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79" d="100"/>
          <a:sy n="79" d="100"/>
        </p:scale>
        <p:origin x="72" y="42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2340-9EE3-486D-F83B-9A0B4E6DA8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53FA24-A5D6-F3E4-D82C-DC710F8ED7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B8FE6-0DD5-8985-EF00-943EBE2D8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C98097-9FF4-9C59-96B6-3D0A871D3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3C596-7320-03D1-950D-57524AE3C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834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F212B-8561-C5D2-85D1-C40429B6F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B6ACF-E913-A81E-003F-766045EB46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B9BD8-46E2-4537-08AE-1EA8D8BF3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8DC30-CF87-C037-40A8-02291794B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57562-C888-B1B7-0E76-561DAE893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36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D491B-FF60-26D3-3B90-D51AC36075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178450-EC50-5A91-6ECD-E378C3D87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2BFD2-6C04-08A0-C8C9-ECA6AD2D87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07DDF-F674-EAC4-4D1C-314624F49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38900-096E-66A9-CDDB-2A282F62A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260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3641CE-A87C-4FE6-F643-EFE76F9D42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FDCF1-8223-8B88-D87A-50C04D991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5D9E0-5E7F-ECAF-543E-25846989F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3DE36-A28C-1CDC-DBBF-6A121C85E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84764-C1A1-0141-4992-404BAC191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59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E6D68-B4C5-063B-2455-6C34F2B9B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899C9B-6B7A-56AA-DE99-811EB84C1D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9356E0-E387-5073-C3A9-72606A44A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E7A9E-9E6F-71AE-91F7-79E3D9C0F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F0F6A-17C8-557F-709F-01D3322F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799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97B22-C6BF-2FE8-6269-E59EB2DB0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9C5D2-CA64-2279-D4DF-7EBA69E7CB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C1958-3F73-C9A7-8034-735FE4E6CC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29096D-6BB1-249A-7987-B7A7E76F0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3D240D-4794-B34D-83F8-17F2B83DB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97A0D2-684E-7C93-85B3-F1ED93D2F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249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C1495-9C3B-8B8E-F536-4AB9739DE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7030C3-6189-B99B-2512-41AFF46F0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D7B962-CE44-B83D-CD4A-E623E5A496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4CFE17-C4D0-A194-F004-BAD203CEAE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29A76C-DA40-063B-3E2D-A8C279576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2CF8A1-8CE2-931A-C614-FCE58EA89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92D9D6-4E63-88CB-86C1-7C5A664C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87EC6D-00E9-F99A-36DA-EFC4E7D52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304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AC7A1-E0CD-6078-E37E-6BE190C61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269E3E-2FE1-3753-F2A7-084EA0203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24A880F-DD09-B0CA-B559-7D38DC6A8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06D61E-6C09-20B9-B1E7-79B91CF3E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829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434F3B2-B658-2C08-0B1C-4B775D1B9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B8205F-3ED0-791B-E2E8-75B8F04F3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CB923-6AD6-B5D2-1526-B8C07D400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12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A662-7DBD-601F-E8CD-E65C7AD68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ABDF0-5E25-D232-2361-E84A1C341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3DC3C3-5B29-1278-222C-66FE303D5F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FA4A9E-D76F-FB71-35B9-CE1B75D39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40CFF0-4698-D836-C41B-D4848FFBE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6F0633-8ADF-1D79-AD0E-DA98DFC44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857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6E670-0087-2A0A-435B-F6E3FFE87E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1DA529-0FD9-6975-E307-9BDAA04687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8CC208-CF55-6E60-7249-C4A600355C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7E6E63-30DE-5C7F-6157-4B5DD8366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A1A9E5-68C8-F640-A3E1-9B5592EC4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EDC43-39BB-3ECD-7CC9-CBED07E71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4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CDE299-1E9C-8C6A-8A46-8F5BB6F2B1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CB817-7EFE-7A8E-4708-0D12854AED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6A404-D6AA-89A2-3D4B-2549E8EF9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6AE0690-85C2-40F4-ACC3-A0D90ABCAA80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BC1AD6-7F17-58B8-A60C-0389010CF8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A9EA6-FFBD-54B3-7EEA-E64B125E84A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FCF4B-BC7D-46BC-9B63-03E1D1871D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65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68594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74908-CDEB-D087-3A86-F9E43096B2D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71C34-B29C-A6B7-50DF-9B42A85A2C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872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1EFC0-54FE-493B-4CAD-CC213A1F6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F743B-6714-DBFC-8A86-613D6B36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520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B1EFC0-54FE-493B-4CAD-CC213A1F6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F743B-6714-DBFC-8A86-613D6B3604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818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Quinton Martinez</dc:creator>
  <cp:lastModifiedBy>Quinton Martinez</cp:lastModifiedBy>
  <cp:revision>1</cp:revision>
  <dcterms:created xsi:type="dcterms:W3CDTF">2025-05-16T20:38:04Z</dcterms:created>
  <dcterms:modified xsi:type="dcterms:W3CDTF">2025-05-16T20:39:22Z</dcterms:modified>
</cp:coreProperties>
</file>