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B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4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72FFF-A686-2D27-6E3A-E51C73516D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187815-8D0D-B098-3C53-5820667678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4C11D-297C-63FA-5AEB-1151713A5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B4CED-B0CB-4B54-8F52-7A1C0A5C0F3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ABC3D-2356-B552-06A9-6A399AE28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5BDDF-269C-3315-6D9F-4A733A69C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B7B5-E9C3-4C4A-B873-D6086B0C3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689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271D4-9223-B67D-A667-83737A959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D1548F-A9EA-3734-D7BC-64EEFE963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65D533-7857-3A8C-9D34-88D56E7C1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B4CED-B0CB-4B54-8F52-7A1C0A5C0F3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D5553-E154-C072-5C20-BD940A4A5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CED1B-4AAB-405C-FF6C-EF7BB6689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B7B5-E9C3-4C4A-B873-D6086B0C3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27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46E2E8-2380-D4A7-5F5D-B9B93B30C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430C2D-7E7C-EC5A-F72D-88642010A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E50D2-5404-F045-8787-45AF79DE3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B4CED-B0CB-4B54-8F52-7A1C0A5C0F3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04E1F-9329-D5FC-2317-D4398E7A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911A5-350C-AFE2-156A-5A8EC35D0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B7B5-E9C3-4C4A-B873-D6086B0C3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36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14C57-38B1-0BFC-F8A0-FB21EABA8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52155-4F37-B975-C854-748E3B852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D2120-4016-516F-50D9-10F8F44B6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B4CED-B0CB-4B54-8F52-7A1C0A5C0F3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2192E-9D9C-D1C7-6B07-6104DA6C8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BDABF-CFE0-1010-0BF3-672C9B5BD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B7B5-E9C3-4C4A-B873-D6086B0C3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178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8C7D1-CF2D-2D35-A295-A469A7311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5D3B64-437D-BB0C-E052-12596BF5A0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4985C-BCE7-8451-5C87-85E536C51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B4CED-B0CB-4B54-8F52-7A1C0A5C0F3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EE204-B9C6-AF58-4BC4-D9F917507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1AE08-05D8-0365-629B-6C6D3D74C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B7B5-E9C3-4C4A-B873-D6086B0C3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489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58ED5-D019-C5C6-2CA5-153D8F6DF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81AC6-AE39-8B64-A294-2E536CFB2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147ED8-B8ED-D8F7-761E-1935210E69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698E15-DE9F-0720-FDAD-77D1D9E23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B4CED-B0CB-4B54-8F52-7A1C0A5C0F3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6FBD39-FEC8-5AFB-F20C-461D73A49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B046A-5A30-A13C-3B09-3F6191B0B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B7B5-E9C3-4C4A-B873-D6086B0C3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91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5BBDA-572B-34AF-CAEC-DC0F3AA8E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919ACF-3BA0-7506-2BA9-D209DD8C9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18172F-0E4D-BB99-64CB-40597EC2F0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12C477-9F03-3AA8-EDD3-B4E997EF79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9FF859-EFC0-DE8A-D82A-2CBDB7474F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F3BBC5-9DF8-CA31-C3C3-DE791CC2F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B4CED-B0CB-4B54-8F52-7A1C0A5C0F3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3ACB08-8F46-5616-26C6-31C49EEF9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943D05-482C-B425-5C1F-014D59194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B7B5-E9C3-4C4A-B873-D6086B0C3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1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6D702-0DEF-5417-3143-34BA497D5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B95B70-6236-ADF7-D9E4-235ED4FB2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B4CED-B0CB-4B54-8F52-7A1C0A5C0F3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C29C57-1EA5-AED4-635D-C4E4A9C5E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2B7973-FDBF-D086-031D-EA820E5C0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B7B5-E9C3-4C4A-B873-D6086B0C3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096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8440D1-F4FC-27C3-740F-1AF54AABA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B4CED-B0CB-4B54-8F52-7A1C0A5C0F3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544B7-F743-7098-11E9-2744EFA44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8A2ADD-7957-9B5A-1C18-2B54BBC2F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B7B5-E9C3-4C4A-B873-D6086B0C3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7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B8A07-6BAC-4B25-4A89-16C14929F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A2412-9DD9-92D4-521F-AFDBB6383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AB43BE-D866-4455-B6B6-5B6BD3EB51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66BE51-12AE-42CA-FD9F-4D1374D56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B4CED-B0CB-4B54-8F52-7A1C0A5C0F3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656B44-B375-13F0-B36F-BC287917E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1E986-005C-DBA6-D36F-F9ECA8346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B7B5-E9C3-4C4A-B873-D6086B0C3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52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A7851-5F63-25C7-EBCB-CD004A1A5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1261B5-83F4-306B-CF75-D58148026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7D125E-37B5-5B3F-F396-C3860F022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C29A31-4FB2-4B28-A8F8-BAB5AD6BF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B4CED-B0CB-4B54-8F52-7A1C0A5C0F3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42426C-8AF2-1CD5-C525-658E98975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5521E-E31C-B1FF-BA1E-5412AE5EB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B7B5-E9C3-4C4A-B873-D6086B0C3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8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E307A5-0755-0232-3E25-1FCC07D6E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D156E7-1F30-F380-4103-4D8D1842E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A4EE0-68A5-C5A3-F6B1-6A5CF9149F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DB4CED-B0CB-4B54-8F52-7A1C0A5C0F3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A4466-17BC-0775-71C3-CA846D69F9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EDC11-B72B-8593-8A81-CC61E70FE7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D5B7B5-E9C3-4C4A-B873-D6086B0C3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31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95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438BA-0076-D792-54FE-3097E402AB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b="1">
              <a:solidFill>
                <a:srgbClr val="CFB8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C6E3ED-03B4-C44D-97B0-DF163B1B21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036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373A7-A13A-B270-DF9C-418D092CD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>
              <a:solidFill>
                <a:srgbClr val="CFB8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39E90-EC12-DA10-A24E-EB98729D0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812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373A7-A13A-B270-DF9C-418D092CD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39E90-EC12-DA10-A24E-EB98729D0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207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Quinton Martinez</dc:creator>
  <cp:lastModifiedBy>Quinton Martinez</cp:lastModifiedBy>
  <cp:revision>1</cp:revision>
  <dcterms:created xsi:type="dcterms:W3CDTF">2025-05-16T20:36:19Z</dcterms:created>
  <dcterms:modified xsi:type="dcterms:W3CDTF">2025-05-16T20:38:03Z</dcterms:modified>
</cp:coreProperties>
</file>