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7044-DB66-9E86-1016-5D5BF1243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78FDD-03E7-C582-A7D3-F23C7D46B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C5218-9DF6-9CF4-120D-88AF0B1A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8D41-4B9F-4BBE-B2E0-D4DB6AEB247B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2DF64-8D9B-D1C2-D2BF-2EB3AE95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E0ED7-996D-8F72-CE38-6C93039E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4A7-7667-4E28-AA20-80BAA1F8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1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007B2-4A0E-DE3F-E562-B1AB8603F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ED1C3-7327-E745-AE75-945BA8E84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6B8EC-3512-B950-A47F-D1357440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8D41-4B9F-4BBE-B2E0-D4DB6AEB247B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C6DFC-3E9A-AE32-57C6-4BC8C74F3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DB167-A458-AB59-1E4F-0827E5286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4A7-7667-4E28-AA20-80BAA1F8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5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B5065B-1EAE-F3B8-A3FA-492BD9061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D5A946-725E-2630-621D-1BA88EC2B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E8822-99EE-E6F7-C6DA-579A6F8F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8D41-4B9F-4BBE-B2E0-D4DB6AEB247B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873EB-936D-D336-2AFE-FD1494C4B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19311-9894-BD0A-DD14-7FA82C3A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4A7-7667-4E28-AA20-80BAA1F8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3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1B46-F9D2-C579-FFE8-07A9D8C33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7A68C-0326-8178-584F-DAF6D643D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72AE9-BBED-8857-4560-5B0E3020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8D41-4B9F-4BBE-B2E0-D4DB6AEB247B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9B252-A117-A186-32B3-8258C8DA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99ECD-E70D-3B29-55D9-19AC2DD3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4A7-7667-4E28-AA20-80BAA1F8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7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738A4-238E-7D98-FBBD-59EB547F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379E2-540B-DE3E-8041-98505C3EA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2F2E8-8E6F-4136-32CF-00D91D060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8D41-4B9F-4BBE-B2E0-D4DB6AEB247B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B5549-D2D6-734C-DF7E-DD144368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22B59-F6D4-F567-3065-EC08FD50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4A7-7667-4E28-AA20-80BAA1F8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1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48005-41C0-7185-1EFC-18DF7B9BB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FB75F-035F-117B-2365-0AD85A66CB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0FAEE-C0AD-D395-07AB-943A22590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F9978-12D6-5FE2-89CF-6D1990E4D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8D41-4B9F-4BBE-B2E0-D4DB6AEB247B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5C09F-0FEB-3540-7F2B-4812B4CF5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C057A-4DF4-1136-5168-EAED17D4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4A7-7667-4E28-AA20-80BAA1F8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6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AD98A-E144-5B07-6BBB-A2AEC0BCE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A1036-C82E-04B4-4886-40EA2AEE5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FEB32-4424-8965-BAFB-F037F5562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12BA19-17A1-F8D9-9E45-B33AEF6A85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D1CA31-D7CD-D571-49E9-9CE95BE16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4DFF35-7D19-4BB7-9204-022AAB1F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8D41-4B9F-4BBE-B2E0-D4DB6AEB247B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F5736-CC58-CE11-756B-835168646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272BB2-A398-A512-9BDB-B2D3EABE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4A7-7667-4E28-AA20-80BAA1F8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BFE3C-5185-9F32-45DA-3ED4E4914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ACF41B-3CCF-EC7B-EC35-A58F40B3C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8D41-4B9F-4BBE-B2E0-D4DB6AEB247B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13DB9A-FC11-0F1A-B4AB-BF6315F6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F5ECE-8E8B-CC29-20F1-DABDDB94C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4A7-7667-4E28-AA20-80BAA1F8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9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19812B-2445-80D9-B56A-3D580962B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8D41-4B9F-4BBE-B2E0-D4DB6AEB247B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27820-EB70-3F9E-CF1B-FE56B0D5D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54297-CC32-4E75-7B67-8086942D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4A7-7667-4E28-AA20-80BAA1F8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B6E76-E213-B3EE-3682-1FEF6C484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90FDE-F23B-C42B-E636-5814C9D25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C5C48-CD35-21CB-7733-4D8DD28E4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10E10-9136-84BB-027C-EF733B570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8D41-4B9F-4BBE-B2E0-D4DB6AEB247B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A9F4B-4D3F-C6C1-B670-B7EC8CEC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76230-FC1A-07D4-ED38-4D3E9085A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4A7-7667-4E28-AA20-80BAA1F8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1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79ECF-5B14-2AAF-F86D-C7F88F599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90C2F7-447E-586A-9E6D-481B612AB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9ED2C-84A7-CD31-81EA-7EF4089B2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86EEC-DA18-7784-92DC-EF7BB847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8D41-4B9F-4BBE-B2E0-D4DB6AEB247B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499A1-02F1-8A8C-6D1F-4D47C6BB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597FE-20EE-BBDF-8E01-0AD96530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4A7-7667-4E28-AA20-80BAA1F8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C6A477-FB85-EA05-E2A2-FECE3C303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B0848-56EC-EB29-5717-7C71A5DC0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1F25F-D24E-833B-7CB6-47B527CB6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B58D41-4B9F-4BBE-B2E0-D4DB6AEB247B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18133-BED5-39EE-B104-1513E76C5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D9FF4-7413-54ED-C176-F64F3D7D5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F7D4A7-7667-4E28-AA20-80BAA1F8B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7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7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DEC70-3887-BB6D-687B-226AA3A3FE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B58F9-6B50-A663-B0DA-0A4D4CAB69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34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82BC4-C6F6-A388-3C6A-CCCC1E24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6F80C-7E13-EA1B-4F97-0D50FEF54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8813"/>
          </a:xfrm>
        </p:spPr>
        <p:txBody>
          <a:bodyPr/>
          <a:lstStyle/>
          <a:p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14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82BC4-C6F6-A388-3C6A-CCCC1E24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6F80C-7E13-EA1B-4F97-0D50FEF54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8813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1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Quinton Martinez</dc:creator>
  <cp:lastModifiedBy>Quinton Martinez</cp:lastModifiedBy>
  <cp:revision>1</cp:revision>
  <dcterms:created xsi:type="dcterms:W3CDTF">2025-05-16T20:34:53Z</dcterms:created>
  <dcterms:modified xsi:type="dcterms:W3CDTF">2025-05-16T20:36:16Z</dcterms:modified>
</cp:coreProperties>
</file>