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79" d="100"/>
          <a:sy n="79" d="100"/>
        </p:scale>
        <p:origin x="72" y="4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D7044-DB66-9E86-1016-5D5BF12439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178FDD-03E7-C582-A7D3-F23C7D46BA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2C5218-9DF6-9CF4-120D-88AF0B1A2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58D41-4B9F-4BBE-B2E0-D4DB6AEB247B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72DF64-8D9B-D1C2-D2BF-2EB3AE95A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6E0ED7-996D-8F72-CE38-6C93039E5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7D4A7-7667-4E28-AA20-80BAA1F8B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318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007B2-4A0E-DE3F-E562-B1AB8603F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4ED1C3-7327-E745-AE75-945BA8E848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36B8EC-3512-B950-A47F-D13574406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58D41-4B9F-4BBE-B2E0-D4DB6AEB247B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EC6DFC-3E9A-AE32-57C6-4BC8C74F3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0DB167-A458-AB59-1E4F-0827E5286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7D4A7-7667-4E28-AA20-80BAA1F8B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354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0B5065B-1EAE-F3B8-A3FA-492BD90617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D5A946-725E-2630-621D-1BA88EC2BC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FE8822-99EE-E6F7-C6DA-579A6F8FA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58D41-4B9F-4BBE-B2E0-D4DB6AEB247B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B873EB-936D-D336-2AFE-FD1494C4B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B19311-9894-BD0A-DD14-7FA82C3AE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7D4A7-7667-4E28-AA20-80BAA1F8B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230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71B46-F9D2-C579-FFE8-07A9D8C33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C7A68C-0326-8178-584F-DAF6D643D9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172AE9-BBED-8857-4560-5B0E30204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58D41-4B9F-4BBE-B2E0-D4DB6AEB247B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49B252-A117-A186-32B3-8258C8DA4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F99ECD-E70D-3B29-55D9-19AC2DD31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7D4A7-7667-4E28-AA20-80BAA1F8B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575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738A4-238E-7D98-FBBD-59EB547F9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3379E2-540B-DE3E-8041-98505C3EA9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02F2E8-8E6F-4136-32CF-00D91D060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58D41-4B9F-4BBE-B2E0-D4DB6AEB247B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9B5549-D2D6-734C-DF7E-DD1443684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722B59-F6D4-F567-3065-EC08FD503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7D4A7-7667-4E28-AA20-80BAA1F8B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319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48005-41C0-7185-1EFC-18DF7B9BB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EFB75F-035F-117B-2365-0AD85A66CB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30FAEE-C0AD-D395-07AB-943A225909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EF9978-12D6-5FE2-89CF-6D1990E4D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58D41-4B9F-4BBE-B2E0-D4DB6AEB247B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A5C09F-0FEB-3540-7F2B-4812B4CF5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2C057A-4DF4-1136-5168-EAED17D40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7D4A7-7667-4E28-AA20-80BAA1F8B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261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AD98A-E144-5B07-6BBB-A2AEC0BCE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BA1036-C82E-04B4-4886-40EA2AEE51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3FEB32-4424-8965-BAFB-F037F5562D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12BA19-17A1-F8D9-9E45-B33AEF6A85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D1CA31-D7CD-D571-49E9-9CE95BE161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4DFF35-7D19-4BB7-9204-022AAB1FD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58D41-4B9F-4BBE-B2E0-D4DB6AEB247B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0F5736-CC58-CE11-756B-835168646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272BB2-A398-A512-9BDB-B2D3EABE6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7D4A7-7667-4E28-AA20-80BAA1F8B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16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BFE3C-5185-9F32-45DA-3ED4E4914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ACF41B-3CCF-EC7B-EC35-A58F40B3C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58D41-4B9F-4BBE-B2E0-D4DB6AEB247B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13DB9A-FC11-0F1A-B4AB-BF6315F6D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0F5ECE-8E8B-CC29-20F1-DABDDB94C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7D4A7-7667-4E28-AA20-80BAA1F8B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093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19812B-2445-80D9-B56A-3D580962B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58D41-4B9F-4BBE-B2E0-D4DB6AEB247B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1427820-EB70-3F9E-CF1B-FE56B0D5D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454297-CC32-4E75-7B67-8086942D1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7D4A7-7667-4E28-AA20-80BAA1F8B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756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B6E76-E213-B3EE-3682-1FEF6C484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D90FDE-F23B-C42B-E636-5814C9D251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2C5C48-CD35-21CB-7733-4D8DD28E41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110E10-9136-84BB-027C-EF733B570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58D41-4B9F-4BBE-B2E0-D4DB6AEB247B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3A9F4B-4D3F-C6C1-B670-B7EC8CECD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476230-FC1A-07D4-ED38-4D3E9085A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7D4A7-7667-4E28-AA20-80BAA1F8B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519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79ECF-5B14-2AAF-F86D-C7F88F599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90C2F7-447E-586A-9E6D-481B612ABA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29ED2C-84A7-CD31-81EA-7EF4089B2F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D86EEC-DA18-7784-92DC-EF7BB8473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58D41-4B9F-4BBE-B2E0-D4DB6AEB247B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9499A1-02F1-8A8C-6D1F-4D47C6BBD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8597FE-20EE-BBDF-8E01-0AD96530A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7D4A7-7667-4E28-AA20-80BAA1F8B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853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C6A477-FB85-EA05-E2A2-FECE3C303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FB0848-56EC-EB29-5717-7C71A5DC02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D1F25F-D24E-833B-7CB6-47B527CB61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B58D41-4B9F-4BBE-B2E0-D4DB6AEB247B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D18133-BED5-39EE-B104-1513E76C50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3D9FF4-7413-54ED-C176-F64F3D7D55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F7D4A7-7667-4E28-AA20-80BAA1F8B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772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971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5DEC70-3887-BB6D-687B-226AA3A3FE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7B58F9-6B50-A663-B0DA-0A4D4CAB69F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344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82BC4-C6F6-A388-3C6A-CCCC1E249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66F80C-7E13-EA1B-4F97-0D50FEF545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68813"/>
          </a:xfrm>
        </p:spPr>
        <p:txBody>
          <a:bodyPr/>
          <a:lstStyle/>
          <a:p>
            <a:endParaRPr lang="en-US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9141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82BC4-C6F6-A388-3C6A-CCCC1E249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66F80C-7E13-EA1B-4F97-0D50FEF545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68813"/>
          </a:xfrm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34188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Quinton Martinez</dc:creator>
  <cp:lastModifiedBy>Quinton Martinez</cp:lastModifiedBy>
  <cp:revision>1</cp:revision>
  <dcterms:created xsi:type="dcterms:W3CDTF">2025-05-16T20:34:53Z</dcterms:created>
  <dcterms:modified xsi:type="dcterms:W3CDTF">2025-05-16T20:36:16Z</dcterms:modified>
</cp:coreProperties>
</file>