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97900-C80D-ED0A-72F9-F21E0B8DA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9EDCE4-1CFB-F7F4-4E10-D0B37274C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BCB8D-939A-2C0E-6F0A-13D2FEB9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633BF-CBDC-CFD6-D081-CA1365A67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A39BE-542F-2852-499C-DFB642761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0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F96B-4891-5B3E-3220-3D1CDBF9B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64D2F-21B8-2D44-4A8C-5E775E2BB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4A442-33C7-CD7A-C888-DAAC46EB7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B2485-756F-D743-1731-150C488DC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A9FCF-F469-5111-996A-078D43D4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6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A025C7-C0FB-71ED-5643-F503471741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18702F-80D1-6188-9B48-01E974A10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2F84B-0B4B-27EA-A519-0286EC82A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AA34A-3CFD-5888-0B3C-5327BEF5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2BF1D-02BD-1744-0BB7-FDD6DD2BE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2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A9D0-6AFD-4DCA-7D76-9B3347BD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29057-1A4B-F74A-154F-40E47BAFE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C1021-917D-A2B1-B3BF-FC5FB5230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353FC-064B-0653-5547-88DAC084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80D4-2630-7CDB-F447-7277AD3AC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2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C39B9-D07E-CAE2-C809-F150F1A61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D139F-D830-C59B-49F9-18F35CFA7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3541D-E359-285E-0C62-69BFF46AA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B0CC3-2E5C-4042-0A0B-3E39953C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6EF6B-4708-8F81-40CD-FE4CE2E6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1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E4D2B-8704-B3D7-CFC5-CB88C43F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5B6A3-D8E8-F19A-A67A-00E0ED5176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94C5D-6ED4-0C1D-AD58-ACC33F21F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72263-29A3-B2EC-5602-D7CEB3D7F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54D472-751E-BECE-767A-793F03C29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941FD-4F79-CE2E-6916-0F65DF220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D726-3104-C5D0-786F-BA2AA0A79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52363-E6AB-F6D1-51C7-B41406338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2C9B-AE8B-4F21-824C-6EA6A5D98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FDC90-C93E-213B-0C9F-8DBEDB211D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C268E6-1680-7CDE-8445-EE68199D9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D1C9BE-3454-91D7-EFAD-A0BA95E7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C1AF0-6A4C-28D8-B84B-CF51F01DE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1BCB70-B7E9-D4AB-1044-AAA9316F1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6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DE641-BBC8-1FDD-F53A-3D74EA9B1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5A7140-A189-57ED-298A-DEAF3EB24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CD8FEA-EDE4-B55C-AF3B-761F83F75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F6AD6-9756-2821-BF5D-CFCC8070B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04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A78FBC-D17B-6A1A-F9EC-91C276DA1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7BDFE0-B7DE-7FD4-EFFD-7BEEA04B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6518B-6B66-7DA9-7ED4-94205A4B7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81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B99B9-36AB-75B8-41C4-972810EFC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70BDA-562D-286C-5059-F89E78D8F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078A09-B331-0DB5-E85F-C1165B793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BF0F7-26ED-364C-0185-D90946FA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C0602-C945-7035-76A7-6DE47ED06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37FE0-200B-57D4-1FBD-231A2AD3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3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CC62-B6C3-5A20-49F0-4C17167EC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656A14-F14E-A740-D4CD-12253F63CE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C6AD9-8FC4-267A-B43F-B83FD672B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909FDC-DDEB-BE5C-C434-1899D8D3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8DE09-5C32-6D00-B5CB-B405B57D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7FEE5-D48B-DD25-E020-23F43C2D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3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4BB255-5BBA-CCF3-4510-E02EB9E29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FF03D-49F8-6D75-7E4D-AFB7A6107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48FCB-47D8-BDA6-16DE-73DE3B646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9441C7-F2D7-4D72-BB15-687524222AF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125E1-CA9A-FB61-4008-304AC18AE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0EFE2-EA2C-02E3-8251-3BF946368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750F35-630B-495D-9A8D-B8588434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3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5807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69C55-6AEE-DCB3-02A5-2091DE4AA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DA363-89E3-2E0D-C9BD-840576605A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78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61A9-FE7B-F5DC-3C86-9B38B108E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E2A13-B754-31AB-484F-771655027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85004"/>
          </a:xfrm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6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61A9-FE7B-F5DC-3C86-9B38B108E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E2A13-B754-31AB-484F-771655027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85004"/>
          </a:xfrm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3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Quinton Martinez</dc:creator>
  <cp:lastModifiedBy>Quinton Martinez</cp:lastModifiedBy>
  <cp:revision>1</cp:revision>
  <dcterms:created xsi:type="dcterms:W3CDTF">2025-05-16T20:33:23Z</dcterms:created>
  <dcterms:modified xsi:type="dcterms:W3CDTF">2025-05-16T20:34:40Z</dcterms:modified>
</cp:coreProperties>
</file>