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91A7-37F7-6157-4A87-C94BBB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D4844-AE45-2749-CBCA-3AFD5EE4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E067-6B13-334A-8B45-801848DD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F319-0ED3-912A-A697-42C84720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18FD6-20F2-D051-845A-ED9A4A65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C410-4343-5A0C-D3ED-36C33C35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2CA43-88F8-ABF3-73BF-3849BFDF8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019E-D364-4BC7-9D0E-1BD578E8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81F0-7533-43E1-F878-4909B878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0DB9-16B8-D0B3-867B-C43C9868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BA4E5-4596-209C-90B7-DF02247F2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5CAB4-9067-491B-279D-84B51F494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0F2B-670C-13D5-3B5D-96747D73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42D5-BFCB-E0A2-500F-47C0A216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968B-AC1F-ADF4-9202-4C8E1926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0020-E818-428D-67BA-E0BE7C06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CCDF-6178-0F67-F699-32F3A9E13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420A-BD35-AEB1-47FD-B00BB126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C853-FF4D-AB91-7662-F877FDF7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5A81-8001-5CA8-E023-26252396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1E58-3275-B8C0-FC9D-578DA8C3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AAC47-D440-37C5-2393-6AC87E92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1593-FF68-534A-E4B1-FDB9F954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F24D0-7E9A-D162-C4DC-F250F8ED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C8EC-E36D-9620-DB57-2D2E2B65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79F1-21DE-EB12-03B6-B3E9E4F1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7214-4E4D-09AE-2AF8-78C6D1571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49199-AB2B-03BB-9E9C-6744C125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C82DC-AD51-FED8-A534-D1FAE2AC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F5A42-A834-A687-1177-57A1DC3C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DF40D-BBCC-7B8F-3E66-6396AC55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EBAB-7B30-EB19-BA0F-5FA9904C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77B06-910C-DDC3-FF3C-3E091A30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FEEBD-6DB7-ACB6-74A3-EA4036626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A3E5C-647E-4861-CC8C-67700599F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2FEE8-585A-D665-8B72-CFCB60152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A56B5-AE96-7AF0-66A7-2527D320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98084-B10C-CAE5-592D-943DEF30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A8C7E-B822-6A54-D300-C06E7A4C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40CF-1C79-27B6-4D06-3F3CD677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AD948-F14F-C3BB-BF69-C4DC5D7A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6C6BC-082B-25AE-4197-32D05A57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A7A98-560F-5349-0F5A-5E172331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41460-31FB-3D69-966D-66A148EE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A0813-0A4A-C2BC-EE3D-9B3C31A9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04A0F-626C-7AFB-93D1-5B58F245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8B7-2F1E-6B43-FB9A-8BEB7EE8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B096-F483-9CED-D928-2F33D15C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7CF8E-E65A-C28F-3DB2-A4A1489AF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13E4D-CD01-0F3A-6219-2CA5C524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6556C-055F-A230-34C5-5B60EC6B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4212C-6890-8963-DE7D-6375045D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9D49-6B0B-5FFD-6265-3774895A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2E699-908B-57BB-A612-1FB808BA8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08346-1D3F-9C6C-966A-6A595BA0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EB582-C708-CBC3-F193-68AF7742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32E1C-8B87-F952-69C5-27C303E6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EA479-A10E-87F1-7A7E-54B60350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55AEF-F0F0-9D18-10DB-BE6413F2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3B3C-5D62-EB9F-D943-3C8B12E5E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9D1C-3DC8-A9F4-8A65-810FEE3D6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C86AE-58FF-4CB9-8F88-97C73DDEB87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46DBD-B08A-C9A9-9294-2146A51A0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B3E86-E05D-4FE2-A769-1721DC9C7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D28A4-C6AF-462D-8E19-531044FFF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49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F9A2-C983-8525-9552-92080E716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39D9F-1830-E52B-85BC-9CAD1709F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A130-0BB2-44EF-92FE-0DF7F727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E0E8-5B84-5EC4-17BE-2E60545B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4051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3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A130-0BB2-44EF-92FE-0DF7F727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E0E8-5B84-5EC4-17BE-2E60545B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4051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4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Quinton Martinez</dc:creator>
  <cp:lastModifiedBy>Quinton Martinez</cp:lastModifiedBy>
  <cp:revision>1</cp:revision>
  <dcterms:created xsi:type="dcterms:W3CDTF">2025-05-16T20:31:52Z</dcterms:created>
  <dcterms:modified xsi:type="dcterms:W3CDTF">2025-05-16T20:33:20Z</dcterms:modified>
</cp:coreProperties>
</file>