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9" autoAdjust="0"/>
    <p:restoredTop sz="94660"/>
  </p:normalViewPr>
  <p:slideViewPr>
    <p:cSldViewPr snapToGrid="0">
      <p:cViewPr varScale="1">
        <p:scale>
          <a:sx n="79" d="100"/>
          <a:sy n="79" d="100"/>
        </p:scale>
        <p:origin x="72" y="42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B4BF92-FD88-CA62-2D6B-60B937A010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72645B1-18D8-E125-2964-C245322844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C997EF-90CF-C046-95C7-9B8E5ADB2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892F2-396A-494C-9ABF-F3FDA32F70AC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083DFC-30E4-8805-52A1-34697ABBC3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E934AD-BEE5-2523-D92A-A28F967CC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2D654-E10D-4478-A4C6-FF27C13ED6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1605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B70447-7D52-2CB2-9DDB-704789AE3D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389CC7A-994A-2A5E-9BCB-6CE025EE4D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0F40B4-D5B3-D160-C483-C8134C285E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892F2-396A-494C-9ABF-F3FDA32F70AC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7223CE-34A4-D6DB-5B10-5122ED02D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7A069D-A175-E8C3-CE09-36D38FE31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2D654-E10D-4478-A4C6-FF27C13ED6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14891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A5CD99-8A02-8218-6729-02EDCC3429F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2FF763F-B073-ED54-069F-B235C44DE1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072192-9602-29A9-EF14-789B9628AB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892F2-396A-494C-9ABF-F3FDA32F70AC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F27A89-FEE5-6F5E-DAA5-EC8530A1D3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BAFECC-ACE6-6CCD-C860-F5A8626008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2D654-E10D-4478-A4C6-FF27C13ED6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05239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227853-882F-249C-2F75-AC623F3B8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C3F3DF-602A-74BD-7D6F-B3E56034D5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C2D8B1-2B60-BA62-BB43-D7FE542B31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892F2-396A-494C-9ABF-F3FDA32F70AC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228FC1-06D2-C93B-E64C-DA5BD52B95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5E3000-C019-0E39-430D-9C85FFC75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2D654-E10D-4478-A4C6-FF27C13ED6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107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91CA4C-B0F6-2425-D151-86EF858E2B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7BE8B9-22C0-2CF5-1307-27C2503204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F9AE6D-3194-A701-A365-245667ED4E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892F2-396A-494C-9ABF-F3FDA32F70AC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B4629D-0972-98A6-D01E-844744FC38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D57D77-5003-2E1E-EF7A-8B9429E9A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2D654-E10D-4478-A4C6-FF27C13ED6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2867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A9C5E7-44C0-33A5-4AB1-4C45A3AFC1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7071F1-C1D8-AFD9-938D-5F2F96DE40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C29FBC-633A-4D59-F506-80374834B7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52C24C-6FF5-4592-FF91-488EC87173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892F2-396A-494C-9ABF-F3FDA32F70AC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CEF487-5CCC-2D61-92FE-5812F2E3E8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855811-D3FB-5C2C-AA87-6739D7C941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2D654-E10D-4478-A4C6-FF27C13ED6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36622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588A8A-AB20-E56A-0969-004896F5B6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3672FE-E352-471D-EF28-F3008B59A8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BDF408-CAB5-C412-21A7-B67AF2BF28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EB048DE-951F-466F-496A-3888ECFE35F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B74BA4D-FBE7-8F95-4AD6-0B98F343CC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672D699-9CED-B13D-9530-7E2EAD14CA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892F2-396A-494C-9ABF-F3FDA32F70AC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798F7FE-7075-7826-C429-E39617C16E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0C97900-0333-EA46-EF18-CB4BAD7025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2D654-E10D-4478-A4C6-FF27C13ED6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60548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E7C2CE-FCD8-F814-14F2-6AE9D62CFF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6546B6F-9A75-2848-BE2F-3B2FB84856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892F2-396A-494C-9ABF-F3FDA32F70AC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6B0AAC3-D17B-AE41-B0C3-30A9FBF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2B43C91-1393-56CF-0682-442C8478E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2D654-E10D-4478-A4C6-FF27C13ED6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4837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2DF40B3-CB8C-AE80-A2AE-E468814C46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892F2-396A-494C-9ABF-F3FDA32F70AC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BA12820-09D9-0505-19B7-7E0DCBA5CF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9FCF06-46B5-BE88-A4FB-33B9AF4A0E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2D654-E10D-4478-A4C6-FF27C13ED6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50773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70AA42-1216-FE05-54D1-B554C4F6ED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E39265-A470-FD58-2E4A-363CA0B612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ADB11D-761C-F774-197E-4F8943BDC7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BDF1CE-3185-5617-F0E5-CEE896E48B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892F2-396A-494C-9ABF-F3FDA32F70AC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DBAB78-7CC9-BF18-03F6-A0F3E36840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0375AD-6F1D-24E8-C94D-72155F1000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2D654-E10D-4478-A4C6-FF27C13ED6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82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82ECC1-1F70-D89E-BE8C-19A501AE03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E363DDD-2B25-A61E-1D67-8FE7B1FA65C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FBBF3A-C81B-17B1-79AD-53997A16F6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90E6B4-F7BE-5E38-9E95-1D39EB9C8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892F2-396A-494C-9ABF-F3FDA32F70AC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F552D0-CC59-AA76-A448-DDD2ABB62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829F39-F54C-C544-646E-5E153206E3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2D654-E10D-4478-A4C6-FF27C13ED6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7042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0EAEB5F-224F-231B-9876-303621E6CD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1E1DF6-13BC-1C18-C6CE-7D83AE1E6A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03F14D-AC5F-387B-35AC-324356C749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76892F2-396A-494C-9ABF-F3FDA32F70AC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94CB07-3576-4654-58DA-5996AB5D1D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DC1916-1597-48B9-A4D0-71685C6648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C22D654-E10D-4478-A4C6-FF27C13ED6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8606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6028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0C559C-9748-4782-F7A0-1A47A0374C9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860762-C306-687D-6E7E-168A5137B2F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27347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3706AB-FEC4-1FA9-96C5-E729EBD455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27982"/>
            <a:ext cx="10515600" cy="1325563"/>
          </a:xfrm>
        </p:spPr>
        <p:txBody>
          <a:bodyPr/>
          <a:lstStyle/>
          <a:p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71FF0E-5E02-9382-4CF6-EB3181608E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88482"/>
            <a:ext cx="10515600" cy="3031823"/>
          </a:xfrm>
        </p:spPr>
        <p:txBody>
          <a:bodyPr/>
          <a:lstStyle/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21781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Widescreen</PresentationFormat>
  <Paragraphs>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Quinton Martinez</dc:creator>
  <cp:lastModifiedBy>Quinton Martinez</cp:lastModifiedBy>
  <cp:revision>1</cp:revision>
  <dcterms:created xsi:type="dcterms:W3CDTF">2025-05-16T20:29:53Z</dcterms:created>
  <dcterms:modified xsi:type="dcterms:W3CDTF">2025-05-16T20:31:48Z</dcterms:modified>
</cp:coreProperties>
</file>