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BF92-FD88-CA62-2D6B-60B937A01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645B1-18D8-E125-2964-C2453228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997EF-90CF-C046-95C7-9B8E5ADB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3DFC-30E4-8805-52A1-34697ABB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34AD-BEE5-2523-D92A-A28F967C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0447-7D52-2CB2-9DDB-704789AE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9CC7A-994A-2A5E-9BCB-6CE025EE4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40B4-D5B3-D160-C483-C8134C28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223CE-34A4-D6DB-5B10-5122ED02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A069D-A175-E8C3-CE09-36D38FE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5CD99-8A02-8218-6729-02EDCC342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F763F-B073-ED54-069F-B235C44DE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72192-9602-29A9-EF14-789B9628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27A89-FEE5-6F5E-DAA5-EC8530A1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FECC-ACE6-6CCD-C860-F5A86260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7853-882F-249C-2F75-AC623F3B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F3DF-602A-74BD-7D6F-B3E56034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D8B1-2B60-BA62-BB43-D7FE542B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8FC1-06D2-C93B-E64C-DA5BD52B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3000-C019-0E39-430D-9C85FFC7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CA4C-B0F6-2425-D151-86EF858E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BE8B9-22C0-2CF5-1307-27C25032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9AE6D-3194-A701-A365-245667ED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4629D-0972-98A6-D01E-844744FC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7D77-5003-2E1E-EF7A-8B9429E9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C5E7-44C0-33A5-4AB1-4C45A3AF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71F1-C1D8-AFD9-938D-5F2F96DE4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29FBC-633A-4D59-F506-80374834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2C24C-6FF5-4592-FF91-488EC871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EF487-5CCC-2D61-92FE-5812F2E3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5811-D3FB-5C2C-AA87-6739D7C9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8A8A-AB20-E56A-0969-004896F5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672FE-E352-471D-EF28-F3008B59A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DF408-CAB5-C412-21A7-B67AF2BF2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048DE-951F-466F-496A-3888ECFE3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4BA4D-FBE7-8F95-4AD6-0B98F343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2D699-9CED-B13D-9530-7E2EAD14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8F7FE-7075-7826-C429-E39617C1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97900-0333-EA46-EF18-CB4BAD70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C2CE-FCD8-F814-14F2-6AE9D62C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46B6F-9A75-2848-BE2F-3B2FB848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0AAC3-D17B-AE41-B0C3-30A9FBF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43C91-1393-56CF-0682-442C8478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40B3-CB8C-AE80-A2AE-E468814C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12820-09D9-0505-19B7-7E0DCBA5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CF06-46B5-BE88-A4FB-33B9AF4A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AA42-1216-FE05-54D1-B554C4F6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9265-A470-FD58-2E4A-363CA0B6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DB11D-761C-F774-197E-4F8943BDC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DF1CE-3185-5617-F0E5-CEE896E4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BAB78-7CC9-BF18-03F6-A0F3E368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375AD-6F1D-24E8-C94D-72155F10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ECC1-1F70-D89E-BE8C-19A501AE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63DDD-2B25-A61E-1D67-8FE7B1FA6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BBF3A-C81B-17B1-79AD-53997A16F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0E6B4-F7BE-5E38-9E95-1D39EB9C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552D0-CC59-AA76-A448-DDD2ABB6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29F39-F54C-C544-646E-5E153206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AEB5F-224F-231B-9876-303621E6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E1DF6-13BC-1C18-C6CE-7D83AE1E6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3F14D-AC5F-387B-35AC-324356C74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6892F2-396A-494C-9ABF-F3FDA32F70AC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CB07-3576-4654-58DA-5996AB5D1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1916-1597-48B9-A4D0-71685C664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2D654-E10D-4478-A4C6-FF27C13E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02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559C-9748-4782-F7A0-1A47A0374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60762-C306-687D-6E7E-168A5137B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3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06AB-FEC4-1FA9-96C5-E729EBD4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982"/>
            <a:ext cx="10515600" cy="1325563"/>
          </a:xfrm>
        </p:spPr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FF0E-5E02-9382-4CF6-EB318160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482"/>
            <a:ext cx="10515600" cy="3031823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7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Quinton Martinez</dc:creator>
  <cp:lastModifiedBy>Quinton Martinez</cp:lastModifiedBy>
  <cp:revision>1</cp:revision>
  <dcterms:created xsi:type="dcterms:W3CDTF">2025-05-16T20:29:53Z</dcterms:created>
  <dcterms:modified xsi:type="dcterms:W3CDTF">2025-05-16T20:31:48Z</dcterms:modified>
</cp:coreProperties>
</file>