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0"/>
            <a:ext cx="9519900" cy="5289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2016-08-17 11.24.57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88" y="950099"/>
            <a:ext cx="8104525" cy="33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88" y="1974658"/>
            <a:ext cx="5366625" cy="316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325" y="1043650"/>
            <a:ext cx="6559352" cy="7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5" y="44243"/>
            <a:ext cx="4703375" cy="6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Catalan Referendum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atalan referendum, chaos, fla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550" y="41950"/>
            <a:ext cx="4031440" cy="226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alan referendum"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99200"/>
            <a:ext cx="4244700" cy="272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5112549" cy="139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4690" y="2305750"/>
            <a:ext cx="4899313" cy="28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Relatively Flat Market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S&amp;P has shown a 54 basis point increase over the last month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074" y="1531601"/>
            <a:ext cx="6001848" cy="361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25" y="1743075"/>
            <a:ext cx="4775725" cy="28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725" y="1743075"/>
            <a:ext cx="3815700" cy="25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"/>
            <a:ext cx="91440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