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B547-3702-0050-2EBB-299B923F1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50673-2798-9147-6437-3B3CE7BA8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4D6B1-7DF5-4AA0-E75C-F4FF4D3C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1CF16-EB69-B1B8-A5E8-4AA1119A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A97A1-4AEB-67AE-5C8C-1767DD99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7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9D79-04B1-AECD-BB54-798558F9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8D5BF-89D7-4C0A-23F4-D0C8F2B49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3003A-964A-81BD-6508-68BF0A848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BA60F-5F7D-ED0F-7362-7136E78E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0732A-04F1-DDC9-D3F1-AECA12178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2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6F6D21-B15E-F95A-664F-1B7D4D616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1D224-1965-677A-2459-7A8B3A3A2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51442-3F72-15B8-5175-9A3FFE4E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EF26D-10EB-CCBA-8624-5AE47B84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93430-6FD5-1668-6DFD-3156E7D5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3D786-CFBF-2D83-9DC5-62DED7FC6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23B3-E4A5-14E2-E403-A3A153DF9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288C9-BC16-386C-C6EA-D03F57E72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47608-7F79-E883-8E67-A648F084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CEBAE-B799-CA7F-61DA-D3C3524E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230A-1F96-A693-3A05-AE0CDDD03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58DDD-A601-6E25-E01A-046FA0195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46A6F-3FDC-2090-5F88-41E921056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C9D89-27E9-996F-BBA3-D794806EE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CFDB1-5BC1-ABBF-8DAE-C3DCBB8B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BB0FA-AF29-BEEF-02AE-494CC7EC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499AE-3DAB-754F-6A58-2AD8301C2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42288-7DBA-EA33-38B6-67FB0E3B4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DA253-3423-92CD-283C-668FAAEE7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F5F9B-3E51-DF4D-5D21-12E0CDDC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C3310-E38D-95C8-2E51-31D97DBE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7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5C42-54E4-B2C4-0BB8-57956200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73D05-9AD7-9261-AC5E-B18591843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B31356-E320-E03B-9F12-D1AEB2625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95AEE-3019-C33E-FDAA-2198BBF8D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5C0D5D-17FC-5C0F-87BB-EF74E5B58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555338-7203-1DF8-8F1D-11CD548FF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EA0284-ECC9-C9F6-3838-1887A78C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54271-EBAB-E3BA-947D-38A0C090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0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4E48C-F977-3A8B-B3BE-5D7F66A4E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A3A9F4-1F7E-131C-711D-832BEA67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C46229-B1F5-B46A-FC60-BB0C91FF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27590-1759-D646-C93D-B41412B3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4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DE491B-EFDB-F8A0-E661-41E16AD2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98742-7035-161F-E5E9-1E912EF1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C29E9-B347-5521-1388-7208BDEC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4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CD9E-C30F-0D1C-44C0-75BBF3DA8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D868F-5A33-8CBF-10FC-B82DBF5EB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F8D6F-E925-A719-DCD3-08B191498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9ACD5-2922-F88D-EAEA-FAEEBCA6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27BA9-8661-BF30-B067-2621187F1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16D3D-3BD6-F517-6446-D96D4F9A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9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F0149-7009-6D30-BDAD-63461490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109FC-0747-9649-8B14-B1F504C87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40FA3-8591-53C9-1A34-6DAFC5E08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9278D-28E9-54FC-9B2F-6162DC7D4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2656A-35C7-7304-77FB-358B5C9C8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C4209-1535-A5E8-E4AF-B529E85E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4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B03F4-50EF-E3F7-662F-3DEAFC47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A1754-0496-CCD0-E1C0-FE54EC941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F281D-A1BB-49DF-A797-4E1EFB302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4E7BDD-8745-446B-B1AE-BF580D20233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B8749-A526-0DDB-A169-2017B565A2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39C98-19FE-9B28-3C50-59072A38D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502BED-9EFB-4810-AA39-0639FFD0E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5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58ED-A603-F4EA-F2D9-BFF6411AE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34C04-7827-E510-FCEA-EA6E7937F7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Meagan Larsen</dc:creator>
  <cp:lastModifiedBy>Meagan Larsen</cp:lastModifiedBy>
  <cp:revision>1</cp:revision>
  <dcterms:created xsi:type="dcterms:W3CDTF">2024-08-13T16:04:02Z</dcterms:created>
  <dcterms:modified xsi:type="dcterms:W3CDTF">2024-08-13T16:05:16Z</dcterms:modified>
</cp:coreProperties>
</file>