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F053-0BF3-640E-5895-9C1092544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36EB5-7A64-6E91-7BBB-482AE5C6C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9CB38-8132-A9B4-4DFC-7E23EF14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5F6F9-E0E8-D007-E9BF-0C607324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39B8B-406F-D8DF-09DD-EED0FC55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C1E9-C624-9726-EC24-17C7AE83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20138-F36D-867A-B9EF-852054858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B53B4-05E2-3AAE-F93C-F7EF7F16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9D9D0-8947-B0C9-9CC3-71A12EC7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1EFC-EF66-2FC5-7426-6BEB386D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1E9FA-85B8-4788-9A19-34F3BEA00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A862E-C349-4535-A940-C76C2A991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A89C3-1212-EEEB-DE5F-9795012F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1996-DB0A-462C-D33D-BED42BBB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C760-4C04-F248-8455-12035290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7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4471-C65C-C3F2-11D8-D3BF7C78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F527-1B31-16DE-83DC-7C62E420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181DB-CF4F-F79F-7A21-BE734975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DE79E-A916-378A-65A3-9F3FFD1E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557E-2E06-E6B7-00C7-737DB1A9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44BB-2361-9D07-AB69-36036A73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48F3A-C230-DCF2-6D89-7AAC767B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2A5BE-990C-6681-58AB-517812F7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E9ECB-786B-84CF-B9C7-5D75E779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C8532-E4B6-FC6F-73E1-B4E2AE2F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FA77-0D40-CB39-8BEF-29C4A234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A101-1F18-937A-84AC-2BCC0BDF5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E93AD-DC3B-FBB7-E8FB-07FED08E7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AEC19-9FD2-FF53-56F6-B02818F0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D0E9E-F7F5-0F0A-DCF4-BBE6A765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E201B-9338-F125-310B-3147AE97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D507-45B7-4357-01D4-70EB394E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338A1-0090-BFDC-C655-25C63E44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D8C07-6D9E-0118-B802-67C0395E4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BA4C4-3F6E-05E1-9899-7D58E036B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167FB-CDAA-E8EE-B8C6-B4942B1E1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26D5B-D68C-5445-2373-D8268180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CB0A6-16E4-FBD5-44D1-333EBA09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105AB-84FF-4227-4643-948F7865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DC24-8855-1914-F1F0-994E77CB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01244-7767-E7C5-7DB7-D3E49512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79BA4-B6BC-73CF-C5DE-2C41B978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14C32-D31A-F790-7AE6-F305A02C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F5C96-0E45-E332-6158-5822B3B7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7D1FA-C16F-C238-326D-ED07DF5D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A596-4B5F-8709-C83B-4F2CD2B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5BA7-F72D-5ADF-01E6-79003122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64C5-25EE-E7F4-B487-DA0E05A80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C7538-B03F-81A4-4513-45C52ECB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62C76-F155-1789-F383-556E2FC7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F0900-CC2E-F006-36F1-4A2F316B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9F56B-DF70-2374-DE16-540FB2D5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B62-9614-AF07-6206-8A2EE8B8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99FA4-751A-0665-545F-0222220F2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B4136-5247-6C69-90FA-5BC4FF6DF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2EB73-316A-5792-A4FE-A1856FE9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D6F61-730C-F29E-63CD-9FD91655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CE01B-9E97-9240-1AC0-DD232100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25E56-A323-2769-EEB7-9A74A4D9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2472F-2A24-29B1-4967-3ED3D03F3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2B4E-C7AA-2F45-46A8-C5BBCE02C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45E187-BE03-45FA-A30C-77ACB0C5569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4397A-4034-1C02-9729-352699714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69CA-FE5E-2E76-8FDB-78B1D9739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85A9A-1776-495C-8C77-5472E66E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939-28FF-A849-788B-F40FBC93E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EA317-D19A-AFB0-9C11-02E95583C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4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Meagan Larsen</dc:creator>
  <cp:lastModifiedBy>Meagan Larsen</cp:lastModifiedBy>
  <cp:revision>2</cp:revision>
  <dcterms:created xsi:type="dcterms:W3CDTF">2024-05-29T20:46:08Z</dcterms:created>
  <dcterms:modified xsi:type="dcterms:W3CDTF">2024-08-13T16:03:22Z</dcterms:modified>
</cp:coreProperties>
</file>