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B746-D055-3055-7E74-9137EEA0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5138B-DBB6-676D-5DF0-40837672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F6182-0300-26B6-192C-809BFCBC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332C8-BDE0-BA41-ED6C-EA12988B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2C2A9-03DA-B2B1-319A-B4BDDE03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B396-B5B7-EE8C-18F8-D0A90FC2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C30BA-6993-1D72-C350-BD5E2179F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8315F-B000-AF3B-7469-FD43CA70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DADD3-2121-A570-C793-F7D55DB5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EE2A-270F-2938-7A12-C11A13AC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649B4-C5CF-5D47-0997-C70675C02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8E9EA-BDD6-CE93-907E-AC2289B37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ABF3F-2D13-8AE6-1BB8-9E2D772C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9C372-3D0A-DC96-9963-DF2AEFE5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DCA7-02A2-AAC5-3C59-41F5008A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18E8-2DDD-102E-F689-EEC81192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F1F8-4252-C1F1-04F1-45B0F035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001C0-9215-35D2-1051-DC83B2DD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05E2A-07EF-4764-D030-5409424F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3A04E-9079-3769-1A76-A5A9A0B7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5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484A-CFCF-293C-B1A9-B4890709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607D-31C4-F8BD-CAC2-4CD9C6AC8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E6941-92D2-E53F-E4DD-E7A30425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09A14-D928-DF3A-10BE-707AD9C6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BDAAF-0ACE-A0CC-9D31-B1658CA4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BF41-D720-292C-8EA7-A16C824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D0E1-A463-F951-203E-1F8683932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7BE94-1585-F0F5-B045-533F1C539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720EC-D65D-CFF2-2A00-E9B4AE10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B8AF0-88CB-9640-91DB-E482DB1E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DC581-AC49-D029-5D60-40D6F399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6DCC-B520-CA68-EBA5-C76248B3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E829-79BA-C95B-813A-FFFE2027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677E8-016F-3CB6-6AC8-1673EEBED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3D9A4-E71E-5976-F65C-780FC2ECA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8FA11-8965-49F7-3175-FA7244A8B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996C-9CE4-1C79-A368-C88C3E39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80210-1CA0-719E-1BC1-F7A3A2A8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C7B31-9FD6-F2E5-A98E-D09C163B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56FB-4D3D-F2F1-13BC-4E6DE816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D5276-73B2-A837-9EB0-E646A885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1BDDC-3785-B8F9-7660-11E98EF3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AEE85-9A9D-7708-2774-7E27DE25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C00A5-667C-65D4-C240-7A5EC8BF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22430-8F7A-5C72-9622-B4A7F5A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2E143-178C-19A5-91A8-9EE0364F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0BAD-256E-D6B5-1277-A28E5024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F8A2-511C-1FF2-90EA-B8D02ABF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546DF-8831-D90D-1DDC-8741C0455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06FEE-E73B-039A-1941-B0551315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032D-2085-9337-120E-C1578560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503C6-5F6F-7D80-D37C-13181468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B218-6F1A-2F78-7637-56E9F931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72FAB-68E1-1461-EA8C-014B74535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B6FFF-A90E-6894-8857-9BF803692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9AFC2-DE2E-70D0-5D06-874C3A4C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3BBE6-36C7-3971-3406-CF2C8C6C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5B434-0A30-A427-F855-697B89E4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AC455-B369-490A-AB53-B4B30AAF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89C8-3C8C-3F14-0360-ED303F825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79A2D-8787-C06C-D9A6-6FF877F5F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053D6-82B3-4FB9-8C37-A132F8297E2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448DE-AF43-AB4A-4E48-0D786E33D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8F2-3A06-5BA2-AC82-E707BC77A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58E5A2-81DA-4099-8C3E-834450F1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2BAC-AF32-77F6-186C-35CA3EA3A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424E6-05CB-87C9-CE77-F495D94B0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 Larsen</dc:creator>
  <cp:lastModifiedBy>Meagan Larsen</cp:lastModifiedBy>
  <cp:revision>3</cp:revision>
  <dcterms:created xsi:type="dcterms:W3CDTF">2024-05-29T20:45:05Z</dcterms:created>
  <dcterms:modified xsi:type="dcterms:W3CDTF">2024-08-13T16:02:27Z</dcterms:modified>
</cp:coreProperties>
</file>