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A53C4-2180-9849-5BF0-A2C0980CDF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E2DFA-F957-C5F2-6153-D1A0FAFE2B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88F01-0F74-8867-0994-33E06A3C8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E171-E6A6-4A1E-8899-170C536D2D45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3646A-8B37-0055-CB1C-26854271C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A0A93-D4B7-7B7C-61A8-13E62EB4C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90EC-1C2F-449E-A92E-6C94289B1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3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81A45-8D65-DAAF-1966-5A133EEB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D1A50B-E055-C2C8-E8E9-3BAF254908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F298B-A7A4-A117-6C11-85580B945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E171-E6A6-4A1E-8899-170C536D2D45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59712-3BC8-3047-157C-B1CBFCB26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12C2A-2440-3370-A97F-D633F59FD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90EC-1C2F-449E-A92E-6C94289B1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84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8EB450-76E6-929B-5340-154EA73508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2241C0-01C7-5FA2-E8E5-39DBC4736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AD72C-D92E-9E07-2EA4-2EFC774F9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E171-E6A6-4A1E-8899-170C536D2D45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3EAB7-4B58-8FB9-E2AC-748858185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9980BF-1F9F-A736-CB64-F5242D42B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90EC-1C2F-449E-A92E-6C94289B1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659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C3A92-828E-2B20-0A24-A3E7F4BF9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E3006-1E0C-DCB1-9A6B-745439E4F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85D8B-A82A-8B74-CA89-C6E97E58B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E171-E6A6-4A1E-8899-170C536D2D45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C9A7C-B451-FC5A-339B-614FD1387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61811-81C8-FB6A-2DFA-56C543B06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90EC-1C2F-449E-A92E-6C94289B1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960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47A47-3C73-FDA8-65E4-2D22D5341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3120A3-9C71-1F54-A2A0-A36798D5A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39495-4720-2CBA-BA40-E77DD3D70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E171-E6A6-4A1E-8899-170C536D2D45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10AF1-E970-8742-BC6B-86DED2FFA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8B7D4-0FF2-A349-FA5E-7201181F0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90EC-1C2F-449E-A92E-6C94289B1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77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552EC-156D-3F2C-936A-D5BA85444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B4305-542C-7F53-C33F-0677D8E4A2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1A128A-C0F3-4594-35B3-E53688D8A3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6FD231-E4AF-D6E4-F9DE-648A931F7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E171-E6A6-4A1E-8899-170C536D2D45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050479-0966-AF27-9DAF-12A517F5E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3216CD-6518-F052-66CA-323C5BE57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90EC-1C2F-449E-A92E-6C94289B1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93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01231-BC6C-F380-5210-5AABE13AB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9AE858-6FB1-CBE4-88AD-70FDE32E3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7B8274-E749-3CDF-11A3-F265A0EC86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280364-D0FA-0A42-25AF-E851D07435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8B75C8-1B0B-11AC-3C82-B1F425A7C8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A2ED36-913F-4910-F8F8-19479C3BC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E171-E6A6-4A1E-8899-170C536D2D45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E6C44C-22E1-8E7E-7B08-BEEDF8812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F8DD22-71C5-92ED-4830-AD19B3CC0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90EC-1C2F-449E-A92E-6C94289B1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46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9E4A2-84F2-23AF-3716-CAA766EFA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CCFBAE-FD96-CF51-37CE-086C012B9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E171-E6A6-4A1E-8899-170C536D2D45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23611F-7A60-8DB5-ADDB-7DED09858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053C5E-0A71-A1C0-2FBF-BF33872AE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90EC-1C2F-449E-A92E-6C94289B1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C1E7A1-BDD0-2344-8DC9-1AD17B2A4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E171-E6A6-4A1E-8899-170C536D2D45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431D5A-059D-06A6-EF3F-FF434B749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E4B15D-BA3D-64CA-DA7E-DBE649847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90EC-1C2F-449E-A92E-6C94289B1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34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DCD29-5118-7E3B-5369-6100B79E5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28C50-7D58-B4C3-C3C2-DED94B358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BC8932-39B8-4162-4B68-37861C250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BCD14F-BB5C-913A-AC7A-C0E9282AF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E171-E6A6-4A1E-8899-170C536D2D45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7A9FD-FC58-8901-73AD-C368BA739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6D5B28-41B7-7581-B9CF-762119682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90EC-1C2F-449E-A92E-6C94289B1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98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E85BF-1868-0C89-DB17-BDAA94988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037EBF-E7C2-445C-2FB1-331A8201D6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502D4B-840D-6076-23C4-ACA1E1D78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1A034C-2F28-EBB1-D5E8-CDBC7ECA6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E171-E6A6-4A1E-8899-170C536D2D45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E5FBD-C4A9-86A6-C421-66D2891C3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8B837C-3334-086D-D937-FB6B31EB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90EC-1C2F-449E-A92E-6C94289B1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EAFE4D-0D5B-7CDA-0174-A223B6465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0AD9DB-DBE0-590D-3075-BE471F887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A4B5D-9C0F-06D3-86F2-CEC388AC0D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24E171-E6A6-4A1E-8899-170C536D2D45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EBB2E-9EC0-F04D-56B3-9B94E8279D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66FE2-8263-72A1-1711-15AF056936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9E90EC-1C2F-449E-A92E-6C94289B1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8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72A68-6022-EFAB-FD24-3648D1A31E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770AE4-3FFD-BE4C-8D36-823C4BA0A9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99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Meagan Larsen</dc:creator>
  <cp:lastModifiedBy>Meagan Larsen</cp:lastModifiedBy>
  <cp:revision>1</cp:revision>
  <dcterms:created xsi:type="dcterms:W3CDTF">2024-05-29T19:55:42Z</dcterms:created>
  <dcterms:modified xsi:type="dcterms:W3CDTF">2024-05-29T20:44:12Z</dcterms:modified>
</cp:coreProperties>
</file>