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7523-A482-24FF-524C-15B3733F6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BACDB-08E3-6159-30E6-6DA14ED3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73E3-3184-278F-E3C4-79490141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E69A-EB73-ECEA-4099-EF69D189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06CF-A5A2-E371-AB37-0CE84AAF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8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B7B2-6C47-15FA-B8EA-4983F0D2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59F2B-1F0F-CA15-73B8-0D0A7A360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455F6-C9A4-D669-8C0C-F000E6E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072D-DFED-A61C-36DC-2466E8E2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AECC-31CE-253B-D2A0-C42231FB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06222-7C45-F554-B3EE-1310C4722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C5E78-5F99-1757-3D73-34CA241D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D8492-1740-146F-58EB-57A9B743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A06A7-73B5-B47E-A4F5-C44B6885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3A38-0F3F-1A47-DFA2-9AD312F8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2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8C1D-AF82-8CFB-A88E-16F701F9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4538-C4D6-7C38-01EB-5A60A074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6DA4B-0896-FABB-2FDC-32F29775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05EF7-E565-2556-9108-EB5DB445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21878-0AFC-0EDB-1F39-7F1C986C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9D4A-48D3-3C20-BF4E-0972F7B1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4ED7A-C8BA-D711-8966-32AEFF22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FDD6A-F153-6266-446B-5CB2DB09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6D35-F88D-40A3-8438-AFE7A511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40DA5-54AE-8647-65E4-EB1CDF84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5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80C0-709B-3C34-7BC9-F417B664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B893-E1E3-92D1-C7AE-54536962D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052CE-0CB8-B1F0-1D42-E3E6749E4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5F06D-9DF7-64B2-1760-03E46CD0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1F0B3-19EC-40C0-AEF1-976972F8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861EE-6171-3658-D600-FACB3452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952A-81FA-6376-261F-3DADA0F3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6BF84-6A26-9462-7AC9-E7AD2AFD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2E00F-D2F4-1FD7-3296-FD76E43E9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0C1D8-CA93-719B-D354-76A0CF672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F7907-16B6-349F-6E74-26B130FBB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DDA59-FCE9-68DD-CE51-C8DE0D61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153AF-F265-ED2F-B233-330C7CB8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1E2DE-D0A0-1E5A-232C-32B4A26C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FC5D-5BC9-4733-DAE9-CB055D78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3433E-6D52-A062-99C1-9884B415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F8B48-8FD6-135A-4EFA-813FBD29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FF18F-9F78-834B-409E-1A08D1B9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9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C1421A-8541-EE4E-1578-28FCB9CB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12EA26-53A8-9726-0FA3-144EEDC1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2B8E-0501-DE1E-104F-80DB1345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5E70-CEB6-6768-227F-178FB398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8AAA-50FB-8649-018C-4DEB45465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D5E6E-89F4-FAE0-7B13-9FFA1954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6022E-881A-D1C6-CAD1-4C8FDFF6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617BF-74A1-3951-54E9-FF813236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F67F1-ED35-DDAF-B44F-417FAE25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5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5BFF-5A76-ED52-768F-1CE5FCF5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D96A2-C2D8-5D1B-6762-16AC190F8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ABF6-60D6-146D-6377-D3D0D6214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C2BB8-F88D-4730-3A44-1B55D196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C39D-3FD8-F6C4-F80D-BADEE0A2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F2B33-DCC0-57B5-22DD-A0EDF1BA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2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0D0C3-3157-B17E-652D-EA07B18D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CE108-AA87-1C1F-F6A9-F707E74B3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2AF0-1226-1D5F-D95B-E21B119A7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302D8C-0639-4733-AD52-3F1C686D0E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A79F-9240-2261-B371-A42B5221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F37A-362B-EE07-C38B-A179769F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DBE38-816D-458E-807C-772320F6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C152-3EB3-2AF7-A373-FF36F5E3D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749CB-7CDC-F41D-BACB-ECCBC44EA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Meagan Larsen</dc:creator>
  <cp:lastModifiedBy>Meagan Larsen</cp:lastModifiedBy>
  <cp:revision>1</cp:revision>
  <dcterms:created xsi:type="dcterms:W3CDTF">2024-05-29T19:54:56Z</dcterms:created>
  <dcterms:modified xsi:type="dcterms:W3CDTF">2024-05-29T19:55:37Z</dcterms:modified>
</cp:coreProperties>
</file>