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8495E-DFF1-6A72-9810-CF28F5FF4D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16A6BE-1D97-24FA-205C-8099A1A852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E5869-B995-8386-716F-7FC664DAF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85C9F-AA31-9AA5-37B7-68477283A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18A00-D22E-F9C3-BAB7-34D669A6A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7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DA40E-2C93-17B4-389D-36BC93B5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78FA1-E463-2B7C-36B0-A4975B98C3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F5CD0-74DE-8E26-F6B6-5B5F3D4B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C7C3D-FCB6-8ADA-21FA-CF982C4CE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A97C8-1058-4B3C-5134-861D256C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82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5A6D7F-593F-E35D-D872-F6324AB7D3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6F501-CADE-8692-6B84-03F8E3804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41D0F-A14F-AD90-A7DE-BB5AB3A0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7C795-6F42-1FE8-2478-C899D423A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AE5E7-914B-BE04-C8B4-3D892783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5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10422-957D-A2A7-F221-3106F7AA9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137B2-2833-E822-9C0D-7D62AAFC5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F8042-286D-A523-4B6F-43E92C29D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61ED4-EB0B-DA0B-D334-175067207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DECF5-35AA-96A9-D0AB-F266BDB4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01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4C3C-21AD-F089-7065-F67FCDD9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7779A-21F1-C939-A18A-586D11A8B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411C-A288-7ECA-DD43-FAFCFCEF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4EA6-30CE-7DFD-D494-51864F3F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074E8-3CBA-AEC6-32DA-A00B6D59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9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65127-2889-9C9F-3145-279AB18F9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74D74-7665-0967-908E-6757398A9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E1B3B4-8BA8-1BF0-22D5-7DDA3B2C9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7B704-4D56-6C6C-EA71-44F243632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B5744-0019-55A1-9DD2-EF3ECB272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A0A047-ADEE-DBB8-6E0B-B294D5EF2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1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7D38C-429A-0F0A-ABE6-256DF922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5904A-4735-BFD6-ED6A-AA6F5349A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90016-F497-87E2-85FC-289E956F0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1FD1BB-0EB8-4251-4CEB-BE78C974D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16F82A-C435-3498-30AA-A9CB81F86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3415C7-2D5E-5588-E3F8-ED673666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1C6F3C-965C-F500-032E-F66EE1318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E96CC-B851-04BB-FE86-C67787D60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74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D1B11-CB66-7205-71FA-8FC93C8BC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9576D-E6F6-E9C2-4749-FCB4C1914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886D5-6B3A-DE75-3609-2B88CB49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6C9493-7125-904E-CF6E-C2758C59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524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45185-6006-5C21-FED6-6A5BBF77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2B4433-F40D-AA07-0DC3-765FDEDB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CCBC3D-AF3C-AF27-8158-C4961F375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9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22FF7-C85F-1636-431C-28CDB0F14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14618-F938-FC35-C2F6-2022976D6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10E94-CE50-775B-461F-085FD6C56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3AC83-1C7F-23FC-9A4F-EFC7505EC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09A8-D3AE-8DC3-C240-EFC7337F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EF7AD-7FA1-C36E-6BFD-C5C2972C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397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36198-92EA-ADAC-6E83-836517CB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DDA1A-A008-B6D7-F9C0-8694D73AE1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487A5-C029-9ADA-1AD7-E191D5576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5C86EA-1F73-3CD7-683F-A7FCBA883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7AC38B-EF3A-8711-4376-BBFC1101F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A6461-222D-86E3-A654-2E422B69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3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C946D9-5DB6-D3E9-F975-96BC64955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17E66-621A-AFC8-746A-3AE2B3A9B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4D3A5-DD2C-0001-E6AC-D413D60B17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930CFA-27C5-4524-9D90-AEC4D4AC754A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BFBC-7DD6-6DAA-17AC-EE8D1776B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8DAF0-3923-3232-52F7-1CC0B65C3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7338779-D4C4-4C62-AD38-B3177B5BE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5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210E8-C564-F672-886C-5E0E7AA9EC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65A9D-4C14-5C67-AB57-982784A5D1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148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Meagan Larsen</dc:creator>
  <cp:lastModifiedBy>Meagan Larsen</cp:lastModifiedBy>
  <cp:revision>1</cp:revision>
  <dcterms:created xsi:type="dcterms:W3CDTF">2024-05-29T19:52:25Z</dcterms:created>
  <dcterms:modified xsi:type="dcterms:W3CDTF">2024-05-29T19:54:02Z</dcterms:modified>
</cp:coreProperties>
</file>