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2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yan Reeves" initials="RR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AC74"/>
    <a:srgbClr val="D0B87C"/>
    <a:srgbClr val="C253B0"/>
    <a:srgbClr val="EC4280"/>
    <a:srgbClr val="FE4B57"/>
    <a:srgbClr val="FF682F"/>
    <a:srgbClr val="FD6B30"/>
    <a:srgbClr val="FDC600"/>
    <a:srgbClr val="C950AE"/>
    <a:srgbClr val="F451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14" autoAdjust="0"/>
    <p:restoredTop sz="94660"/>
  </p:normalViewPr>
  <p:slideViewPr>
    <p:cSldViewPr>
      <p:cViewPr varScale="1">
        <p:scale>
          <a:sx n="67" d="100"/>
          <a:sy n="67" d="100"/>
        </p:scale>
        <p:origin x="1232" y="44"/>
      </p:cViewPr>
      <p:guideLst>
        <p:guide orient="horz" pos="2160"/>
        <p:guide pos="292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76B05F-3C0D-4883-8776-12B48D5BCCE3}" type="datetimeFigureOut">
              <a:rPr lang="en-US" smtClean="0"/>
              <a:t>1/4/2024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9703DD-CC61-454A-A099-BC699DDE6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089374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2B747-D6F7-4A75-B8BB-B11A43BE98CF}" type="datetimeFigureOut">
              <a:rPr lang="en-US" smtClean="0"/>
              <a:t>1/4/2024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CA0E23-CC30-4B42-8BB4-72A208CE7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821449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DE5DD-3AB1-43D0-AF15-F8D72F9D8CBC}" type="datetime1">
              <a:rPr lang="en-US" smtClean="0"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70C24-2681-4549-9CF4-5E14319F4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851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4D591-F900-4D6E-96AB-8BC46EE140B5}" type="datetime1">
              <a:rPr lang="en-US" smtClean="0"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70C24-2681-4549-9CF4-5E14319F4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616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F3EF-CD98-4498-A75B-6000D8AE4736}" type="datetime1">
              <a:rPr lang="en-US" smtClean="0"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70C24-2681-4549-9CF4-5E14319F4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489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DB62-BFA2-475A-A3B6-018DFFBE5BE9}" type="datetime1">
              <a:rPr lang="en-US" smtClean="0"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70C24-2681-4549-9CF4-5E14319F4C5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80886"/>
            <a:ext cx="8229600" cy="709714"/>
          </a:xfrm>
        </p:spPr>
        <p:txBody>
          <a:bodyPr>
            <a:norm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07719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23658-24DB-4B49-B4C2-AFC49727E057}" type="datetime1">
              <a:rPr lang="en-US" smtClean="0"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70C24-2681-4549-9CF4-5E14319F4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479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8E46D-4C28-4437-AD8F-0E5ADE8BE731}" type="datetime1">
              <a:rPr lang="en-US" smtClean="0"/>
              <a:t>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70C24-2681-4549-9CF4-5E14319F4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882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DDAD4-C29D-421A-B101-9823BD9182B5}" type="datetime1">
              <a:rPr lang="en-US" smtClean="0"/>
              <a:t>1/4/2024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70C24-2681-4549-9CF4-5E14319F4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642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0886"/>
            <a:ext cx="8229600" cy="709714"/>
          </a:xfrm>
        </p:spPr>
        <p:txBody>
          <a:bodyPr>
            <a:norm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67442-E4FF-4EA3-B83A-C8738C1A1C64}" type="datetime1">
              <a:rPr lang="en-US" smtClean="0"/>
              <a:t>1/4/2024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70C24-2681-4549-9CF4-5E14319F4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612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E4180-CB4C-4CC3-9846-9051F86F6A04}" type="datetime1">
              <a:rPr lang="en-US" smtClean="0"/>
              <a:t>1/4/2024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70C24-2681-4549-9CF4-5E14319F4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005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B4842-D4B8-4813-A182-B9027039411A}" type="datetime1">
              <a:rPr lang="en-US" smtClean="0"/>
              <a:t>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70C24-2681-4549-9CF4-5E14319F4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450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C0AD-AFCE-41BF-A0D7-433D729211B5}" type="datetime1">
              <a:rPr lang="en-US" smtClean="0"/>
              <a:t>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70C24-2681-4549-9CF4-5E14319F4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3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chemeClr val="tx1">
                <a:lumMod val="95000"/>
              </a:schemeClr>
            </a:gs>
            <a:gs pos="100000">
              <a:schemeClr val="tx1">
                <a:lumMod val="7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</a:lstStyle>
          <a:p>
            <a:fld id="{0B5A3CE9-E19E-4405-9156-06731F614DAB}" type="datetime1">
              <a:rPr lang="en-US" smtClean="0"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</a:lstStyle>
          <a:p>
            <a:fld id="{E3270C24-2681-4549-9CF4-5E14319F4C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0454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222"/>
            <a:ext cx="8229600" cy="709714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C1AC74"/>
                </a:solidFill>
                <a:latin typeface="Arial" charset="0"/>
                <a:ea typeface="Arial" charset="0"/>
                <a:cs typeface="Arial" charset="0"/>
              </a:rPr>
              <a:t>PI Name, Department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68171" y="994411"/>
            <a:ext cx="8607653" cy="5025392"/>
            <a:chOff x="186634" y="1504480"/>
            <a:chExt cx="8607653" cy="4958306"/>
          </a:xfrm>
        </p:grpSpPr>
        <p:cxnSp>
          <p:nvCxnSpPr>
            <p:cNvPr id="13" name="Straight Arrow Connector 12"/>
            <p:cNvCxnSpPr/>
            <p:nvPr/>
          </p:nvCxnSpPr>
          <p:spPr>
            <a:xfrm>
              <a:off x="186634" y="3831386"/>
              <a:ext cx="8607653" cy="0"/>
            </a:xfrm>
            <a:prstGeom prst="straightConnector1">
              <a:avLst/>
            </a:prstGeom>
            <a:ln w="12700" cap="flat" cmpd="sng" algn="ctr">
              <a:solidFill>
                <a:srgbClr val="D0B87C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H="1">
              <a:off x="4490462" y="1504480"/>
              <a:ext cx="1" cy="4958306"/>
            </a:xfrm>
            <a:prstGeom prst="straightConnector1">
              <a:avLst/>
            </a:prstGeom>
            <a:ln w="12700" cap="flat" cmpd="sng" algn="ctr">
              <a:solidFill>
                <a:srgbClr val="D0B87C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  <p:grpSp>
        <p:nvGrpSpPr>
          <p:cNvPr id="3" name="Group 2"/>
          <p:cNvGrpSpPr/>
          <p:nvPr/>
        </p:nvGrpSpPr>
        <p:grpSpPr>
          <a:xfrm>
            <a:off x="394566" y="1009937"/>
            <a:ext cx="3902722" cy="1436553"/>
            <a:chOff x="346632" y="1371628"/>
            <a:chExt cx="3644550" cy="1224696"/>
          </a:xfrm>
          <a:solidFill>
            <a:schemeClr val="tx1">
              <a:lumMod val="85000"/>
            </a:schemeClr>
          </a:solidFill>
        </p:grpSpPr>
        <p:sp>
          <p:nvSpPr>
            <p:cNvPr id="15" name="TextBox 14"/>
            <p:cNvSpPr txBox="1"/>
            <p:nvPr/>
          </p:nvSpPr>
          <p:spPr>
            <a:xfrm>
              <a:off x="415882" y="1782925"/>
              <a:ext cx="3575300" cy="813399"/>
            </a:xfrm>
            <a:prstGeom prst="rect">
              <a:avLst/>
            </a:prstGeom>
            <a:noFill/>
            <a:ln>
              <a:noFill/>
              <a:prstDash val="sysDash"/>
            </a:ln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 dirty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How is the research a new direction for campus with groundbreaking, “high impact” potential (as defined in the NFG solicitation)?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46632" y="1371628"/>
              <a:ext cx="3575299" cy="327266"/>
            </a:xfrm>
            <a:prstGeom prst="rect">
              <a:avLst/>
            </a:prstGeom>
            <a:noFill/>
            <a:ln>
              <a:noFill/>
              <a:prstDash val="sysDash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OPPORTUNITY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941313" y="968973"/>
            <a:ext cx="3784269" cy="1508293"/>
            <a:chOff x="5075728" y="1392481"/>
            <a:chExt cx="3616104" cy="1272102"/>
          </a:xfrm>
          <a:noFill/>
        </p:grpSpPr>
        <p:sp>
          <p:nvSpPr>
            <p:cNvPr id="17" name="TextBox 16"/>
            <p:cNvSpPr txBox="1"/>
            <p:nvPr/>
          </p:nvSpPr>
          <p:spPr>
            <a:xfrm>
              <a:off x="5106162" y="1392481"/>
              <a:ext cx="3585670" cy="325958"/>
            </a:xfrm>
            <a:prstGeom prst="rect">
              <a:avLst/>
            </a:prstGeom>
            <a:grpFill/>
            <a:ln>
              <a:noFill/>
              <a:prstDash val="sysDash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APPROACH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075728" y="1833926"/>
              <a:ext cx="3585670" cy="830657"/>
            </a:xfrm>
            <a:prstGeom prst="rect">
              <a:avLst/>
            </a:prstGeom>
            <a:grpFill/>
            <a:ln>
              <a:noFill/>
              <a:prstDash val="sysDash"/>
            </a:ln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 dirty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What are the key steps along the way?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 dirty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Will new tools or techniques be developed?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US" sz="16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4906607" y="3507107"/>
            <a:ext cx="3879929" cy="1754743"/>
            <a:chOff x="5036545" y="3985136"/>
            <a:chExt cx="3702430" cy="1595511"/>
          </a:xfrm>
          <a:noFill/>
        </p:grpSpPr>
        <p:sp>
          <p:nvSpPr>
            <p:cNvPr id="18" name="TextBox 17"/>
            <p:cNvSpPr txBox="1"/>
            <p:nvPr/>
          </p:nvSpPr>
          <p:spPr>
            <a:xfrm>
              <a:off x="5036545" y="3985136"/>
              <a:ext cx="3661870" cy="587680"/>
            </a:xfrm>
            <a:prstGeom prst="rect">
              <a:avLst/>
            </a:prstGeom>
            <a:grpFill/>
            <a:ln>
              <a:noFill/>
              <a:prstDash val="sysDash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IMPACT </a:t>
              </a:r>
            </a:p>
            <a:p>
              <a:pPr algn="ctr"/>
              <a:r>
                <a:rPr lang="en-US" b="1" dirty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(Industry, Government, Society)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077105" y="4713119"/>
              <a:ext cx="3661870" cy="867528"/>
            </a:xfrm>
            <a:prstGeom prst="rect">
              <a:avLst/>
            </a:prstGeom>
            <a:grpFill/>
            <a:ln>
              <a:noFill/>
              <a:prstDash val="sysDash"/>
            </a:ln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 dirty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Describe the impact – what will be improved, more effective?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 dirty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New insights?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 dirty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Who will benefit?</a:t>
              </a: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422371" y="3536473"/>
            <a:ext cx="3921267" cy="646331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COLLABORATORS &amp; PARTNERS </a:t>
            </a:r>
          </a:p>
          <a:p>
            <a:pPr algn="ctr"/>
            <a:r>
              <a:rPr lang="en-US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(Existing &amp; Future)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68722" y="4291136"/>
            <a:ext cx="3715548" cy="523220"/>
          </a:xfrm>
          <a:prstGeom prst="rect">
            <a:avLst/>
          </a:prstGeom>
          <a:solidFill>
            <a:schemeClr val="tx1"/>
          </a:solidFill>
          <a:ln>
            <a:noFill/>
            <a:prstDash val="sysDash"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Who is the team? Who will it involve? What additional expertise do you need?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8732" y="6111465"/>
            <a:ext cx="3366532" cy="525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11060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SlideModel.com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C97CE"/>
      </a:accent1>
      <a:accent2>
        <a:srgbClr val="034978"/>
      </a:accent2>
      <a:accent3>
        <a:srgbClr val="7F7F7F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3721</TotalTime>
  <Words>100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PI Name, Department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shark</dc:creator>
  <cp:lastModifiedBy>Ryan Reeves</cp:lastModifiedBy>
  <cp:revision>58</cp:revision>
  <dcterms:created xsi:type="dcterms:W3CDTF">2013-10-05T11:17:30Z</dcterms:created>
  <dcterms:modified xsi:type="dcterms:W3CDTF">2024-01-04T16:07:02Z</dcterms:modified>
</cp:coreProperties>
</file>