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an Reeves" initials="RR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C74"/>
    <a:srgbClr val="D0B87C"/>
    <a:srgbClr val="C253B0"/>
    <a:srgbClr val="EC4280"/>
    <a:srgbClr val="FE4B57"/>
    <a:srgbClr val="FF682F"/>
    <a:srgbClr val="FD6B30"/>
    <a:srgbClr val="FDC600"/>
    <a:srgbClr val="C950AE"/>
    <a:srgbClr val="F451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4" autoAdjust="0"/>
    <p:restoredTop sz="94660"/>
  </p:normalViewPr>
  <p:slideViewPr>
    <p:cSldViewPr>
      <p:cViewPr varScale="1">
        <p:scale>
          <a:sx n="67" d="100"/>
          <a:sy n="67" d="100"/>
        </p:scale>
        <p:origin x="1232" y="44"/>
      </p:cViewPr>
      <p:guideLst>
        <p:guide orient="horz" pos="2160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6B05F-3C0D-4883-8776-12B48D5BCCE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703DD-CC61-454A-A099-BC699DDE6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8937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2B747-D6F7-4A75-B8BB-B11A43BE98CF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A0E23-CC30-4B42-8BB4-72A208CE7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2144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5DD-3AB1-43D0-AF15-F8D72F9D8CBC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5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D591-F900-4D6E-96AB-8BC46EE140B5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1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F3EF-CD98-4498-A75B-6000D8AE4736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8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DB62-BFA2-475A-A3B6-018DFFBE5BE9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80886"/>
            <a:ext cx="8229600" cy="709714"/>
          </a:xfrm>
        </p:spPr>
        <p:txBody>
          <a:bodyPr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771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3658-24DB-4B49-B4C2-AFC49727E057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7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8E46D-4C28-4437-AD8F-0E5ADE8BE731}" type="datetime1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8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DDAD4-C29D-421A-B101-9823BD9182B5}" type="datetime1">
              <a:rPr lang="en-US" smtClean="0"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886"/>
            <a:ext cx="8229600" cy="709714"/>
          </a:xfrm>
        </p:spPr>
        <p:txBody>
          <a:bodyPr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442-E4FF-4EA3-B83A-C8738C1A1C64}" type="datetime1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1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180-CB4C-4CC3-9846-9051F86F6A04}" type="datetime1">
              <a:rPr lang="en-US" smtClean="0"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0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4842-D4B8-4813-A182-B9027039411A}" type="datetime1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C0AD-AFCE-41BF-A0D7-433D729211B5}" type="datetime1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C24-2681-4549-9CF4-5E14319F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tx1">
                <a:lumMod val="95000"/>
              </a:schemeClr>
            </a:gs>
            <a:gs pos="100000">
              <a:schemeClr val="tx1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</a:lstStyle>
          <a:p>
            <a:fld id="{0B5A3CE9-E19E-4405-9156-06731F614DAB}" type="datetime1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</a:lstStyle>
          <a:p>
            <a:fld id="{E3270C24-2681-4549-9CF4-5E14319F4C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454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222"/>
            <a:ext cx="8229600" cy="70971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1AC74"/>
                </a:solidFill>
                <a:latin typeface="Arial" charset="0"/>
                <a:ea typeface="Arial" charset="0"/>
                <a:cs typeface="Arial" charset="0"/>
              </a:rPr>
              <a:t>PI Name, Department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8171" y="994411"/>
            <a:ext cx="8607653" cy="5025392"/>
            <a:chOff x="186634" y="1504480"/>
            <a:chExt cx="8607653" cy="4958306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186634" y="3831386"/>
              <a:ext cx="8607653" cy="0"/>
            </a:xfrm>
            <a:prstGeom prst="straightConnector1">
              <a:avLst/>
            </a:prstGeom>
            <a:ln w="12700" cap="flat" cmpd="sng" algn="ctr">
              <a:solidFill>
                <a:srgbClr val="D0B87C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4490462" y="1504480"/>
              <a:ext cx="1" cy="4958306"/>
            </a:xfrm>
            <a:prstGeom prst="straightConnector1">
              <a:avLst/>
            </a:prstGeom>
            <a:ln w="12700" cap="flat" cmpd="sng" algn="ctr">
              <a:solidFill>
                <a:srgbClr val="D0B87C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94566" y="1009937"/>
            <a:ext cx="3902722" cy="1436553"/>
            <a:chOff x="346632" y="1371628"/>
            <a:chExt cx="3644550" cy="1224696"/>
          </a:xfrm>
          <a:solidFill>
            <a:schemeClr val="tx1">
              <a:lumMod val="85000"/>
            </a:schemeClr>
          </a:solidFill>
        </p:grpSpPr>
        <p:sp>
          <p:nvSpPr>
            <p:cNvPr id="15" name="TextBox 14"/>
            <p:cNvSpPr txBox="1"/>
            <p:nvPr/>
          </p:nvSpPr>
          <p:spPr>
            <a:xfrm>
              <a:off x="415882" y="1782925"/>
              <a:ext cx="3575300" cy="813399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How is the research a new direction for campus with groundbreaking, “high impact” potential (as defined in the NFG solicitation)?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6632" y="1371628"/>
              <a:ext cx="3575299" cy="327266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OPPORTUNITY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941313" y="968973"/>
            <a:ext cx="3784269" cy="1508293"/>
            <a:chOff x="5075728" y="1392481"/>
            <a:chExt cx="3616104" cy="1272102"/>
          </a:xfrm>
          <a:noFill/>
        </p:grpSpPr>
        <p:sp>
          <p:nvSpPr>
            <p:cNvPr id="17" name="TextBox 16"/>
            <p:cNvSpPr txBox="1"/>
            <p:nvPr/>
          </p:nvSpPr>
          <p:spPr>
            <a:xfrm>
              <a:off x="5106162" y="1392481"/>
              <a:ext cx="3585670" cy="325958"/>
            </a:xfrm>
            <a:prstGeom prst="rect">
              <a:avLst/>
            </a:prstGeom>
            <a:grp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APPROACH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75728" y="1833926"/>
              <a:ext cx="3585670" cy="830657"/>
            </a:xfrm>
            <a:prstGeom prst="rect">
              <a:avLst/>
            </a:prstGeom>
            <a:grp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What are the key steps along the way?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Will new tools or techniques be developed?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06607" y="3507107"/>
            <a:ext cx="3879929" cy="1754743"/>
            <a:chOff x="5036545" y="3985136"/>
            <a:chExt cx="3702430" cy="1595511"/>
          </a:xfrm>
          <a:noFill/>
        </p:grpSpPr>
        <p:sp>
          <p:nvSpPr>
            <p:cNvPr id="18" name="TextBox 17"/>
            <p:cNvSpPr txBox="1"/>
            <p:nvPr/>
          </p:nvSpPr>
          <p:spPr>
            <a:xfrm>
              <a:off x="5036545" y="3985136"/>
              <a:ext cx="3661870" cy="587680"/>
            </a:xfrm>
            <a:prstGeom prst="rect">
              <a:avLst/>
            </a:prstGeom>
            <a:grp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IMPACT </a:t>
              </a:r>
            </a:p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(Industry, Government, Society)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77105" y="4713119"/>
              <a:ext cx="3661870" cy="867528"/>
            </a:xfrm>
            <a:prstGeom prst="rect">
              <a:avLst/>
            </a:prstGeom>
            <a:grp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Describe the impact – what will be improved, more effective?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New insights?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Who will benefit?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22371" y="3536473"/>
            <a:ext cx="3921267" cy="646331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COLLABORATORS &amp; PARTNERS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(Existing &amp; Future)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8722" y="4291136"/>
            <a:ext cx="3715548" cy="523220"/>
          </a:xfrm>
          <a:prstGeom prst="rect">
            <a:avLst/>
          </a:prstGeom>
          <a:solidFill>
            <a:schemeClr val="tx1"/>
          </a:solidFill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Who is the team? Who will it involve? What additional expertise do you need?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732" y="6111465"/>
            <a:ext cx="3366532" cy="5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106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SlideModel.co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C97CE"/>
      </a:accent1>
      <a:accent2>
        <a:srgbClr val="034978"/>
      </a:accent2>
      <a:accent3>
        <a:srgbClr val="7F7F7F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3721</TotalTime>
  <Words>100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PI Name, Department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shark</dc:creator>
  <cp:lastModifiedBy>Ryan Reeves</cp:lastModifiedBy>
  <cp:revision>58</cp:revision>
  <dcterms:created xsi:type="dcterms:W3CDTF">2013-10-05T11:17:30Z</dcterms:created>
  <dcterms:modified xsi:type="dcterms:W3CDTF">2024-01-04T16:07:02Z</dcterms:modified>
</cp:coreProperties>
</file>