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3" r:id="rId3"/>
    <p:sldId id="262" r:id="rId4"/>
    <p:sldId id="269" r:id="rId5"/>
    <p:sldId id="270" r:id="rId6"/>
    <p:sldId id="271" r:id="rId7"/>
    <p:sldId id="272" r:id="rId8"/>
    <p:sldId id="273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B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9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17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56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9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6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3E17-029F-426A-8E3F-BAEA922166C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C91ECB9-B3B8-4D4A-AB03-CCF361755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ijishowa.com/" TargetMode="External"/><Relationship Id="rId2" Type="http://schemas.openxmlformats.org/officeDocument/2006/relationships/hyperlink" Target="http://www.oldphotosjapan.com/en/photos/765/streetcar-in-ue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ijishowa.com/" TargetMode="External"/><Relationship Id="rId2" Type="http://schemas.openxmlformats.org/officeDocument/2006/relationships/hyperlink" Target="http://www.oldphotosjapan.com/en/photos/680/new-year-celebrations-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ijishowa.com/" TargetMode="External"/><Relationship Id="rId2" Type="http://schemas.openxmlformats.org/officeDocument/2006/relationships/hyperlink" Target="http://www.oldphotosjapan.com/en/photos/248/koraibas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ijishowa.com/" TargetMode="External"/><Relationship Id="rId2" Type="http://schemas.openxmlformats.org/officeDocument/2006/relationships/hyperlink" Target="http://www.oldphotosjapan.com/en/photos/155/nogemachi-do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ijishowa.com/" TargetMode="External"/><Relationship Id="rId2" Type="http://schemas.openxmlformats.org/officeDocument/2006/relationships/hyperlink" Target="http://www.oldphotosjapan.com/en/photos/90/dotonbori-theater-stre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61722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Meiji Era: 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or Continuity?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5486400" cy="2590800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modernization the dominant feature of daily life during the Meiji era?</a:t>
            </a:r>
            <a:endParaRPr lang="en-US" sz="3200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61852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2015 Program for Teaching East Asia, University of Colorado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1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japan\23 Nagoya castle to Meiji Mura\IMG_3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92" y="1578074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japan\23 Nagoya castle to Meiji Mura\IMG_358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7"/>
          <a:stretch/>
        </p:blipFill>
        <p:spPr bwMode="auto">
          <a:xfrm>
            <a:off x="5791200" y="70167"/>
            <a:ext cx="3276951" cy="330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japan\23 Nagoya castle to Meiji Mura\IMG_35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8"/>
          <a:stretch/>
        </p:blipFill>
        <p:spPr bwMode="auto">
          <a:xfrm>
            <a:off x="76200" y="80440"/>
            <a:ext cx="3101416" cy="33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3308" y="127298"/>
            <a:ext cx="228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Villa of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Mataemon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Shibakawa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Built in 1911 in </a:t>
            </a:r>
          </a:p>
          <a:p>
            <a:pPr algn="ct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Hyogo-prefecture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" y="5365284"/>
            <a:ext cx="8382000" cy="14927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Villa of 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Mataemon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Shibakawa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built in the orchard of Koto-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located mid-way between Kobe and Osaka as a [weekend] villa for 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Mataemon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Shibakawa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business tycoon of Osaka…. It was designed by 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Goichi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Takeda, [an] architect who played an active part in the turn of the 20</a:t>
            </a:r>
            <a:r>
              <a:rPr lang="en-US" sz="13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century. This building, a happy combination of Japanese [traditional] house style and that of western buildings, was hit severely by the Hanshin Awaji Earthquake [1995] and had to be dismantled.” </a:t>
            </a:r>
          </a:p>
          <a:p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museum exhibition. </a:t>
            </a:r>
            <a:r>
              <a:rPr lang="en-US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Museum Meiji-</a:t>
            </a:r>
            <a:r>
              <a:rPr lang="en-US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mura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n.d.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483834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 by Catherine Mein.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1524000" cy="1524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Late Meiji Era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</a:t>
            </a:r>
            <a:r>
              <a:rPr lang="en-US" sz="24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century)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F:\other images\IMG_3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6208"/>
            <a:ext cx="48577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127" y="634889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 </a:t>
            </a:r>
            <a:r>
              <a:rPr lang="en-US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Silk Museum, Japan</a:t>
            </a:r>
            <a:endParaRPr 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2514600" cy="10668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     </a:t>
            </a:r>
            <a:br>
              <a:rPr lang="en-US" sz="1800" dirty="0" smtClean="0"/>
            </a:b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Taisho era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(1912-1926)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F:\other images\IMG_3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73" y="152400"/>
            <a:ext cx="4878586" cy="65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66328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 </a:t>
            </a:r>
            <a:r>
              <a:rPr lang="en-US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Silk Museum, Japan</a:t>
            </a:r>
            <a:endParaRPr 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19800"/>
            <a:ext cx="8077200" cy="591444"/>
          </a:xfrm>
        </p:spPr>
        <p:txBody>
          <a:bodyPr>
            <a:no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Street </a:t>
            </a: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in Ueno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Tokyo, 1890s</a:t>
            </a:r>
            <a:b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://www.oldphotosjapan.com/en/photos/765/streetcar-in-ueno#.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VK7mT3uK22E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Kjeld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Collection/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MeijiShowa.com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39200" cy="581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7543800" cy="759596"/>
          </a:xfrm>
        </p:spPr>
        <p:txBody>
          <a:bodyPr>
            <a:normAutofit fontScale="90000"/>
          </a:bodyPr>
          <a:lstStyle/>
          <a:p>
            <a:r>
              <a:rPr lang="en-US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Year Celebrations 3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Kobe, 1906</a:t>
            </a:r>
            <a:b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13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en-US" sz="13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://www.oldphotosjapan.com/en/photos/680/new-year-celebrations-3#.</a:t>
            </a:r>
            <a:r>
              <a:rPr lang="en-US" sz="13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VTrEwZN58UM</a:t>
            </a:r>
            <a:r>
              <a:rPr lang="en-US" sz="13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3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</a:t>
            </a:r>
            <a:r>
              <a:rPr lang="en-US" sz="13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Kjeld</a:t>
            </a:r>
            <a:r>
              <a:rPr lang="en-US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  <a:r>
              <a:rPr lang="en-US" sz="1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Collection/</a:t>
            </a:r>
            <a:r>
              <a:rPr lang="en-US" sz="13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MeijiShowa.com</a:t>
            </a:r>
            <a:endParaRPr lang="en-US" sz="1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4" y="0"/>
            <a:ext cx="8755956" cy="610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5943600"/>
            <a:ext cx="8610600" cy="609600"/>
          </a:xfrm>
        </p:spPr>
        <p:txBody>
          <a:bodyPr>
            <a:no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Koraibashi</a:t>
            </a: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Osaka,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1910s</a:t>
            </a:r>
            <a:b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://www.oldphotosjapan.com/en/photos/248/koraibashi#.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VTrGlpN58UM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Kjeld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Collection/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MeijiShowa.com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06774" cy="56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0"/>
            <a:ext cx="7239000" cy="609600"/>
          </a:xfrm>
        </p:spPr>
        <p:txBody>
          <a:bodyPr>
            <a:noAutofit/>
          </a:bodyPr>
          <a:lstStyle/>
          <a:p>
            <a:r>
              <a:rPr lang="en-US" sz="1200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Nogemachi-dori</a:t>
            </a:r>
            <a:r>
              <a:rPr lang="en-US" sz="1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Yokohama,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1900s</a:t>
            </a:r>
            <a:b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://www.oldphotosjapan.com/en/photos/155/nogemachi-dori#.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VTqyvZN58UM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Kjeld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Collection/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MeijiShowa.com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Noge, Yokoha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8991600" cy="58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72199"/>
            <a:ext cx="7924800" cy="607197"/>
          </a:xfrm>
        </p:spPr>
        <p:txBody>
          <a:bodyPr>
            <a:no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Dotonbori Theater Street, Osaka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1890s</a:t>
            </a:r>
            <a:b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</a:t>
            </a:r>
            <a:r>
              <a:rPr lang="en-US" sz="120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://www.oldphotosjapan.com/en/photos/90/dotonbori-theater-street#.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VTqzF5N58UM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Courtesy of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Kjeld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Duits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Collection/</a:t>
            </a:r>
            <a:r>
              <a:rPr lang="en-US" sz="1200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MeijiShowa.com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4245"/>
            <a:ext cx="780287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:\japan\23 Nagoya castle to Meiji Mura\IMG_3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9526"/>
            <a:ext cx="4830915" cy="362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japan\23 Nagoya castle to Meiji Mura\IMG_3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708" y="87570"/>
            <a:ext cx="4658440" cy="34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951" y="82653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Built in 1868 in Osaka (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Nishihonmachi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Ikeda neighborhood), this theater is recognized by the Japanese government as an Important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ultural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roperty.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73" y="5646972"/>
            <a:ext cx="7848600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Kureha-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Theater is a playhouse widely loved by people as a place of entertainment. [The] theater follows the style of playhouses of the Edo period. In addition to Kabuki, plays were performed here [as well as political speeches given].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[The]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theater is equipped with a Revolving Stage, Trapdoor, ‘flower way’ (a stage passage through the audience), etc.” </a:t>
            </a:r>
          </a:p>
          <a:p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museum exhibition. </a:t>
            </a:r>
            <a:r>
              <a:rPr lang="en-US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Museum Meiji-</a:t>
            </a:r>
            <a:r>
              <a:rPr lang="en-US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mura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n.d.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51" y="47455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Kureha-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Theater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7244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 by Catherine Mein.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1747</TotalTime>
  <Words>310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Meiji Era:  Change or Continuity?</vt:lpstr>
      <vt:lpstr>Late Meiji Era  (20th century)</vt:lpstr>
      <vt:lpstr>             Taisho era       (1912-1926)</vt:lpstr>
      <vt:lpstr>Street Car in Ueno, Tokyo, 1890s Source: http://www.oldphotosjapan.com/en/photos/765/streetcar-in-ueno#.VK7mT3uK22E Courtesy of Kjeld Duits Collection/MeijiShowa.com</vt:lpstr>
      <vt:lpstr>New Year Celebrations 3, Kobe, 1906 Source: http://www.oldphotosjapan.com/en/photos/680/new-year-celebrations-3#.VTrEwZN58UM Courtesy of Kjeld Duits Collection/MeijiShowa.com</vt:lpstr>
      <vt:lpstr>Koraibashi, Osaka, 1910s Source: http://www.oldphotosjapan.com/en/photos/248/koraibashi#.VTrGlpN58UM Courtesy of Kjeld Duits Collection/MeijiShowa.com</vt:lpstr>
      <vt:lpstr>Nogemachi-dori, Yokohama, 1900s Source: http://www.oldphotosjapan.com/en/photos/155/nogemachi-dori#.VTqyvZN58UM Courtesy of Kjeld Duits Collection/MeijiShowa.com</vt:lpstr>
      <vt:lpstr>Dotonbori Theater Street, Osaka, 1890s Source: http://www.oldphotosjapan.com/en/photos/90/dotonbori-theater-street#.VTqzF5N58UM Courtesy of Kjeld Duits Collection/MeijiShowa.com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Catherine</cp:lastModifiedBy>
  <cp:revision>34</cp:revision>
  <dcterms:created xsi:type="dcterms:W3CDTF">2013-08-24T21:59:32Z</dcterms:created>
  <dcterms:modified xsi:type="dcterms:W3CDTF">2015-11-02T17:39:08Z</dcterms:modified>
</cp:coreProperties>
</file>