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3" r:id="rId3"/>
    <p:sldId id="262" r:id="rId4"/>
    <p:sldId id="269" r:id="rId5"/>
    <p:sldId id="270" r:id="rId6"/>
    <p:sldId id="271" r:id="rId7"/>
    <p:sldId id="272" r:id="rId8"/>
    <p:sldId id="273" r:id="rId9"/>
    <p:sldId id="267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3B0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8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96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5173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2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0561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80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08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884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48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95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51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77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63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8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2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63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63E17-029F-426A-8E3F-BAEA922166C4}" type="datetimeFigureOut">
              <a:rPr lang="en-US" smtClean="0"/>
              <a:pPr/>
              <a:t>11/2/2015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C91ECB9-B3B8-4D4A-AB03-CCF3617559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2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eijishowa.com/" TargetMode="External"/><Relationship Id="rId2" Type="http://schemas.openxmlformats.org/officeDocument/2006/relationships/hyperlink" Target="http://www.oldphotosjapan.com/en/photos/765/streetcar-in-uen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meijishowa.com/" TargetMode="External"/><Relationship Id="rId2" Type="http://schemas.openxmlformats.org/officeDocument/2006/relationships/hyperlink" Target="http://www.oldphotosjapan.com/en/photos/680/new-year-celebrations-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eijishowa.com/" TargetMode="External"/><Relationship Id="rId2" Type="http://schemas.openxmlformats.org/officeDocument/2006/relationships/hyperlink" Target="http://www.oldphotosjapan.com/en/photos/248/koraibash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eijishowa.com/" TargetMode="External"/><Relationship Id="rId2" Type="http://schemas.openxmlformats.org/officeDocument/2006/relationships/hyperlink" Target="http://www.oldphotosjapan.com/en/photos/155/nogemachi-dor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eijishowa.com/" TargetMode="External"/><Relationship Id="rId2" Type="http://schemas.openxmlformats.org/officeDocument/2006/relationships/hyperlink" Target="http://www.oldphotosjapan.com/en/photos/90/dotonbori-theater-stree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6172200" cy="1470025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Meiji Era: </a:t>
            </a:r>
            <a:b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Change or Continuity?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5486400" cy="2590800"/>
          </a:xfrm>
        </p:spPr>
        <p:txBody>
          <a:bodyPr>
            <a:normAutofit/>
          </a:bodyPr>
          <a:lstStyle/>
          <a:p>
            <a:r>
              <a:rPr lang="en-US" sz="3200" cap="none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modernization the dominant feature of daily life during the Meiji era?</a:t>
            </a:r>
            <a:endParaRPr lang="en-US" sz="3200" cap="non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5461852"/>
            <a:ext cx="64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2015 Program for Teaching East Asia, University of Colorado</a:t>
            </a:r>
            <a:endParaRPr lang="en-US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31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F:\japan\23 Nagoya castle to Meiji Mura\IMG_35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092" y="1578074"/>
            <a:ext cx="5562600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japan\23 Nagoya castle to Meiji Mura\IMG_358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7"/>
          <a:stretch/>
        </p:blipFill>
        <p:spPr bwMode="auto">
          <a:xfrm>
            <a:off x="5791200" y="70167"/>
            <a:ext cx="3276951" cy="330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F:\japan\23 Nagoya castle to Meiji Mura\IMG_35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78"/>
          <a:stretch/>
        </p:blipFill>
        <p:spPr bwMode="auto">
          <a:xfrm>
            <a:off x="76200" y="80440"/>
            <a:ext cx="3101416" cy="333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03308" y="127298"/>
            <a:ext cx="2286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Villa of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Mataemon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Shibakawa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Built in 1911 in </a:t>
            </a:r>
          </a:p>
          <a:p>
            <a:pPr algn="ctr"/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Hyogo-prefecture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127" y="5365284"/>
            <a:ext cx="8382000" cy="14927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“The Villa of 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Mataemon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Shibakawa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was built in the orchard of Koto-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located mid-way between Kobe and Osaka as a [weekend] villa for 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Mataemon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Shibakawa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 business tycoon of Osaka…. It was designed by 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Goichi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Takeda, [an] architect who played an active part in the turn of the 20</a:t>
            </a:r>
            <a:r>
              <a:rPr lang="en-US" sz="1300" baseline="30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century. This building, a happy combination of Japanese [traditional] house style and that of western buildings, was hit severely by the Hanshin Awaji Earthquake [1995] and had to be dismantled.” </a:t>
            </a:r>
          </a:p>
          <a:p>
            <a:r>
              <a:rPr lang="en-US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Permanent museum exhibition. </a:t>
            </a:r>
            <a:r>
              <a:rPr lang="en-US" sz="13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Museum Meiji-</a:t>
            </a:r>
            <a:r>
              <a:rPr lang="en-US" sz="1300" i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mura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n.d.</a:t>
            </a:r>
            <a:endParaRPr lang="en-US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" y="4483834"/>
            <a:ext cx="190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Photos by Catherine Mein.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34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1524000" cy="152400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Late Meiji Era </a:t>
            </a:r>
            <a:b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</a:t>
            </a:r>
            <a:r>
              <a:rPr lang="en-US" sz="2400" baseline="30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century)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74" name="Picture 2" descr="F:\other images\IMG_37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6208"/>
            <a:ext cx="485775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4127" y="6348891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Source:  </a:t>
            </a:r>
            <a:r>
              <a:rPr lang="en-US" sz="12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Silk Museum, Japan</a:t>
            </a:r>
            <a:endParaRPr lang="en-US" sz="12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7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2514600" cy="1066800"/>
          </a:xfrm>
        </p:spPr>
        <p:txBody>
          <a:bodyPr>
            <a:normAutofit fontScale="90000"/>
          </a:bodyPr>
          <a:lstStyle/>
          <a:p>
            <a:r>
              <a:rPr lang="en-US" sz="1800" dirty="0" smtClean="0"/>
              <a:t>     </a:t>
            </a:r>
            <a:br>
              <a:rPr lang="en-US" sz="1800" dirty="0" smtClean="0"/>
            </a:br>
            <a:r>
              <a:rPr lang="en-US" sz="1800" dirty="0"/>
              <a:t> </a:t>
            </a:r>
            <a:r>
              <a:rPr lang="en-US" sz="1800" dirty="0" smtClean="0"/>
              <a:t>     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Taisho era </a:t>
            </a:r>
            <a:b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(1912-1926)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0" name="Picture 2" descr="F:\other images\IMG_37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573" y="152400"/>
            <a:ext cx="4878586" cy="650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366328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Source:  </a:t>
            </a:r>
            <a:r>
              <a:rPr lang="en-US" sz="12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Silk Museum, Japan</a:t>
            </a:r>
            <a:endParaRPr lang="en-US" sz="12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97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19800"/>
            <a:ext cx="8077200" cy="591444"/>
          </a:xfrm>
        </p:spPr>
        <p:txBody>
          <a:bodyPr>
            <a:no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Street </a:t>
            </a:r>
            <a:r>
              <a:rPr lang="en-US" sz="1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1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 in Ueno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Tokyo, 1890s</a:t>
            </a:r>
            <a:b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Source: 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</a:t>
            </a:r>
            <a:r>
              <a:rPr lang="en-US" sz="12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://www.oldphotosjapan.com/en/photos/765/streetcar-in-ueno#.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VK7mT3uK22E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Kjeld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Duits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Collection/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MeijiShowa.com</a:t>
            </a:r>
            <a:endPara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8839200" cy="5817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81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0"/>
            <a:ext cx="7543800" cy="759596"/>
          </a:xfrm>
        </p:spPr>
        <p:txBody>
          <a:bodyPr>
            <a:normAutofit fontScale="90000"/>
          </a:bodyPr>
          <a:lstStyle/>
          <a:p>
            <a:r>
              <a:rPr lang="en-US" sz="13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Year Celebrations 3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Kobe, 1906</a:t>
            </a:r>
            <a:b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Source: </a:t>
            </a:r>
            <a:r>
              <a:rPr lang="en-US" sz="13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</a:t>
            </a:r>
            <a:r>
              <a:rPr lang="en-US" sz="13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://www.oldphotosjapan.com/en/photos/680/new-year-celebrations-3#.</a:t>
            </a:r>
            <a:r>
              <a:rPr lang="en-US" sz="13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VTrEwZN58UM</a:t>
            </a:r>
            <a:r>
              <a:rPr lang="en-US" sz="13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13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</a:t>
            </a:r>
            <a:r>
              <a:rPr lang="en-US" sz="13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Kjeld</a:t>
            </a:r>
            <a:r>
              <a:rPr lang="en-US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Duits</a:t>
            </a:r>
            <a:r>
              <a:rPr lang="en-US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3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Collection/</a:t>
            </a:r>
            <a:r>
              <a:rPr lang="en-US" sz="13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MeijiShowa.com</a:t>
            </a:r>
            <a:endParaRPr lang="en-US" sz="13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44" y="0"/>
            <a:ext cx="8755956" cy="6105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25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327" y="5943600"/>
            <a:ext cx="8610600" cy="609600"/>
          </a:xfrm>
        </p:spPr>
        <p:txBody>
          <a:bodyPr>
            <a:noAutofit/>
          </a:bodyPr>
          <a:lstStyle/>
          <a:p>
            <a:r>
              <a:rPr lang="en-US" sz="1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Koraibashi</a:t>
            </a:r>
            <a:r>
              <a:rPr lang="en-US" sz="1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1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Osaka, 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1910s</a:t>
            </a:r>
            <a:b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Source: 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</a:t>
            </a:r>
            <a:r>
              <a:rPr lang="en-US" sz="12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://www.oldphotosjapan.com/en/photos/248/koraibashi#.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VTrGlpN58UM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Kjeld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Duits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Collection/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MeijiShowa.com</a:t>
            </a:r>
            <a:endPara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8806774" cy="565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03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0"/>
            <a:ext cx="7239000" cy="609600"/>
          </a:xfrm>
        </p:spPr>
        <p:txBody>
          <a:bodyPr>
            <a:noAutofit/>
          </a:bodyPr>
          <a:lstStyle/>
          <a:p>
            <a:r>
              <a:rPr lang="en-US" sz="1200" i="1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Nogemachi-dori</a:t>
            </a:r>
            <a:r>
              <a:rPr lang="en-US" sz="12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en-US" sz="1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Yokohama, 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1900s</a:t>
            </a:r>
            <a:b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Source: 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</a:t>
            </a:r>
            <a:r>
              <a:rPr lang="en-US" sz="12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://www.oldphotosjapan.com/en/photos/155/nogemachi-dori#.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VTqyvZN58UM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Kjeld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Duits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Collection/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MeijiShowa.com</a:t>
            </a:r>
            <a:endPara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Noge, Yokoham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0"/>
            <a:ext cx="8991600" cy="583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8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172199"/>
            <a:ext cx="7924800" cy="607197"/>
          </a:xfrm>
        </p:spPr>
        <p:txBody>
          <a:bodyPr>
            <a:noAutofit/>
          </a:bodyPr>
          <a:lstStyle/>
          <a:p>
            <a:r>
              <a:rPr lang="en-US" sz="12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Dotonbori Theater Street, Osaka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1890s</a:t>
            </a:r>
            <a:b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Source: 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</a:t>
            </a:r>
            <a:r>
              <a:rPr lang="en-US" sz="12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://www.oldphotosjapan.com/en/photos/90/dotonbori-theater-street#.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VTqzF5N58UM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Courtesy of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Kjeld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Duits</a:t>
            </a:r>
            <a:r>
              <a:rPr lang="en-U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Collection/</a:t>
            </a:r>
            <a:r>
              <a:rPr lang="en-US" sz="1200" u="sng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MeijiShowa.com</a:t>
            </a:r>
            <a:endParaRPr lang="en-U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24245"/>
            <a:ext cx="7802879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6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F:\japan\23 Nagoya castle to Meiji Mura\IMG_3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69526"/>
            <a:ext cx="4830915" cy="362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japan\23 Nagoya castle to Meiji Mura\IMG_35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08" y="87570"/>
            <a:ext cx="4658440" cy="349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951" y="826532"/>
            <a:ext cx="350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Built in 1868 in Osaka (</a:t>
            </a:r>
            <a:r>
              <a:rPr lang="en-US" sz="16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Nishihonmachi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Ikeda neighborhood), this theater is recognized by the Japanese government as an Important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ultural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roperty.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5473" y="5646972"/>
            <a:ext cx="7848600" cy="110799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Kureha-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Theater is a playhouse widely loved by people as a place of entertainment. [The] theater follows the style of playhouses of the Edo period. In addition to Kabuki, plays were performed here [as well as political speeches given]. </a:t>
            </a:r>
            <a:r>
              <a:rPr lang="en-US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[The] 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theater is equipped with a Revolving Stage, Trapdoor, ‘flower way’ (a stage passage through the audience), etc.” </a:t>
            </a:r>
          </a:p>
          <a:p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Permanent museum exhibition. </a:t>
            </a:r>
            <a:r>
              <a:rPr lang="en-US" sz="13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Museum Meiji-</a:t>
            </a:r>
            <a:r>
              <a:rPr lang="en-US" sz="1300" i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mura</a:t>
            </a:r>
            <a:r>
              <a:rPr lang="en-US" sz="1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3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n.d.</a:t>
            </a:r>
            <a:endParaRPr lang="en-US" sz="13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4951" y="47455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Kureha-</a:t>
            </a:r>
            <a:r>
              <a:rPr lang="en-US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</a:t>
            </a:r>
            <a:r>
              <a:rPr lang="en-US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Theater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0" y="4724400"/>
            <a:ext cx="3124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Photos by Catherine Mein.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12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1747</TotalTime>
  <Words>310</Words>
  <Application>Microsoft Office PowerPoint</Application>
  <PresentationFormat>On-screen Show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Facet</vt:lpstr>
      <vt:lpstr>Meiji Era:  Change or Continuity?</vt:lpstr>
      <vt:lpstr>Late Meiji Era  (20th century)</vt:lpstr>
      <vt:lpstr>             Taisho era       (1912-1926)</vt:lpstr>
      <vt:lpstr>Street Car in Ueno, Tokyo, 1890s Source: http://www.oldphotosjapan.com/en/photos/765/streetcar-in-ueno#.VK7mT3uK22E Courtesy of Kjeld Duits Collection/MeijiShowa.com</vt:lpstr>
      <vt:lpstr>New Year Celebrations 3, Kobe, 1906 Source: http://www.oldphotosjapan.com/en/photos/680/new-year-celebrations-3#.VTrEwZN58UM Courtesy of Kjeld Duits Collection/MeijiShowa.com</vt:lpstr>
      <vt:lpstr>Koraibashi, Osaka, 1910s Source: http://www.oldphotosjapan.com/en/photos/248/koraibashi#.VTrGlpN58UM Courtesy of Kjeld Duits Collection/MeijiShowa.com</vt:lpstr>
      <vt:lpstr>Nogemachi-dori, Yokohama, 1900s Source: http://www.oldphotosjapan.com/en/photos/155/nogemachi-dori#.VTqyvZN58UM Courtesy of Kjeld Duits Collection/MeijiShowa.com</vt:lpstr>
      <vt:lpstr>Dotonbori Theater Street, Osaka, 1890s Source: http://www.oldphotosjapan.com/en/photos/90/dotonbori-theater-street#.VTqzF5N58UM Courtesy of Kjeld Duits Collection/MeijiShowa.com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Catherine</cp:lastModifiedBy>
  <cp:revision>34</cp:revision>
  <dcterms:created xsi:type="dcterms:W3CDTF">2013-08-24T21:59:32Z</dcterms:created>
  <dcterms:modified xsi:type="dcterms:W3CDTF">2015-11-02T17:39:08Z</dcterms:modified>
</cp:coreProperties>
</file>