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</p:sldMasterIdLst>
  <p:notesMasterIdLst>
    <p:notesMasterId r:id="rId13"/>
  </p:notesMasterIdLst>
  <p:handoutMasterIdLst>
    <p:handoutMasterId r:id="rId14"/>
  </p:handoutMasterIdLst>
  <p:sldIdLst>
    <p:sldId id="256" r:id="rId12"/>
  </p:sldIdLst>
  <p:sldSz cx="32918400" cy="21945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3800" kern="1200">
        <a:solidFill>
          <a:srgbClr val="000000"/>
        </a:solidFill>
        <a:latin typeface="Gill Sans" panose="020B0502020104020203" pitchFamily="34" charset="-79"/>
        <a:ea typeface="ＭＳ Ｐゴシック" panose="020B0600070205080204" pitchFamily="34" charset="-128"/>
        <a:cs typeface="+mn-cs"/>
        <a:sym typeface="Gill Sans" panose="020B0502020104020203" pitchFamily="34" charset="-79"/>
      </a:defRPr>
    </a:lvl1pPr>
    <a:lvl2pPr marL="457200" algn="ctr" rtl="0" fontAlgn="base">
      <a:spcBef>
        <a:spcPct val="0"/>
      </a:spcBef>
      <a:spcAft>
        <a:spcPct val="0"/>
      </a:spcAft>
      <a:defRPr sz="13800" kern="1200">
        <a:solidFill>
          <a:srgbClr val="000000"/>
        </a:solidFill>
        <a:latin typeface="Gill Sans" panose="020B0502020104020203" pitchFamily="34" charset="-79"/>
        <a:ea typeface="ＭＳ Ｐゴシック" panose="020B0600070205080204" pitchFamily="34" charset="-128"/>
        <a:cs typeface="+mn-cs"/>
        <a:sym typeface="Gill Sans" panose="020B0502020104020203" pitchFamily="34" charset="-79"/>
      </a:defRPr>
    </a:lvl2pPr>
    <a:lvl3pPr marL="914400" algn="ctr" rtl="0" fontAlgn="base">
      <a:spcBef>
        <a:spcPct val="0"/>
      </a:spcBef>
      <a:spcAft>
        <a:spcPct val="0"/>
      </a:spcAft>
      <a:defRPr sz="13800" kern="1200">
        <a:solidFill>
          <a:srgbClr val="000000"/>
        </a:solidFill>
        <a:latin typeface="Gill Sans" panose="020B0502020104020203" pitchFamily="34" charset="-79"/>
        <a:ea typeface="ＭＳ Ｐゴシック" panose="020B0600070205080204" pitchFamily="34" charset="-128"/>
        <a:cs typeface="+mn-cs"/>
        <a:sym typeface="Gill Sans" panose="020B0502020104020203" pitchFamily="34" charset="-79"/>
      </a:defRPr>
    </a:lvl3pPr>
    <a:lvl4pPr marL="1371600" algn="ctr" rtl="0" fontAlgn="base">
      <a:spcBef>
        <a:spcPct val="0"/>
      </a:spcBef>
      <a:spcAft>
        <a:spcPct val="0"/>
      </a:spcAft>
      <a:defRPr sz="13800" kern="1200">
        <a:solidFill>
          <a:srgbClr val="000000"/>
        </a:solidFill>
        <a:latin typeface="Gill Sans" panose="020B0502020104020203" pitchFamily="34" charset="-79"/>
        <a:ea typeface="ＭＳ Ｐゴシック" panose="020B0600070205080204" pitchFamily="34" charset="-128"/>
        <a:cs typeface="+mn-cs"/>
        <a:sym typeface="Gill Sans" panose="020B0502020104020203" pitchFamily="34" charset="-79"/>
      </a:defRPr>
    </a:lvl4pPr>
    <a:lvl5pPr marL="1828800" algn="ctr" rtl="0" fontAlgn="base">
      <a:spcBef>
        <a:spcPct val="0"/>
      </a:spcBef>
      <a:spcAft>
        <a:spcPct val="0"/>
      </a:spcAft>
      <a:defRPr sz="13800" kern="1200">
        <a:solidFill>
          <a:srgbClr val="000000"/>
        </a:solidFill>
        <a:latin typeface="Gill Sans" panose="020B0502020104020203" pitchFamily="34" charset="-79"/>
        <a:ea typeface="ＭＳ Ｐゴシック" panose="020B0600070205080204" pitchFamily="34" charset="-128"/>
        <a:cs typeface="+mn-cs"/>
        <a:sym typeface="Gill Sans" panose="020B0502020104020203" pitchFamily="34" charset="-79"/>
      </a:defRPr>
    </a:lvl5pPr>
    <a:lvl6pPr marL="2286000" algn="l" defTabSz="914400" rtl="0" eaLnBrk="1" latinLnBrk="0" hangingPunct="1">
      <a:defRPr sz="13800" kern="1200">
        <a:solidFill>
          <a:srgbClr val="000000"/>
        </a:solidFill>
        <a:latin typeface="Gill Sans" panose="020B0502020104020203" pitchFamily="34" charset="-79"/>
        <a:ea typeface="ＭＳ Ｐゴシック" panose="020B0600070205080204" pitchFamily="34" charset="-128"/>
        <a:cs typeface="+mn-cs"/>
        <a:sym typeface="Gill Sans" panose="020B0502020104020203" pitchFamily="34" charset="-79"/>
      </a:defRPr>
    </a:lvl6pPr>
    <a:lvl7pPr marL="2743200" algn="l" defTabSz="914400" rtl="0" eaLnBrk="1" latinLnBrk="0" hangingPunct="1">
      <a:defRPr sz="13800" kern="1200">
        <a:solidFill>
          <a:srgbClr val="000000"/>
        </a:solidFill>
        <a:latin typeface="Gill Sans" panose="020B0502020104020203" pitchFamily="34" charset="-79"/>
        <a:ea typeface="ＭＳ Ｐゴシック" panose="020B0600070205080204" pitchFamily="34" charset="-128"/>
        <a:cs typeface="+mn-cs"/>
        <a:sym typeface="Gill Sans" panose="020B0502020104020203" pitchFamily="34" charset="-79"/>
      </a:defRPr>
    </a:lvl7pPr>
    <a:lvl8pPr marL="3200400" algn="l" defTabSz="914400" rtl="0" eaLnBrk="1" latinLnBrk="0" hangingPunct="1">
      <a:defRPr sz="13800" kern="1200">
        <a:solidFill>
          <a:srgbClr val="000000"/>
        </a:solidFill>
        <a:latin typeface="Gill Sans" panose="020B0502020104020203" pitchFamily="34" charset="-79"/>
        <a:ea typeface="ＭＳ Ｐゴシック" panose="020B0600070205080204" pitchFamily="34" charset="-128"/>
        <a:cs typeface="+mn-cs"/>
        <a:sym typeface="Gill Sans" panose="020B0502020104020203" pitchFamily="34" charset="-79"/>
      </a:defRPr>
    </a:lvl8pPr>
    <a:lvl9pPr marL="3657600" algn="l" defTabSz="914400" rtl="0" eaLnBrk="1" latinLnBrk="0" hangingPunct="1">
      <a:defRPr sz="13800" kern="1200">
        <a:solidFill>
          <a:srgbClr val="000000"/>
        </a:solidFill>
        <a:latin typeface="Gill Sans" panose="020B0502020104020203" pitchFamily="34" charset="-79"/>
        <a:ea typeface="ＭＳ Ｐゴシック" panose="020B0600070205080204" pitchFamily="34" charset="-128"/>
        <a:cs typeface="+mn-cs"/>
        <a:sym typeface="Gill Sans" panose="020B0502020104020203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13536">
          <p15:clr>
            <a:srgbClr val="A4A3A4"/>
          </p15:clr>
        </p15:guide>
        <p15:guide id="2" pos="20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>
      <p:cViewPr varScale="1">
        <p:scale>
          <a:sx n="36" d="100"/>
          <a:sy n="36" d="100"/>
        </p:scale>
        <p:origin x="1688" y="264"/>
      </p:cViewPr>
      <p:guideLst>
        <p:guide orient="horz" pos="13536"/>
        <p:guide pos="20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nest F Mross" userId="2461eab0-2c4f-4cbd-844c-2f12bb2d6ae6" providerId="ADAL" clId="{D78351F6-386C-5948-94E4-2044BB1E1A7F}"/>
    <pc:docChg chg="modSld">
      <pc:chgData name="Ernest F Mross" userId="2461eab0-2c4f-4cbd-844c-2f12bb2d6ae6" providerId="ADAL" clId="{D78351F6-386C-5948-94E4-2044BB1E1A7F}" dt="2024-12-06T16:47:27.461" v="1" actId="20577"/>
      <pc:docMkLst>
        <pc:docMk/>
      </pc:docMkLst>
      <pc:sldChg chg="modSp mod">
        <pc:chgData name="Ernest F Mross" userId="2461eab0-2c4f-4cbd-844c-2f12bb2d6ae6" providerId="ADAL" clId="{D78351F6-386C-5948-94E4-2044BB1E1A7F}" dt="2024-12-06T16:47:27.461" v="1" actId="20577"/>
        <pc:sldMkLst>
          <pc:docMk/>
          <pc:sldMk cId="0" sldId="256"/>
        </pc:sldMkLst>
        <pc:spChg chg="mod">
          <ac:chgData name="Ernest F Mross" userId="2461eab0-2c4f-4cbd-844c-2f12bb2d6ae6" providerId="ADAL" clId="{D78351F6-386C-5948-94E4-2044BB1E1A7F}" dt="2024-12-06T16:47:27.461" v="1" actId="20577"/>
          <ac:spMkLst>
            <pc:docMk/>
            <pc:sldMk cId="0" sldId="256"/>
            <ac:spMk id="14337" creationId="{1C2A6C1C-481C-314C-B06F-2A976B419F0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theme" Target="../theme/theme13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6DD6F059-E265-454A-B2DE-7EEEEC05A638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ill Sans" charset="0"/>
                <a:ea typeface="ＭＳ Ｐゴシック" charset="0"/>
                <a:cs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3886258A-F38A-D34E-9D69-0E542E8B96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charset="0"/>
                <a:ea typeface="ＭＳ Ｐゴシック" charset="0"/>
                <a:cs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CAA5BB3A-830A-DD47-BC86-7348B0C66B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ill Sans" charset="0"/>
                <a:ea typeface="ＭＳ Ｐゴシック" charset="0"/>
                <a:cs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855F374A-60AF-CB4E-91A5-F1C01F47FB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5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996E14-4833-D341-B306-7DC832EE2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theme" Target="../theme/theme1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7471235B-70B2-D646-93F7-FCE43D68AB51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ill Sans" charset="0"/>
                <a:ea typeface="ＭＳ Ｐゴシック" charset="0"/>
                <a:cs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032FC5E-601F-2945-B414-37EAC8FA1AAE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charset="0"/>
                <a:ea typeface="ＭＳ Ｐゴシック" charset="0"/>
                <a:cs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E39A4593-7829-E443-ABDE-258A5BCF30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1C46CED5-613F-534C-8723-9AD15A651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7A6E2498-3C0C-BE43-8F32-2FC21DCAA6A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5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ill Sans" charset="0"/>
                <a:ea typeface="ＭＳ Ｐゴシック" charset="0"/>
                <a:cs typeface="Gill Sans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DBCED4B3-275F-FC4C-8369-335BED5D4C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6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4A43F4-47E0-6446-8F7F-3489183C02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A78501-1F41-ED47-97D7-872F1F1E99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1pPr>
            <a:lvl2pPr marL="742950" indent="-285750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2pPr>
            <a:lvl3pPr marL="1143000" indent="-228600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3pPr>
            <a:lvl4pPr marL="1600200" indent="-228600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4pPr>
            <a:lvl5pPr marL="2057400" indent="-228600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fld id="{E16D52EA-1907-574B-B8B4-23D850547F8A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E24876A5-7D88-1246-832B-9C4EBBFEE4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9A952FB-E36B-644A-9ACC-5CC57EB441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257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5226243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92177860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9455526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541027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31025" y="6215063"/>
            <a:ext cx="4962525" cy="1287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45950" y="6215063"/>
            <a:ext cx="4962525" cy="1287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270167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3870408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994739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7530866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2449720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3588071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03352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879475"/>
            <a:ext cx="7405688" cy="1872456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879475"/>
            <a:ext cx="22067837" cy="187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1220410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083838" y="584200"/>
            <a:ext cx="6624637" cy="185086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9925" y="584200"/>
            <a:ext cx="19721513" cy="185086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177124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14042051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6714123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580063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9925" y="6215063"/>
            <a:ext cx="6300788" cy="1287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3113" y="6215063"/>
            <a:ext cx="6300787" cy="1287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075000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8447350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72846899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431242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6039333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595059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17525827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8277686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083838" y="584200"/>
            <a:ext cx="6624637" cy="185086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9925" y="584200"/>
            <a:ext cx="19721513" cy="185086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598142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880441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512961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9925" y="6215063"/>
            <a:ext cx="13173075" cy="1287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6215063"/>
            <a:ext cx="13173075" cy="1287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2126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898788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043732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74897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82502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097945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447662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602709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083838" y="584200"/>
            <a:ext cx="6624637" cy="185086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9925" y="584200"/>
            <a:ext cx="19721513" cy="185086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714715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958113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834725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758342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5121275"/>
            <a:ext cx="14736762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121275"/>
            <a:ext cx="14736763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832633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615838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62748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57849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9644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2155591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757680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8380522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5121275"/>
            <a:ext cx="7405688" cy="1448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5121275"/>
            <a:ext cx="22067837" cy="14482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918400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66180531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1629864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874401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9925" y="2852738"/>
            <a:ext cx="13173075" cy="1624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2852738"/>
            <a:ext cx="13173075" cy="1624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0716979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0045925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90948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5121275"/>
            <a:ext cx="14736762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121275"/>
            <a:ext cx="14736763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8807659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538347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821672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247264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170976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879475"/>
            <a:ext cx="7405688" cy="1821338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879475"/>
            <a:ext cx="22067837" cy="18213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456010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36508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846771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341452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5121275"/>
            <a:ext cx="14736762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121275"/>
            <a:ext cx="14736763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682611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873390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19847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079711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666151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8276421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1833157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2192774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5121275"/>
            <a:ext cx="7405688" cy="15292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5121275"/>
            <a:ext cx="22067837" cy="152923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7597474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7824635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125538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3647500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8275" y="10787063"/>
            <a:ext cx="7434263" cy="7424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24938" y="10787063"/>
            <a:ext cx="7434262" cy="7424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915292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8050893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611404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5296692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743473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895461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9016332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5630156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04763" y="3182938"/>
            <a:ext cx="3754437" cy="15028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8275" y="3182938"/>
            <a:ext cx="11114088" cy="15028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4043276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2113735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0319218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40634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543325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5121275"/>
            <a:ext cx="14736762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121275"/>
            <a:ext cx="14736763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99576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5899635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63304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028582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0947571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0134724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2845699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584200"/>
            <a:ext cx="7405688" cy="19019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584200"/>
            <a:ext cx="22067837" cy="19019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3894550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74942489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561914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693947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1993932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5121275"/>
            <a:ext cx="14736762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121275"/>
            <a:ext cx="14736763" cy="144827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6412300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546496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630417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11652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5554578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6032430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4799804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879475"/>
            <a:ext cx="7405688" cy="1872456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879475"/>
            <a:ext cx="22067837" cy="187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8464011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9282908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1872278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4581808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02216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9925" y="6215063"/>
            <a:ext cx="6300788" cy="1287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3113" y="6215063"/>
            <a:ext cx="6300787" cy="1287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5788611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7320395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7126155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4264565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5410966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4206572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5302066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083838" y="584200"/>
            <a:ext cx="6624637" cy="185086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9925" y="584200"/>
            <a:ext cx="19721513" cy="185086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98084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342900" indent="-3429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742950" indent="-28575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1143000" indent="-2286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1600200" indent="-2286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2057400" indent="-2286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4572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9144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13716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18288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35C44516-D518-D04E-8D05-14B08F44A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09925" y="584200"/>
            <a:ext cx="264985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60" tIns="0" rIns="117552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9C23866-1706-3443-96DE-E76D3E5635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631025" y="6215063"/>
            <a:ext cx="10077450" cy="128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653" tIns="0" rIns="32653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US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US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US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US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2090738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3151188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4213225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5310188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6362700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68199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72771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77343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81915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>
            <a:extLst>
              <a:ext uri="{FF2B5EF4-FFF2-40B4-BE49-F238E27FC236}">
                <a16:creationId xmlns:a16="http://schemas.microsoft.com/office/drawing/2014/main" id="{9432824E-CD27-7949-B568-17D87EC9B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918400" cy="2194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>
            <a:extLst>
              <a:ext uri="{FF2B5EF4-FFF2-40B4-BE49-F238E27FC236}">
                <a16:creationId xmlns:a16="http://schemas.microsoft.com/office/drawing/2014/main" id="{D16612AD-0373-DF4D-9273-84A4BEE72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09925" y="584200"/>
            <a:ext cx="264985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60" tIns="0" rIns="117552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9131366-ECA5-2549-A945-AB3CC971B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09925" y="6215063"/>
            <a:ext cx="12753975" cy="128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653" tIns="0" rIns="32653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US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US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US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US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2090738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3151188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4213225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5310188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6362700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68199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72771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77343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81915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B5DA0E0-94C5-9341-82D8-202469F3F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09925" y="584200"/>
            <a:ext cx="264985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60" tIns="0" rIns="117552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DA11F33C-BE15-1F45-9D6C-73E065EC9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09925" y="6215063"/>
            <a:ext cx="26498550" cy="128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653" tIns="0" rIns="32653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US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US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US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US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2090738" indent="-1343025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3151188" indent="-1343025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4213225" indent="-1343025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5310188" indent="-1343025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6362700" indent="-1343025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6819900" indent="-1343025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7277100" indent="-1343025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7734300" indent="-1343025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8191500" indent="-1343025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1810CE09-3A74-E641-BA8B-532137795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09925" y="6697663"/>
            <a:ext cx="26498550" cy="855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60" tIns="0" rIns="117552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342900" indent="-3429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742950" indent="-28575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1143000" indent="-2286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1600200" indent="-2286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2057400" indent="-2286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4572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9144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13716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18288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DA581551-3368-FA46-A914-F9D2AB8BF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09925" y="2852738"/>
            <a:ext cx="26498550" cy="162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653" tIns="0" rIns="32653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US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US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US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US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2090738" indent="-1343025" algn="l" defTabSz="652463" rtl="0" eaLnBrk="0" fontAlgn="base" hangingPunct="0">
        <a:spcBef>
          <a:spcPts val="114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3151188" indent="-1343025" algn="l" defTabSz="652463" rtl="0" eaLnBrk="0" fontAlgn="base" hangingPunct="0">
        <a:spcBef>
          <a:spcPts val="114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4213225" indent="-1343025" algn="l" defTabSz="652463" rtl="0" eaLnBrk="0" fontAlgn="base" hangingPunct="0">
        <a:spcBef>
          <a:spcPts val="114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5310188" indent="-1343025" algn="l" defTabSz="652463" rtl="0" eaLnBrk="0" fontAlgn="base" hangingPunct="0">
        <a:spcBef>
          <a:spcPts val="114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6362700" indent="-1343025" algn="l" defTabSz="652463" rtl="0" eaLnBrk="0" fontAlgn="base" hangingPunct="0">
        <a:spcBef>
          <a:spcPts val="114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6819900" indent="-1343025" algn="l" defTabSz="652463" rtl="0" fontAlgn="base">
        <a:spcBef>
          <a:spcPts val="114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7277100" indent="-1343025" algn="l" defTabSz="652463" rtl="0" fontAlgn="base">
        <a:spcBef>
          <a:spcPts val="114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7734300" indent="-1343025" algn="l" defTabSz="652463" rtl="0" fontAlgn="base">
        <a:spcBef>
          <a:spcPts val="114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8191500" indent="-1343025" algn="l" defTabSz="652463" rtl="0" fontAlgn="base">
        <a:spcBef>
          <a:spcPts val="114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>
            <a:extLst>
              <a:ext uri="{FF2B5EF4-FFF2-40B4-BE49-F238E27FC236}">
                <a16:creationId xmlns:a16="http://schemas.microsoft.com/office/drawing/2014/main" id="{B89C4FB0-07D3-3C42-AC61-70C1143C9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918400" cy="2194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>
            <a:extLst>
              <a:ext uri="{FF2B5EF4-FFF2-40B4-BE49-F238E27FC236}">
                <a16:creationId xmlns:a16="http://schemas.microsoft.com/office/drawing/2014/main" id="{94247A66-D38E-C343-973A-BBD6E953A1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09925" y="16568738"/>
            <a:ext cx="26498550" cy="384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60" tIns="0" rIns="117552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342900" indent="-3429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742950" indent="-28575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1143000" indent="-2286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1600200" indent="-2286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2057400" indent="-228600" algn="ctr" defTabSz="652463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4572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9144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13716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1828800" algn="ctr" defTabSz="652463" rtl="0" fontAlgn="base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>
            <a:extLst>
              <a:ext uri="{FF2B5EF4-FFF2-40B4-BE49-F238E27FC236}">
                <a16:creationId xmlns:a16="http://schemas.microsoft.com/office/drawing/2014/main" id="{8E27FE6A-F0FE-744C-8488-39E1AAEA6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918400" cy="2194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D27ADE3A-5832-C149-ADDD-471795987F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38275" y="10787063"/>
            <a:ext cx="15020925" cy="742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653" tIns="0" rIns="32653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US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US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US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US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B6D2B22-7321-FE4D-9102-683333864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8275" y="3182938"/>
            <a:ext cx="15020925" cy="742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60" tIns="0" rIns="117552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66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342900" indent="-342900" algn="ctr" defTabSz="652463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742950" indent="-285750" algn="ctr" defTabSz="652463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1143000" indent="-228600" algn="ctr" defTabSz="652463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1600200" indent="-228600" algn="ctr" defTabSz="652463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2057400" indent="-228600" algn="ctr" defTabSz="652463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457200" algn="ctr" defTabSz="652463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914400" algn="ctr" defTabSz="652463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1371600" algn="ctr" defTabSz="652463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1828800" algn="ctr" defTabSz="652463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6030BE76-4CD7-204E-A169-A1678B445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09925" y="584200"/>
            <a:ext cx="264985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60" tIns="0" rIns="117552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2124075" indent="-1344613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3184525" indent="-1343025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4246563" indent="-1344613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5343525" indent="-1343025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6396038" indent="-1344613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6853238" indent="-1344613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7310438" indent="-1344613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7767638" indent="-1344613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8224838" indent="-1344613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2124075" indent="-1344613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3184525" indent="-1343025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4246563" indent="-1344613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5343525" indent="-1343025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6396038" indent="-1344613" algn="l" defTabSz="652463" rtl="0" eaLnBrk="0" fontAlgn="base" hangingPunct="0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6853238" indent="-1344613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7310438" indent="-1344613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7767638" indent="-1344613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8224838" indent="-1344613" algn="l" defTabSz="652463" rtl="0" fontAlgn="base">
        <a:spcBef>
          <a:spcPts val="557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99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D06CD695-7851-F64D-8EEA-C7377F1FCF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09925" y="584200"/>
            <a:ext cx="264985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60" tIns="0" rIns="117552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EF04133-2B9A-2C4C-BF9B-7D6004CEC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09925" y="6215063"/>
            <a:ext cx="12753975" cy="128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653" tIns="0" rIns="32653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US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US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US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US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/>
  <p:txStyles>
    <p:titleStyle>
      <a:lvl1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2pPr>
      <a:lvl3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3pPr>
      <a:lvl4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4pPr>
      <a:lvl5pPr marL="17463" indent="-17463" algn="ctr" defTabSz="65246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panose="020B0502020104020203" pitchFamily="34" charset="-79"/>
        </a:defRPr>
      </a:lvl5pPr>
      <a:lvl6pPr marL="4746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318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890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46263" algn="ctr" defTabSz="652463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marL="2090738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3151188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2pPr>
      <a:lvl3pPr marL="4213225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3pPr>
      <a:lvl4pPr marL="5310188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4pPr>
      <a:lvl5pPr marL="6362700" indent="-1343025" algn="l" defTabSz="652463" rtl="0" eaLnBrk="0" fontAlgn="base" hangingPunct="0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panose="020B0600040502020204" pitchFamily="34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panose="020B0502020104020203" pitchFamily="34" charset="-79"/>
        </a:defRPr>
      </a:lvl5pPr>
      <a:lvl6pPr marL="68199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6pPr>
      <a:lvl7pPr marL="72771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7pPr>
      <a:lvl8pPr marL="77343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8pPr>
      <a:lvl9pPr marL="8191500" indent="-1343025" algn="l" defTabSz="652463" rtl="0" fontAlgn="base">
        <a:spcBef>
          <a:spcPts val="8925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7300">
          <a:solidFill>
            <a:schemeClr val="tx1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>
            <a:extLst>
              <a:ext uri="{FF2B5EF4-FFF2-40B4-BE49-F238E27FC236}">
                <a16:creationId xmlns:a16="http://schemas.microsoft.com/office/drawing/2014/main" id="{1C2A6C1C-481C-314C-B06F-2A976B419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1000"/>
            <a:ext cx="32918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1pPr>
            <a:lvl2pPr marL="742950" indent="-28575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2pPr>
            <a:lvl3pPr marL="11430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3pPr>
            <a:lvl4pPr marL="16002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4pPr>
            <a:lvl5pPr marL="20574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5pPr>
            <a:lvl6pPr marL="25146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6pPr>
            <a:lvl7pPr marL="29718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7pPr>
            <a:lvl8pPr marL="34290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8pPr>
            <a:lvl9pPr marL="38862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7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Title of the Poster</a:t>
            </a:r>
          </a:p>
          <a:p>
            <a:pPr eaLnBrk="1" hangingPunct="1"/>
            <a:r>
              <a:rPr lang="en-US" altLang="en-US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Authors</a:t>
            </a:r>
            <a:r>
              <a:rPr lang="ja-JP" altLang="en-US"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’</a:t>
            </a:r>
            <a:r>
              <a:rPr lang="en-US" altLang="ja-JP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Names</a:t>
            </a:r>
          </a:p>
          <a:p>
            <a:pPr eaLnBrk="1" hangingPunct="1"/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Psychology 4321 – Spring 2025, Professor Einstein</a:t>
            </a:r>
          </a:p>
          <a:p>
            <a:pPr eaLnBrk="1" hangingPunct="1"/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(or simply the name of your faculty advisor if an independent project)</a:t>
            </a:r>
          </a:p>
        </p:txBody>
      </p:sp>
      <p:sp>
        <p:nvSpPr>
          <p:cNvPr id="12295" name="AutoShape 7">
            <a:extLst>
              <a:ext uri="{FF2B5EF4-FFF2-40B4-BE49-F238E27FC236}">
                <a16:creationId xmlns:a16="http://schemas.microsoft.com/office/drawing/2014/main" id="{A54232F5-A6F8-9F44-B265-8F09ED435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3937000"/>
            <a:ext cx="10067925" cy="5588000"/>
          </a:xfrm>
          <a:prstGeom prst="roundRect">
            <a:avLst>
              <a:gd name="adj" fmla="val 2269"/>
            </a:avLst>
          </a:prstGeom>
          <a:solidFill>
            <a:srgbClr val="EEF7F8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marL="327025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1pPr>
            <a:lvl2pPr marL="742950" indent="-28575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2pPr>
            <a:lvl3pPr marL="11430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3pPr>
            <a:lvl4pPr marL="16002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4pPr>
            <a:lvl5pPr marL="20574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5pPr>
            <a:lvl6pPr marL="25146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6pPr>
            <a:lvl7pPr marL="29718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7pPr>
            <a:lvl8pPr marL="34290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8pPr>
            <a:lvl9pPr marL="38862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Introduction</a:t>
            </a:r>
            <a:endParaRPr lang="en-US" altLang="en-US" sz="2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l" eaLnBrk="1" hangingPunct="1">
              <a:spcBef>
                <a:spcPts val="863"/>
              </a:spcBef>
            </a:pP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amet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consectetuer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adipiscing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elit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Vivamus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sagittis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risus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et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convallis,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leo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molestie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sapien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molestie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facilisis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mi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tortor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in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arcu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Integer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iaculis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magna a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arcu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Duis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nibh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tempus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pede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massa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eget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felis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id ante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consequat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viverra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Proin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adipiscing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Aliquam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magna a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justo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algn="l" eaLnBrk="1" hangingPunct="1">
              <a:spcBef>
                <a:spcPts val="863"/>
              </a:spcBef>
            </a:pP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Mauris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nunc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Class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aptent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taciti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sociosqu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ad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litora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torquent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conubia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nostra,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inceptos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hymenaeos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Praesent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at ante.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Quisque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elit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pede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gravida in,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congue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vitae,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consectetuer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lectus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Aenean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in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massa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Sed diam. Class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aptent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taciti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sociosqu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ad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litora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torquent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conubia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nostra,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inceptos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hymenaeos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</p:txBody>
      </p:sp>
      <p:sp>
        <p:nvSpPr>
          <p:cNvPr id="12304" name="AutoShape 16">
            <a:extLst>
              <a:ext uri="{FF2B5EF4-FFF2-40B4-BE49-F238E27FC236}">
                <a16:creationId xmlns:a16="http://schemas.microsoft.com/office/drawing/2014/main" id="{1467BD1E-A030-114A-B544-448DB5995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0466387"/>
            <a:ext cx="10067925" cy="11098213"/>
          </a:xfrm>
          <a:prstGeom prst="roundRect">
            <a:avLst>
              <a:gd name="adj" fmla="val 2269"/>
            </a:avLst>
          </a:prstGeom>
          <a:solidFill>
            <a:srgbClr val="EEF7F8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marL="327025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1pPr>
            <a:lvl2pPr marL="742950" indent="-28575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2pPr>
            <a:lvl3pPr marL="11430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3pPr>
            <a:lvl4pPr marL="16002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4pPr>
            <a:lvl5pPr marL="20574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5pPr>
            <a:lvl6pPr marL="25146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6pPr>
            <a:lvl7pPr marL="29718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7pPr>
            <a:lvl8pPr marL="34290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8pPr>
            <a:lvl9pPr marL="38862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Methods</a:t>
            </a:r>
            <a:endParaRPr lang="en-US" altLang="en-US" sz="2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l" eaLnBrk="1" hangingPunct="1">
              <a:spcBef>
                <a:spcPts val="863"/>
              </a:spcBef>
            </a:pP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amet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consectetuer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adipiscing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elit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Vivamus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sagittis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risus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et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convallis,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leo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molestie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sapien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molestie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facilisis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mi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tortor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in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arcu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Integer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iaculis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magna a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arcu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Duis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nibh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tempus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pede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massa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eget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felis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id ante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consequat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viverra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Proin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adipiscing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Aliquam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magna a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justo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algn="l" eaLnBrk="1" hangingPunct="1">
              <a:spcBef>
                <a:spcPts val="863"/>
              </a:spcBef>
            </a:pP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Mauris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nunc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Class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aptent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taciti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sociosqu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ad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litora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torquent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conubia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nostra,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inceptos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hymenaeos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Praesent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at ante.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Quisque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elit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pede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gravida in,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congue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vitae,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consectetuer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lectus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Aenean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in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massa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Sed diam. Class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aptent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taciti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sociosqu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ad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litora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torquent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conubia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nostra,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inceptos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hymenaeos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</p:txBody>
      </p:sp>
      <p:sp>
        <p:nvSpPr>
          <p:cNvPr id="12305" name="AutoShape 17">
            <a:extLst>
              <a:ext uri="{FF2B5EF4-FFF2-40B4-BE49-F238E27FC236}">
                <a16:creationId xmlns:a16="http://schemas.microsoft.com/office/drawing/2014/main" id="{CE0DD880-338B-334C-9300-F319FD14F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45650" y="3937000"/>
            <a:ext cx="10067925" cy="5588000"/>
          </a:xfrm>
          <a:prstGeom prst="roundRect">
            <a:avLst>
              <a:gd name="adj" fmla="val 2269"/>
            </a:avLst>
          </a:prstGeom>
          <a:solidFill>
            <a:srgbClr val="EEF7F8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marL="327025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1pPr>
            <a:lvl2pPr marL="742950" indent="-28575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2pPr>
            <a:lvl3pPr marL="11430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3pPr>
            <a:lvl4pPr marL="16002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4pPr>
            <a:lvl5pPr marL="20574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5pPr>
            <a:lvl6pPr marL="25146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6pPr>
            <a:lvl7pPr marL="29718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7pPr>
            <a:lvl8pPr marL="34290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8pPr>
            <a:lvl9pPr marL="38862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Results</a:t>
            </a:r>
            <a:endParaRPr lang="en-US" altLang="en-US" sz="2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l" eaLnBrk="1" hangingPunct="1">
              <a:spcBef>
                <a:spcPts val="863"/>
              </a:spcBef>
            </a:pP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amet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consectetuer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adipiscing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elit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Vivamus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sagittis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risus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et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convallis,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leo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molestie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sapien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molestie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facilisis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mi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tortor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in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arcu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Integer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iaculis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magna a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arcu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Duis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nibh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tempus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pede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massa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eget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felis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id ante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consequat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viverra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Proin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adipiscing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Aliquam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magna a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justo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algn="l" eaLnBrk="1" hangingPunct="1">
              <a:spcBef>
                <a:spcPts val="863"/>
              </a:spcBef>
            </a:pP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Mauris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nunc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Class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aptent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taciti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sociosqu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ad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litora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torquent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conubia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nostra,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inceptos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hymenaeos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Praesent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at ante.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Quisque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elit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pede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gravida in,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congue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vitae,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consectetuer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lectus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Aenean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in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massa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Sed diam. Class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aptent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taciti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sociosqu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ad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litora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torquent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conubia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nostra,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inceptos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hymenaeos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</p:txBody>
      </p:sp>
      <p:sp>
        <p:nvSpPr>
          <p:cNvPr id="12306" name="AutoShape 18">
            <a:extLst>
              <a:ext uri="{FF2B5EF4-FFF2-40B4-BE49-F238E27FC236}">
                <a16:creationId xmlns:a16="http://schemas.microsoft.com/office/drawing/2014/main" id="{D47AE20D-1198-D246-BA88-9006CD92C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45650" y="10312400"/>
            <a:ext cx="10067925" cy="6553200"/>
          </a:xfrm>
          <a:prstGeom prst="roundRect">
            <a:avLst>
              <a:gd name="adj" fmla="val 2269"/>
            </a:avLst>
          </a:prstGeom>
          <a:solidFill>
            <a:srgbClr val="EEF7F8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marL="327025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1pPr>
            <a:lvl2pPr marL="742950" indent="-28575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2pPr>
            <a:lvl3pPr marL="11430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3pPr>
            <a:lvl4pPr marL="16002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4pPr>
            <a:lvl5pPr marL="2057400" indent="-228600" defTabSz="652463" eaLnBrk="0" hangingPunct="0"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5pPr>
            <a:lvl6pPr marL="25146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6pPr>
            <a:lvl7pPr marL="29718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7pPr>
            <a:lvl8pPr marL="34290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8pPr>
            <a:lvl9pPr marL="3886200" indent="-228600" algn="ctr" defTabSz="652463" eaLnBrk="0" fontAlgn="base" hangingPunct="0">
              <a:spcBef>
                <a:spcPct val="0"/>
              </a:spcBef>
              <a:spcAft>
                <a:spcPct val="0"/>
              </a:spcAft>
              <a:defRPr sz="13800">
                <a:solidFill>
                  <a:srgbClr val="000000"/>
                </a:solidFill>
                <a:latin typeface="Gill Sans" panose="020B0502020104020203" pitchFamily="34" charset="-79"/>
                <a:ea typeface="ＭＳ Ｐゴシック" panose="020B0600070205080204" pitchFamily="34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Discussion</a:t>
            </a:r>
            <a:endParaRPr lang="en-US" altLang="en-US" sz="2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l" eaLnBrk="1" hangingPunct="1">
              <a:spcBef>
                <a:spcPts val="863"/>
              </a:spcBef>
            </a:pP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amet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consectetuer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adipiscing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elit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Vivamus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sagittis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risus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et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convallis,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leo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molestie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sapien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molestie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facilisis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mi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tortor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in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arcu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Integer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iaculis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magna a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arcu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Duis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nibh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tempus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pede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massa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Donec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eget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felis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id ante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consequat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viverra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Proin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adipiscing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Aliquam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mattis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magna a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justo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</a:p>
          <a:p>
            <a:pPr algn="l" eaLnBrk="1" hangingPunct="1">
              <a:spcBef>
                <a:spcPts val="863"/>
              </a:spcBef>
            </a:pP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Mauris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nunc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Class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aptent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taciti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sociosqu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ad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litora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torquent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conubia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nostra,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inceptos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hymenaeos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Praesent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at ante.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Quisque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elit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pede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gravida in,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congue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vitae,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consectetuer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a,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lectus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Aenean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in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massa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Sed diam. Class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aptent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taciti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sociosqu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ad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litora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torquent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conubia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nostra, per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inceptos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hymenaeos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</p:txBody>
      </p:sp>
      <p:sp>
        <p:nvSpPr>
          <p:cNvPr id="12307" name="AutoShape 19">
            <a:extLst>
              <a:ext uri="{FF2B5EF4-FFF2-40B4-BE49-F238E27FC236}">
                <a16:creationId xmlns:a16="http://schemas.microsoft.com/office/drawing/2014/main" id="{9FA4F4B8-5287-654E-AAF8-7B5CF8040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45649" y="17221200"/>
            <a:ext cx="10067925" cy="4267200"/>
          </a:xfrm>
          <a:prstGeom prst="roundRect">
            <a:avLst>
              <a:gd name="adj" fmla="val 2269"/>
            </a:avLst>
          </a:prstGeom>
          <a:solidFill>
            <a:srgbClr val="EEF7F8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976313" indent="-649288" defTabSz="652463">
              <a:defRPr/>
            </a:pPr>
            <a:r>
              <a:rPr 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  <a:cs typeface="Arial" charset="0"/>
                <a:sym typeface="Arial" charset="0"/>
              </a:rPr>
              <a:t>References</a:t>
            </a:r>
            <a:endParaRPr lang="en-US" sz="17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marL="976313" indent="-649288" algn="l" defTabSz="652463">
              <a:spcBef>
                <a:spcPts val="863"/>
              </a:spcBef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Lorem ipsum dolor sit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amet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,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consectetuer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adipiscing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elit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</a:t>
            </a:r>
          </a:p>
          <a:p>
            <a:pPr marL="976313" indent="-649288" algn="l" defTabSz="652463">
              <a:spcBef>
                <a:spcPts val="863"/>
              </a:spcBef>
              <a:defRPr/>
            </a:pP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Vivamus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sagittis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,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risus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et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mattis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convallis,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leo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metus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molestie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sapien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,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molestie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facilisis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mi tort</a:t>
            </a:r>
          </a:p>
          <a:p>
            <a:pPr marL="976313" indent="-649288" algn="l" defTabSz="652463">
              <a:spcBef>
                <a:spcPts val="863"/>
              </a:spcBef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or in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arcu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Integer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iaculis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magna a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arcu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Duis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nibh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Donec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tempus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pede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nec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massa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Donec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eget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felis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id ante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consequat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viverra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</a:t>
            </a:r>
          </a:p>
          <a:p>
            <a:pPr marL="976313" indent="-649288" algn="l" defTabSz="652463">
              <a:spcBef>
                <a:spcPts val="863"/>
              </a:spcBef>
              <a:defRPr/>
            </a:pP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Proin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adipiscing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Aliquam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mattis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magna a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justo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</a:t>
            </a:r>
          </a:p>
          <a:p>
            <a:pPr marL="976313" indent="-649288" algn="l" defTabSz="652463">
              <a:spcBef>
                <a:spcPts val="863"/>
              </a:spcBef>
              <a:defRPr/>
            </a:pP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Mauris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nunc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Class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aptent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taciti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sociosqu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ad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litora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torquent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per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conubia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nostra, per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inceptos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hymenaeos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Praesent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at ante.</a:t>
            </a:r>
          </a:p>
          <a:p>
            <a:pPr marL="976313" indent="-649288" algn="l" defTabSz="652463">
              <a:spcBef>
                <a:spcPts val="863"/>
              </a:spcBef>
              <a:defRPr/>
            </a:pP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Quisque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elit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pede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, gravida in,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congue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vitae,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consectetuer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a,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lectus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Aenean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in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massa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 Sed diam. Class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aptent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taciti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sociosqu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ad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litora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torquent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per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conubia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nostra, per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inceptos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hymenaeos</a:t>
            </a:r>
            <a:r>
              <a:rPr lang="en-US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.</a:t>
            </a:r>
          </a:p>
        </p:txBody>
      </p:sp>
      <p:pic>
        <p:nvPicPr>
          <p:cNvPr id="14343" name="Picture 1" descr="Boulder centered.eps">
            <a:extLst>
              <a:ext uri="{FF2B5EF4-FFF2-40B4-BE49-F238E27FC236}">
                <a16:creationId xmlns:a16="http://schemas.microsoft.com/office/drawing/2014/main" id="{2832C8E7-D4F6-8043-9ABD-43EA89CEA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08000"/>
            <a:ext cx="48006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2" descr="CUAerial.jpg">
            <a:extLst>
              <a:ext uri="{FF2B5EF4-FFF2-40B4-BE49-F238E27FC236}">
                <a16:creationId xmlns:a16="http://schemas.microsoft.com/office/drawing/2014/main" id="{321CD8E7-D9DD-B842-81AA-FA150D57C5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0" y="457200"/>
            <a:ext cx="396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n with painting">
  <a:themeElements>
    <a:clrScheme name="tan with painting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tan with painting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tan with painting 1">
        <a:dk1>
          <a:srgbClr val="294E69"/>
        </a:dk1>
        <a:lt1>
          <a:srgbClr val="EEDEC3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9A8A6E"/>
        </a:accent2>
        <a:accent3>
          <a:srgbClr val="F5ECDE"/>
        </a:accent3>
        <a:accent4>
          <a:srgbClr val="214159"/>
        </a:accent4>
        <a:accent5>
          <a:srgbClr val="FFFFFF"/>
        </a:accent5>
        <a:accent6>
          <a:srgbClr val="8B7D63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 with painting 2">
        <a:dk1>
          <a:srgbClr val="000000"/>
        </a:dk1>
        <a:lt1>
          <a:srgbClr val="DBCEFF"/>
        </a:lt1>
        <a:dk2>
          <a:srgbClr val="000000"/>
        </a:dk2>
        <a:lt2>
          <a:srgbClr val="808080"/>
        </a:lt2>
        <a:accent1>
          <a:srgbClr val="BBE3C3"/>
        </a:accent1>
        <a:accent2>
          <a:srgbClr val="333399"/>
        </a:accent2>
        <a:accent3>
          <a:srgbClr val="EAE3FF"/>
        </a:accent3>
        <a:accent4>
          <a:srgbClr val="000000"/>
        </a:accent4>
        <a:accent5>
          <a:srgbClr val="DAEFDE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 with painting 3">
        <a:dk1>
          <a:srgbClr val="000000"/>
        </a:dk1>
        <a:lt1>
          <a:srgbClr val="E1F1FF"/>
        </a:lt1>
        <a:dk2>
          <a:srgbClr val="000000"/>
        </a:dk2>
        <a:lt2>
          <a:srgbClr val="808080"/>
        </a:lt2>
        <a:accent1>
          <a:srgbClr val="BCD7EE"/>
        </a:accent1>
        <a:accent2>
          <a:srgbClr val="333399"/>
        </a:accent2>
        <a:accent3>
          <a:srgbClr val="EEF7FF"/>
        </a:accent3>
        <a:accent4>
          <a:srgbClr val="000000"/>
        </a:accent4>
        <a:accent5>
          <a:srgbClr val="DAE8F5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 with painting 4">
        <a:dk1>
          <a:srgbClr val="000000"/>
        </a:dk1>
        <a:lt1>
          <a:srgbClr val="E7DFFF"/>
        </a:lt1>
        <a:dk2>
          <a:srgbClr val="000000"/>
        </a:dk2>
        <a:lt2>
          <a:srgbClr val="808080"/>
        </a:lt2>
        <a:accent1>
          <a:srgbClr val="D5E3E3"/>
        </a:accent1>
        <a:accent2>
          <a:srgbClr val="333399"/>
        </a:accent2>
        <a:accent3>
          <a:srgbClr val="F1ECFF"/>
        </a:accent3>
        <a:accent4>
          <a:srgbClr val="000000"/>
        </a:accent4>
        <a:accent5>
          <a:srgbClr val="E7EF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 with paint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8F6F7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2FA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&amp; Bullets - Righ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, Bullets &amp; Phot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Vertic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itle - Top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&amp; Bullets - Lef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8F6F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2FAF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Pages>0</Pages>
  <Words>641</Words>
  <Characters>0</Characters>
  <Application>Microsoft Macintosh PowerPoint</Application>
  <PresentationFormat>Custom</PresentationFormat>
  <Lines>0</Lines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</vt:i4>
      </vt:variant>
    </vt:vector>
  </HeadingPairs>
  <TitlesOfParts>
    <vt:vector size="15" baseType="lpstr">
      <vt:lpstr>Arial</vt:lpstr>
      <vt:lpstr>Gill Sans</vt:lpstr>
      <vt:lpstr>Lucida Grande</vt:lpstr>
      <vt:lpstr>tan with painting</vt:lpstr>
      <vt:lpstr>Title &amp; Bullets</vt:lpstr>
      <vt:lpstr>Title - Center</vt:lpstr>
      <vt:lpstr>Bullets</vt:lpstr>
      <vt:lpstr>Photo - Horizontal</vt:lpstr>
      <vt:lpstr>Photo - Vertical</vt:lpstr>
      <vt:lpstr>Title - Top</vt:lpstr>
      <vt:lpstr>Blank</vt:lpstr>
      <vt:lpstr>Title &amp; Bullets - Left</vt:lpstr>
      <vt:lpstr>Title &amp; Bullets - Right</vt:lpstr>
      <vt:lpstr>Title, Bullets &amp; Photo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URD Poster</dc:title>
  <dc:subject/>
  <dc:creator>Fred Clipr</dc:creator>
  <cp:keywords/>
  <dc:description/>
  <cp:lastModifiedBy>Ernest F Mross</cp:lastModifiedBy>
  <cp:revision>12</cp:revision>
  <cp:lastPrinted>2005-04-21T23:16:53Z</cp:lastPrinted>
  <dcterms:modified xsi:type="dcterms:W3CDTF">2024-12-06T16:47:41Z</dcterms:modified>
</cp:coreProperties>
</file>