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Lato"/>
      <p:regular r:id="rId14"/>
      <p:bold r:id="rId15"/>
      <p:italic r:id="rId16"/>
      <p:boldItalic r:id="rId17"/>
    </p:embeddedFont>
    <p:embeddedFont>
      <p:font typeface="Poppins"/>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jWvLks0riwpj3W/jBOumqy/d8s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OpenSans-regular.fntdata"/><Relationship Id="rId21" Type="http://schemas.openxmlformats.org/officeDocument/2006/relationships/font" Target="fonts/Poppins-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Open Sans"/>
                <a:ea typeface="Open Sans"/>
                <a:cs typeface="Open Sans"/>
                <a:sym typeface="Open Sans"/>
              </a:rPr>
              <a:t>These slides are student facing with the exception of this slide and the two teal slides that are included to give you a guide of where we have come from and where we are heading. Do not share these with students. The speaker notes for each slide include suggested prompts from the Learning Plan which are for your use and will assist you in leading the discussion.</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Open Sans"/>
                <a:ea typeface="Open Sans"/>
                <a:cs typeface="Open Sans"/>
                <a:sym typeface="Open Sans"/>
              </a:rPr>
              <a:t>If you need slides to share with students, you can go to File -&gt; Download -&gt; PDF Document and delete this slide and the two teal slides.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100"/>
              <a:buNone/>
            </a:pPr>
            <a:r>
              <a:t/>
            </a:r>
            <a:endParaRPr sz="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9" name="Shape 9"/>
        <p:cNvGrpSpPr/>
        <p:nvPr/>
      </p:nvGrpSpPr>
      <p:grpSpPr>
        <a:xfrm>
          <a:off x="0" y="0"/>
          <a:ext cx="0" cy="0"/>
          <a:chOff x="0" y="0"/>
          <a:chExt cx="0" cy="0"/>
        </a:xfrm>
      </p:grpSpPr>
      <p:sp>
        <p:nvSpPr>
          <p:cNvPr id="10" name="Google Shape;10;p1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Gs7gBvHlqDhBwejF7aGSbP4Yow07IrEcpQkwRmKELlMhKxUE5Aj4qbsmCdl3KidkXjn2VQu5S3PEoaAjMiH8kCJjY9r_G2JrZK7I00gcnoRp8HDjo46glACDsGsJt0splz5Yn4cZrnHyYuddZRIkFk2xnLmV1VMdbDPH27ir0fKb5Ojba70q0AYn6pY5okNVB77M0AwFYKGGJ-Yx54h0R3hqMQ-wuhGGJftTDJBHWTzGjLZsrQNSe6lB5hLbIB5ZOGcVX0GAAU4ut4q_RlXw9qjLIN-8VNyRcII2f2zFVZTngC31uDDIJ6bkemMpBRH7v5ANrEiSYjcwmR3vCRO96vRv2xY7601HXcNg7tl-rU-hSvNF2R6N4DoXmGdMmEoaofObUbrGr3ut4M_69ZVIDJX9ncLg0hM5Jr3CZs7rMZQ3bIbn4yAGeE8IKxxUlkXdsmta1-5Zbohqx97XcDrS0bHxh7dom2fmIEpj8wMu2N0mIeC1MEoHcVLDtjfgUTOQhzxTneq1ElEuY9NTdK1ZrKcFt0uFYRY8LHc7wlrfWcml_nnY37M7Df7NawClYEKUVR8=w403-h141-no" id="11" name="Google Shape;11;p10"/>
          <p:cNvPicPr preferRelativeResize="0"/>
          <p:nvPr/>
        </p:nvPicPr>
        <p:blipFill rotWithShape="1">
          <a:blip r:embed="rId2">
            <a:alphaModFix/>
          </a:blip>
          <a:srcRect b="0" l="0" r="0" t="0"/>
          <a:stretch/>
        </p:blipFill>
        <p:spPr>
          <a:xfrm>
            <a:off x="195810" y="4657018"/>
            <a:ext cx="1008139" cy="348556"/>
          </a:xfrm>
          <a:prstGeom prst="rect">
            <a:avLst/>
          </a:prstGeom>
          <a:noFill/>
          <a:ln>
            <a:noFill/>
          </a:ln>
        </p:spPr>
      </p:pic>
      <p:sp>
        <p:nvSpPr>
          <p:cNvPr id="12" name="Google Shape;12;p10"/>
          <p:cNvSpPr txBox="1"/>
          <p:nvPr/>
        </p:nvSpPr>
        <p:spPr>
          <a:xfrm>
            <a:off x="1203949" y="4688600"/>
            <a:ext cx="57275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241F21"/>
                </a:solidFill>
                <a:latin typeface="Arial"/>
                <a:ea typeface="Arial"/>
                <a:cs typeface="Arial"/>
                <a:sym typeface="Arial"/>
              </a:rPr>
              <a:t>This material is based on work supported by the National Science Foundation (NSF) under award #DRL - UCAR: 1949322,  CU: 1948709,  USU: 1949299.</a:t>
            </a:r>
            <a:endParaRPr/>
          </a:p>
          <a:p>
            <a:pPr indent="0" lvl="0" marL="0" marR="0" rtl="0" algn="l">
              <a:lnSpc>
                <a:spcPct val="100000"/>
              </a:lnSpc>
              <a:spcBef>
                <a:spcPts val="0"/>
              </a:spcBef>
              <a:spcAft>
                <a:spcPts val="0"/>
              </a:spcAft>
              <a:buNone/>
            </a:pPr>
            <a:r>
              <a:rPr b="0" i="0" lang="en-US" sz="700" u="none" cap="none" strike="noStrike">
                <a:solidFill>
                  <a:srgbClr val="241F21"/>
                </a:solidFill>
                <a:latin typeface="Arial"/>
                <a:ea typeface="Arial"/>
                <a:cs typeface="Arial"/>
                <a:sym typeface="Arial"/>
              </a:rPr>
              <a:t>This work is licensed under a Creative Commons Attribution 4.0 License   </a:t>
            </a:r>
            <a:r>
              <a:rPr b="0" i="0" lang="en-US" sz="700" u="sng" cap="none" strike="noStrike">
                <a:solidFill>
                  <a:srgbClr val="241F21"/>
                </a:solidFill>
                <a:latin typeface="Arial"/>
                <a:ea typeface="Arial"/>
                <a:cs typeface="Arial"/>
                <a:sym typeface="Arial"/>
              </a:rPr>
              <a:t>http://creativecommons.org/licenses/by/4.0/</a:t>
            </a:r>
            <a:endParaRPr b="0" i="0" sz="700" u="none" cap="none" strike="noStrike">
              <a:solidFill>
                <a:srgbClr val="241F21"/>
              </a:solidFill>
              <a:latin typeface="Arial"/>
              <a:ea typeface="Arial"/>
              <a:cs typeface="Arial"/>
              <a:sym typeface="Arial"/>
            </a:endParaRPr>
          </a:p>
        </p:txBody>
      </p:sp>
      <p:pic>
        <p:nvPicPr>
          <p:cNvPr descr="Close-up of a circuit board&#10;&#10;Description automatically generated" id="13" name="Google Shape;13;p10"/>
          <p:cNvPicPr preferRelativeResize="0"/>
          <p:nvPr/>
        </p:nvPicPr>
        <p:blipFill rotWithShape="1">
          <a:blip r:embed="rId3">
            <a:alphaModFix/>
          </a:blip>
          <a:srcRect b="22975" l="0" r="0" t="3282"/>
          <a:stretch/>
        </p:blipFill>
        <p:spPr>
          <a:xfrm>
            <a:off x="0" y="0"/>
            <a:ext cx="9144000" cy="4495267"/>
          </a:xfrm>
          <a:prstGeom prst="rect">
            <a:avLst/>
          </a:prstGeom>
          <a:noFill/>
          <a:ln>
            <a:noFill/>
          </a:ln>
        </p:spPr>
      </p:pic>
      <p:pic>
        <p:nvPicPr>
          <p:cNvPr descr="A black and white diagonal lines&#10;&#10;Description automatically generated" id="14" name="Google Shape;14;p10"/>
          <p:cNvPicPr preferRelativeResize="0"/>
          <p:nvPr/>
        </p:nvPicPr>
        <p:blipFill rotWithShape="1">
          <a:blip r:embed="rId4">
            <a:alphaModFix/>
          </a:blip>
          <a:srcRect b="0" l="0" r="0" t="0"/>
          <a:stretch/>
        </p:blipFill>
        <p:spPr>
          <a:xfrm>
            <a:off x="1410585" y="-2022"/>
            <a:ext cx="7568909" cy="4681631"/>
          </a:xfrm>
          <a:prstGeom prst="rect">
            <a:avLst/>
          </a:prstGeom>
          <a:noFill/>
          <a:ln>
            <a:noFill/>
          </a:ln>
        </p:spPr>
      </p:pic>
      <p:pic>
        <p:nvPicPr>
          <p:cNvPr id="15" name="Google Shape;15;p10"/>
          <p:cNvPicPr preferRelativeResize="0"/>
          <p:nvPr/>
        </p:nvPicPr>
        <p:blipFill rotWithShape="1">
          <a:blip r:embed="rId5">
            <a:alphaModFix/>
          </a:blip>
          <a:srcRect b="0" l="0" r="0" t="0"/>
          <a:stretch/>
        </p:blipFill>
        <p:spPr>
          <a:xfrm>
            <a:off x="4323859" y="2007907"/>
            <a:ext cx="2658366" cy="20079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 name="Google Shape;68;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 name="Google Shape;7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6" name="Google Shape;76;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7" name="Google Shape;7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0" name="Google Shape;8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4" name="Google Shape;84;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5" name="Google Shape;85;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6" name="Google Shape;8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9" name="Google Shape;8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2" name="Google Shape;92;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3" name="Google Shape;9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2">
    <p:spTree>
      <p:nvGrpSpPr>
        <p:cNvPr id="16" name="Shape 16"/>
        <p:cNvGrpSpPr/>
        <p:nvPr/>
      </p:nvGrpSpPr>
      <p:grpSpPr>
        <a:xfrm>
          <a:off x="0" y="0"/>
          <a:ext cx="0" cy="0"/>
          <a:chOff x="0" y="0"/>
          <a:chExt cx="0" cy="0"/>
        </a:xfrm>
      </p:grpSpPr>
      <p:sp>
        <p:nvSpPr>
          <p:cNvPr id="17" name="Google Shape;17;p1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Close-up of a circuit board&#10;&#10;Description automatically generated" id="18" name="Google Shape;18;p11"/>
          <p:cNvPicPr preferRelativeResize="0"/>
          <p:nvPr/>
        </p:nvPicPr>
        <p:blipFill rotWithShape="1">
          <a:blip r:embed="rId2">
            <a:alphaModFix/>
          </a:blip>
          <a:srcRect b="22975" l="0" r="0" t="3282"/>
          <a:stretch/>
        </p:blipFill>
        <p:spPr>
          <a:xfrm>
            <a:off x="0" y="0"/>
            <a:ext cx="9144000" cy="4495267"/>
          </a:xfrm>
          <a:prstGeom prst="rect">
            <a:avLst/>
          </a:prstGeom>
          <a:noFill/>
          <a:ln>
            <a:noFill/>
          </a:ln>
        </p:spPr>
      </p:pic>
      <p:pic>
        <p:nvPicPr>
          <p:cNvPr descr="A black and white diagonal lines&#10;&#10;Description automatically generated" id="19" name="Google Shape;19;p11"/>
          <p:cNvPicPr preferRelativeResize="0"/>
          <p:nvPr/>
        </p:nvPicPr>
        <p:blipFill rotWithShape="1">
          <a:blip r:embed="rId3">
            <a:alphaModFix/>
          </a:blip>
          <a:srcRect b="0" l="0" r="0" t="0"/>
          <a:stretch/>
        </p:blipFill>
        <p:spPr>
          <a:xfrm>
            <a:off x="1410585" y="-2022"/>
            <a:ext cx="7568909" cy="4681631"/>
          </a:xfrm>
          <a:prstGeom prst="rect">
            <a:avLst/>
          </a:prstGeom>
          <a:noFill/>
          <a:ln>
            <a:noFill/>
          </a:ln>
        </p:spPr>
      </p:pic>
      <p:pic>
        <p:nvPicPr>
          <p:cNvPr id="20" name="Google Shape;20;p11"/>
          <p:cNvPicPr preferRelativeResize="0"/>
          <p:nvPr/>
        </p:nvPicPr>
        <p:blipFill rotWithShape="1">
          <a:blip r:embed="rId4">
            <a:alphaModFix/>
          </a:blip>
          <a:srcRect b="0" l="0" r="0" t="0"/>
          <a:stretch/>
        </p:blipFill>
        <p:spPr>
          <a:xfrm>
            <a:off x="5454049" y="2796427"/>
            <a:ext cx="2007802" cy="1516554"/>
          </a:xfrm>
          <a:prstGeom prst="rect">
            <a:avLst/>
          </a:prstGeom>
          <a:noFill/>
          <a:ln>
            <a:noFill/>
          </a:ln>
        </p:spPr>
      </p:pic>
      <p:pic>
        <p:nvPicPr>
          <p:cNvPr id="21" name="Google Shape;21;p11"/>
          <p:cNvPicPr preferRelativeResize="0"/>
          <p:nvPr/>
        </p:nvPicPr>
        <p:blipFill rotWithShape="1">
          <a:blip r:embed="rId5">
            <a:alphaModFix/>
          </a:blip>
          <a:srcRect b="0" l="42504" r="6639" t="0"/>
          <a:stretch/>
        </p:blipFill>
        <p:spPr>
          <a:xfrm>
            <a:off x="0" y="785186"/>
            <a:ext cx="9144000" cy="1072696"/>
          </a:xfrm>
          <a:prstGeom prst="rect">
            <a:avLst/>
          </a:prstGeom>
          <a:noFill/>
          <a:ln>
            <a:noFill/>
          </a:ln>
        </p:spPr>
      </p:pic>
      <p:sp>
        <p:nvSpPr>
          <p:cNvPr id="22" name="Google Shape;22;p11"/>
          <p:cNvSpPr txBox="1"/>
          <p:nvPr>
            <p:ph idx="1" type="body"/>
          </p:nvPr>
        </p:nvSpPr>
        <p:spPr>
          <a:xfrm>
            <a:off x="291382" y="785186"/>
            <a:ext cx="8724900" cy="1072696"/>
          </a:xfrm>
          <a:prstGeom prst="rect">
            <a:avLst/>
          </a:prstGeom>
          <a:noFill/>
          <a:ln>
            <a:noFill/>
          </a:ln>
        </p:spPr>
        <p:txBody>
          <a:bodyPr anchorCtr="0" anchor="ctr" bIns="91425" lIns="91425" spcFirstLastPara="1" rIns="91425" wrap="square" tIns="91425">
            <a:normAutofit/>
          </a:bodyPr>
          <a:lstStyle>
            <a:lvl1pPr indent="-228600" lvl="0" marL="457200" algn="l">
              <a:lnSpc>
                <a:spcPct val="115000"/>
              </a:lnSpc>
              <a:spcBef>
                <a:spcPts val="0"/>
              </a:spcBef>
              <a:spcAft>
                <a:spcPts val="0"/>
              </a:spcAft>
              <a:buSzPts val="1800"/>
              <a:buNone/>
              <a:defRPr sz="3200">
                <a:solidFill>
                  <a:schemeClr val="lt1"/>
                </a:solidFill>
                <a:latin typeface="Lato"/>
                <a:ea typeface="Lato"/>
                <a:cs typeface="Lato"/>
                <a:sym typeface="Lato"/>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3">
    <p:spTree>
      <p:nvGrpSpPr>
        <p:cNvPr id="23" name="Shape 23"/>
        <p:cNvGrpSpPr/>
        <p:nvPr/>
      </p:nvGrpSpPr>
      <p:grpSpPr>
        <a:xfrm>
          <a:off x="0" y="0"/>
          <a:ext cx="0" cy="0"/>
          <a:chOff x="0" y="0"/>
          <a:chExt cx="0" cy="0"/>
        </a:xfrm>
      </p:grpSpPr>
      <p:sp>
        <p:nvSpPr>
          <p:cNvPr id="24" name="Google Shape;24;p1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Close-up of a circuit board&#10;&#10;Description automatically generated" id="25" name="Google Shape;25;p12"/>
          <p:cNvPicPr preferRelativeResize="0"/>
          <p:nvPr/>
        </p:nvPicPr>
        <p:blipFill rotWithShape="1">
          <a:blip r:embed="rId2">
            <a:alphaModFix/>
          </a:blip>
          <a:srcRect b="22975" l="0" r="0" t="3282"/>
          <a:stretch/>
        </p:blipFill>
        <p:spPr>
          <a:xfrm>
            <a:off x="0" y="0"/>
            <a:ext cx="9144000" cy="4495267"/>
          </a:xfrm>
          <a:prstGeom prst="rect">
            <a:avLst/>
          </a:prstGeom>
          <a:noFill/>
          <a:ln>
            <a:noFill/>
          </a:ln>
        </p:spPr>
      </p:pic>
      <p:pic>
        <p:nvPicPr>
          <p:cNvPr descr="A black and white diagonal lines&#10;&#10;Description automatically generated" id="26" name="Google Shape;26;p12"/>
          <p:cNvPicPr preferRelativeResize="0"/>
          <p:nvPr/>
        </p:nvPicPr>
        <p:blipFill rotWithShape="1">
          <a:blip r:embed="rId3">
            <a:alphaModFix/>
          </a:blip>
          <a:srcRect b="0" l="0" r="0" t="0"/>
          <a:stretch/>
        </p:blipFill>
        <p:spPr>
          <a:xfrm>
            <a:off x="1780584" y="0"/>
            <a:ext cx="7363416" cy="4554527"/>
          </a:xfrm>
          <a:prstGeom prst="rect">
            <a:avLst/>
          </a:prstGeom>
          <a:noFill/>
          <a:ln>
            <a:noFill/>
          </a:ln>
        </p:spPr>
      </p:pic>
      <p:pic>
        <p:nvPicPr>
          <p:cNvPr id="27" name="Google Shape;27;p12"/>
          <p:cNvPicPr preferRelativeResize="0"/>
          <p:nvPr/>
        </p:nvPicPr>
        <p:blipFill rotWithShape="1">
          <a:blip r:embed="rId4">
            <a:alphaModFix/>
          </a:blip>
          <a:srcRect b="0" l="0" r="0" t="0"/>
          <a:stretch/>
        </p:blipFill>
        <p:spPr>
          <a:xfrm>
            <a:off x="6457950" y="3212643"/>
            <a:ext cx="1436321" cy="1084897"/>
          </a:xfrm>
          <a:prstGeom prst="rect">
            <a:avLst/>
          </a:prstGeom>
          <a:noFill/>
          <a:ln>
            <a:noFill/>
          </a:ln>
        </p:spPr>
      </p:pic>
      <p:sp>
        <p:nvSpPr>
          <p:cNvPr id="28" name="Google Shape;28;p12"/>
          <p:cNvSpPr/>
          <p:nvPr/>
        </p:nvSpPr>
        <p:spPr>
          <a:xfrm>
            <a:off x="0" y="0"/>
            <a:ext cx="5136948" cy="45545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 name="Google Shape;29;p12"/>
          <p:cNvSpPr txBox="1"/>
          <p:nvPr>
            <p:ph type="title"/>
          </p:nvPr>
        </p:nvSpPr>
        <p:spPr>
          <a:xfrm>
            <a:off x="311700" y="1499205"/>
            <a:ext cx="6042506" cy="155267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696969"/>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hese slides">
  <p:cSld name="1_How to use these slides">
    <p:spTree>
      <p:nvGrpSpPr>
        <p:cNvPr id="30" name="Shape 30"/>
        <p:cNvGrpSpPr/>
        <p:nvPr/>
      </p:nvGrpSpPr>
      <p:grpSpPr>
        <a:xfrm>
          <a:off x="0" y="0"/>
          <a:ext cx="0" cy="0"/>
          <a:chOff x="0" y="0"/>
          <a:chExt cx="0" cy="0"/>
        </a:xfrm>
      </p:grpSpPr>
      <p:sp>
        <p:nvSpPr>
          <p:cNvPr id="31" name="Google Shape;31;p1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13"/>
          <p:cNvSpPr txBox="1"/>
          <p:nvPr/>
        </p:nvSpPr>
        <p:spPr>
          <a:xfrm>
            <a:off x="876575" y="2816156"/>
            <a:ext cx="3300000" cy="331425"/>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24364"/>
              </a:solidFill>
              <a:latin typeface="Arial"/>
              <a:ea typeface="Arial"/>
              <a:cs typeface="Arial"/>
              <a:sym typeface="Arial"/>
            </a:endParaRPr>
          </a:p>
        </p:txBody>
      </p:sp>
      <p:pic>
        <p:nvPicPr>
          <p:cNvPr id="33" name="Google Shape;33;p13"/>
          <p:cNvPicPr preferRelativeResize="0"/>
          <p:nvPr/>
        </p:nvPicPr>
        <p:blipFill rotWithShape="1">
          <a:blip r:embed="rId2">
            <a:alphaModFix/>
          </a:blip>
          <a:srcRect b="0" l="0" r="0" t="0"/>
          <a:stretch/>
        </p:blipFill>
        <p:spPr>
          <a:xfrm>
            <a:off x="7976553" y="4191262"/>
            <a:ext cx="960751" cy="725685"/>
          </a:xfrm>
          <a:prstGeom prst="rect">
            <a:avLst/>
          </a:prstGeom>
          <a:noFill/>
          <a:ln>
            <a:noFill/>
          </a:ln>
        </p:spPr>
      </p:pic>
      <p:pic>
        <p:nvPicPr>
          <p:cNvPr id="34" name="Google Shape;34;p13"/>
          <p:cNvPicPr preferRelativeResize="0"/>
          <p:nvPr/>
        </p:nvPicPr>
        <p:blipFill rotWithShape="1">
          <a:blip r:embed="rId3">
            <a:alphaModFix/>
          </a:blip>
          <a:srcRect b="0" l="8036" r="0" t="0"/>
          <a:stretch/>
        </p:blipFill>
        <p:spPr>
          <a:xfrm>
            <a:off x="0" y="321066"/>
            <a:ext cx="8256068" cy="564662"/>
          </a:xfrm>
          <a:prstGeom prst="rect">
            <a:avLst/>
          </a:prstGeom>
          <a:noFill/>
          <a:ln>
            <a:noFill/>
          </a:ln>
        </p:spPr>
      </p:pic>
      <p:pic>
        <p:nvPicPr>
          <p:cNvPr id="35" name="Google Shape;35;p13"/>
          <p:cNvPicPr preferRelativeResize="0"/>
          <p:nvPr/>
        </p:nvPicPr>
        <p:blipFill rotWithShape="1">
          <a:blip r:embed="rId4">
            <a:alphaModFix/>
          </a:blip>
          <a:srcRect b="0" l="0" r="0" t="0"/>
          <a:stretch/>
        </p:blipFill>
        <p:spPr>
          <a:xfrm>
            <a:off x="7748230" y="321066"/>
            <a:ext cx="1223121" cy="564662"/>
          </a:xfrm>
          <a:prstGeom prst="rect">
            <a:avLst/>
          </a:prstGeom>
          <a:noFill/>
          <a:ln>
            <a:noFill/>
          </a:ln>
        </p:spPr>
      </p:pic>
      <p:sp>
        <p:nvSpPr>
          <p:cNvPr id="36" name="Google Shape;36;p13"/>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000">
                <a:solidFill>
                  <a:schemeClr val="lt1"/>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13"/>
          <p:cNvSpPr txBox="1"/>
          <p:nvPr>
            <p:ph idx="1" type="body"/>
          </p:nvPr>
        </p:nvSpPr>
        <p:spPr>
          <a:xfrm>
            <a:off x="269357" y="1165262"/>
            <a:ext cx="5529277" cy="2849562"/>
          </a:xfrm>
          <a:prstGeom prst="rect">
            <a:avLst/>
          </a:prstGeom>
          <a:noFill/>
          <a:ln>
            <a:noFill/>
          </a:ln>
        </p:spPr>
        <p:txBody>
          <a:bodyPr anchorCtr="0" anchor="t" bIns="91425" lIns="91425" spcFirstLastPara="1" rIns="91425" wrap="square" tIns="91425">
            <a:noAutofit/>
          </a:bodyPr>
          <a:lstStyle>
            <a:lvl1pPr indent="-365760" lvl="0" marL="457200" algn="l">
              <a:lnSpc>
                <a:spcPct val="100000"/>
              </a:lnSpc>
              <a:spcBef>
                <a:spcPts val="0"/>
              </a:spcBef>
              <a:spcAft>
                <a:spcPts val="0"/>
              </a:spcAft>
              <a:buClr>
                <a:srgbClr val="E64C27"/>
              </a:buClr>
              <a:buSzPts val="2160"/>
              <a:buFont typeface="NTR"/>
              <a:buChar char="»"/>
              <a:defRPr sz="1800">
                <a:solidFill>
                  <a:srgbClr val="3F3F3F"/>
                </a:solidFill>
                <a:latin typeface="Arial"/>
                <a:ea typeface="Arial"/>
                <a:cs typeface="Arial"/>
                <a:sym typeface="Arial"/>
              </a:defRPr>
            </a:lvl1pPr>
            <a:lvl2pPr indent="-317500" lvl="1" marL="914400" algn="l">
              <a:lnSpc>
                <a:spcPct val="100000"/>
              </a:lnSpc>
              <a:spcBef>
                <a:spcPts val="1600"/>
              </a:spcBef>
              <a:spcAft>
                <a:spcPts val="0"/>
              </a:spcAft>
              <a:buClr>
                <a:srgbClr val="E64C27"/>
              </a:buClr>
              <a:buSzPts val="1400"/>
              <a:buFont typeface="Arial"/>
              <a:buChar char="•"/>
              <a:defRPr sz="1800">
                <a:solidFill>
                  <a:srgbClr val="3F3F3F"/>
                </a:solidFill>
                <a:latin typeface="Arial"/>
                <a:ea typeface="Arial"/>
                <a:cs typeface="Arial"/>
                <a:sym typeface="Arial"/>
              </a:defRPr>
            </a:lvl2pPr>
            <a:lvl3pPr indent="-317500" lvl="2" marL="1371600" algn="l">
              <a:lnSpc>
                <a:spcPct val="100000"/>
              </a:lnSpc>
              <a:spcBef>
                <a:spcPts val="1600"/>
              </a:spcBef>
              <a:spcAft>
                <a:spcPts val="0"/>
              </a:spcAft>
              <a:buClr>
                <a:srgbClr val="7C90F8"/>
              </a:buClr>
              <a:buSzPts val="1400"/>
              <a:buChar char="■"/>
              <a:defRPr sz="1800">
                <a:solidFill>
                  <a:srgbClr val="3F3F3F"/>
                </a:solidFill>
                <a:latin typeface="Arial"/>
                <a:ea typeface="Arial"/>
                <a:cs typeface="Arial"/>
                <a:sym typeface="Arial"/>
              </a:defRPr>
            </a:lvl3pPr>
            <a:lvl4pPr indent="-317500" lvl="3" marL="1828800" algn="l">
              <a:lnSpc>
                <a:spcPct val="100000"/>
              </a:lnSpc>
              <a:spcBef>
                <a:spcPts val="1600"/>
              </a:spcBef>
              <a:spcAft>
                <a:spcPts val="0"/>
              </a:spcAft>
              <a:buSzPts val="1400"/>
              <a:buChar char="●"/>
              <a:defRPr sz="1800">
                <a:solidFill>
                  <a:srgbClr val="3F3F3F"/>
                </a:solidFill>
                <a:latin typeface="Arial"/>
                <a:ea typeface="Arial"/>
                <a:cs typeface="Arial"/>
                <a:sym typeface="Arial"/>
              </a:defRPr>
            </a:lvl4pPr>
            <a:lvl5pPr indent="-317500" lvl="4" marL="2286000" algn="l">
              <a:lnSpc>
                <a:spcPct val="100000"/>
              </a:lnSpc>
              <a:spcBef>
                <a:spcPts val="1600"/>
              </a:spcBef>
              <a:spcAft>
                <a:spcPts val="0"/>
              </a:spcAft>
              <a:buSzPts val="1400"/>
              <a:buChar char="○"/>
              <a:defRPr sz="1800">
                <a:solidFill>
                  <a:srgbClr val="3F3F3F"/>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8" name="Google Shape;38;p13"/>
          <p:cNvSpPr/>
          <p:nvPr>
            <p:ph idx="2" type="pic"/>
          </p:nvPr>
        </p:nvSpPr>
        <p:spPr>
          <a:xfrm>
            <a:off x="5918791" y="1150531"/>
            <a:ext cx="2571846" cy="2842437"/>
          </a:xfrm>
          <a:prstGeom prst="rect">
            <a:avLst/>
          </a:prstGeom>
          <a:no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hese slides">
  <p:cSld name="How to use these slides">
    <p:spTree>
      <p:nvGrpSpPr>
        <p:cNvPr id="39" name="Shape 39"/>
        <p:cNvGrpSpPr/>
        <p:nvPr/>
      </p:nvGrpSpPr>
      <p:grpSpPr>
        <a:xfrm>
          <a:off x="0" y="0"/>
          <a:ext cx="0" cy="0"/>
          <a:chOff x="0" y="0"/>
          <a:chExt cx="0" cy="0"/>
        </a:xfrm>
      </p:grpSpPr>
      <p:sp>
        <p:nvSpPr>
          <p:cNvPr id="40" name="Google Shape;40;p1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14"/>
          <p:cNvSpPr txBox="1"/>
          <p:nvPr/>
        </p:nvSpPr>
        <p:spPr>
          <a:xfrm>
            <a:off x="876575" y="2816156"/>
            <a:ext cx="3300000" cy="331425"/>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24364"/>
              </a:solidFill>
              <a:latin typeface="Arial"/>
              <a:ea typeface="Arial"/>
              <a:cs typeface="Arial"/>
              <a:sym typeface="Arial"/>
            </a:endParaRPr>
          </a:p>
        </p:txBody>
      </p:sp>
      <p:pic>
        <p:nvPicPr>
          <p:cNvPr id="42" name="Google Shape;42;p14"/>
          <p:cNvPicPr preferRelativeResize="0"/>
          <p:nvPr/>
        </p:nvPicPr>
        <p:blipFill rotWithShape="1">
          <a:blip r:embed="rId2">
            <a:alphaModFix/>
          </a:blip>
          <a:srcRect b="0" l="0" r="0" t="0"/>
          <a:stretch/>
        </p:blipFill>
        <p:spPr>
          <a:xfrm>
            <a:off x="7976553" y="4191262"/>
            <a:ext cx="960751" cy="725685"/>
          </a:xfrm>
          <a:prstGeom prst="rect">
            <a:avLst/>
          </a:prstGeom>
          <a:noFill/>
          <a:ln>
            <a:noFill/>
          </a:ln>
        </p:spPr>
      </p:pic>
      <p:pic>
        <p:nvPicPr>
          <p:cNvPr id="43" name="Google Shape;43;p14"/>
          <p:cNvPicPr preferRelativeResize="0"/>
          <p:nvPr/>
        </p:nvPicPr>
        <p:blipFill rotWithShape="1">
          <a:blip r:embed="rId3">
            <a:alphaModFix/>
          </a:blip>
          <a:srcRect b="0" l="8036" r="0" t="0"/>
          <a:stretch/>
        </p:blipFill>
        <p:spPr>
          <a:xfrm>
            <a:off x="0" y="321066"/>
            <a:ext cx="8256068" cy="564662"/>
          </a:xfrm>
          <a:prstGeom prst="rect">
            <a:avLst/>
          </a:prstGeom>
          <a:noFill/>
          <a:ln>
            <a:noFill/>
          </a:ln>
        </p:spPr>
      </p:pic>
      <p:pic>
        <p:nvPicPr>
          <p:cNvPr id="44" name="Google Shape;44;p14"/>
          <p:cNvPicPr preferRelativeResize="0"/>
          <p:nvPr/>
        </p:nvPicPr>
        <p:blipFill rotWithShape="1">
          <a:blip r:embed="rId4">
            <a:alphaModFix/>
          </a:blip>
          <a:srcRect b="0" l="0" r="0" t="0"/>
          <a:stretch/>
        </p:blipFill>
        <p:spPr>
          <a:xfrm>
            <a:off x="7748230" y="321066"/>
            <a:ext cx="1223121" cy="564662"/>
          </a:xfrm>
          <a:prstGeom prst="rect">
            <a:avLst/>
          </a:prstGeom>
          <a:noFill/>
          <a:ln>
            <a:noFill/>
          </a:ln>
        </p:spPr>
      </p:pic>
      <p:sp>
        <p:nvSpPr>
          <p:cNvPr id="45" name="Google Shape;45;p14"/>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000">
                <a:solidFill>
                  <a:schemeClr val="lt1"/>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14"/>
          <p:cNvSpPr txBox="1"/>
          <p:nvPr>
            <p:ph idx="1" type="body"/>
          </p:nvPr>
        </p:nvSpPr>
        <p:spPr>
          <a:xfrm>
            <a:off x="269357" y="1165262"/>
            <a:ext cx="8520600" cy="2849562"/>
          </a:xfrm>
          <a:prstGeom prst="rect">
            <a:avLst/>
          </a:prstGeom>
          <a:noFill/>
          <a:ln>
            <a:noFill/>
          </a:ln>
        </p:spPr>
        <p:txBody>
          <a:bodyPr anchorCtr="0" anchor="t" bIns="91425" lIns="91425" spcFirstLastPara="1" rIns="91425" wrap="square" tIns="91425">
            <a:noAutofit/>
          </a:bodyPr>
          <a:lstStyle>
            <a:lvl1pPr indent="-365760" lvl="0" marL="457200" algn="l">
              <a:lnSpc>
                <a:spcPct val="100000"/>
              </a:lnSpc>
              <a:spcBef>
                <a:spcPts val="0"/>
              </a:spcBef>
              <a:spcAft>
                <a:spcPts val="0"/>
              </a:spcAft>
              <a:buClr>
                <a:srgbClr val="E64C27"/>
              </a:buClr>
              <a:buSzPts val="2160"/>
              <a:buFont typeface="NTR"/>
              <a:buChar char="»"/>
              <a:defRPr sz="1800">
                <a:solidFill>
                  <a:srgbClr val="3F3F3F"/>
                </a:solidFill>
                <a:latin typeface="Arial"/>
                <a:ea typeface="Arial"/>
                <a:cs typeface="Arial"/>
                <a:sym typeface="Arial"/>
              </a:defRPr>
            </a:lvl1pPr>
            <a:lvl2pPr indent="-342900" lvl="1" marL="914400" algn="l">
              <a:lnSpc>
                <a:spcPct val="100000"/>
              </a:lnSpc>
              <a:spcBef>
                <a:spcPts val="1600"/>
              </a:spcBef>
              <a:spcAft>
                <a:spcPts val="0"/>
              </a:spcAft>
              <a:buClr>
                <a:srgbClr val="7C90F8"/>
              </a:buClr>
              <a:buSzPts val="1800"/>
              <a:buFont typeface="Arial"/>
              <a:buChar char="•"/>
              <a:defRPr sz="1800">
                <a:solidFill>
                  <a:srgbClr val="3F3F3F"/>
                </a:solidFill>
                <a:latin typeface="Arial"/>
                <a:ea typeface="Arial"/>
                <a:cs typeface="Arial"/>
                <a:sym typeface="Arial"/>
              </a:defRPr>
            </a:lvl2pPr>
            <a:lvl3pPr indent="-317500" lvl="2" marL="1371600" algn="l">
              <a:lnSpc>
                <a:spcPct val="100000"/>
              </a:lnSpc>
              <a:spcBef>
                <a:spcPts val="1600"/>
              </a:spcBef>
              <a:spcAft>
                <a:spcPts val="0"/>
              </a:spcAft>
              <a:buClr>
                <a:srgbClr val="E64C27"/>
              </a:buClr>
              <a:buSzPts val="1400"/>
              <a:buChar char="■"/>
              <a:defRPr sz="1800">
                <a:solidFill>
                  <a:srgbClr val="3F3F3F"/>
                </a:solidFill>
                <a:latin typeface="Arial"/>
                <a:ea typeface="Arial"/>
                <a:cs typeface="Arial"/>
                <a:sym typeface="Arial"/>
              </a:defRPr>
            </a:lvl3pPr>
            <a:lvl4pPr indent="-317500" lvl="3" marL="1828800" algn="l">
              <a:lnSpc>
                <a:spcPct val="100000"/>
              </a:lnSpc>
              <a:spcBef>
                <a:spcPts val="1600"/>
              </a:spcBef>
              <a:spcAft>
                <a:spcPts val="0"/>
              </a:spcAft>
              <a:buSzPts val="1400"/>
              <a:buChar char="●"/>
              <a:defRPr sz="1800">
                <a:solidFill>
                  <a:srgbClr val="3F3F3F"/>
                </a:solidFill>
                <a:latin typeface="Arial"/>
                <a:ea typeface="Arial"/>
                <a:cs typeface="Arial"/>
                <a:sym typeface="Arial"/>
              </a:defRPr>
            </a:lvl4pPr>
            <a:lvl5pPr indent="-317500" lvl="4" marL="2286000" algn="l">
              <a:lnSpc>
                <a:spcPct val="100000"/>
              </a:lnSpc>
              <a:spcBef>
                <a:spcPts val="1600"/>
              </a:spcBef>
              <a:spcAft>
                <a:spcPts val="0"/>
              </a:spcAft>
              <a:buSzPts val="1400"/>
              <a:buChar char="○"/>
              <a:defRPr sz="1800">
                <a:solidFill>
                  <a:srgbClr val="3F3F3F"/>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hese slides">
  <p:cSld name="XXXXXXX">
    <p:spTree>
      <p:nvGrpSpPr>
        <p:cNvPr id="47" name="Shape 47"/>
        <p:cNvGrpSpPr/>
        <p:nvPr/>
      </p:nvGrpSpPr>
      <p:grpSpPr>
        <a:xfrm>
          <a:off x="0" y="0"/>
          <a:ext cx="0" cy="0"/>
          <a:chOff x="0" y="0"/>
          <a:chExt cx="0" cy="0"/>
        </a:xfrm>
      </p:grpSpPr>
      <p:sp>
        <p:nvSpPr>
          <p:cNvPr id="48" name="Google Shape;48;p15"/>
          <p:cNvSpPr txBox="1"/>
          <p:nvPr/>
        </p:nvSpPr>
        <p:spPr>
          <a:xfrm>
            <a:off x="876575" y="2816156"/>
            <a:ext cx="3300000" cy="331425"/>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24364"/>
              </a:solidFill>
              <a:latin typeface="Arial"/>
              <a:ea typeface="Arial"/>
              <a:cs typeface="Arial"/>
              <a:sym typeface="Arial"/>
            </a:endParaRPr>
          </a:p>
        </p:txBody>
      </p:sp>
      <p:pic>
        <p:nvPicPr>
          <p:cNvPr id="49" name="Google Shape;49;p15"/>
          <p:cNvPicPr preferRelativeResize="0"/>
          <p:nvPr/>
        </p:nvPicPr>
        <p:blipFill rotWithShape="1">
          <a:blip r:embed="rId2">
            <a:alphaModFix/>
          </a:blip>
          <a:srcRect b="0" l="0" r="0" t="0"/>
          <a:stretch/>
        </p:blipFill>
        <p:spPr>
          <a:xfrm>
            <a:off x="8011993" y="4226702"/>
            <a:ext cx="960751" cy="725685"/>
          </a:xfrm>
          <a:prstGeom prst="rect">
            <a:avLst/>
          </a:prstGeom>
          <a:noFill/>
          <a:ln>
            <a:noFill/>
          </a:ln>
        </p:spPr>
      </p:pic>
      <p:sp>
        <p:nvSpPr>
          <p:cNvPr id="50" name="Google Shape;50;p15"/>
          <p:cNvSpPr/>
          <p:nvPr>
            <p:ph idx="2" type="pic"/>
          </p:nvPr>
        </p:nvSpPr>
        <p:spPr>
          <a:xfrm>
            <a:off x="5918791" y="1150531"/>
            <a:ext cx="2571846" cy="2842437"/>
          </a:xfrm>
          <a:prstGeom prst="rect">
            <a:avLst/>
          </a:prstGeom>
          <a:no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sp>
      <p:pic>
        <p:nvPicPr>
          <p:cNvPr id="51" name="Google Shape;51;p15"/>
          <p:cNvPicPr preferRelativeResize="0"/>
          <p:nvPr/>
        </p:nvPicPr>
        <p:blipFill rotWithShape="1">
          <a:blip r:embed="rId3">
            <a:alphaModFix/>
          </a:blip>
          <a:srcRect b="0" l="8036" r="0" t="0"/>
          <a:stretch/>
        </p:blipFill>
        <p:spPr>
          <a:xfrm>
            <a:off x="0" y="321066"/>
            <a:ext cx="8256068" cy="564662"/>
          </a:xfrm>
          <a:prstGeom prst="rect">
            <a:avLst/>
          </a:prstGeom>
          <a:noFill/>
          <a:ln>
            <a:noFill/>
          </a:ln>
        </p:spPr>
      </p:pic>
      <p:pic>
        <p:nvPicPr>
          <p:cNvPr id="52" name="Google Shape;52;p15"/>
          <p:cNvPicPr preferRelativeResize="0"/>
          <p:nvPr/>
        </p:nvPicPr>
        <p:blipFill rotWithShape="1">
          <a:blip r:embed="rId4">
            <a:alphaModFix/>
          </a:blip>
          <a:srcRect b="0" l="0" r="0" t="0"/>
          <a:stretch/>
        </p:blipFill>
        <p:spPr>
          <a:xfrm>
            <a:off x="7748230" y="321066"/>
            <a:ext cx="1223121" cy="564662"/>
          </a:xfrm>
          <a:prstGeom prst="rect">
            <a:avLst/>
          </a:prstGeom>
          <a:noFill/>
          <a:ln>
            <a:noFill/>
          </a:ln>
        </p:spPr>
      </p:pic>
      <p:sp>
        <p:nvSpPr>
          <p:cNvPr id="53" name="Google Shape;53;p15"/>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000">
                <a:solidFill>
                  <a:schemeClr val="lt1"/>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 name="Google Shape;54;p15"/>
          <p:cNvSpPr txBox="1"/>
          <p:nvPr>
            <p:ph idx="1" type="body"/>
          </p:nvPr>
        </p:nvSpPr>
        <p:spPr>
          <a:xfrm>
            <a:off x="269357" y="1165262"/>
            <a:ext cx="5486917" cy="284956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E64C27"/>
              </a:buClr>
              <a:buSzPts val="1800"/>
              <a:buFont typeface="NTR"/>
              <a:buChar char="&gt;"/>
              <a:defRPr b="0" i="0" sz="1600" u="none" cap="none" strike="noStrike">
                <a:solidFill>
                  <a:srgbClr val="3F3F3F"/>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solidFill>
                  <a:schemeClr val="dk1"/>
                </a:solidFill>
                <a:latin typeface="Arial"/>
                <a:ea typeface="Arial"/>
                <a:cs typeface="Arial"/>
                <a:sym typeface="Arial"/>
              </a:defRPr>
            </a:lvl2pPr>
            <a:lvl3pPr indent="-317500" lvl="2" marL="1371600" algn="l">
              <a:lnSpc>
                <a:spcPct val="115000"/>
              </a:lnSpc>
              <a:spcBef>
                <a:spcPts val="1600"/>
              </a:spcBef>
              <a:spcAft>
                <a:spcPts val="0"/>
              </a:spcAft>
              <a:buSzPts val="1400"/>
              <a:buChar char="■"/>
              <a:defRPr>
                <a:solidFill>
                  <a:schemeClr val="dk1"/>
                </a:solidFill>
                <a:latin typeface="Arial"/>
                <a:ea typeface="Arial"/>
                <a:cs typeface="Arial"/>
                <a:sym typeface="Arial"/>
              </a:defRPr>
            </a:lvl3pPr>
            <a:lvl4pPr indent="-317500" lvl="3" marL="1828800" algn="l">
              <a:lnSpc>
                <a:spcPct val="115000"/>
              </a:lnSpc>
              <a:spcBef>
                <a:spcPts val="1600"/>
              </a:spcBef>
              <a:spcAft>
                <a:spcPts val="0"/>
              </a:spcAft>
              <a:buSzPts val="1400"/>
              <a:buChar char="●"/>
              <a:defRPr>
                <a:solidFill>
                  <a:schemeClr val="dk1"/>
                </a:solidFill>
                <a:latin typeface="Arial"/>
                <a:ea typeface="Arial"/>
                <a:cs typeface="Arial"/>
                <a:sym typeface="Arial"/>
              </a:defRPr>
            </a:lvl4pPr>
            <a:lvl5pPr indent="-317500" lvl="4" marL="2286000" algn="l">
              <a:lnSpc>
                <a:spcPct val="115000"/>
              </a:lnSpc>
              <a:spcBef>
                <a:spcPts val="1600"/>
              </a:spcBef>
              <a:spcAft>
                <a:spcPts val="0"/>
              </a:spcAft>
              <a:buSzPts val="1400"/>
              <a:buChar char="○"/>
              <a:defRPr>
                <a:solidFill>
                  <a:schemeClr val="dk1"/>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7" name="Google Shape;57;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8" name="Google Shape;5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1" name="Google Shape;6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Poppins"/>
              <a:buNone/>
              <a:defRPr>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oppins"/>
              <a:buChar char="●"/>
              <a:defRPr>
                <a:latin typeface="Poppins"/>
                <a:ea typeface="Poppins"/>
                <a:cs typeface="Poppins"/>
                <a:sym typeface="Poppins"/>
              </a:defRPr>
            </a:lvl1pPr>
            <a:lvl2pPr indent="-317500" lvl="1" marL="914400" algn="l">
              <a:lnSpc>
                <a:spcPct val="115000"/>
              </a:lnSpc>
              <a:spcBef>
                <a:spcPts val="1600"/>
              </a:spcBef>
              <a:spcAft>
                <a:spcPts val="0"/>
              </a:spcAft>
              <a:buSzPts val="1400"/>
              <a:buFont typeface="Poppins"/>
              <a:buChar char="○"/>
              <a:defRPr>
                <a:latin typeface="Poppins"/>
                <a:ea typeface="Poppins"/>
                <a:cs typeface="Poppins"/>
                <a:sym typeface="Poppins"/>
              </a:defRPr>
            </a:lvl2pPr>
            <a:lvl3pPr indent="-317500" lvl="2" marL="1371600" algn="l">
              <a:lnSpc>
                <a:spcPct val="115000"/>
              </a:lnSpc>
              <a:spcBef>
                <a:spcPts val="1600"/>
              </a:spcBef>
              <a:spcAft>
                <a:spcPts val="0"/>
              </a:spcAft>
              <a:buSzPts val="1400"/>
              <a:buFont typeface="Poppins"/>
              <a:buChar char="■"/>
              <a:defRPr>
                <a:latin typeface="Poppins"/>
                <a:ea typeface="Poppins"/>
                <a:cs typeface="Poppins"/>
                <a:sym typeface="Poppins"/>
              </a:defRPr>
            </a:lvl3pPr>
            <a:lvl4pPr indent="-317500" lvl="3" marL="1828800" algn="l">
              <a:lnSpc>
                <a:spcPct val="115000"/>
              </a:lnSpc>
              <a:spcBef>
                <a:spcPts val="1600"/>
              </a:spcBef>
              <a:spcAft>
                <a:spcPts val="0"/>
              </a:spcAft>
              <a:buSzPts val="1400"/>
              <a:buFont typeface="Poppins"/>
              <a:buChar char="●"/>
              <a:defRPr>
                <a:latin typeface="Poppins"/>
                <a:ea typeface="Poppins"/>
                <a:cs typeface="Poppins"/>
                <a:sym typeface="Poppins"/>
              </a:defRPr>
            </a:lvl4pPr>
            <a:lvl5pPr indent="-317500" lvl="4" marL="2286000" algn="l">
              <a:lnSpc>
                <a:spcPct val="115000"/>
              </a:lnSpc>
              <a:spcBef>
                <a:spcPts val="1600"/>
              </a:spcBef>
              <a:spcAft>
                <a:spcPts val="0"/>
              </a:spcAft>
              <a:buSzPts val="1400"/>
              <a:buFont typeface="Poppins"/>
              <a:buChar char="○"/>
              <a:defRPr>
                <a:latin typeface="Poppins"/>
                <a:ea typeface="Poppins"/>
                <a:cs typeface="Poppins"/>
                <a:sym typeface="Poppins"/>
              </a:defRPr>
            </a:lvl5pPr>
            <a:lvl6pPr indent="-317500" lvl="5" marL="2743200" algn="l">
              <a:lnSpc>
                <a:spcPct val="115000"/>
              </a:lnSpc>
              <a:spcBef>
                <a:spcPts val="1600"/>
              </a:spcBef>
              <a:spcAft>
                <a:spcPts val="0"/>
              </a:spcAft>
              <a:buSzPts val="1400"/>
              <a:buFont typeface="Poppins"/>
              <a:buChar char="■"/>
              <a:defRPr>
                <a:latin typeface="Poppins"/>
                <a:ea typeface="Poppins"/>
                <a:cs typeface="Poppins"/>
                <a:sym typeface="Poppins"/>
              </a:defRPr>
            </a:lvl6pPr>
            <a:lvl7pPr indent="-317500" lvl="6" marL="3200400" algn="l">
              <a:lnSpc>
                <a:spcPct val="115000"/>
              </a:lnSpc>
              <a:spcBef>
                <a:spcPts val="1600"/>
              </a:spcBef>
              <a:spcAft>
                <a:spcPts val="0"/>
              </a:spcAft>
              <a:buSzPts val="1400"/>
              <a:buFont typeface="Poppins"/>
              <a:buChar char="●"/>
              <a:defRPr>
                <a:latin typeface="Poppins"/>
                <a:ea typeface="Poppins"/>
                <a:cs typeface="Poppins"/>
                <a:sym typeface="Poppins"/>
              </a:defRPr>
            </a:lvl7pPr>
            <a:lvl8pPr indent="-317500" lvl="7" marL="3657600" algn="l">
              <a:lnSpc>
                <a:spcPct val="115000"/>
              </a:lnSpc>
              <a:spcBef>
                <a:spcPts val="1600"/>
              </a:spcBef>
              <a:spcAft>
                <a:spcPts val="0"/>
              </a:spcAft>
              <a:buSzPts val="1400"/>
              <a:buFont typeface="Poppins"/>
              <a:buChar char="○"/>
              <a:defRPr>
                <a:latin typeface="Poppins"/>
                <a:ea typeface="Poppins"/>
                <a:cs typeface="Poppins"/>
                <a:sym typeface="Poppins"/>
              </a:defRPr>
            </a:lvl8pPr>
            <a:lvl9pPr indent="-317500" lvl="8" marL="4114800" algn="l">
              <a:lnSpc>
                <a:spcPct val="115000"/>
              </a:lnSpc>
              <a:spcBef>
                <a:spcPts val="1600"/>
              </a:spcBef>
              <a:spcAft>
                <a:spcPts val="1600"/>
              </a:spcAft>
              <a:buSzPts val="1400"/>
              <a:buFont typeface="Poppins"/>
              <a:buChar char="■"/>
              <a:defRPr>
                <a:latin typeface="Poppins"/>
                <a:ea typeface="Poppins"/>
                <a:cs typeface="Poppins"/>
                <a:sym typeface="Poppins"/>
              </a:defRPr>
            </a:lvl9pPr>
          </a:lstStyle>
          <a:p/>
        </p:txBody>
      </p:sp>
      <p:sp>
        <p:nvSpPr>
          <p:cNvPr id="65" name="Google Shape;6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 type="body"/>
          </p:nvPr>
        </p:nvSpPr>
        <p:spPr>
          <a:xfrm>
            <a:off x="291382" y="785186"/>
            <a:ext cx="8724900" cy="1072696"/>
          </a:xfrm>
          <a:prstGeom prst="rect">
            <a:avLst/>
          </a:prstGeom>
          <a:noFill/>
          <a:ln>
            <a:noFill/>
          </a:ln>
        </p:spPr>
        <p:txBody>
          <a:bodyPr anchorCtr="0" anchor="ctr" bIns="91425" lIns="91425" spcFirstLastPara="1" rIns="91425" wrap="square" tIns="91425">
            <a:normAutofit/>
          </a:bodyPr>
          <a:lstStyle/>
          <a:p>
            <a:pPr indent="0" lvl="0" marL="146050" rtl="0" algn="l">
              <a:lnSpc>
                <a:spcPct val="115000"/>
              </a:lnSpc>
              <a:spcBef>
                <a:spcPts val="0"/>
              </a:spcBef>
              <a:spcAft>
                <a:spcPts val="0"/>
              </a:spcAft>
              <a:buSzPts val="1800"/>
              <a:buNone/>
            </a:pPr>
            <a:r>
              <a:rPr lang="en-US"/>
              <a:t>Introduction to STEM Mentoring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98840" y="164200"/>
            <a:ext cx="2181968" cy="1690296"/>
          </a:xfrm>
          <a:prstGeom prst="rect">
            <a:avLst/>
          </a:prstGeom>
          <a:noFill/>
          <a:ln>
            <a:noFill/>
          </a:ln>
        </p:spPr>
      </p:pic>
      <p:sp>
        <p:nvSpPr>
          <p:cNvPr id="110" name="Google Shape;110;p3"/>
          <p:cNvSpPr txBox="1"/>
          <p:nvPr>
            <p:ph type="title"/>
          </p:nvPr>
        </p:nvSpPr>
        <p:spPr>
          <a:xfrm>
            <a:off x="311700" y="2119406"/>
            <a:ext cx="5437093" cy="155267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700">
                <a:solidFill>
                  <a:srgbClr val="3F3F3F"/>
                </a:solidFill>
              </a:rPr>
              <a:t>You have the opportunity to work with a </a:t>
            </a:r>
            <a:r>
              <a:rPr b="1" i="1" lang="en-US" sz="2700">
                <a:solidFill>
                  <a:srgbClr val="E64C27"/>
                </a:solidFill>
              </a:rPr>
              <a:t>mentor</a:t>
            </a:r>
            <a:r>
              <a:rPr b="1" i="1" lang="en-US" sz="2700">
                <a:solidFill>
                  <a:srgbClr val="3F3F3F"/>
                </a:solidFill>
              </a:rPr>
              <a:t> </a:t>
            </a:r>
            <a:r>
              <a:rPr lang="en-US" sz="2700">
                <a:solidFill>
                  <a:srgbClr val="3F3F3F"/>
                </a:solidFill>
              </a:rPr>
              <a:t>as part of your STEM class this quarter!</a:t>
            </a:r>
            <a:endParaRPr sz="2700">
              <a:solidFill>
                <a:srgbClr val="3F3F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What is a mentor?</a:t>
            </a:r>
            <a:endParaRPr/>
          </a:p>
        </p:txBody>
      </p:sp>
      <p:sp>
        <p:nvSpPr>
          <p:cNvPr id="116" name="Google Shape;116;p4"/>
          <p:cNvSpPr txBox="1"/>
          <p:nvPr>
            <p:ph idx="1" type="body"/>
          </p:nvPr>
        </p:nvSpPr>
        <p:spPr>
          <a:xfrm>
            <a:off x="269358" y="1165262"/>
            <a:ext cx="4843332" cy="284956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E64C27"/>
              </a:buClr>
              <a:buSzPts val="2640"/>
              <a:buFont typeface="NTR"/>
              <a:buChar char="»"/>
            </a:pPr>
            <a:r>
              <a:rPr lang="en-US" sz="2200"/>
              <a:t>Someone with experience who can give help, advice, and support to someone who is learning new skills. A mentor is someone you can trust to help guide you.</a:t>
            </a:r>
            <a:endParaRPr/>
          </a:p>
          <a:p>
            <a:pPr indent="-205740" lvl="0" marL="457200" rtl="0" algn="l">
              <a:lnSpc>
                <a:spcPct val="100000"/>
              </a:lnSpc>
              <a:spcBef>
                <a:spcPts val="0"/>
              </a:spcBef>
              <a:spcAft>
                <a:spcPts val="0"/>
              </a:spcAft>
              <a:buClr>
                <a:srgbClr val="E64C27"/>
              </a:buClr>
              <a:buSzPts val="2160"/>
              <a:buFont typeface="NTR"/>
              <a:buNone/>
            </a:pPr>
            <a:r>
              <a:t/>
            </a:r>
            <a:endParaRPr/>
          </a:p>
        </p:txBody>
      </p:sp>
      <p:pic>
        <p:nvPicPr>
          <p:cNvPr id="117" name="Google Shape;117;p4"/>
          <p:cNvPicPr preferRelativeResize="0"/>
          <p:nvPr/>
        </p:nvPicPr>
        <p:blipFill rotWithShape="1">
          <a:blip r:embed="rId3">
            <a:alphaModFix/>
          </a:blip>
          <a:srcRect b="0" l="0" r="0" t="0"/>
          <a:stretch/>
        </p:blipFill>
        <p:spPr>
          <a:xfrm>
            <a:off x="6298320" y="1500762"/>
            <a:ext cx="2189850" cy="214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How can a mentor help you with stem?</a:t>
            </a:r>
            <a:endParaRPr/>
          </a:p>
        </p:txBody>
      </p:sp>
      <p:sp>
        <p:nvSpPr>
          <p:cNvPr id="123" name="Google Shape;123;p5"/>
          <p:cNvSpPr txBox="1"/>
          <p:nvPr>
            <p:ph idx="1" type="body"/>
          </p:nvPr>
        </p:nvSpPr>
        <p:spPr>
          <a:xfrm>
            <a:off x="269357" y="1165262"/>
            <a:ext cx="6521057" cy="284956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400"/>
              <a:buChar char="»"/>
            </a:pPr>
            <a:r>
              <a:rPr lang="en-US" sz="2000"/>
              <a:t>You can </a:t>
            </a:r>
            <a:r>
              <a:rPr b="1" lang="en-US" sz="2000"/>
              <a:t>ask them questions </a:t>
            </a:r>
            <a:r>
              <a:rPr lang="en-US" sz="2000"/>
              <a:t>about the work you are doing in your STEM class.</a:t>
            </a:r>
            <a:endParaRPr/>
          </a:p>
          <a:p>
            <a:pPr indent="-342900" lvl="0" marL="457200" rtl="0" algn="l">
              <a:lnSpc>
                <a:spcPct val="100000"/>
              </a:lnSpc>
              <a:spcBef>
                <a:spcPts val="600"/>
              </a:spcBef>
              <a:spcAft>
                <a:spcPts val="0"/>
              </a:spcAft>
              <a:buSzPts val="2400"/>
              <a:buChar char="»"/>
            </a:pPr>
            <a:r>
              <a:rPr lang="en-US" sz="2000"/>
              <a:t>They can give you </a:t>
            </a:r>
            <a:r>
              <a:rPr b="1" lang="en-US" sz="2000"/>
              <a:t>new ideas </a:t>
            </a:r>
            <a:r>
              <a:rPr lang="en-US" sz="2000"/>
              <a:t>to help with your STEM projects.</a:t>
            </a:r>
            <a:endParaRPr/>
          </a:p>
          <a:p>
            <a:pPr indent="-342900" lvl="0" marL="457200" rtl="0" algn="l">
              <a:lnSpc>
                <a:spcPct val="100000"/>
              </a:lnSpc>
              <a:spcBef>
                <a:spcPts val="600"/>
              </a:spcBef>
              <a:spcAft>
                <a:spcPts val="0"/>
              </a:spcAft>
              <a:buSzPts val="2400"/>
              <a:buChar char="»"/>
            </a:pPr>
            <a:r>
              <a:rPr lang="en-US" sz="2000"/>
              <a:t>You can learn about new ways to use </a:t>
            </a:r>
            <a:r>
              <a:rPr b="1" lang="en-US" sz="2000"/>
              <a:t>STEM skills</a:t>
            </a:r>
            <a:r>
              <a:rPr lang="en-US" sz="2000"/>
              <a:t>.</a:t>
            </a:r>
            <a:endParaRPr/>
          </a:p>
          <a:p>
            <a:pPr indent="-342900" lvl="0" marL="457200" rtl="0" algn="l">
              <a:lnSpc>
                <a:spcPct val="100000"/>
              </a:lnSpc>
              <a:spcBef>
                <a:spcPts val="600"/>
              </a:spcBef>
              <a:spcAft>
                <a:spcPts val="0"/>
              </a:spcAft>
              <a:buSzPts val="2400"/>
              <a:buChar char="»"/>
            </a:pPr>
            <a:r>
              <a:rPr lang="en-US" sz="2000"/>
              <a:t>You can learn about </a:t>
            </a:r>
            <a:r>
              <a:rPr b="1" lang="en-US" sz="2000"/>
              <a:t>STEM careers </a:t>
            </a:r>
            <a:r>
              <a:rPr lang="en-US" sz="2000"/>
              <a:t>that you might like to pursue.</a:t>
            </a:r>
            <a:endParaRPr/>
          </a:p>
          <a:p>
            <a:pPr indent="-205740" lvl="0" marL="457200" rtl="0" algn="l">
              <a:lnSpc>
                <a:spcPct val="100000"/>
              </a:lnSpc>
              <a:spcBef>
                <a:spcPts val="600"/>
              </a:spcBef>
              <a:spcAft>
                <a:spcPts val="0"/>
              </a:spcAft>
              <a:buClr>
                <a:srgbClr val="E64C27"/>
              </a:buClr>
              <a:buSzPts val="2160"/>
              <a:buFont typeface="NTR"/>
              <a:buNone/>
            </a:pPr>
            <a:r>
              <a:t/>
            </a:r>
            <a:endParaRPr/>
          </a:p>
        </p:txBody>
      </p:sp>
      <p:pic>
        <p:nvPicPr>
          <p:cNvPr descr="Question mark with cartoon eyes raising a hand." id="124" name="Google Shape;124;p5"/>
          <p:cNvPicPr preferRelativeResize="0"/>
          <p:nvPr/>
        </p:nvPicPr>
        <p:blipFill rotWithShape="1">
          <a:blip r:embed="rId3">
            <a:alphaModFix/>
          </a:blip>
          <a:srcRect b="0" l="0" r="0" t="0"/>
          <a:stretch/>
        </p:blipFill>
        <p:spPr>
          <a:xfrm>
            <a:off x="7238385" y="1573567"/>
            <a:ext cx="1192241" cy="17898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Who are the mentors?</a:t>
            </a:r>
            <a:endParaRPr/>
          </a:p>
        </p:txBody>
      </p:sp>
      <p:sp>
        <p:nvSpPr>
          <p:cNvPr id="130" name="Google Shape;130;p6"/>
          <p:cNvSpPr txBox="1"/>
          <p:nvPr>
            <p:ph idx="1" type="body"/>
          </p:nvPr>
        </p:nvSpPr>
        <p:spPr>
          <a:xfrm>
            <a:off x="269357" y="1165262"/>
            <a:ext cx="8520600" cy="284956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E64C27"/>
              </a:buClr>
              <a:buSzPts val="2400"/>
              <a:buFont typeface="NTR"/>
              <a:buChar char="»"/>
            </a:pPr>
            <a:r>
              <a:rPr lang="en-US" sz="2000"/>
              <a:t>They are STEM professionals from our local community. </a:t>
            </a:r>
            <a:endParaRPr/>
          </a:p>
          <a:p>
            <a:pPr indent="-317500" lvl="1" marL="914400" rtl="0" algn="l">
              <a:lnSpc>
                <a:spcPct val="100000"/>
              </a:lnSpc>
              <a:spcBef>
                <a:spcPts val="1600"/>
              </a:spcBef>
              <a:spcAft>
                <a:spcPts val="0"/>
              </a:spcAft>
              <a:buSzPts val="2000"/>
              <a:buChar char="•"/>
            </a:pPr>
            <a:r>
              <a:rPr lang="en-US" sz="2000"/>
              <a:t>scientists, engineers, building technicians, data analysts, veterinarians, and more</a:t>
            </a:r>
            <a:endParaRPr/>
          </a:p>
          <a:p>
            <a:pPr indent="-342900" lvl="0" marL="457200" rtl="0" algn="l">
              <a:lnSpc>
                <a:spcPct val="100000"/>
              </a:lnSpc>
              <a:spcBef>
                <a:spcPts val="0"/>
              </a:spcBef>
              <a:spcAft>
                <a:spcPts val="0"/>
              </a:spcAft>
              <a:buClr>
                <a:srgbClr val="E64C27"/>
              </a:buClr>
              <a:buSzPts val="2400"/>
              <a:buFont typeface="NTR"/>
              <a:buChar char="»"/>
            </a:pPr>
            <a:r>
              <a:rPr lang="en-US" sz="2000"/>
              <a:t>Most of them use sensors as part of their work, but they also know a lot about designing and testing.</a:t>
            </a:r>
            <a:br>
              <a:rPr lang="en-US" sz="2000"/>
            </a:br>
            <a:endParaRPr sz="2000"/>
          </a:p>
          <a:p>
            <a:pPr indent="-342900" lvl="0" marL="457200" rtl="0" algn="l">
              <a:lnSpc>
                <a:spcPct val="100000"/>
              </a:lnSpc>
              <a:spcBef>
                <a:spcPts val="0"/>
              </a:spcBef>
              <a:spcAft>
                <a:spcPts val="0"/>
              </a:spcAft>
              <a:buClr>
                <a:srgbClr val="E64C27"/>
              </a:buClr>
              <a:buSzPts val="2400"/>
              <a:buFont typeface="NTR"/>
              <a:buChar char="»"/>
            </a:pPr>
            <a:r>
              <a:rPr lang="en-US" sz="2000"/>
              <a:t>They enjoy working with students.</a:t>
            </a:r>
            <a:endParaRPr/>
          </a:p>
          <a:p>
            <a:pPr indent="-205740" lvl="0" marL="457200" rtl="0" algn="l">
              <a:lnSpc>
                <a:spcPct val="100000"/>
              </a:lnSpc>
              <a:spcBef>
                <a:spcPts val="0"/>
              </a:spcBef>
              <a:spcAft>
                <a:spcPts val="0"/>
              </a:spcAft>
              <a:buClr>
                <a:srgbClr val="E64C27"/>
              </a:buClr>
              <a:buSzPts val="2160"/>
              <a:buFont typeface="NTR"/>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How will the mentoring work?</a:t>
            </a:r>
            <a:endParaRPr/>
          </a:p>
        </p:txBody>
      </p:sp>
      <p:sp>
        <p:nvSpPr>
          <p:cNvPr id="136" name="Google Shape;136;p7"/>
          <p:cNvSpPr txBox="1"/>
          <p:nvPr>
            <p:ph idx="1" type="body"/>
          </p:nvPr>
        </p:nvSpPr>
        <p:spPr>
          <a:xfrm>
            <a:off x="269357" y="1165262"/>
            <a:ext cx="4485523" cy="2849562"/>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400"/>
              <a:buChar char="»"/>
            </a:pPr>
            <a:r>
              <a:rPr lang="en-US" sz="2000"/>
              <a:t>Your class will meet with a mentor either in your classroom or over a video call for about [X] minutes. </a:t>
            </a:r>
            <a:endParaRPr/>
          </a:p>
          <a:p>
            <a:pPr indent="-342900" lvl="0" marL="457200" rtl="0" algn="l">
              <a:lnSpc>
                <a:spcPct val="100000"/>
              </a:lnSpc>
              <a:spcBef>
                <a:spcPts val="600"/>
              </a:spcBef>
              <a:spcAft>
                <a:spcPts val="0"/>
              </a:spcAft>
              <a:buSzPts val="2400"/>
              <a:buChar char="»"/>
            </a:pPr>
            <a:r>
              <a:rPr lang="en-US" sz="2000"/>
              <a:t>You can exchange emails with your mentor throughout the unit.</a:t>
            </a:r>
            <a:endParaRPr/>
          </a:p>
          <a:p>
            <a:pPr indent="-205740" lvl="0" marL="457200" rtl="0" algn="l">
              <a:lnSpc>
                <a:spcPct val="100000"/>
              </a:lnSpc>
              <a:spcBef>
                <a:spcPts val="600"/>
              </a:spcBef>
              <a:spcAft>
                <a:spcPts val="0"/>
              </a:spcAft>
              <a:buClr>
                <a:srgbClr val="E64C27"/>
              </a:buClr>
              <a:buSzPts val="2160"/>
              <a:buFont typeface="NTR"/>
              <a:buNone/>
            </a:pPr>
            <a:r>
              <a:t/>
            </a:r>
            <a:endParaRPr/>
          </a:p>
        </p:txBody>
      </p:sp>
      <p:sp>
        <p:nvSpPr>
          <p:cNvPr id="137" name="Google Shape;137;p7"/>
          <p:cNvSpPr/>
          <p:nvPr>
            <p:ph idx="2" type="pic"/>
          </p:nvPr>
        </p:nvSpPr>
        <p:spPr>
          <a:xfrm>
            <a:off x="4924775" y="1150532"/>
            <a:ext cx="3565862" cy="2340092"/>
          </a:xfrm>
          <a:prstGeom prst="rect">
            <a:avLst/>
          </a:prstGeom>
          <a:no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sp>
      <p:pic>
        <p:nvPicPr>
          <p:cNvPr id="138" name="Google Shape;138;p7"/>
          <p:cNvPicPr preferRelativeResize="0"/>
          <p:nvPr/>
        </p:nvPicPr>
        <p:blipFill rotWithShape="1">
          <a:blip r:embed="rId3">
            <a:alphaModFix/>
          </a:blip>
          <a:srcRect b="0" l="0" r="0" t="0"/>
          <a:stretch/>
        </p:blipFill>
        <p:spPr>
          <a:xfrm>
            <a:off x="4924775" y="1150532"/>
            <a:ext cx="3565861" cy="23400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Preparing to meet your mentor</a:t>
            </a:r>
            <a:endParaRPr/>
          </a:p>
        </p:txBody>
      </p:sp>
      <p:sp>
        <p:nvSpPr>
          <p:cNvPr id="144" name="Google Shape;144;p8"/>
          <p:cNvSpPr txBox="1"/>
          <p:nvPr>
            <p:ph idx="1" type="body"/>
          </p:nvPr>
        </p:nvSpPr>
        <p:spPr>
          <a:xfrm>
            <a:off x="269357" y="1165261"/>
            <a:ext cx="8520600" cy="307278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160"/>
              <a:buNone/>
            </a:pPr>
            <a:r>
              <a:rPr b="1" lang="en-US"/>
              <a:t>Come up with a list of questions that you would like to ask your mentor when you meet with them</a:t>
            </a:r>
            <a:br>
              <a:rPr b="1" lang="en-US"/>
            </a:br>
            <a:endParaRPr b="1"/>
          </a:p>
          <a:p>
            <a:pPr indent="-342900" lvl="0" marL="457200" rtl="0" algn="l">
              <a:lnSpc>
                <a:spcPct val="100000"/>
              </a:lnSpc>
              <a:spcBef>
                <a:spcPts val="0"/>
              </a:spcBef>
              <a:spcAft>
                <a:spcPts val="0"/>
              </a:spcAft>
              <a:buClr>
                <a:srgbClr val="E64C27"/>
              </a:buClr>
              <a:buSzPts val="2160"/>
              <a:buFont typeface="NTR"/>
              <a:buChar char="»"/>
            </a:pPr>
            <a:r>
              <a:rPr lang="en-US"/>
              <a:t>Think about what you would like to know about your mentor and their job.</a:t>
            </a:r>
            <a:endParaRPr/>
          </a:p>
          <a:p>
            <a:pPr indent="-205740" lvl="0" marL="457200" rtl="0" algn="l">
              <a:lnSpc>
                <a:spcPct val="100000"/>
              </a:lnSpc>
              <a:spcBef>
                <a:spcPts val="0"/>
              </a:spcBef>
              <a:spcAft>
                <a:spcPts val="0"/>
              </a:spcAft>
              <a:buClr>
                <a:srgbClr val="E64C27"/>
              </a:buClr>
              <a:buSzPts val="2160"/>
              <a:buFont typeface="NTR"/>
              <a:buNone/>
            </a:pPr>
            <a:r>
              <a:t/>
            </a:r>
            <a:endParaRPr/>
          </a:p>
          <a:p>
            <a:pPr indent="-342900" lvl="0" marL="457200" rtl="0" algn="l">
              <a:lnSpc>
                <a:spcPct val="100000"/>
              </a:lnSpc>
              <a:spcBef>
                <a:spcPts val="0"/>
              </a:spcBef>
              <a:spcAft>
                <a:spcPts val="0"/>
              </a:spcAft>
              <a:buClr>
                <a:srgbClr val="E64C27"/>
              </a:buClr>
              <a:buSzPts val="2160"/>
              <a:buFont typeface="NTR"/>
              <a:buChar char="»"/>
            </a:pPr>
            <a:r>
              <a:rPr lang="en-US"/>
              <a:t>Think about what you could share with your mentor about yourself and your interests. </a:t>
            </a:r>
            <a:endParaRPr/>
          </a:p>
          <a:p>
            <a:pPr indent="-205740" lvl="0" marL="457200" rtl="0" algn="l">
              <a:lnSpc>
                <a:spcPct val="100000"/>
              </a:lnSpc>
              <a:spcBef>
                <a:spcPts val="0"/>
              </a:spcBef>
              <a:spcAft>
                <a:spcPts val="0"/>
              </a:spcAft>
              <a:buClr>
                <a:srgbClr val="E64C27"/>
              </a:buClr>
              <a:buSzPts val="2160"/>
              <a:buFont typeface="NTR"/>
              <a:buNone/>
            </a:pPr>
            <a:r>
              <a:t/>
            </a:r>
            <a:endParaRPr/>
          </a:p>
          <a:p>
            <a:pPr indent="-342900" lvl="0" marL="457200" rtl="0" algn="l">
              <a:lnSpc>
                <a:spcPct val="100000"/>
              </a:lnSpc>
              <a:spcBef>
                <a:spcPts val="0"/>
              </a:spcBef>
              <a:spcAft>
                <a:spcPts val="0"/>
              </a:spcAft>
              <a:buClr>
                <a:srgbClr val="E64C27"/>
              </a:buClr>
              <a:buSzPts val="2160"/>
              <a:buFont typeface="NTR"/>
              <a:buChar char="»"/>
            </a:pPr>
            <a:r>
              <a:rPr lang="en-US"/>
              <a:t>Think about what you could tell your mentor about the work you have been doing in STEM class.</a:t>
            </a:r>
            <a:endParaRPr/>
          </a:p>
          <a:p>
            <a:pPr indent="-205740" lvl="0" marL="457200" rtl="0" algn="l">
              <a:lnSpc>
                <a:spcPct val="100000"/>
              </a:lnSpc>
              <a:spcBef>
                <a:spcPts val="0"/>
              </a:spcBef>
              <a:spcAft>
                <a:spcPts val="0"/>
              </a:spcAft>
              <a:buClr>
                <a:srgbClr val="E64C27"/>
              </a:buClr>
              <a:buSzPts val="2160"/>
              <a:buFont typeface="NTR"/>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