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588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28B0-404E-9941-B708-F963CE0FD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75985-2669-0141-9551-7995FC32F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FE9FD-2667-C34A-B88A-BC5B7B8C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5420A-4C07-5745-BDBB-675A362C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A65BB-3BF6-A74E-965D-7708F962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BA89-7032-404E-A8F6-5E5D3D747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2F4CD-E990-544B-AD3B-05FF67BED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5F7BF-9D92-C544-A5AB-D0829866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6710B-8556-114A-9AA9-48495868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A9E5A-C733-674B-A06D-D10457DA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7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043A33-02F9-6147-A22A-692042E77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0D8E8-683C-8742-B409-6CD4A98A8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C1A1-B615-2A4B-8AAD-A0A7A37F8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AA40F-FDBE-B04C-882A-8C644A5E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E6713-5F28-4842-AD3E-E3AB03CC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8DE8-2103-DC40-8BCF-93AD5D66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610F5-48DB-9F4D-9726-A2BBAACFC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86665-F202-3843-958E-E376A330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CE062-2D70-FF40-8A8C-67C3D5B6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4AAD5-EBF3-0C46-9732-EC80449D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4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4C32-F0FE-F843-833B-1CB3D5ED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4F6EA-8EEB-5545-B244-05EB82A06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CC442-A68D-6B4F-A9AB-FB706B57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153D0-9DF5-524D-91C6-938529F2A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DB5D1-CA49-7544-86C3-3DB9ACEF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127C-BC38-7E4D-BE29-401815BA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91927-BBBD-2C4E-8873-D1030D84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73672-EC23-6F48-81A9-09DEF97C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3D79B-1313-3F42-BCF3-814A0D7F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7D0F9-9193-5542-98A3-0D8FC827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B0B4E-92AC-8041-8A2A-D7C6CF9F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6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C5763-9E25-744D-BC4D-1E9B5CEF2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E1D61-86C8-AE47-BAE0-EE7763F57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BDA5A-FE65-3141-8A85-50F8EC2C1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D4DFF-AC12-2840-8162-44D489A3B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A37B4-ACB4-F24E-8AD9-29F89992A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2F137-AB91-7F48-8A60-3DA4C73B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C28C4-8433-F14B-98E3-5BF3F38A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AD33A-A9EF-5F47-A1BA-0DA13B47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0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3B83-7616-D646-80AA-FF41256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F3934-BDAF-AE4E-85AD-18A76949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94C39-07CE-E946-8328-F84EFFFD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30F45-5D58-C64E-9808-52A01347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17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B20B7-2F4B-4B43-ADC9-EFDEC35D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B35A67-0FEE-E043-9ABD-C454348B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BD0C0-D640-DB47-8F99-0686DB0B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6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E18C-E773-1A43-9003-076BD51F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6DDA9-1934-B541-B769-E902BBE7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29736-10FB-E648-9269-1E45DD4CE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FF719-10E6-7F4E-8FA1-F2756EB6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DA38E-19A0-8446-AB5C-CCBBDD19D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9D412-178A-7F4F-92BB-A6A45E13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5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DC9D6-E84A-5844-829C-DE7933D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6AE40-7735-BD42-B72C-A6C622208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3FFEE-AB29-0F4D-ACB0-26DDF9F11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79B77-3836-C143-9051-0B72500A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00739-CB5C-0F4E-AA66-BF47A78C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C17E2-6FA1-7246-9F6D-234DEDDD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311B9-3F45-1A40-B9EC-9BF9E12D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D1630-ADDF-544C-9A08-E8995395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D6515-A273-1147-9338-B1ECF8911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F023-D868-574F-B40A-12ECD0B4EC8E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474EB-FD4E-5B4E-99C3-DCFA3BC48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834A-EA06-7B48-97EC-8F15B8EE1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71FD-B2D3-E04E-8E96-B233FF352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6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A04C4-4BC6-EB46-9D06-2D8FF486B3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Teaching Interview</a:t>
            </a:r>
          </a:p>
        </p:txBody>
      </p:sp>
    </p:spTree>
    <p:extLst>
      <p:ext uri="{BB962C8B-B14F-4D97-AF65-F5344CB8AC3E}">
        <p14:creationId xmlns:p14="http://schemas.microsoft.com/office/powerpoint/2010/main" val="34460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1BDF-D3C9-BA49-8FCE-3D31675A2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370703"/>
            <a:ext cx="11509248" cy="6225169"/>
          </a:xfrm>
        </p:spPr>
        <p:txBody>
          <a:bodyPr>
            <a:normAutofit/>
          </a:bodyPr>
          <a:lstStyle/>
          <a:p>
            <a:r>
              <a:rPr lang="en-US" sz="3000" dirty="0"/>
              <a:t>It is important for us to have multiple ways of evaluating teaching. One of those ways is via a classroom interview. </a:t>
            </a:r>
          </a:p>
          <a:p>
            <a:r>
              <a:rPr lang="en-US" sz="3000" dirty="0"/>
              <a:t>Your answers will be kept anonymous, and I encourage you to take it seriously, since your answers will be used to 1) help your professor to improve, and 2) evaluate your professor for reappointment.</a:t>
            </a:r>
          </a:p>
          <a:p>
            <a:r>
              <a:rPr lang="en-US" sz="3000" dirty="0"/>
              <a:t>I would like to ask you two questions about your instructor: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What are the most effective aspects of your instructor’s teaching? </a:t>
            </a:r>
            <a:endParaRPr lang="en-US" sz="3000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What suggestions would you offer for improving your instructor’s teaching? </a:t>
            </a:r>
          </a:p>
          <a:p>
            <a:r>
              <a:rPr lang="en-US" sz="3000" dirty="0">
                <a:effectLst/>
              </a:rPr>
              <a:t>Spend a couple of minutes thinking about your own answers.</a:t>
            </a:r>
          </a:p>
          <a:p>
            <a:r>
              <a:rPr lang="en-US" sz="3000" dirty="0"/>
              <a:t>Divide into groups to briefly discuss answers.</a:t>
            </a:r>
          </a:p>
          <a:p>
            <a:r>
              <a:rPr lang="en-US" sz="3000" dirty="0">
                <a:effectLst/>
              </a:rPr>
              <a:t>Return to large group to share and discuss answers.</a:t>
            </a:r>
          </a:p>
        </p:txBody>
      </p:sp>
    </p:spTree>
    <p:extLst>
      <p:ext uri="{BB962C8B-B14F-4D97-AF65-F5344CB8AC3E}">
        <p14:creationId xmlns:p14="http://schemas.microsoft.com/office/powerpoint/2010/main" val="162978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128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Teaching Interview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Interview</dc:title>
  <dc:creator>Heather A Demarest</dc:creator>
  <cp:lastModifiedBy>Heather A Demarest</cp:lastModifiedBy>
  <cp:revision>6</cp:revision>
  <dcterms:created xsi:type="dcterms:W3CDTF">2021-03-11T18:25:22Z</dcterms:created>
  <dcterms:modified xsi:type="dcterms:W3CDTF">2022-04-13T20:05:31Z</dcterms:modified>
</cp:coreProperties>
</file>