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5588"/>
  </p:normalViewPr>
  <p:slideViewPr>
    <p:cSldViewPr snapToGrid="0" snapToObjects="1">
      <p:cViewPr varScale="1">
        <p:scale>
          <a:sx n="128" d="100"/>
          <a:sy n="128" d="100"/>
        </p:scale>
        <p:origin x="4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4B28B0-404E-9941-B708-F963CE0FD8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B75985-2669-0141-9551-7995FC32F0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AFE9FD-2667-C34A-B88A-BC5B7B8C8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FF023-D868-574F-B40A-12ECD0B4EC8E}" type="datetimeFigureOut">
              <a:rPr lang="en-US" smtClean="0"/>
              <a:t>4/13/22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55420A-4C07-5745-BDBB-675A362CC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AA65BB-3BF6-A74E-965D-7708F962C8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271FD-B2D3-E04E-8E96-B233FF3522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244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88BA89-7032-404E-A8F6-5E5D3D7476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F52F4CD-E990-544B-AD3B-05FF67BED7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A5F7BF-9D92-C544-A5AB-D0829866DB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FF023-D868-574F-B40A-12ECD0B4EC8E}" type="datetimeFigureOut">
              <a:rPr lang="en-US" smtClean="0"/>
              <a:t>4/13/22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C6710B-8556-114A-9AA9-48495868D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EA9E5A-C733-674B-A06D-D10457DA9E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271FD-B2D3-E04E-8E96-B233FF3522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473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A043A33-02F9-6147-A22A-692042E77D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7F0D8E8-683C-8742-B409-6CD4A98A86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A0C1A1-B615-2A4B-8AAD-A0A7A37F8E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FF023-D868-574F-B40A-12ECD0B4EC8E}" type="datetimeFigureOut">
              <a:rPr lang="en-US" smtClean="0"/>
              <a:t>4/13/22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EAA40F-FDBE-B04C-882A-8C644A5E34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3E6713-5F28-4842-AD3E-E3AB03CCA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271FD-B2D3-E04E-8E96-B233FF3522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649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8B8DE8-2103-DC40-8BCF-93AD5D6688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D610F5-48DB-9F4D-9726-A2BBAACFC4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D86665-F202-3843-958E-E376A3304C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FF023-D868-574F-B40A-12ECD0B4EC8E}" type="datetimeFigureOut">
              <a:rPr lang="en-US" smtClean="0"/>
              <a:t>4/13/22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3CE062-2D70-FF40-8A8C-67C3D5B67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D4AAD5-EBF3-0C46-9732-EC80449DB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271FD-B2D3-E04E-8E96-B233FF3522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842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D04C32-F0FE-F843-833B-1CB3D5EDAC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F4F6EA-8EEB-5545-B244-05EB82A061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8CC442-A68D-6B4F-A9AB-FB706B5746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FF023-D868-574F-B40A-12ECD0B4EC8E}" type="datetimeFigureOut">
              <a:rPr lang="en-US" smtClean="0"/>
              <a:t>4/13/22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F153D0-9DF5-524D-91C6-938529F2A9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ADB5D1-CA49-7544-86C3-3DB9ACEF4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271FD-B2D3-E04E-8E96-B233FF3522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2025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95127C-BC38-7E4D-BE29-401815BA00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691927-BBBD-2C4E-8873-D1030D8443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173672-EC23-6F48-81A9-09DEF97C8E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33D79B-1313-3F42-BCF3-814A0D7F75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FF023-D868-574F-B40A-12ECD0B4EC8E}" type="datetimeFigureOut">
              <a:rPr lang="en-US" smtClean="0"/>
              <a:t>4/13/22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87D0F9-9193-5542-98A3-0D8FC82701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CB0B4E-92AC-8041-8A2A-D7C6CF9F4D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271FD-B2D3-E04E-8E96-B233FF3522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766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3C5763-9E25-744D-BC4D-1E9B5CEF23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FE1D61-86C8-AE47-BAE0-EE7763F574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ABDA5A-FE65-3141-8A85-50F8EC2C1C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B7D4DFF-AC12-2840-8162-44D489A3BF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EEA37B4-ACB4-F24E-8AD9-29F89992A9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722F137-AB91-7F48-8A60-3DA4C73BD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FF023-D868-574F-B40A-12ECD0B4EC8E}" type="datetimeFigureOut">
              <a:rPr lang="en-US" smtClean="0"/>
              <a:t>4/13/22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1C28C4-8433-F14B-98E3-5BF3F38AEE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67AD33A-A9EF-5F47-A1BA-0DA13B47F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271FD-B2D3-E04E-8E96-B233FF3522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309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F53B83-7616-D646-80AA-FF4125631D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DF3934-BDAF-AE4E-85AD-18A7694981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FF023-D868-574F-B40A-12ECD0B4EC8E}" type="datetimeFigureOut">
              <a:rPr lang="en-US" smtClean="0"/>
              <a:t>4/13/22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694C39-07CE-E946-8328-F84EFFFD6C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A30F45-5D58-C64E-9808-52A01347B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271FD-B2D3-E04E-8E96-B233FF3522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017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EDB20B7-2F4B-4B43-ADC9-EFDEC35DD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FF023-D868-574F-B40A-12ECD0B4EC8E}" type="datetimeFigureOut">
              <a:rPr lang="en-US" smtClean="0"/>
              <a:t>4/13/22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2B35A67-0FEE-E043-9ABD-C454348BF7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FBD0C0-D640-DB47-8F99-0686DB0B0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271FD-B2D3-E04E-8E96-B233FF3522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069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67E18C-E773-1A43-9003-076BD51F2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76DDA9-1934-B541-B769-E902BBE74F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A29736-10FB-E648-9269-1E45DD4CE5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0FF719-10E6-7F4E-8FA1-F2756EB645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FF023-D868-574F-B40A-12ECD0B4EC8E}" type="datetimeFigureOut">
              <a:rPr lang="en-US" smtClean="0"/>
              <a:t>4/13/22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EDA38E-19A0-8446-AB5C-CCBBDD19D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89D412-178A-7F4F-92BB-A6A45E133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271FD-B2D3-E04E-8E96-B233FF3522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954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EDC9D6-E84A-5844-829C-DE7933D6FB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C36AE40-7735-BD42-B72C-A6C6222081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43FFEE-AB29-0F4D-ACB0-26DDF9F11A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A79B77-3836-C143-9051-0B72500AC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FF023-D868-574F-B40A-12ECD0B4EC8E}" type="datetimeFigureOut">
              <a:rPr lang="en-US" smtClean="0"/>
              <a:t>4/13/22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B00739-CB5C-0F4E-AA66-BF47A78C2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FC17E2-6FA1-7246-9F6D-234DEDDDE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271FD-B2D3-E04E-8E96-B233FF3522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390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8311B9-3F45-1A40-B9EC-9BF9E12D5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FD1630-ADDF-544C-9A08-E899539524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FD6515-A273-1147-9338-B1ECF89114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AFF023-D868-574F-B40A-12ECD0B4EC8E}" type="datetimeFigureOut">
              <a:rPr lang="en-US" smtClean="0"/>
              <a:t>4/13/22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5474EB-FD4E-5B4E-99C3-DCFA3BC489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7E834A-EA06-7B48-97EC-8F15B8EE13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7271FD-B2D3-E04E-8E96-B233FF3522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6675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9A04C4-4BC6-EB46-9D06-2D8FF486B32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Teaching Interview</a:t>
            </a:r>
          </a:p>
        </p:txBody>
      </p:sp>
    </p:spTree>
    <p:extLst>
      <p:ext uri="{BB962C8B-B14F-4D97-AF65-F5344CB8AC3E}">
        <p14:creationId xmlns:p14="http://schemas.microsoft.com/office/powerpoint/2010/main" val="3446007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141BDF-D3C9-BA49-8FCE-3D31675A20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1376" y="370703"/>
            <a:ext cx="11509248" cy="6225169"/>
          </a:xfrm>
        </p:spPr>
        <p:txBody>
          <a:bodyPr>
            <a:normAutofit/>
          </a:bodyPr>
          <a:lstStyle/>
          <a:p>
            <a:r>
              <a:rPr lang="en-US" sz="3000" dirty="0"/>
              <a:t>It is important for us to have multiple ways of evaluating teaching. One of those ways is via a classroom interview. </a:t>
            </a:r>
          </a:p>
          <a:p>
            <a:r>
              <a:rPr lang="en-US" sz="3000" dirty="0"/>
              <a:t>Your answers will be kept anonymous, and I encourage you to take it seriously, since your answers will be used to 1) help your professor to improve, and 2) evaluate your professor for reappointment.</a:t>
            </a:r>
          </a:p>
          <a:p>
            <a:r>
              <a:rPr lang="en-US" sz="3000" dirty="0"/>
              <a:t>I would like to ask you two questions about your instructor: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3000" dirty="0"/>
              <a:t>What are the most effective aspects of your instructor’s teaching? </a:t>
            </a:r>
            <a:endParaRPr lang="en-US" sz="3000" dirty="0">
              <a:effectLst/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en-US" sz="3000" dirty="0"/>
              <a:t>What suggestions would you offer for improving your instructor’s teaching? </a:t>
            </a:r>
          </a:p>
          <a:p>
            <a:r>
              <a:rPr lang="en-US" sz="3000" dirty="0">
                <a:effectLst/>
              </a:rPr>
              <a:t>Spend a couple of minutes thinking about your own answers.</a:t>
            </a:r>
          </a:p>
          <a:p>
            <a:r>
              <a:rPr lang="en-US" sz="3000" dirty="0"/>
              <a:t>Divide into groups to briefly discuss answers.</a:t>
            </a:r>
          </a:p>
          <a:p>
            <a:r>
              <a:rPr lang="en-US" sz="3000" dirty="0">
                <a:effectLst/>
              </a:rPr>
              <a:t>Return to large group to share and discuss answers.</a:t>
            </a:r>
          </a:p>
        </p:txBody>
      </p:sp>
    </p:spTree>
    <p:extLst>
      <p:ext uri="{BB962C8B-B14F-4D97-AF65-F5344CB8AC3E}">
        <p14:creationId xmlns:p14="http://schemas.microsoft.com/office/powerpoint/2010/main" val="16297852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128</Words>
  <Application>Microsoft Macintosh PowerPoint</Application>
  <PresentationFormat>Widescreen</PresentationFormat>
  <Paragraphs>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Teaching Interview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Teaching Interview</dc:title>
  <dc:creator>Heather A Demarest</dc:creator>
  <cp:lastModifiedBy>Heather A Demarest</cp:lastModifiedBy>
  <cp:revision>6</cp:revision>
  <dcterms:created xsi:type="dcterms:W3CDTF">2021-03-11T18:25:22Z</dcterms:created>
  <dcterms:modified xsi:type="dcterms:W3CDTF">2022-04-13T20:05:31Z</dcterms:modified>
</cp:coreProperties>
</file>