
<file path=[Content_Types].xml><?xml version="1.0" encoding="utf-8"?>
<Types xmlns="http://schemas.openxmlformats.org/package/2006/content-types">
  <Default Extension="png" ContentType="image/png"/>
  <Default Extension="tmp" ContentType="image/jpe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474" y="-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5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4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76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7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2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7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5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6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0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3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ED0AF-E9B1-594B-84EE-831A3CBBA8E3}" type="datetimeFigureOut">
              <a:rPr lang="en-US" smtClean="0"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AC2A9-6C7F-8042-BEF7-4BF27C66A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3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tinyurl.com/k9x7p78" TargetMode="Externa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556" y="163473"/>
            <a:ext cx="8818312" cy="6365569"/>
          </a:xfrm>
          <a:prstGeom prst="rect">
            <a:avLst/>
          </a:prstGeom>
          <a:noFill/>
          <a:ln w="38100" cmpd="sng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307975" y="1405065"/>
            <a:ext cx="5914799" cy="3340100"/>
          </a:xfrm>
          <a:prstGeom prst="rect">
            <a:avLst/>
          </a:prstGeom>
        </p:spPr>
        <p:txBody>
          <a:bodyPr vert="horz" lIns="124093" tIns="62047" rIns="124093" bIns="62047" rtlCol="0">
            <a:normAutofit/>
          </a:bodyPr>
          <a:lstStyle>
            <a:lvl1pPr marL="465350" indent="-465350" algn="l" defTabSz="124093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008257" indent="-387791" algn="l" defTabSz="1240932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2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551165" indent="-310233" algn="l" defTabSz="124093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171631" indent="-310233" algn="l" defTabSz="1240932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2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792098" indent="-310233" algn="l" defTabSz="124093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3412564" indent="-310233" algn="l" defTabSz="1240932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2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4033030" indent="-310233" algn="l" defTabSz="124093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4653496" indent="-310233" algn="l" defTabSz="1240932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2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5273962" indent="-310233" algn="l" defTabSz="124093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L. </a:t>
            </a:r>
            <a:r>
              <a:rPr lang="en-US" sz="3200" b="1" dirty="0" err="1" smtClean="0">
                <a:solidFill>
                  <a:schemeClr val="tx1"/>
                </a:solidFill>
              </a:rPr>
              <a:t>Mahadevan</a:t>
            </a:r>
            <a:endParaRPr lang="en-US" sz="3200" b="1" kern="1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900" kern="1200" dirty="0" smtClean="0">
                <a:solidFill>
                  <a:schemeClr val="tx1"/>
                </a:solidFill>
              </a:rPr>
              <a:t>Wyss Institute, Harvard University</a:t>
            </a:r>
          </a:p>
          <a:p>
            <a:pPr marL="0" indent="0" algn="ctr">
              <a:buNone/>
            </a:pPr>
            <a:r>
              <a:rPr lang="en-US" sz="2800" b="1" i="1" kern="1200" dirty="0" smtClean="0">
                <a:solidFill>
                  <a:schemeClr val="tx1"/>
                </a:solidFill>
              </a:rPr>
              <a:t>“Towards a physical basis for morphogenesis?”</a:t>
            </a:r>
            <a:endParaRPr lang="en-US" sz="2800" b="1" i="1" kern="1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kern="1200" dirty="0" smtClean="0">
                <a:solidFill>
                  <a:srgbClr val="FF0000"/>
                </a:solidFill>
              </a:rPr>
              <a:t> </a:t>
            </a:r>
            <a:r>
              <a:rPr lang="en-US" sz="2400" kern="1200" dirty="0" smtClean="0">
                <a:solidFill>
                  <a:schemeClr val="tx1"/>
                </a:solidFill>
              </a:rPr>
              <a:t>Tuesday, May 13, 2014 – 4:00 – 5:00 pm </a:t>
            </a:r>
            <a:endParaRPr lang="en-US" sz="2400" kern="1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de-DE" sz="2400" kern="1200" dirty="0" smtClean="0">
                <a:solidFill>
                  <a:schemeClr val="tx1"/>
                </a:solidFill>
              </a:rPr>
              <a:t>JSCBB-Butcher Auditorium – A115 </a:t>
            </a:r>
          </a:p>
        </p:txBody>
      </p:sp>
      <p:pic>
        <p:nvPicPr>
          <p:cNvPr id="9" name="Picture 8" descr="CU+Biofrontiers logo cop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1" y="5935980"/>
            <a:ext cx="3492097" cy="471634"/>
          </a:xfrm>
          <a:prstGeom prst="rect">
            <a:avLst/>
          </a:prstGeom>
        </p:spPr>
      </p:pic>
      <p:pic>
        <p:nvPicPr>
          <p:cNvPr id="10" name="Picture 9" descr="Macintosh HD:Users:ereed:Desktop:template_graphic2.pd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04260" y="-3703231"/>
            <a:ext cx="1084904" cy="8818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s://fbstatic-a.akamaihd.net/rsrc.php/v2/y4/r/-PAXP-deij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fbstatic-a.akamaihd.net/rsrc.php/v2/y4/r/-PAXP-deij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58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fbstatic-a.akamaihd.net/rsrc.php/v2/y4/r/-PAXP-deij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682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762676" y="5183167"/>
            <a:ext cx="1562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Hosted by David Bortz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21168" y="4614678"/>
            <a:ext cx="5209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Seminar will also be streaming live from </a:t>
            </a:r>
            <a:r>
              <a:rPr lang="en-US" sz="1400" b="1" dirty="0" smtClean="0">
                <a:hlinkClick r:id="rId5"/>
              </a:rPr>
              <a:t>http://tinyurl.com/k9x7p78</a:t>
            </a:r>
            <a:endParaRPr lang="en-US" sz="1400" b="1" dirty="0" smtClean="0"/>
          </a:p>
          <a:p>
            <a:pPr algn="ctr"/>
            <a:r>
              <a:rPr lang="en-US" sz="1000" b="1" dirty="0" smtClean="0">
                <a:solidFill>
                  <a:srgbClr val="FF0000"/>
                </a:solidFill>
              </a:rPr>
              <a:t>Silverlight player is required to view the video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135" y="6037108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Research</a:t>
            </a:r>
            <a:endParaRPr lang="en-US" sz="1000" b="1" dirty="0"/>
          </a:p>
        </p:txBody>
      </p:sp>
      <p:pic>
        <p:nvPicPr>
          <p:cNvPr id="17" name="Picture 16" descr="C:\Users\rublee.AD\Downloads\Livestream.QRC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639" y="4846541"/>
            <a:ext cx="1081313" cy="108943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520700" y="6037108"/>
            <a:ext cx="7681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Livestream</a:t>
            </a:r>
            <a:endParaRPr lang="en-US" sz="1000" b="1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845" y="4846541"/>
            <a:ext cx="1089439" cy="1089439"/>
          </a:xfrm>
          <a:prstGeom prst="rect">
            <a:avLst/>
          </a:prstGeom>
        </p:spPr>
      </p:pic>
      <p:pic>
        <p:nvPicPr>
          <p:cNvPr id="19" name="Picture 18" descr="http://wyss.harvard.edu/fileasset/L_Mahadevan_newsroom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402" y="1526368"/>
            <a:ext cx="2236177" cy="3175371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24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56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Emilia Reed</dc:creator>
  <cp:lastModifiedBy>Janice Jones</cp:lastModifiedBy>
  <cp:revision>33</cp:revision>
  <cp:lastPrinted>2014-03-12T21:59:27Z</cp:lastPrinted>
  <dcterms:created xsi:type="dcterms:W3CDTF">2012-09-28T22:14:15Z</dcterms:created>
  <dcterms:modified xsi:type="dcterms:W3CDTF">2014-04-29T22:56:04Z</dcterms:modified>
</cp:coreProperties>
</file>