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69" r:id="rId3"/>
    <p:sldId id="258" r:id="rId4"/>
    <p:sldId id="270" r:id="rId5"/>
    <p:sldId id="271" r:id="rId6"/>
    <p:sldId id="272" r:id="rId7"/>
    <p:sldId id="257" r:id="rId8"/>
    <p:sldId id="300" r:id="rId9"/>
    <p:sldId id="264" r:id="rId10"/>
    <p:sldId id="276" r:id="rId11"/>
    <p:sldId id="277" r:id="rId12"/>
    <p:sldId id="278" r:id="rId13"/>
    <p:sldId id="279" r:id="rId14"/>
    <p:sldId id="280" r:id="rId15"/>
    <p:sldId id="275" r:id="rId16"/>
    <p:sldId id="281" r:id="rId17"/>
    <p:sldId id="283" r:id="rId18"/>
    <p:sldId id="284" r:id="rId19"/>
    <p:sldId id="28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A6A47EB-8FF7-4008-AF14-3E6CE9D9C167}">
          <p14:sldIdLst>
            <p14:sldId id="256"/>
            <p14:sldId id="269"/>
            <p14:sldId id="258"/>
            <p14:sldId id="270"/>
            <p14:sldId id="271"/>
            <p14:sldId id="272"/>
            <p14:sldId id="257"/>
            <p14:sldId id="300"/>
            <p14:sldId id="264"/>
            <p14:sldId id="276"/>
            <p14:sldId id="277"/>
            <p14:sldId id="278"/>
            <p14:sldId id="279"/>
            <p14:sldId id="280"/>
            <p14:sldId id="275"/>
            <p14:sldId id="281"/>
            <p14:sldId id="283"/>
            <p14:sldId id="284"/>
            <p14:sldId id="28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DFD0DC-BE52-4AA6-69A4-C7F7D4DC4482}" name="Jason Benton" initials="JB" userId="S::jabe3694@colorado.edu::1c08dea0-ac69-42f3-a108-b4e09147331c"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62B8E8-070B-467E-9B3C-FC2C4379A744}" v="54" dt="2025-06-20T02:42:14.904"/>
    <p1510:client id="{39B0E802-7A5B-4E43-87E6-1C6C1E0F933A}" v="5" dt="2025-06-20T13:35:54.1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94660"/>
  </p:normalViewPr>
  <p:slideViewPr>
    <p:cSldViewPr snapToGrid="0">
      <p:cViewPr varScale="1">
        <p:scale>
          <a:sx n="101" d="100"/>
          <a:sy n="101" d="100"/>
        </p:scale>
        <p:origin x="79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Benton" userId="1c08dea0-ac69-42f3-a108-b4e09147331c" providerId="ADAL" clId="{3662B8E8-070B-467E-9B3C-FC2C4379A744}"/>
    <pc:docChg chg="undo custSel addSld delSld modSld sldOrd addSection delSection modSection">
      <pc:chgData name="Jason Benton" userId="1c08dea0-ac69-42f3-a108-b4e09147331c" providerId="ADAL" clId="{3662B8E8-070B-467E-9B3C-FC2C4379A744}" dt="2025-06-20T02:42:46.184" v="7060" actId="14"/>
      <pc:docMkLst>
        <pc:docMk/>
      </pc:docMkLst>
      <pc:sldChg chg="modSp mod ord">
        <pc:chgData name="Jason Benton" userId="1c08dea0-ac69-42f3-a108-b4e09147331c" providerId="ADAL" clId="{3662B8E8-070B-467E-9B3C-FC2C4379A744}" dt="2025-05-20T19:43:18.456" v="2442" actId="1076"/>
        <pc:sldMkLst>
          <pc:docMk/>
          <pc:sldMk cId="3264002228" sldId="257"/>
        </pc:sldMkLst>
        <pc:spChg chg="mod">
          <ac:chgData name="Jason Benton" userId="1c08dea0-ac69-42f3-a108-b4e09147331c" providerId="ADAL" clId="{3662B8E8-070B-467E-9B3C-FC2C4379A744}" dt="2025-05-20T19:43:18.456" v="2442" actId="1076"/>
          <ac:spMkLst>
            <pc:docMk/>
            <pc:sldMk cId="3264002228" sldId="257"/>
            <ac:spMk id="2" creationId="{871D7291-6C09-29E0-CADA-3EC0D987CA31}"/>
          </ac:spMkLst>
        </pc:spChg>
        <pc:spChg chg="mod">
          <ac:chgData name="Jason Benton" userId="1c08dea0-ac69-42f3-a108-b4e09147331c" providerId="ADAL" clId="{3662B8E8-070B-467E-9B3C-FC2C4379A744}" dt="2025-05-20T19:43:15.218" v="2441" actId="1076"/>
          <ac:spMkLst>
            <pc:docMk/>
            <pc:sldMk cId="3264002228" sldId="257"/>
            <ac:spMk id="3" creationId="{E8079607-C72F-08A6-3C2E-5C71F76AA516}"/>
          </ac:spMkLst>
        </pc:spChg>
      </pc:sldChg>
      <pc:sldChg chg="addSp modSp mod">
        <pc:chgData name="Jason Benton" userId="1c08dea0-ac69-42f3-a108-b4e09147331c" providerId="ADAL" clId="{3662B8E8-070B-467E-9B3C-FC2C4379A744}" dt="2025-05-20T19:09:34.350" v="732" actId="113"/>
        <pc:sldMkLst>
          <pc:docMk/>
          <pc:sldMk cId="938844501" sldId="258"/>
        </pc:sldMkLst>
        <pc:spChg chg="mod">
          <ac:chgData name="Jason Benton" userId="1c08dea0-ac69-42f3-a108-b4e09147331c" providerId="ADAL" clId="{3662B8E8-070B-467E-9B3C-FC2C4379A744}" dt="2025-05-20T18:51:17.792" v="69" actId="20577"/>
          <ac:spMkLst>
            <pc:docMk/>
            <pc:sldMk cId="938844501" sldId="258"/>
            <ac:spMk id="2" creationId="{1A184405-297D-BBA1-E6BA-946EE8C738E5}"/>
          </ac:spMkLst>
        </pc:spChg>
        <pc:spChg chg="mod">
          <ac:chgData name="Jason Benton" userId="1c08dea0-ac69-42f3-a108-b4e09147331c" providerId="ADAL" clId="{3662B8E8-070B-467E-9B3C-FC2C4379A744}" dt="2025-05-20T19:09:34.350" v="732" actId="113"/>
          <ac:spMkLst>
            <pc:docMk/>
            <pc:sldMk cId="938844501" sldId="258"/>
            <ac:spMk id="3" creationId="{9D1FD0DF-B60F-E8DE-AA33-C4193CDEB7CB}"/>
          </ac:spMkLst>
        </pc:spChg>
        <pc:picChg chg="add mod">
          <ac:chgData name="Jason Benton" userId="1c08dea0-ac69-42f3-a108-b4e09147331c" providerId="ADAL" clId="{3662B8E8-070B-467E-9B3C-FC2C4379A744}" dt="2025-05-20T18:52:03.259" v="79" actId="1076"/>
          <ac:picMkLst>
            <pc:docMk/>
            <pc:sldMk cId="938844501" sldId="258"/>
            <ac:picMk id="4" creationId="{9604A4E5-A6CC-DC97-37E6-3F0D032B9C4A}"/>
          </ac:picMkLst>
        </pc:picChg>
        <pc:picChg chg="add mod modCrop">
          <ac:chgData name="Jason Benton" userId="1c08dea0-ac69-42f3-a108-b4e09147331c" providerId="ADAL" clId="{3662B8E8-070B-467E-9B3C-FC2C4379A744}" dt="2025-05-20T18:52:05.433" v="80" actId="1076"/>
          <ac:picMkLst>
            <pc:docMk/>
            <pc:sldMk cId="938844501" sldId="258"/>
            <ac:picMk id="6" creationId="{301565B1-25BB-7EE7-BBB6-A336940B83EC}"/>
          </ac:picMkLst>
        </pc:picChg>
        <pc:picChg chg="add mod">
          <ac:chgData name="Jason Benton" userId="1c08dea0-ac69-42f3-a108-b4e09147331c" providerId="ADAL" clId="{3662B8E8-070B-467E-9B3C-FC2C4379A744}" dt="2025-05-20T18:53:10.171" v="81" actId="1076"/>
          <ac:picMkLst>
            <pc:docMk/>
            <pc:sldMk cId="938844501" sldId="258"/>
            <ac:picMk id="7" creationId="{EFC313C8-C2B3-222C-CB79-8A3FA813D5DF}"/>
          </ac:picMkLst>
        </pc:picChg>
      </pc:sldChg>
      <pc:sldChg chg="modSp mod ord modShow">
        <pc:chgData name="Jason Benton" userId="1c08dea0-ac69-42f3-a108-b4e09147331c" providerId="ADAL" clId="{3662B8E8-070B-467E-9B3C-FC2C4379A744}" dt="2025-05-20T21:42:10.577" v="5910"/>
        <pc:sldMkLst>
          <pc:docMk/>
          <pc:sldMk cId="4232051278" sldId="259"/>
        </pc:sldMkLst>
      </pc:sldChg>
      <pc:sldChg chg="modSp add mod ord setBg">
        <pc:chgData name="Jason Benton" userId="1c08dea0-ac69-42f3-a108-b4e09147331c" providerId="ADAL" clId="{3662B8E8-070B-467E-9B3C-FC2C4379A744}" dt="2025-05-22T15:42:20.556" v="5985" actId="20577"/>
        <pc:sldMkLst>
          <pc:docMk/>
          <pc:sldMk cId="0" sldId="264"/>
        </pc:sldMkLst>
        <pc:spChg chg="mod">
          <ac:chgData name="Jason Benton" userId="1c08dea0-ac69-42f3-a108-b4e09147331c" providerId="ADAL" clId="{3662B8E8-070B-467E-9B3C-FC2C4379A744}" dt="2025-05-22T15:42:20.556" v="5985" actId="20577"/>
          <ac:spMkLst>
            <pc:docMk/>
            <pc:sldMk cId="0" sldId="264"/>
            <ac:spMk id="163" creationId="{00000000-0000-0000-0000-000000000000}"/>
          </ac:spMkLst>
        </pc:spChg>
      </pc:sldChg>
      <pc:sldChg chg="addSp delSp modSp add mod setBg delDesignElem">
        <pc:chgData name="Jason Benton" userId="1c08dea0-ac69-42f3-a108-b4e09147331c" providerId="ADAL" clId="{3662B8E8-070B-467E-9B3C-FC2C4379A744}" dt="2025-05-20T18:48:56.539" v="6" actId="2711"/>
        <pc:sldMkLst>
          <pc:docMk/>
          <pc:sldMk cId="3156996351" sldId="269"/>
        </pc:sldMkLst>
        <pc:spChg chg="mod">
          <ac:chgData name="Jason Benton" userId="1c08dea0-ac69-42f3-a108-b4e09147331c" providerId="ADAL" clId="{3662B8E8-070B-467E-9B3C-FC2C4379A744}" dt="2025-05-20T18:48:56.539" v="6" actId="2711"/>
          <ac:spMkLst>
            <pc:docMk/>
            <pc:sldMk cId="3156996351" sldId="269"/>
            <ac:spMk id="2" creationId="{0B9DCADF-4220-7A63-16E6-272F8771227C}"/>
          </ac:spMkLst>
        </pc:spChg>
        <pc:spChg chg="add">
          <ac:chgData name="Jason Benton" userId="1c08dea0-ac69-42f3-a108-b4e09147331c" providerId="ADAL" clId="{3662B8E8-070B-467E-9B3C-FC2C4379A744}" dt="2025-05-20T18:46:58.478" v="2" actId="26606"/>
          <ac:spMkLst>
            <pc:docMk/>
            <pc:sldMk cId="3156996351" sldId="269"/>
            <ac:spMk id="9" creationId="{37C89E4B-3C9F-44B9-8B86-D9E3D112D8EC}"/>
          </ac:spMkLst>
        </pc:spChg>
        <pc:picChg chg="mod">
          <ac:chgData name="Jason Benton" userId="1c08dea0-ac69-42f3-a108-b4e09147331c" providerId="ADAL" clId="{3662B8E8-070B-467E-9B3C-FC2C4379A744}" dt="2025-05-20T18:46:58.478" v="2" actId="26606"/>
          <ac:picMkLst>
            <pc:docMk/>
            <pc:sldMk cId="3156996351" sldId="269"/>
            <ac:picMk id="4" creationId="{01FC9C63-C4CF-9019-14BF-CFD8DF496662}"/>
          </ac:picMkLst>
        </pc:picChg>
        <pc:cxnChg chg="add">
          <ac:chgData name="Jason Benton" userId="1c08dea0-ac69-42f3-a108-b4e09147331c" providerId="ADAL" clId="{3662B8E8-070B-467E-9B3C-FC2C4379A744}" dt="2025-05-20T18:46:58.478" v="2" actId="26606"/>
          <ac:cxnSpMkLst>
            <pc:docMk/>
            <pc:sldMk cId="3156996351" sldId="269"/>
            <ac:cxnSpMk id="11" creationId="{AA2EAA10-076F-46BD-8F0F-B9A2FB77A85C}"/>
          </ac:cxnSpMkLst>
        </pc:cxnChg>
        <pc:cxnChg chg="add">
          <ac:chgData name="Jason Benton" userId="1c08dea0-ac69-42f3-a108-b4e09147331c" providerId="ADAL" clId="{3662B8E8-070B-467E-9B3C-FC2C4379A744}" dt="2025-05-20T18:46:58.478" v="2" actId="26606"/>
          <ac:cxnSpMkLst>
            <pc:docMk/>
            <pc:sldMk cId="3156996351" sldId="269"/>
            <ac:cxnSpMk id="13" creationId="{D891E407-403B-4764-86C9-33A56D3BCAA3}"/>
          </ac:cxnSpMkLst>
        </pc:cxnChg>
      </pc:sldChg>
      <pc:sldChg chg="addSp delSp modSp add mod">
        <pc:chgData name="Jason Benton" userId="1c08dea0-ac69-42f3-a108-b4e09147331c" providerId="ADAL" clId="{3662B8E8-070B-467E-9B3C-FC2C4379A744}" dt="2025-05-20T19:09:19.716" v="731" actId="20577"/>
        <pc:sldMkLst>
          <pc:docMk/>
          <pc:sldMk cId="844753492" sldId="270"/>
        </pc:sldMkLst>
        <pc:spChg chg="mod">
          <ac:chgData name="Jason Benton" userId="1c08dea0-ac69-42f3-a108-b4e09147331c" providerId="ADAL" clId="{3662B8E8-070B-467E-9B3C-FC2C4379A744}" dt="2025-05-20T18:58:57.426" v="112" actId="20577"/>
          <ac:spMkLst>
            <pc:docMk/>
            <pc:sldMk cId="844753492" sldId="270"/>
            <ac:spMk id="2" creationId="{D9E28EFF-4223-A6AF-F96D-105C179C22E8}"/>
          </ac:spMkLst>
        </pc:spChg>
        <pc:spChg chg="mod">
          <ac:chgData name="Jason Benton" userId="1c08dea0-ac69-42f3-a108-b4e09147331c" providerId="ADAL" clId="{3662B8E8-070B-467E-9B3C-FC2C4379A744}" dt="2025-05-20T19:09:19.716" v="731" actId="20577"/>
          <ac:spMkLst>
            <pc:docMk/>
            <pc:sldMk cId="844753492" sldId="270"/>
            <ac:spMk id="3" creationId="{595763AA-EB08-315A-3CCF-83F355716907}"/>
          </ac:spMkLst>
        </pc:spChg>
        <pc:picChg chg="add mod">
          <ac:chgData name="Jason Benton" userId="1c08dea0-ac69-42f3-a108-b4e09147331c" providerId="ADAL" clId="{3662B8E8-070B-467E-9B3C-FC2C4379A744}" dt="2025-05-20T19:00:43.493" v="192" actId="1076"/>
          <ac:picMkLst>
            <pc:docMk/>
            <pc:sldMk cId="844753492" sldId="270"/>
            <ac:picMk id="5" creationId="{A0EA0AB4-78E3-738F-41C3-E5207531F74D}"/>
          </ac:picMkLst>
        </pc:picChg>
      </pc:sldChg>
      <pc:sldChg chg="modSp add mod">
        <pc:chgData name="Jason Benton" userId="1c08dea0-ac69-42f3-a108-b4e09147331c" providerId="ADAL" clId="{3662B8E8-070B-467E-9B3C-FC2C4379A744}" dt="2025-06-20T02:35:26.395" v="6981" actId="20577"/>
        <pc:sldMkLst>
          <pc:docMk/>
          <pc:sldMk cId="3055813588" sldId="271"/>
        </pc:sldMkLst>
        <pc:spChg chg="mod">
          <ac:chgData name="Jason Benton" userId="1c08dea0-ac69-42f3-a108-b4e09147331c" providerId="ADAL" clId="{3662B8E8-070B-467E-9B3C-FC2C4379A744}" dt="2025-06-20T02:35:26.395" v="6981" actId="20577"/>
          <ac:spMkLst>
            <pc:docMk/>
            <pc:sldMk cId="3055813588" sldId="271"/>
            <ac:spMk id="3" creationId="{FF0336AE-3875-1A1C-0B30-09EFF3FED218}"/>
          </ac:spMkLst>
        </pc:spChg>
      </pc:sldChg>
      <pc:sldChg chg="modSp add mod ord">
        <pc:chgData name="Jason Benton" userId="1c08dea0-ac69-42f3-a108-b4e09147331c" providerId="ADAL" clId="{3662B8E8-070B-467E-9B3C-FC2C4379A744}" dt="2025-05-20T19:28:45.535" v="2005" actId="20577"/>
        <pc:sldMkLst>
          <pc:docMk/>
          <pc:sldMk cId="3219415256" sldId="272"/>
        </pc:sldMkLst>
        <pc:spChg chg="mod">
          <ac:chgData name="Jason Benton" userId="1c08dea0-ac69-42f3-a108-b4e09147331c" providerId="ADAL" clId="{3662B8E8-070B-467E-9B3C-FC2C4379A744}" dt="2025-05-20T19:24:06.125" v="1486" actId="20577"/>
          <ac:spMkLst>
            <pc:docMk/>
            <pc:sldMk cId="3219415256" sldId="272"/>
            <ac:spMk id="2" creationId="{72134474-AAD3-2D87-6E19-8E653856C2A5}"/>
          </ac:spMkLst>
        </pc:spChg>
        <pc:spChg chg="mod">
          <ac:chgData name="Jason Benton" userId="1c08dea0-ac69-42f3-a108-b4e09147331c" providerId="ADAL" clId="{3662B8E8-070B-467E-9B3C-FC2C4379A744}" dt="2025-05-20T19:28:45.535" v="2005" actId="20577"/>
          <ac:spMkLst>
            <pc:docMk/>
            <pc:sldMk cId="3219415256" sldId="272"/>
            <ac:spMk id="3" creationId="{94F94CA3-1FE3-5AE5-AE7B-AA4A5FA2DAAD}"/>
          </ac:spMkLst>
        </pc:spChg>
      </pc:sldChg>
      <pc:sldChg chg="modSp add mod ord">
        <pc:chgData name="Jason Benton" userId="1c08dea0-ac69-42f3-a108-b4e09147331c" providerId="ADAL" clId="{3662B8E8-070B-467E-9B3C-FC2C4379A744}" dt="2025-06-20T02:42:46.184" v="7060" actId="14"/>
        <pc:sldMkLst>
          <pc:docMk/>
          <pc:sldMk cId="3925840829" sldId="273"/>
        </pc:sldMkLst>
        <pc:spChg chg="mod">
          <ac:chgData name="Jason Benton" userId="1c08dea0-ac69-42f3-a108-b4e09147331c" providerId="ADAL" clId="{3662B8E8-070B-467E-9B3C-FC2C4379A744}" dt="2025-05-22T15:46:58.633" v="6231" actId="20577"/>
          <ac:spMkLst>
            <pc:docMk/>
            <pc:sldMk cId="3925840829" sldId="273"/>
            <ac:spMk id="2" creationId="{32F3AB4A-7BD7-B309-C396-6364B5356FE8}"/>
          </ac:spMkLst>
        </pc:spChg>
        <pc:spChg chg="mod">
          <ac:chgData name="Jason Benton" userId="1c08dea0-ac69-42f3-a108-b4e09147331c" providerId="ADAL" clId="{3662B8E8-070B-467E-9B3C-FC2C4379A744}" dt="2025-06-20T02:42:46.184" v="7060" actId="14"/>
          <ac:spMkLst>
            <pc:docMk/>
            <pc:sldMk cId="3925840829" sldId="273"/>
            <ac:spMk id="3" creationId="{053A9999-DB9C-22BA-CDDD-0F36AF097981}"/>
          </ac:spMkLst>
        </pc:spChg>
      </pc:sldChg>
      <pc:sldChg chg="modSp add del mod">
        <pc:chgData name="Jason Benton" userId="1c08dea0-ac69-42f3-a108-b4e09147331c" providerId="ADAL" clId="{3662B8E8-070B-467E-9B3C-FC2C4379A744}" dt="2025-05-20T19:46:34.085" v="2598" actId="47"/>
        <pc:sldMkLst>
          <pc:docMk/>
          <pc:sldMk cId="365177713" sldId="274"/>
        </pc:sldMkLst>
      </pc:sldChg>
      <pc:sldChg chg="add del">
        <pc:chgData name="Jason Benton" userId="1c08dea0-ac69-42f3-a108-b4e09147331c" providerId="ADAL" clId="{3662B8E8-070B-467E-9B3C-FC2C4379A744}" dt="2025-05-20T19:42:06.426" v="2395" actId="47"/>
        <pc:sldMkLst>
          <pc:docMk/>
          <pc:sldMk cId="1332742980" sldId="275"/>
        </pc:sldMkLst>
      </pc:sldChg>
      <pc:sldChg chg="delSp modSp add mod ord">
        <pc:chgData name="Jason Benton" userId="1c08dea0-ac69-42f3-a108-b4e09147331c" providerId="ADAL" clId="{3662B8E8-070B-467E-9B3C-FC2C4379A744}" dt="2025-05-20T21:40:53.557" v="5836"/>
        <pc:sldMkLst>
          <pc:docMk/>
          <pc:sldMk cId="3415926238" sldId="275"/>
        </pc:sldMkLst>
        <pc:spChg chg="mod">
          <ac:chgData name="Jason Benton" userId="1c08dea0-ac69-42f3-a108-b4e09147331c" providerId="ADAL" clId="{3662B8E8-070B-467E-9B3C-FC2C4379A744}" dt="2025-05-20T19:44:45.344" v="2554" actId="20577"/>
          <ac:spMkLst>
            <pc:docMk/>
            <pc:sldMk cId="3415926238" sldId="275"/>
            <ac:spMk id="2" creationId="{4ED46C52-BE15-D6B1-9C53-5FBF9DF364EC}"/>
          </ac:spMkLst>
        </pc:spChg>
        <pc:spChg chg="mod">
          <ac:chgData name="Jason Benton" userId="1c08dea0-ac69-42f3-a108-b4e09147331c" providerId="ADAL" clId="{3662B8E8-070B-467E-9B3C-FC2C4379A744}" dt="2025-05-20T19:46:21.850" v="2597" actId="20577"/>
          <ac:spMkLst>
            <pc:docMk/>
            <pc:sldMk cId="3415926238" sldId="275"/>
            <ac:spMk id="3" creationId="{10611868-2E5B-6CD4-26D3-78989D8001B9}"/>
          </ac:spMkLst>
        </pc:spChg>
      </pc:sldChg>
      <pc:sldChg chg="addSp modSp add mod ord modCm modNotesTx">
        <pc:chgData name="Jason Benton" userId="1c08dea0-ac69-42f3-a108-b4e09147331c" providerId="ADAL" clId="{3662B8E8-070B-467E-9B3C-FC2C4379A744}" dt="2025-05-23T19:51:06.539" v="6369" actId="20577"/>
        <pc:sldMkLst>
          <pc:docMk/>
          <pc:sldMk cId="648672967" sldId="276"/>
        </pc:sldMkLst>
        <pc:spChg chg="mod">
          <ac:chgData name="Jason Benton" userId="1c08dea0-ac69-42f3-a108-b4e09147331c" providerId="ADAL" clId="{3662B8E8-070B-467E-9B3C-FC2C4379A744}" dt="2025-05-20T19:47:34.077" v="2631" actId="20577"/>
          <ac:spMkLst>
            <pc:docMk/>
            <pc:sldMk cId="648672967" sldId="276"/>
            <ac:spMk id="2" creationId="{9516AF56-F7D5-58B2-4355-18A39E356DDE}"/>
          </ac:spMkLst>
        </pc:spChg>
        <pc:spChg chg="mod">
          <ac:chgData name="Jason Benton" userId="1c08dea0-ac69-42f3-a108-b4e09147331c" providerId="ADAL" clId="{3662B8E8-070B-467E-9B3C-FC2C4379A744}" dt="2025-05-23T19:51:06.539" v="6369" actId="20577"/>
          <ac:spMkLst>
            <pc:docMk/>
            <pc:sldMk cId="648672967" sldId="276"/>
            <ac:spMk id="3" creationId="{1CE535BE-D2AC-AE9A-FA98-6D245C19081C}"/>
          </ac:spMkLst>
        </pc:spChg>
        <pc:picChg chg="add mod">
          <ac:chgData name="Jason Benton" userId="1c08dea0-ac69-42f3-a108-b4e09147331c" providerId="ADAL" clId="{3662B8E8-070B-467E-9B3C-FC2C4379A744}" dt="2025-05-20T20:37:56.407" v="2935" actId="14100"/>
          <ac:picMkLst>
            <pc:docMk/>
            <pc:sldMk cId="648672967" sldId="276"/>
            <ac:picMk id="5" creationId="{98586D33-94DA-2A47-A5ED-9D0C1A846146}"/>
          </ac:picMkLst>
        </pc:picChg>
        <pc:extLst>
          <p:ext xmlns:p="http://schemas.openxmlformats.org/presentationml/2006/main" uri="{D6D511B9-2390-475A-947B-AFAB55BFBCF1}">
            <pc226:cmChg xmlns:pc226="http://schemas.microsoft.com/office/powerpoint/2022/06/main/command" chg="mod">
              <pc226:chgData name="Jason Benton" userId="1c08dea0-ac69-42f3-a108-b4e09147331c" providerId="ADAL" clId="{3662B8E8-070B-467E-9B3C-FC2C4379A744}" dt="2025-05-23T19:51:06.539" v="6369" actId="20577"/>
              <pc2:cmMkLst xmlns:pc2="http://schemas.microsoft.com/office/powerpoint/2019/9/main/command">
                <pc:docMk/>
                <pc:sldMk cId="648672967" sldId="276"/>
                <pc2:cmMk id="{ABE99039-C913-4C4D-AB0F-FBDD6C6EAEC6}"/>
              </pc2:cmMkLst>
            </pc226:cmChg>
          </p:ext>
        </pc:extLst>
      </pc:sldChg>
      <pc:sldChg chg="delSp modSp add mod">
        <pc:chgData name="Jason Benton" userId="1c08dea0-ac69-42f3-a108-b4e09147331c" providerId="ADAL" clId="{3662B8E8-070B-467E-9B3C-FC2C4379A744}" dt="2025-05-20T20:43:53.420" v="3385" actId="20577"/>
        <pc:sldMkLst>
          <pc:docMk/>
          <pc:sldMk cId="3598267251" sldId="277"/>
        </pc:sldMkLst>
        <pc:spChg chg="mod">
          <ac:chgData name="Jason Benton" userId="1c08dea0-ac69-42f3-a108-b4e09147331c" providerId="ADAL" clId="{3662B8E8-070B-467E-9B3C-FC2C4379A744}" dt="2025-05-20T20:43:53.420" v="3385" actId="20577"/>
          <ac:spMkLst>
            <pc:docMk/>
            <pc:sldMk cId="3598267251" sldId="277"/>
            <ac:spMk id="2" creationId="{6CB8857B-5367-2FB6-36E4-81D8CB86DAD2}"/>
          </ac:spMkLst>
        </pc:spChg>
        <pc:spChg chg="mod">
          <ac:chgData name="Jason Benton" userId="1c08dea0-ac69-42f3-a108-b4e09147331c" providerId="ADAL" clId="{3662B8E8-070B-467E-9B3C-FC2C4379A744}" dt="2025-05-20T20:43:35.222" v="3357" actId="20577"/>
          <ac:spMkLst>
            <pc:docMk/>
            <pc:sldMk cId="3598267251" sldId="277"/>
            <ac:spMk id="3" creationId="{C55899AD-46CB-9529-4A05-3FE55B5608F2}"/>
          </ac:spMkLst>
        </pc:spChg>
      </pc:sldChg>
      <pc:sldChg chg="addSp delSp modSp add mod ord">
        <pc:chgData name="Jason Benton" userId="1c08dea0-ac69-42f3-a108-b4e09147331c" providerId="ADAL" clId="{3662B8E8-070B-467E-9B3C-FC2C4379A744}" dt="2025-05-20T20:53:00.361" v="3623" actId="20577"/>
        <pc:sldMkLst>
          <pc:docMk/>
          <pc:sldMk cId="3177862656" sldId="278"/>
        </pc:sldMkLst>
        <pc:spChg chg="mod">
          <ac:chgData name="Jason Benton" userId="1c08dea0-ac69-42f3-a108-b4e09147331c" providerId="ADAL" clId="{3662B8E8-070B-467E-9B3C-FC2C4379A744}" dt="2025-05-20T20:45:11.344" v="3428" actId="20577"/>
          <ac:spMkLst>
            <pc:docMk/>
            <pc:sldMk cId="3177862656" sldId="278"/>
            <ac:spMk id="2" creationId="{A253E823-CEF4-499A-35BA-DF991ACDCB0B}"/>
          </ac:spMkLst>
        </pc:spChg>
        <pc:spChg chg="add mod">
          <ac:chgData name="Jason Benton" userId="1c08dea0-ac69-42f3-a108-b4e09147331c" providerId="ADAL" clId="{3662B8E8-070B-467E-9B3C-FC2C4379A744}" dt="2025-05-20T20:53:00.361" v="3623" actId="20577"/>
          <ac:spMkLst>
            <pc:docMk/>
            <pc:sldMk cId="3177862656" sldId="278"/>
            <ac:spMk id="7" creationId="{6854EB88-AC7A-6F7F-469D-BA231764D778}"/>
          </ac:spMkLst>
        </pc:spChg>
        <pc:spChg chg="add mod">
          <ac:chgData name="Jason Benton" userId="1c08dea0-ac69-42f3-a108-b4e09147331c" providerId="ADAL" clId="{3662B8E8-070B-467E-9B3C-FC2C4379A744}" dt="2025-05-20T20:47:06.232" v="3520" actId="1076"/>
          <ac:spMkLst>
            <pc:docMk/>
            <pc:sldMk cId="3177862656" sldId="278"/>
            <ac:spMk id="9" creationId="{77DF9923-A5C8-05B7-691E-7C6576FE9B33}"/>
          </ac:spMkLst>
        </pc:spChg>
        <pc:spChg chg="add mod">
          <ac:chgData name="Jason Benton" userId="1c08dea0-ac69-42f3-a108-b4e09147331c" providerId="ADAL" clId="{3662B8E8-070B-467E-9B3C-FC2C4379A744}" dt="2025-05-20T20:47:06.232" v="3520" actId="1076"/>
          <ac:spMkLst>
            <pc:docMk/>
            <pc:sldMk cId="3177862656" sldId="278"/>
            <ac:spMk id="10" creationId="{FD52CAFA-1FEE-1B5E-08BA-94D9991570E7}"/>
          </ac:spMkLst>
        </pc:spChg>
        <pc:picChg chg="add mod">
          <ac:chgData name="Jason Benton" userId="1c08dea0-ac69-42f3-a108-b4e09147331c" providerId="ADAL" clId="{3662B8E8-070B-467E-9B3C-FC2C4379A744}" dt="2025-05-20T20:47:06.232" v="3520" actId="1076"/>
          <ac:picMkLst>
            <pc:docMk/>
            <pc:sldMk cId="3177862656" sldId="278"/>
            <ac:picMk id="11" creationId="{6771BE96-F263-4A65-8B5C-043CA7EAE2DE}"/>
          </ac:picMkLst>
        </pc:picChg>
        <pc:picChg chg="add mod">
          <ac:chgData name="Jason Benton" userId="1c08dea0-ac69-42f3-a108-b4e09147331c" providerId="ADAL" clId="{3662B8E8-070B-467E-9B3C-FC2C4379A744}" dt="2025-05-20T20:47:06.232" v="3520" actId="1076"/>
          <ac:picMkLst>
            <pc:docMk/>
            <pc:sldMk cId="3177862656" sldId="278"/>
            <ac:picMk id="12" creationId="{F64EF7D2-3098-37E0-BE41-BBFB7B177A75}"/>
          </ac:picMkLst>
        </pc:picChg>
        <pc:picChg chg="add mod modCrop">
          <ac:chgData name="Jason Benton" userId="1c08dea0-ac69-42f3-a108-b4e09147331c" providerId="ADAL" clId="{3662B8E8-070B-467E-9B3C-FC2C4379A744}" dt="2025-05-20T20:52:43.316" v="3587" actId="1076"/>
          <ac:picMkLst>
            <pc:docMk/>
            <pc:sldMk cId="3177862656" sldId="278"/>
            <ac:picMk id="15" creationId="{DBB0A39D-906F-C991-2B86-ADFE26035E18}"/>
          </ac:picMkLst>
        </pc:picChg>
      </pc:sldChg>
      <pc:sldChg chg="addSp delSp modSp add mod">
        <pc:chgData name="Jason Benton" userId="1c08dea0-ac69-42f3-a108-b4e09147331c" providerId="ADAL" clId="{3662B8E8-070B-467E-9B3C-FC2C4379A744}" dt="2025-05-20T21:00:02.191" v="4163" actId="732"/>
        <pc:sldMkLst>
          <pc:docMk/>
          <pc:sldMk cId="3588062033" sldId="279"/>
        </pc:sldMkLst>
        <pc:spChg chg="mod">
          <ac:chgData name="Jason Benton" userId="1c08dea0-ac69-42f3-a108-b4e09147331c" providerId="ADAL" clId="{3662B8E8-070B-467E-9B3C-FC2C4379A744}" dt="2025-05-20T20:48:30.514" v="3567" actId="20577"/>
          <ac:spMkLst>
            <pc:docMk/>
            <pc:sldMk cId="3588062033" sldId="279"/>
            <ac:spMk id="2" creationId="{97A8422D-071D-9BC2-379B-8377104A7A43}"/>
          </ac:spMkLst>
        </pc:spChg>
        <pc:spChg chg="mod">
          <ac:chgData name="Jason Benton" userId="1c08dea0-ac69-42f3-a108-b4e09147331c" providerId="ADAL" clId="{3662B8E8-070B-467E-9B3C-FC2C4379A744}" dt="2025-05-20T20:54:06.283" v="3717" actId="20577"/>
          <ac:spMkLst>
            <pc:docMk/>
            <pc:sldMk cId="3588062033" sldId="279"/>
            <ac:spMk id="7" creationId="{C753A2AE-D6DA-5E3C-2D4D-D6661B641110}"/>
          </ac:spMkLst>
        </pc:spChg>
        <pc:picChg chg="add mod">
          <ac:chgData name="Jason Benton" userId="1c08dea0-ac69-42f3-a108-b4e09147331c" providerId="ADAL" clId="{3662B8E8-070B-467E-9B3C-FC2C4379A744}" dt="2025-05-20T20:59:27.124" v="4154" actId="1076"/>
          <ac:picMkLst>
            <pc:docMk/>
            <pc:sldMk cId="3588062033" sldId="279"/>
            <ac:picMk id="6" creationId="{6CFFDC6C-E655-F150-237E-B7BA304981D2}"/>
          </ac:picMkLst>
        </pc:picChg>
        <pc:picChg chg="add mod modCrop">
          <ac:chgData name="Jason Benton" userId="1c08dea0-ac69-42f3-a108-b4e09147331c" providerId="ADAL" clId="{3662B8E8-070B-467E-9B3C-FC2C4379A744}" dt="2025-05-20T21:00:02.191" v="4163" actId="732"/>
          <ac:picMkLst>
            <pc:docMk/>
            <pc:sldMk cId="3588062033" sldId="279"/>
            <ac:picMk id="8" creationId="{7AE20483-E95F-B34D-D46B-4E612C1F21A3}"/>
          </ac:picMkLst>
        </pc:picChg>
      </pc:sldChg>
      <pc:sldChg chg="addSp modSp add mod ord modAnim">
        <pc:chgData name="Jason Benton" userId="1c08dea0-ac69-42f3-a108-b4e09147331c" providerId="ADAL" clId="{3662B8E8-070B-467E-9B3C-FC2C4379A744}" dt="2025-06-20T01:25:21.879" v="6855" actId="20577"/>
        <pc:sldMkLst>
          <pc:docMk/>
          <pc:sldMk cId="2959043429" sldId="280"/>
        </pc:sldMkLst>
        <pc:spChg chg="mod">
          <ac:chgData name="Jason Benton" userId="1c08dea0-ac69-42f3-a108-b4e09147331c" providerId="ADAL" clId="{3662B8E8-070B-467E-9B3C-FC2C4379A744}" dt="2025-05-20T20:56:50.125" v="3754" actId="20577"/>
          <ac:spMkLst>
            <pc:docMk/>
            <pc:sldMk cId="2959043429" sldId="280"/>
            <ac:spMk id="2" creationId="{E60AB5BC-F7D1-F9D4-6ACD-1D502E8D6951}"/>
          </ac:spMkLst>
        </pc:spChg>
        <pc:spChg chg="mod">
          <ac:chgData name="Jason Benton" userId="1c08dea0-ac69-42f3-a108-b4e09147331c" providerId="ADAL" clId="{3662B8E8-070B-467E-9B3C-FC2C4379A744}" dt="2025-06-20T01:25:21.879" v="6855" actId="20577"/>
          <ac:spMkLst>
            <pc:docMk/>
            <pc:sldMk cId="2959043429" sldId="280"/>
            <ac:spMk id="3" creationId="{76505008-A0ED-8613-AE6A-E62629E3F916}"/>
          </ac:spMkLst>
        </pc:spChg>
        <pc:picChg chg="add mod">
          <ac:chgData name="Jason Benton" userId="1c08dea0-ac69-42f3-a108-b4e09147331c" providerId="ADAL" clId="{3662B8E8-070B-467E-9B3C-FC2C4379A744}" dt="2025-05-20T21:11:33.255" v="4540" actId="1076"/>
          <ac:picMkLst>
            <pc:docMk/>
            <pc:sldMk cId="2959043429" sldId="280"/>
            <ac:picMk id="5" creationId="{E78430F1-9A5C-AA9B-85E8-E671AEB3584F}"/>
          </ac:picMkLst>
        </pc:picChg>
      </pc:sldChg>
      <pc:sldChg chg="add del ord">
        <pc:chgData name="Jason Benton" userId="1c08dea0-ac69-42f3-a108-b4e09147331c" providerId="ADAL" clId="{3662B8E8-070B-467E-9B3C-FC2C4379A744}" dt="2025-05-20T20:48:04.399" v="3528" actId="47"/>
        <pc:sldMkLst>
          <pc:docMk/>
          <pc:sldMk cId="3156789113" sldId="280"/>
        </pc:sldMkLst>
      </pc:sldChg>
      <pc:sldChg chg="addSp modSp add mod ord">
        <pc:chgData name="Jason Benton" userId="1c08dea0-ac69-42f3-a108-b4e09147331c" providerId="ADAL" clId="{3662B8E8-070B-467E-9B3C-FC2C4379A744}" dt="2025-05-20T21:40:11.430" v="5821" actId="20577"/>
        <pc:sldMkLst>
          <pc:docMk/>
          <pc:sldMk cId="79668588" sldId="281"/>
        </pc:sldMkLst>
        <pc:spChg chg="mod">
          <ac:chgData name="Jason Benton" userId="1c08dea0-ac69-42f3-a108-b4e09147331c" providerId="ADAL" clId="{3662B8E8-070B-467E-9B3C-FC2C4379A744}" dt="2025-05-20T21:09:00.896" v="4430" actId="20577"/>
          <ac:spMkLst>
            <pc:docMk/>
            <pc:sldMk cId="79668588" sldId="281"/>
            <ac:spMk id="2" creationId="{24658BC4-720E-0C9C-58B5-E2DE65249672}"/>
          </ac:spMkLst>
        </pc:spChg>
        <pc:spChg chg="mod">
          <ac:chgData name="Jason Benton" userId="1c08dea0-ac69-42f3-a108-b4e09147331c" providerId="ADAL" clId="{3662B8E8-070B-467E-9B3C-FC2C4379A744}" dt="2025-05-20T21:40:11.430" v="5821" actId="20577"/>
          <ac:spMkLst>
            <pc:docMk/>
            <pc:sldMk cId="79668588" sldId="281"/>
            <ac:spMk id="3" creationId="{5B05C173-FFA1-BFF1-1E4F-7BDF686E7FD7}"/>
          </ac:spMkLst>
        </pc:spChg>
        <pc:picChg chg="add mod">
          <ac:chgData name="Jason Benton" userId="1c08dea0-ac69-42f3-a108-b4e09147331c" providerId="ADAL" clId="{3662B8E8-070B-467E-9B3C-FC2C4379A744}" dt="2025-05-20T21:38:25.352" v="5677" actId="1076"/>
          <ac:picMkLst>
            <pc:docMk/>
            <pc:sldMk cId="79668588" sldId="281"/>
            <ac:picMk id="5" creationId="{9226DAF8-3848-1824-7818-92B052EDBD0D}"/>
          </ac:picMkLst>
        </pc:picChg>
      </pc:sldChg>
      <pc:sldChg chg="addSp modSp add mod ord modShow">
        <pc:chgData name="Jason Benton" userId="1c08dea0-ac69-42f3-a108-b4e09147331c" providerId="ADAL" clId="{3662B8E8-070B-467E-9B3C-FC2C4379A744}" dt="2025-06-20T01:27:15.872" v="6921" actId="20577"/>
        <pc:sldMkLst>
          <pc:docMk/>
          <pc:sldMk cId="4050322415" sldId="282"/>
        </pc:sldMkLst>
        <pc:spChg chg="mod">
          <ac:chgData name="Jason Benton" userId="1c08dea0-ac69-42f3-a108-b4e09147331c" providerId="ADAL" clId="{3662B8E8-070B-467E-9B3C-FC2C4379A744}" dt="2025-05-20T21:08:51.373" v="4402" actId="20577"/>
          <ac:spMkLst>
            <pc:docMk/>
            <pc:sldMk cId="4050322415" sldId="282"/>
            <ac:spMk id="2" creationId="{DA85D3A9-AB5C-A086-3B27-68E55A72C104}"/>
          </ac:spMkLst>
        </pc:spChg>
        <pc:spChg chg="mod">
          <ac:chgData name="Jason Benton" userId="1c08dea0-ac69-42f3-a108-b4e09147331c" providerId="ADAL" clId="{3662B8E8-070B-467E-9B3C-FC2C4379A744}" dt="2025-06-20T01:27:15.872" v="6921" actId="20577"/>
          <ac:spMkLst>
            <pc:docMk/>
            <pc:sldMk cId="4050322415" sldId="282"/>
            <ac:spMk id="3" creationId="{4793BB62-BA28-DA15-DBF5-2D13DABB7FD0}"/>
          </ac:spMkLst>
        </pc:spChg>
        <pc:picChg chg="add mod">
          <ac:chgData name="Jason Benton" userId="1c08dea0-ac69-42f3-a108-b4e09147331c" providerId="ADAL" clId="{3662B8E8-070B-467E-9B3C-FC2C4379A744}" dt="2025-05-20T21:11:16.194" v="4533" actId="1076"/>
          <ac:picMkLst>
            <pc:docMk/>
            <pc:sldMk cId="4050322415" sldId="282"/>
            <ac:picMk id="5" creationId="{927FC3B7-BFEA-E591-CFC7-75D32B7E51EF}"/>
          </ac:picMkLst>
        </pc:picChg>
      </pc:sldChg>
      <pc:sldChg chg="addSp modSp add mod ord">
        <pc:chgData name="Jason Benton" userId="1c08dea0-ac69-42f3-a108-b4e09147331c" providerId="ADAL" clId="{3662B8E8-070B-467E-9B3C-FC2C4379A744}" dt="2025-05-20T21:43:23.351" v="5963"/>
        <pc:sldMkLst>
          <pc:docMk/>
          <pc:sldMk cId="553091166" sldId="283"/>
        </pc:sldMkLst>
        <pc:spChg chg="mod">
          <ac:chgData name="Jason Benton" userId="1c08dea0-ac69-42f3-a108-b4e09147331c" providerId="ADAL" clId="{3662B8E8-070B-467E-9B3C-FC2C4379A744}" dt="2025-05-20T21:14:52.709" v="4614" actId="20577"/>
          <ac:spMkLst>
            <pc:docMk/>
            <pc:sldMk cId="553091166" sldId="283"/>
            <ac:spMk id="2" creationId="{16BA2C3C-837A-09DF-26B7-159A8772A501}"/>
          </ac:spMkLst>
        </pc:spChg>
        <pc:spChg chg="mod">
          <ac:chgData name="Jason Benton" userId="1c08dea0-ac69-42f3-a108-b4e09147331c" providerId="ADAL" clId="{3662B8E8-070B-467E-9B3C-FC2C4379A744}" dt="2025-05-20T21:33:08.693" v="5282" actId="20577"/>
          <ac:spMkLst>
            <pc:docMk/>
            <pc:sldMk cId="553091166" sldId="283"/>
            <ac:spMk id="3" creationId="{BDC41BB3-B088-74FE-9469-98B040C6BF39}"/>
          </ac:spMkLst>
        </pc:spChg>
        <pc:picChg chg="add mod">
          <ac:chgData name="Jason Benton" userId="1c08dea0-ac69-42f3-a108-b4e09147331c" providerId="ADAL" clId="{3662B8E8-070B-467E-9B3C-FC2C4379A744}" dt="2025-05-20T21:21:05.079" v="5153" actId="1076"/>
          <ac:picMkLst>
            <pc:docMk/>
            <pc:sldMk cId="553091166" sldId="283"/>
            <ac:picMk id="5" creationId="{E488CF2B-33FF-2483-4CA3-EAEA824EF9F6}"/>
          </ac:picMkLst>
        </pc:picChg>
      </pc:sldChg>
      <pc:sldChg chg="addSp delSp modSp add mod">
        <pc:chgData name="Jason Benton" userId="1c08dea0-ac69-42f3-a108-b4e09147331c" providerId="ADAL" clId="{3662B8E8-070B-467E-9B3C-FC2C4379A744}" dt="2025-05-20T21:25:47.703" v="5262" actId="20577"/>
        <pc:sldMkLst>
          <pc:docMk/>
          <pc:sldMk cId="851966438" sldId="284"/>
        </pc:sldMkLst>
        <pc:spChg chg="mod">
          <ac:chgData name="Jason Benton" userId="1c08dea0-ac69-42f3-a108-b4e09147331c" providerId="ADAL" clId="{3662B8E8-070B-467E-9B3C-FC2C4379A744}" dt="2025-05-20T21:19:16.547" v="5073" actId="20577"/>
          <ac:spMkLst>
            <pc:docMk/>
            <pc:sldMk cId="851966438" sldId="284"/>
            <ac:spMk id="2" creationId="{CC93E9D1-0C5F-C15D-6042-53ADC9D82843}"/>
          </ac:spMkLst>
        </pc:spChg>
        <pc:spChg chg="mod">
          <ac:chgData name="Jason Benton" userId="1c08dea0-ac69-42f3-a108-b4e09147331c" providerId="ADAL" clId="{3662B8E8-070B-467E-9B3C-FC2C4379A744}" dt="2025-05-20T21:25:47.703" v="5262" actId="20577"/>
          <ac:spMkLst>
            <pc:docMk/>
            <pc:sldMk cId="851966438" sldId="284"/>
            <ac:spMk id="3" creationId="{57E01861-011F-8C08-B963-6C0196B8888D}"/>
          </ac:spMkLst>
        </pc:spChg>
        <pc:picChg chg="add mod">
          <ac:chgData name="Jason Benton" userId="1c08dea0-ac69-42f3-a108-b4e09147331c" providerId="ADAL" clId="{3662B8E8-070B-467E-9B3C-FC2C4379A744}" dt="2025-05-20T21:19:36.063" v="5079" actId="1076"/>
          <ac:picMkLst>
            <pc:docMk/>
            <pc:sldMk cId="851966438" sldId="284"/>
            <ac:picMk id="6" creationId="{A2B4FCA9-DA59-8D77-D96E-F73C42AA6139}"/>
          </ac:picMkLst>
        </pc:picChg>
      </pc:sldChg>
      <pc:sldChg chg="delSp modSp add mod">
        <pc:chgData name="Jason Benton" userId="1c08dea0-ac69-42f3-a108-b4e09147331c" providerId="ADAL" clId="{3662B8E8-070B-467E-9B3C-FC2C4379A744}" dt="2025-05-20T21:41:10.896" v="5856" actId="478"/>
        <pc:sldMkLst>
          <pc:docMk/>
          <pc:sldMk cId="2425947516" sldId="285"/>
        </pc:sldMkLst>
        <pc:spChg chg="mod">
          <ac:chgData name="Jason Benton" userId="1c08dea0-ac69-42f3-a108-b4e09147331c" providerId="ADAL" clId="{3662B8E8-070B-467E-9B3C-FC2C4379A744}" dt="2025-05-20T21:41:05.454" v="5855" actId="20577"/>
          <ac:spMkLst>
            <pc:docMk/>
            <pc:sldMk cId="2425947516" sldId="285"/>
            <ac:spMk id="2" creationId="{AE78560B-10C7-0597-3FE1-C0367A077924}"/>
          </ac:spMkLst>
        </pc:spChg>
      </pc:sldChg>
      <pc:sldChg chg="modSp add mod ord">
        <pc:chgData name="Jason Benton" userId="1c08dea0-ac69-42f3-a108-b4e09147331c" providerId="ADAL" clId="{3662B8E8-070B-467E-9B3C-FC2C4379A744}" dt="2025-06-20T02:41:34.203" v="7047" actId="20577"/>
        <pc:sldMkLst>
          <pc:docMk/>
          <pc:sldMk cId="3682066800" sldId="286"/>
        </pc:sldMkLst>
        <pc:spChg chg="mod">
          <ac:chgData name="Jason Benton" userId="1c08dea0-ac69-42f3-a108-b4e09147331c" providerId="ADAL" clId="{3662B8E8-070B-467E-9B3C-FC2C4379A744}" dt="2025-05-20T21:41:28.849" v="5875" actId="20577"/>
          <ac:spMkLst>
            <pc:docMk/>
            <pc:sldMk cId="3682066800" sldId="286"/>
            <ac:spMk id="2" creationId="{395EF3E4-37C0-AFAC-084A-290581EC8484}"/>
          </ac:spMkLst>
        </pc:spChg>
        <pc:spChg chg="mod">
          <ac:chgData name="Jason Benton" userId="1c08dea0-ac69-42f3-a108-b4e09147331c" providerId="ADAL" clId="{3662B8E8-070B-467E-9B3C-FC2C4379A744}" dt="2025-06-20T02:41:34.203" v="7047" actId="20577"/>
          <ac:spMkLst>
            <pc:docMk/>
            <pc:sldMk cId="3682066800" sldId="286"/>
            <ac:spMk id="3" creationId="{800566DE-300F-9AEE-07DD-D8089A0F5CF0}"/>
          </ac:spMkLst>
        </pc:spChg>
      </pc:sldChg>
      <pc:sldChg chg="modSp add mod ord">
        <pc:chgData name="Jason Benton" userId="1c08dea0-ac69-42f3-a108-b4e09147331c" providerId="ADAL" clId="{3662B8E8-070B-467E-9B3C-FC2C4379A744}" dt="2025-06-20T02:41:07.131" v="7019" actId="27636"/>
        <pc:sldMkLst>
          <pc:docMk/>
          <pc:sldMk cId="2436734904" sldId="287"/>
        </pc:sldMkLst>
        <pc:spChg chg="mod">
          <ac:chgData name="Jason Benton" userId="1c08dea0-ac69-42f3-a108-b4e09147331c" providerId="ADAL" clId="{3662B8E8-070B-467E-9B3C-FC2C4379A744}" dt="2025-06-20T02:41:07.131" v="7019" actId="27636"/>
          <ac:spMkLst>
            <pc:docMk/>
            <pc:sldMk cId="2436734904" sldId="287"/>
            <ac:spMk id="3" creationId="{5D1D3889-7443-E9AF-5BE9-1234DC817BAF}"/>
          </ac:spMkLst>
        </pc:spChg>
      </pc:sldChg>
      <pc:sldChg chg="add del setBg">
        <pc:chgData name="Jason Benton" userId="1c08dea0-ac69-42f3-a108-b4e09147331c" providerId="ADAL" clId="{3662B8E8-070B-467E-9B3C-FC2C4379A744}" dt="2025-05-22T15:45:28.724" v="6119"/>
        <pc:sldMkLst>
          <pc:docMk/>
          <pc:sldMk cId="781874093" sldId="288"/>
        </pc:sldMkLst>
      </pc:sldChg>
      <pc:sldChg chg="add">
        <pc:chgData name="Jason Benton" userId="1c08dea0-ac69-42f3-a108-b4e09147331c" providerId="ADAL" clId="{3662B8E8-070B-467E-9B3C-FC2C4379A744}" dt="2025-05-22T15:45:32.901" v="6120"/>
        <pc:sldMkLst>
          <pc:docMk/>
          <pc:sldMk cId="1898292296" sldId="288"/>
        </pc:sldMkLst>
      </pc:sldChg>
      <pc:sldChg chg="add del">
        <pc:chgData name="Jason Benton" userId="1c08dea0-ac69-42f3-a108-b4e09147331c" providerId="ADAL" clId="{3662B8E8-070B-467E-9B3C-FC2C4379A744}" dt="2025-05-22T15:45:28.724" v="6119"/>
        <pc:sldMkLst>
          <pc:docMk/>
          <pc:sldMk cId="13442625" sldId="289"/>
        </pc:sldMkLst>
      </pc:sldChg>
      <pc:sldChg chg="add">
        <pc:chgData name="Jason Benton" userId="1c08dea0-ac69-42f3-a108-b4e09147331c" providerId="ADAL" clId="{3662B8E8-070B-467E-9B3C-FC2C4379A744}" dt="2025-05-22T15:45:32.901" v="6120"/>
        <pc:sldMkLst>
          <pc:docMk/>
          <pc:sldMk cId="2445618643" sldId="289"/>
        </pc:sldMkLst>
      </pc:sldChg>
      <pc:sldChg chg="add del setBg">
        <pc:chgData name="Jason Benton" userId="1c08dea0-ac69-42f3-a108-b4e09147331c" providerId="ADAL" clId="{3662B8E8-070B-467E-9B3C-FC2C4379A744}" dt="2025-05-22T15:45:28.724" v="6119"/>
        <pc:sldMkLst>
          <pc:docMk/>
          <pc:sldMk cId="3399182375" sldId="290"/>
        </pc:sldMkLst>
      </pc:sldChg>
      <pc:sldChg chg="add">
        <pc:chgData name="Jason Benton" userId="1c08dea0-ac69-42f3-a108-b4e09147331c" providerId="ADAL" clId="{3662B8E8-070B-467E-9B3C-FC2C4379A744}" dt="2025-05-22T15:45:32.901" v="6120"/>
        <pc:sldMkLst>
          <pc:docMk/>
          <pc:sldMk cId="3562387418" sldId="290"/>
        </pc:sldMkLst>
      </pc:sldChg>
      <pc:sldChg chg="add del setBg">
        <pc:chgData name="Jason Benton" userId="1c08dea0-ac69-42f3-a108-b4e09147331c" providerId="ADAL" clId="{3662B8E8-070B-467E-9B3C-FC2C4379A744}" dt="2025-05-22T15:45:28.724" v="6119"/>
        <pc:sldMkLst>
          <pc:docMk/>
          <pc:sldMk cId="279104717" sldId="291"/>
        </pc:sldMkLst>
      </pc:sldChg>
      <pc:sldChg chg="add">
        <pc:chgData name="Jason Benton" userId="1c08dea0-ac69-42f3-a108-b4e09147331c" providerId="ADAL" clId="{3662B8E8-070B-467E-9B3C-FC2C4379A744}" dt="2025-05-22T15:45:32.901" v="6120"/>
        <pc:sldMkLst>
          <pc:docMk/>
          <pc:sldMk cId="2848075431" sldId="291"/>
        </pc:sldMkLst>
      </pc:sldChg>
      <pc:sldChg chg="add">
        <pc:chgData name="Jason Benton" userId="1c08dea0-ac69-42f3-a108-b4e09147331c" providerId="ADAL" clId="{3662B8E8-070B-467E-9B3C-FC2C4379A744}" dt="2025-05-22T15:45:32.901" v="6120"/>
        <pc:sldMkLst>
          <pc:docMk/>
          <pc:sldMk cId="853296261" sldId="292"/>
        </pc:sldMkLst>
      </pc:sldChg>
      <pc:sldChg chg="add del setBg">
        <pc:chgData name="Jason Benton" userId="1c08dea0-ac69-42f3-a108-b4e09147331c" providerId="ADAL" clId="{3662B8E8-070B-467E-9B3C-FC2C4379A744}" dt="2025-05-22T15:45:28.724" v="6119"/>
        <pc:sldMkLst>
          <pc:docMk/>
          <pc:sldMk cId="3604625700" sldId="292"/>
        </pc:sldMkLst>
      </pc:sldChg>
      <pc:sldChg chg="add del setBg">
        <pc:chgData name="Jason Benton" userId="1c08dea0-ac69-42f3-a108-b4e09147331c" providerId="ADAL" clId="{3662B8E8-070B-467E-9B3C-FC2C4379A744}" dt="2025-05-22T15:45:28.724" v="6119"/>
        <pc:sldMkLst>
          <pc:docMk/>
          <pc:sldMk cId="333614157" sldId="293"/>
        </pc:sldMkLst>
      </pc:sldChg>
      <pc:sldChg chg="add">
        <pc:chgData name="Jason Benton" userId="1c08dea0-ac69-42f3-a108-b4e09147331c" providerId="ADAL" clId="{3662B8E8-070B-467E-9B3C-FC2C4379A744}" dt="2025-05-22T15:45:32.901" v="6120"/>
        <pc:sldMkLst>
          <pc:docMk/>
          <pc:sldMk cId="3569169448" sldId="293"/>
        </pc:sldMkLst>
      </pc:sldChg>
      <pc:sldChg chg="add">
        <pc:chgData name="Jason Benton" userId="1c08dea0-ac69-42f3-a108-b4e09147331c" providerId="ADAL" clId="{3662B8E8-070B-467E-9B3C-FC2C4379A744}" dt="2025-05-22T15:45:32.901" v="6120"/>
        <pc:sldMkLst>
          <pc:docMk/>
          <pc:sldMk cId="218657291" sldId="294"/>
        </pc:sldMkLst>
      </pc:sldChg>
      <pc:sldChg chg="add del setBg">
        <pc:chgData name="Jason Benton" userId="1c08dea0-ac69-42f3-a108-b4e09147331c" providerId="ADAL" clId="{3662B8E8-070B-467E-9B3C-FC2C4379A744}" dt="2025-05-22T15:45:28.724" v="6119"/>
        <pc:sldMkLst>
          <pc:docMk/>
          <pc:sldMk cId="2986595952" sldId="294"/>
        </pc:sldMkLst>
      </pc:sldChg>
      <pc:sldChg chg="add del setBg">
        <pc:chgData name="Jason Benton" userId="1c08dea0-ac69-42f3-a108-b4e09147331c" providerId="ADAL" clId="{3662B8E8-070B-467E-9B3C-FC2C4379A744}" dt="2025-05-22T15:45:28.724" v="6119"/>
        <pc:sldMkLst>
          <pc:docMk/>
          <pc:sldMk cId="2010333508" sldId="295"/>
        </pc:sldMkLst>
      </pc:sldChg>
      <pc:sldChg chg="add">
        <pc:chgData name="Jason Benton" userId="1c08dea0-ac69-42f3-a108-b4e09147331c" providerId="ADAL" clId="{3662B8E8-070B-467E-9B3C-FC2C4379A744}" dt="2025-05-22T15:45:32.901" v="6120"/>
        <pc:sldMkLst>
          <pc:docMk/>
          <pc:sldMk cId="3681179822" sldId="295"/>
        </pc:sldMkLst>
      </pc:sldChg>
      <pc:sldChg chg="add del setBg">
        <pc:chgData name="Jason Benton" userId="1c08dea0-ac69-42f3-a108-b4e09147331c" providerId="ADAL" clId="{3662B8E8-070B-467E-9B3C-FC2C4379A744}" dt="2025-05-22T15:45:28.724" v="6119"/>
        <pc:sldMkLst>
          <pc:docMk/>
          <pc:sldMk cId="3863034260" sldId="296"/>
        </pc:sldMkLst>
      </pc:sldChg>
      <pc:sldChg chg="add">
        <pc:chgData name="Jason Benton" userId="1c08dea0-ac69-42f3-a108-b4e09147331c" providerId="ADAL" clId="{3662B8E8-070B-467E-9B3C-FC2C4379A744}" dt="2025-05-22T15:45:32.901" v="6120"/>
        <pc:sldMkLst>
          <pc:docMk/>
          <pc:sldMk cId="4194123773" sldId="296"/>
        </pc:sldMkLst>
      </pc:sldChg>
      <pc:sldChg chg="add">
        <pc:chgData name="Jason Benton" userId="1c08dea0-ac69-42f3-a108-b4e09147331c" providerId="ADAL" clId="{3662B8E8-070B-467E-9B3C-FC2C4379A744}" dt="2025-05-22T15:45:32.901" v="6120"/>
        <pc:sldMkLst>
          <pc:docMk/>
          <pc:sldMk cId="3288850188" sldId="297"/>
        </pc:sldMkLst>
      </pc:sldChg>
      <pc:sldChg chg="add del setBg">
        <pc:chgData name="Jason Benton" userId="1c08dea0-ac69-42f3-a108-b4e09147331c" providerId="ADAL" clId="{3662B8E8-070B-467E-9B3C-FC2C4379A744}" dt="2025-05-22T15:45:28.724" v="6119"/>
        <pc:sldMkLst>
          <pc:docMk/>
          <pc:sldMk cId="3847047816" sldId="297"/>
        </pc:sldMkLst>
      </pc:sldChg>
      <pc:sldChg chg="add del setBg">
        <pc:chgData name="Jason Benton" userId="1c08dea0-ac69-42f3-a108-b4e09147331c" providerId="ADAL" clId="{3662B8E8-070B-467E-9B3C-FC2C4379A744}" dt="2025-05-22T15:45:28.724" v="6119"/>
        <pc:sldMkLst>
          <pc:docMk/>
          <pc:sldMk cId="1619951537" sldId="298"/>
        </pc:sldMkLst>
      </pc:sldChg>
      <pc:sldChg chg="add">
        <pc:chgData name="Jason Benton" userId="1c08dea0-ac69-42f3-a108-b4e09147331c" providerId="ADAL" clId="{3662B8E8-070B-467E-9B3C-FC2C4379A744}" dt="2025-05-22T15:45:32.901" v="6120"/>
        <pc:sldMkLst>
          <pc:docMk/>
          <pc:sldMk cId="2029885799" sldId="298"/>
        </pc:sldMkLst>
      </pc:sldChg>
      <pc:sldChg chg="addSp add del">
        <pc:chgData name="Jason Benton" userId="1c08dea0-ac69-42f3-a108-b4e09147331c" providerId="ADAL" clId="{3662B8E8-070B-467E-9B3C-FC2C4379A744}" dt="2025-06-20T02:42:18.699" v="7054" actId="47"/>
        <pc:sldMkLst>
          <pc:docMk/>
          <pc:sldMk cId="233779292" sldId="299"/>
        </pc:sldMkLst>
        <pc:picChg chg="add">
          <ac:chgData name="Jason Benton" userId="1c08dea0-ac69-42f3-a108-b4e09147331c" providerId="ADAL" clId="{3662B8E8-070B-467E-9B3C-FC2C4379A744}" dt="2025-06-20T02:42:08.599" v="7052"/>
          <ac:picMkLst>
            <pc:docMk/>
            <pc:sldMk cId="233779292" sldId="299"/>
            <ac:picMk id="4" creationId="{7DE8BF38-204A-7F27-7F77-68BEE64009A3}"/>
          </ac:picMkLst>
        </pc:picChg>
      </pc:sldChg>
      <pc:sldChg chg="add del setBg">
        <pc:chgData name="Jason Benton" userId="1c08dea0-ac69-42f3-a108-b4e09147331c" providerId="ADAL" clId="{3662B8E8-070B-467E-9B3C-FC2C4379A744}" dt="2025-05-22T15:45:28.724" v="6119"/>
        <pc:sldMkLst>
          <pc:docMk/>
          <pc:sldMk cId="3807194086" sldId="299"/>
        </pc:sldMkLst>
      </pc:sldChg>
      <pc:sldChg chg="addSp delSp modSp add mod ord">
        <pc:chgData name="Jason Benton" userId="1c08dea0-ac69-42f3-a108-b4e09147331c" providerId="ADAL" clId="{3662B8E8-070B-467E-9B3C-FC2C4379A744}" dt="2025-06-20T01:24:48.447" v="6845"/>
        <pc:sldMkLst>
          <pc:docMk/>
          <pc:sldMk cId="1546200251" sldId="300"/>
        </pc:sldMkLst>
        <pc:spChg chg="mod">
          <ac:chgData name="Jason Benton" userId="1c08dea0-ac69-42f3-a108-b4e09147331c" providerId="ADAL" clId="{3662B8E8-070B-467E-9B3C-FC2C4379A744}" dt="2025-05-30T15:47:57.574" v="6396" actId="20577"/>
          <ac:spMkLst>
            <pc:docMk/>
            <pc:sldMk cId="1546200251" sldId="300"/>
            <ac:spMk id="2" creationId="{D9A71018-8D38-F765-37AE-19584C64ABDE}"/>
          </ac:spMkLst>
        </pc:spChg>
        <pc:spChg chg="mod">
          <ac:chgData name="Jason Benton" userId="1c08dea0-ac69-42f3-a108-b4e09147331c" providerId="ADAL" clId="{3662B8E8-070B-467E-9B3C-FC2C4379A744}" dt="2025-06-04T15:38:39.632" v="6757" actId="5793"/>
          <ac:spMkLst>
            <pc:docMk/>
            <pc:sldMk cId="1546200251" sldId="300"/>
            <ac:spMk id="3" creationId="{E32A80D8-7717-1F8B-241F-ADB4E37BD2A2}"/>
          </ac:spMkLst>
        </pc:spChg>
        <pc:spChg chg="add del mod">
          <ac:chgData name="Jason Benton" userId="1c08dea0-ac69-42f3-a108-b4e09147331c" providerId="ADAL" clId="{3662B8E8-070B-467E-9B3C-FC2C4379A744}" dt="2025-05-30T15:55:42.186" v="6737" actId="404"/>
          <ac:spMkLst>
            <pc:docMk/>
            <pc:sldMk cId="1546200251" sldId="300"/>
            <ac:spMk id="4" creationId="{5A0C3207-B5EC-CFC4-D8A3-423D43379BE1}"/>
          </ac:spMkLst>
        </pc:spChg>
      </pc:sldChg>
      <pc:sldChg chg="add del setBg">
        <pc:chgData name="Jason Benton" userId="1c08dea0-ac69-42f3-a108-b4e09147331c" providerId="ADAL" clId="{3662B8E8-070B-467E-9B3C-FC2C4379A744}" dt="2025-05-30T15:56:15.624" v="6739"/>
        <pc:sldMkLst>
          <pc:docMk/>
          <pc:sldMk cId="2590808963" sldId="301"/>
        </pc:sldMkLst>
      </pc:sldChg>
      <pc:sldChg chg="add ord">
        <pc:chgData name="Jason Benton" userId="1c08dea0-ac69-42f3-a108-b4e09147331c" providerId="ADAL" clId="{3662B8E8-070B-467E-9B3C-FC2C4379A744}" dt="2025-05-30T16:20:59.614" v="6755"/>
        <pc:sldMkLst>
          <pc:docMk/>
          <pc:sldMk cId="3315873045" sldId="301"/>
        </pc:sldMkLst>
      </pc:sldChg>
      <pc:sldChg chg="add ord">
        <pc:chgData name="Jason Benton" userId="1c08dea0-ac69-42f3-a108-b4e09147331c" providerId="ADAL" clId="{3662B8E8-070B-467E-9B3C-FC2C4379A744}" dt="2025-05-30T16:20:39.627" v="6748"/>
        <pc:sldMkLst>
          <pc:docMk/>
          <pc:sldMk cId="2940817963" sldId="302"/>
        </pc:sldMkLst>
      </pc:sldChg>
      <pc:sldChg chg="add ord">
        <pc:chgData name="Jason Benton" userId="1c08dea0-ac69-42f3-a108-b4e09147331c" providerId="ADAL" clId="{3662B8E8-070B-467E-9B3C-FC2C4379A744}" dt="2025-05-30T16:20:46.510" v="6751"/>
        <pc:sldMkLst>
          <pc:docMk/>
          <pc:sldMk cId="2425279879" sldId="303"/>
        </pc:sldMkLst>
      </pc:sldChg>
      <pc:sldChg chg="addSp modSp add mod ord modShow">
        <pc:chgData name="Jason Benton" userId="1c08dea0-ac69-42f3-a108-b4e09147331c" providerId="ADAL" clId="{3662B8E8-070B-467E-9B3C-FC2C4379A744}" dt="2025-06-20T01:23:54.760" v="6823" actId="729"/>
        <pc:sldMkLst>
          <pc:docMk/>
          <pc:sldMk cId="2706399201" sldId="304"/>
        </pc:sldMkLst>
      </pc:sldChg>
      <pc:sldChg chg="add del ord setBg">
        <pc:chgData name="Jason Benton" userId="1c08dea0-ac69-42f3-a108-b4e09147331c" providerId="ADAL" clId="{3662B8E8-070B-467E-9B3C-FC2C4379A744}" dt="2025-06-20T02:42:17.292" v="7053" actId="47"/>
        <pc:sldMkLst>
          <pc:docMk/>
          <pc:sldMk cId="977875606" sldId="305"/>
        </pc:sldMkLst>
      </pc:sldChg>
      <pc:sldChg chg="add ord">
        <pc:chgData name="Jason Benton" userId="1c08dea0-ac69-42f3-a108-b4e09147331c" providerId="ADAL" clId="{3662B8E8-070B-467E-9B3C-FC2C4379A744}" dt="2025-06-20T02:42:25.297" v="7057"/>
        <pc:sldMkLst>
          <pc:docMk/>
          <pc:sldMk cId="3540321784" sldId="305"/>
        </pc:sldMkLst>
      </pc:sldChg>
    </pc:docChg>
  </pc:docChgLst>
  <pc:docChgLst>
    <pc:chgData name="Jason Benton" userId="1c08dea0-ac69-42f3-a108-b4e09147331c" providerId="ADAL" clId="{39B0E802-7A5B-4E43-87E6-1C6C1E0F933A}"/>
    <pc:docChg chg="addSld delSld modSld">
      <pc:chgData name="Jason Benton" userId="1c08dea0-ac69-42f3-a108-b4e09147331c" providerId="ADAL" clId="{39B0E802-7A5B-4E43-87E6-1C6C1E0F933A}" dt="2025-06-20T13:35:54.164" v="3"/>
      <pc:docMkLst>
        <pc:docMk/>
      </pc:docMkLst>
      <pc:sldChg chg="add del setBg">
        <pc:chgData name="Jason Benton" userId="1c08dea0-ac69-42f3-a108-b4e09147331c" providerId="ADAL" clId="{39B0E802-7A5B-4E43-87E6-1C6C1E0F933A}" dt="2025-06-20T13:35:54.164" v="3"/>
        <pc:sldMkLst>
          <pc:docMk/>
          <pc:sldMk cId="32336611" sldId="261"/>
        </pc:sldMkLst>
      </pc:sldChg>
      <pc:sldChg chg="add del setBg">
        <pc:chgData name="Jason Benton" userId="1c08dea0-ac69-42f3-a108-b4e09147331c" providerId="ADAL" clId="{39B0E802-7A5B-4E43-87E6-1C6C1E0F933A}" dt="2025-06-20T13:35:54.164" v="3"/>
        <pc:sldMkLst>
          <pc:docMk/>
          <pc:sldMk cId="2679043773" sldId="265"/>
        </pc:sldMkLst>
      </pc:sldChg>
      <pc:sldChg chg="add del setBg">
        <pc:chgData name="Jason Benton" userId="1c08dea0-ac69-42f3-a108-b4e09147331c" providerId="ADAL" clId="{39B0E802-7A5B-4E43-87E6-1C6C1E0F933A}" dt="2025-06-20T13:35:54.164" v="3"/>
        <pc:sldMkLst>
          <pc:docMk/>
          <pc:sldMk cId="3085358421" sldId="266"/>
        </pc:sldMkLst>
      </pc:sldChg>
      <pc:sldChg chg="add del setBg">
        <pc:chgData name="Jason Benton" userId="1c08dea0-ac69-42f3-a108-b4e09147331c" providerId="ADAL" clId="{39B0E802-7A5B-4E43-87E6-1C6C1E0F933A}" dt="2025-06-20T13:35:54.164" v="3"/>
        <pc:sldMkLst>
          <pc:docMk/>
          <pc:sldMk cId="1816142714" sldId="267"/>
        </pc:sldMkLst>
      </pc:sldChg>
      <pc:sldChg chg="add del setBg">
        <pc:chgData name="Jason Benton" userId="1c08dea0-ac69-42f3-a108-b4e09147331c" providerId="ADAL" clId="{39B0E802-7A5B-4E43-87E6-1C6C1E0F933A}" dt="2025-06-20T13:35:54.164" v="3"/>
        <pc:sldMkLst>
          <pc:docMk/>
          <pc:sldMk cId="75727613" sldId="268"/>
        </pc:sldMkLst>
      </pc:sldChg>
      <pc:sldChg chg="addSp">
        <pc:chgData name="Jason Benton" userId="1c08dea0-ac69-42f3-a108-b4e09147331c" providerId="ADAL" clId="{39B0E802-7A5B-4E43-87E6-1C6C1E0F933A}" dt="2025-06-20T13:35:45.358" v="2"/>
        <pc:sldMkLst>
          <pc:docMk/>
          <pc:sldMk cId="3925840829" sldId="273"/>
        </pc:sldMkLst>
        <pc:picChg chg="add">
          <ac:chgData name="Jason Benton" userId="1c08dea0-ac69-42f3-a108-b4e09147331c" providerId="ADAL" clId="{39B0E802-7A5B-4E43-87E6-1C6C1E0F933A}" dt="2025-06-20T13:35:45.358" v="2"/>
          <ac:picMkLst>
            <pc:docMk/>
            <pc:sldMk cId="3925840829" sldId="273"/>
            <ac:picMk id="4" creationId="{A2442620-6DD3-C695-5197-BE40FA2C117C}"/>
          </ac:picMkLst>
        </pc:picChg>
      </pc:sldChg>
      <pc:sldChg chg="add">
        <pc:chgData name="Jason Benton" userId="1c08dea0-ac69-42f3-a108-b4e09147331c" providerId="ADAL" clId="{39B0E802-7A5B-4E43-87E6-1C6C1E0F933A}" dt="2025-06-20T13:35:54.164" v="3"/>
        <pc:sldMkLst>
          <pc:docMk/>
          <pc:sldMk cId="496209067" sldId="306"/>
        </pc:sldMkLst>
      </pc:sldChg>
      <pc:sldChg chg="add del setBg">
        <pc:chgData name="Jason Benton" userId="1c08dea0-ac69-42f3-a108-b4e09147331c" providerId="ADAL" clId="{39B0E802-7A5B-4E43-87E6-1C6C1E0F933A}" dt="2025-06-20T13:35:40.711" v="1"/>
        <pc:sldMkLst>
          <pc:docMk/>
          <pc:sldMk cId="1001601387" sldId="306"/>
        </pc:sldMkLst>
      </pc:sldChg>
      <pc:sldChg chg="add">
        <pc:chgData name="Jason Benton" userId="1c08dea0-ac69-42f3-a108-b4e09147331c" providerId="ADAL" clId="{39B0E802-7A5B-4E43-87E6-1C6C1E0F933A}" dt="2025-06-20T13:35:54.164" v="3"/>
        <pc:sldMkLst>
          <pc:docMk/>
          <pc:sldMk cId="470285592" sldId="307"/>
        </pc:sldMkLst>
      </pc:sldChg>
      <pc:sldChg chg="add del setBg">
        <pc:chgData name="Jason Benton" userId="1c08dea0-ac69-42f3-a108-b4e09147331c" providerId="ADAL" clId="{39B0E802-7A5B-4E43-87E6-1C6C1E0F933A}" dt="2025-06-20T13:35:40.711" v="1"/>
        <pc:sldMkLst>
          <pc:docMk/>
          <pc:sldMk cId="1073790133" sldId="307"/>
        </pc:sldMkLst>
      </pc:sldChg>
      <pc:sldChg chg="add">
        <pc:chgData name="Jason Benton" userId="1c08dea0-ac69-42f3-a108-b4e09147331c" providerId="ADAL" clId="{39B0E802-7A5B-4E43-87E6-1C6C1E0F933A}" dt="2025-06-20T13:35:54.164" v="3"/>
        <pc:sldMkLst>
          <pc:docMk/>
          <pc:sldMk cId="135620832" sldId="308"/>
        </pc:sldMkLst>
      </pc:sldChg>
      <pc:sldChg chg="add del setBg">
        <pc:chgData name="Jason Benton" userId="1c08dea0-ac69-42f3-a108-b4e09147331c" providerId="ADAL" clId="{39B0E802-7A5B-4E43-87E6-1C6C1E0F933A}" dt="2025-06-20T13:35:40.711" v="1"/>
        <pc:sldMkLst>
          <pc:docMk/>
          <pc:sldMk cId="3803456289" sldId="308"/>
        </pc:sldMkLst>
      </pc:sldChg>
      <pc:sldChg chg="add del setBg">
        <pc:chgData name="Jason Benton" userId="1c08dea0-ac69-42f3-a108-b4e09147331c" providerId="ADAL" clId="{39B0E802-7A5B-4E43-87E6-1C6C1E0F933A}" dt="2025-06-20T13:35:54.164" v="3"/>
        <pc:sldMkLst>
          <pc:docMk/>
          <pc:sldMk cId="3822758843" sldId="309"/>
        </pc:sldMkLst>
      </pc:sldChg>
      <pc:sldChg chg="add del setBg">
        <pc:chgData name="Jason Benton" userId="1c08dea0-ac69-42f3-a108-b4e09147331c" providerId="ADAL" clId="{39B0E802-7A5B-4E43-87E6-1C6C1E0F933A}" dt="2025-06-20T13:35:54.164" v="3"/>
        <pc:sldMkLst>
          <pc:docMk/>
          <pc:sldMk cId="3739511689" sldId="310"/>
        </pc:sldMkLst>
      </pc:sldChg>
    </pc:docChg>
  </pc:docChgLst>
  <pc:docChgLst>
    <pc:chgData name="Jason Benton" userId="1c08dea0-ac69-42f3-a108-b4e09147331c" providerId="ADAL" clId="{F79B7C7F-2E53-4A3E-A5F0-B9F0C6151E12}"/>
    <pc:docChg chg="delSld modSection">
      <pc:chgData name="Jason Benton" userId="1c08dea0-ac69-42f3-a108-b4e09147331c" providerId="ADAL" clId="{F79B7C7F-2E53-4A3E-A5F0-B9F0C6151E12}" dt="2025-06-20T21:34:48.133" v="4" actId="47"/>
      <pc:docMkLst>
        <pc:docMk/>
      </pc:docMkLst>
      <pc:sldChg chg="del">
        <pc:chgData name="Jason Benton" userId="1c08dea0-ac69-42f3-a108-b4e09147331c" providerId="ADAL" clId="{F79B7C7F-2E53-4A3E-A5F0-B9F0C6151E12}" dt="2025-06-20T21:34:23.545" v="1" actId="47"/>
        <pc:sldMkLst>
          <pc:docMk/>
          <pc:sldMk cId="4232051278" sldId="259"/>
        </pc:sldMkLst>
      </pc:sldChg>
      <pc:sldChg chg="del">
        <pc:chgData name="Jason Benton" userId="1c08dea0-ac69-42f3-a108-b4e09147331c" providerId="ADAL" clId="{F79B7C7F-2E53-4A3E-A5F0-B9F0C6151E12}" dt="2025-06-20T21:34:48.133" v="4" actId="47"/>
        <pc:sldMkLst>
          <pc:docMk/>
          <pc:sldMk cId="942773922" sldId="260"/>
        </pc:sldMkLst>
      </pc:sldChg>
      <pc:sldChg chg="del">
        <pc:chgData name="Jason Benton" userId="1c08dea0-ac69-42f3-a108-b4e09147331c" providerId="ADAL" clId="{F79B7C7F-2E53-4A3E-A5F0-B9F0C6151E12}" dt="2025-06-20T21:34:48.133" v="4" actId="47"/>
        <pc:sldMkLst>
          <pc:docMk/>
          <pc:sldMk cId="32336611" sldId="261"/>
        </pc:sldMkLst>
      </pc:sldChg>
      <pc:sldChg chg="del">
        <pc:chgData name="Jason Benton" userId="1c08dea0-ac69-42f3-a108-b4e09147331c" providerId="ADAL" clId="{F79B7C7F-2E53-4A3E-A5F0-B9F0C6151E12}" dt="2025-06-20T21:34:48.133" v="4" actId="47"/>
        <pc:sldMkLst>
          <pc:docMk/>
          <pc:sldMk cId="2679043773" sldId="265"/>
        </pc:sldMkLst>
      </pc:sldChg>
      <pc:sldChg chg="del">
        <pc:chgData name="Jason Benton" userId="1c08dea0-ac69-42f3-a108-b4e09147331c" providerId="ADAL" clId="{F79B7C7F-2E53-4A3E-A5F0-B9F0C6151E12}" dt="2025-06-20T21:34:48.133" v="4" actId="47"/>
        <pc:sldMkLst>
          <pc:docMk/>
          <pc:sldMk cId="3085358421" sldId="266"/>
        </pc:sldMkLst>
      </pc:sldChg>
      <pc:sldChg chg="del">
        <pc:chgData name="Jason Benton" userId="1c08dea0-ac69-42f3-a108-b4e09147331c" providerId="ADAL" clId="{F79B7C7F-2E53-4A3E-A5F0-B9F0C6151E12}" dt="2025-06-20T21:34:48.133" v="4" actId="47"/>
        <pc:sldMkLst>
          <pc:docMk/>
          <pc:sldMk cId="1816142714" sldId="267"/>
        </pc:sldMkLst>
      </pc:sldChg>
      <pc:sldChg chg="del">
        <pc:chgData name="Jason Benton" userId="1c08dea0-ac69-42f3-a108-b4e09147331c" providerId="ADAL" clId="{F79B7C7F-2E53-4A3E-A5F0-B9F0C6151E12}" dt="2025-06-20T21:34:48.133" v="4" actId="47"/>
        <pc:sldMkLst>
          <pc:docMk/>
          <pc:sldMk cId="75727613" sldId="268"/>
        </pc:sldMkLst>
      </pc:sldChg>
      <pc:sldChg chg="del">
        <pc:chgData name="Jason Benton" userId="1c08dea0-ac69-42f3-a108-b4e09147331c" providerId="ADAL" clId="{F79B7C7F-2E53-4A3E-A5F0-B9F0C6151E12}" dt="2025-06-20T21:34:48.133" v="4" actId="47"/>
        <pc:sldMkLst>
          <pc:docMk/>
          <pc:sldMk cId="3925840829" sldId="273"/>
        </pc:sldMkLst>
      </pc:sldChg>
      <pc:sldChg chg="del">
        <pc:chgData name="Jason Benton" userId="1c08dea0-ac69-42f3-a108-b4e09147331c" providerId="ADAL" clId="{F79B7C7F-2E53-4A3E-A5F0-B9F0C6151E12}" dt="2025-06-20T21:34:48.133" v="4" actId="47"/>
        <pc:sldMkLst>
          <pc:docMk/>
          <pc:sldMk cId="2425947516" sldId="285"/>
        </pc:sldMkLst>
      </pc:sldChg>
      <pc:sldChg chg="del">
        <pc:chgData name="Jason Benton" userId="1c08dea0-ac69-42f3-a108-b4e09147331c" providerId="ADAL" clId="{F79B7C7F-2E53-4A3E-A5F0-B9F0C6151E12}" dt="2025-06-20T21:34:48.133" v="4" actId="47"/>
        <pc:sldMkLst>
          <pc:docMk/>
          <pc:sldMk cId="3682066800" sldId="286"/>
        </pc:sldMkLst>
      </pc:sldChg>
      <pc:sldChg chg="del">
        <pc:chgData name="Jason Benton" userId="1c08dea0-ac69-42f3-a108-b4e09147331c" providerId="ADAL" clId="{F79B7C7F-2E53-4A3E-A5F0-B9F0C6151E12}" dt="2025-06-20T21:34:30.009" v="2" actId="47"/>
        <pc:sldMkLst>
          <pc:docMk/>
          <pc:sldMk cId="2436734904" sldId="287"/>
        </pc:sldMkLst>
      </pc:sldChg>
      <pc:sldChg chg="del">
        <pc:chgData name="Jason Benton" userId="1c08dea0-ac69-42f3-a108-b4e09147331c" providerId="ADAL" clId="{F79B7C7F-2E53-4A3E-A5F0-B9F0C6151E12}" dt="2025-06-20T21:34:48.133" v="4" actId="47"/>
        <pc:sldMkLst>
          <pc:docMk/>
          <pc:sldMk cId="1898292296" sldId="288"/>
        </pc:sldMkLst>
      </pc:sldChg>
      <pc:sldChg chg="del">
        <pc:chgData name="Jason Benton" userId="1c08dea0-ac69-42f3-a108-b4e09147331c" providerId="ADAL" clId="{F79B7C7F-2E53-4A3E-A5F0-B9F0C6151E12}" dt="2025-06-20T21:34:48.133" v="4" actId="47"/>
        <pc:sldMkLst>
          <pc:docMk/>
          <pc:sldMk cId="2445618643" sldId="289"/>
        </pc:sldMkLst>
      </pc:sldChg>
      <pc:sldChg chg="del">
        <pc:chgData name="Jason Benton" userId="1c08dea0-ac69-42f3-a108-b4e09147331c" providerId="ADAL" clId="{F79B7C7F-2E53-4A3E-A5F0-B9F0C6151E12}" dt="2025-06-20T21:34:48.133" v="4" actId="47"/>
        <pc:sldMkLst>
          <pc:docMk/>
          <pc:sldMk cId="3562387418" sldId="290"/>
        </pc:sldMkLst>
      </pc:sldChg>
      <pc:sldChg chg="del">
        <pc:chgData name="Jason Benton" userId="1c08dea0-ac69-42f3-a108-b4e09147331c" providerId="ADAL" clId="{F79B7C7F-2E53-4A3E-A5F0-B9F0C6151E12}" dt="2025-06-20T21:34:48.133" v="4" actId="47"/>
        <pc:sldMkLst>
          <pc:docMk/>
          <pc:sldMk cId="2848075431" sldId="291"/>
        </pc:sldMkLst>
      </pc:sldChg>
      <pc:sldChg chg="del">
        <pc:chgData name="Jason Benton" userId="1c08dea0-ac69-42f3-a108-b4e09147331c" providerId="ADAL" clId="{F79B7C7F-2E53-4A3E-A5F0-B9F0C6151E12}" dt="2025-06-20T21:34:48.133" v="4" actId="47"/>
        <pc:sldMkLst>
          <pc:docMk/>
          <pc:sldMk cId="853296261" sldId="292"/>
        </pc:sldMkLst>
      </pc:sldChg>
      <pc:sldChg chg="del">
        <pc:chgData name="Jason Benton" userId="1c08dea0-ac69-42f3-a108-b4e09147331c" providerId="ADAL" clId="{F79B7C7F-2E53-4A3E-A5F0-B9F0C6151E12}" dt="2025-06-20T21:34:48.133" v="4" actId="47"/>
        <pc:sldMkLst>
          <pc:docMk/>
          <pc:sldMk cId="3569169448" sldId="293"/>
        </pc:sldMkLst>
      </pc:sldChg>
      <pc:sldChg chg="del">
        <pc:chgData name="Jason Benton" userId="1c08dea0-ac69-42f3-a108-b4e09147331c" providerId="ADAL" clId="{F79B7C7F-2E53-4A3E-A5F0-B9F0C6151E12}" dt="2025-06-20T21:34:48.133" v="4" actId="47"/>
        <pc:sldMkLst>
          <pc:docMk/>
          <pc:sldMk cId="218657291" sldId="294"/>
        </pc:sldMkLst>
      </pc:sldChg>
      <pc:sldChg chg="del">
        <pc:chgData name="Jason Benton" userId="1c08dea0-ac69-42f3-a108-b4e09147331c" providerId="ADAL" clId="{F79B7C7F-2E53-4A3E-A5F0-B9F0C6151E12}" dt="2025-06-20T21:34:48.133" v="4" actId="47"/>
        <pc:sldMkLst>
          <pc:docMk/>
          <pc:sldMk cId="3681179822" sldId="295"/>
        </pc:sldMkLst>
      </pc:sldChg>
      <pc:sldChg chg="del">
        <pc:chgData name="Jason Benton" userId="1c08dea0-ac69-42f3-a108-b4e09147331c" providerId="ADAL" clId="{F79B7C7F-2E53-4A3E-A5F0-B9F0C6151E12}" dt="2025-06-20T21:34:48.133" v="4" actId="47"/>
        <pc:sldMkLst>
          <pc:docMk/>
          <pc:sldMk cId="4194123773" sldId="296"/>
        </pc:sldMkLst>
      </pc:sldChg>
      <pc:sldChg chg="del">
        <pc:chgData name="Jason Benton" userId="1c08dea0-ac69-42f3-a108-b4e09147331c" providerId="ADAL" clId="{F79B7C7F-2E53-4A3E-A5F0-B9F0C6151E12}" dt="2025-06-20T21:34:48.133" v="4" actId="47"/>
        <pc:sldMkLst>
          <pc:docMk/>
          <pc:sldMk cId="3288850188" sldId="297"/>
        </pc:sldMkLst>
      </pc:sldChg>
      <pc:sldChg chg="del">
        <pc:chgData name="Jason Benton" userId="1c08dea0-ac69-42f3-a108-b4e09147331c" providerId="ADAL" clId="{F79B7C7F-2E53-4A3E-A5F0-B9F0C6151E12}" dt="2025-06-20T21:34:48.133" v="4" actId="47"/>
        <pc:sldMkLst>
          <pc:docMk/>
          <pc:sldMk cId="2029885799" sldId="298"/>
        </pc:sldMkLst>
      </pc:sldChg>
      <pc:sldChg chg="del">
        <pc:chgData name="Jason Benton" userId="1c08dea0-ac69-42f3-a108-b4e09147331c" providerId="ADAL" clId="{F79B7C7F-2E53-4A3E-A5F0-B9F0C6151E12}" dt="2025-06-20T21:34:48.133" v="4" actId="47"/>
        <pc:sldMkLst>
          <pc:docMk/>
          <pc:sldMk cId="3315873045" sldId="301"/>
        </pc:sldMkLst>
      </pc:sldChg>
      <pc:sldChg chg="del">
        <pc:chgData name="Jason Benton" userId="1c08dea0-ac69-42f3-a108-b4e09147331c" providerId="ADAL" clId="{F79B7C7F-2E53-4A3E-A5F0-B9F0C6151E12}" dt="2025-06-20T21:34:31.814" v="3" actId="47"/>
        <pc:sldMkLst>
          <pc:docMk/>
          <pc:sldMk cId="2940817963" sldId="302"/>
        </pc:sldMkLst>
      </pc:sldChg>
      <pc:sldChg chg="del">
        <pc:chgData name="Jason Benton" userId="1c08dea0-ac69-42f3-a108-b4e09147331c" providerId="ADAL" clId="{F79B7C7F-2E53-4A3E-A5F0-B9F0C6151E12}" dt="2025-06-20T21:34:48.133" v="4" actId="47"/>
        <pc:sldMkLst>
          <pc:docMk/>
          <pc:sldMk cId="2425279879" sldId="303"/>
        </pc:sldMkLst>
      </pc:sldChg>
      <pc:sldChg chg="del">
        <pc:chgData name="Jason Benton" userId="1c08dea0-ac69-42f3-a108-b4e09147331c" providerId="ADAL" clId="{F79B7C7F-2E53-4A3E-A5F0-B9F0C6151E12}" dt="2025-06-20T21:34:22.521" v="0" actId="47"/>
        <pc:sldMkLst>
          <pc:docMk/>
          <pc:sldMk cId="2706399201" sldId="304"/>
        </pc:sldMkLst>
      </pc:sldChg>
      <pc:sldChg chg="del">
        <pc:chgData name="Jason Benton" userId="1c08dea0-ac69-42f3-a108-b4e09147331c" providerId="ADAL" clId="{F79B7C7F-2E53-4A3E-A5F0-B9F0C6151E12}" dt="2025-06-20T21:34:48.133" v="4" actId="47"/>
        <pc:sldMkLst>
          <pc:docMk/>
          <pc:sldMk cId="3540321784" sldId="305"/>
        </pc:sldMkLst>
      </pc:sldChg>
      <pc:sldChg chg="del">
        <pc:chgData name="Jason Benton" userId="1c08dea0-ac69-42f3-a108-b4e09147331c" providerId="ADAL" clId="{F79B7C7F-2E53-4A3E-A5F0-B9F0C6151E12}" dt="2025-06-20T21:34:48.133" v="4" actId="47"/>
        <pc:sldMkLst>
          <pc:docMk/>
          <pc:sldMk cId="496209067" sldId="306"/>
        </pc:sldMkLst>
      </pc:sldChg>
      <pc:sldChg chg="del">
        <pc:chgData name="Jason Benton" userId="1c08dea0-ac69-42f3-a108-b4e09147331c" providerId="ADAL" clId="{F79B7C7F-2E53-4A3E-A5F0-B9F0C6151E12}" dt="2025-06-20T21:34:48.133" v="4" actId="47"/>
        <pc:sldMkLst>
          <pc:docMk/>
          <pc:sldMk cId="470285592" sldId="307"/>
        </pc:sldMkLst>
      </pc:sldChg>
      <pc:sldChg chg="del">
        <pc:chgData name="Jason Benton" userId="1c08dea0-ac69-42f3-a108-b4e09147331c" providerId="ADAL" clId="{F79B7C7F-2E53-4A3E-A5F0-B9F0C6151E12}" dt="2025-06-20T21:34:48.133" v="4" actId="47"/>
        <pc:sldMkLst>
          <pc:docMk/>
          <pc:sldMk cId="135620832" sldId="308"/>
        </pc:sldMkLst>
      </pc:sldChg>
      <pc:sldChg chg="del">
        <pc:chgData name="Jason Benton" userId="1c08dea0-ac69-42f3-a108-b4e09147331c" providerId="ADAL" clId="{F79B7C7F-2E53-4A3E-A5F0-B9F0C6151E12}" dt="2025-06-20T21:34:48.133" v="4" actId="47"/>
        <pc:sldMkLst>
          <pc:docMk/>
          <pc:sldMk cId="3822758843" sldId="309"/>
        </pc:sldMkLst>
      </pc:sldChg>
      <pc:sldChg chg="del">
        <pc:chgData name="Jason Benton" userId="1c08dea0-ac69-42f3-a108-b4e09147331c" providerId="ADAL" clId="{F79B7C7F-2E53-4A3E-A5F0-B9F0C6151E12}" dt="2025-06-20T21:34:48.133" v="4" actId="47"/>
        <pc:sldMkLst>
          <pc:docMk/>
          <pc:sldMk cId="3739511689"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FF7CCF-2F68-4E31-9CDA-837389207E21}" type="datetimeFigureOut">
              <a:rPr lang="en-US" smtClean="0"/>
              <a:t>6/20/2025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C545D0-BF3E-49B7-BA26-7A24660674BA}" type="slidenum">
              <a:rPr lang="en-US" smtClean="0"/>
              <a:t>‹#›</a:t>
            </a:fld>
            <a:endParaRPr lang="en-US"/>
          </a:p>
        </p:txBody>
      </p:sp>
    </p:spTree>
    <p:extLst>
      <p:ext uri="{BB962C8B-B14F-4D97-AF65-F5344CB8AC3E}">
        <p14:creationId xmlns:p14="http://schemas.microsoft.com/office/powerpoint/2010/main" val="2368322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up</a:t>
            </a:r>
          </a:p>
          <a:p>
            <a:r>
              <a:rPr lang="en-US" dirty="0"/>
              <a:t>Who am I</a:t>
            </a:r>
          </a:p>
          <a:p>
            <a:r>
              <a:rPr lang="en-US" dirty="0"/>
              <a:t>Who are the staff in the room</a:t>
            </a:r>
          </a:p>
          <a:p>
            <a:r>
              <a:rPr lang="en-US" dirty="0" err="1"/>
              <a:t>Sko</a:t>
            </a:r>
            <a:r>
              <a:rPr lang="en-US" dirty="0"/>
              <a:t> buffs</a:t>
            </a:r>
          </a:p>
        </p:txBody>
      </p:sp>
      <p:sp>
        <p:nvSpPr>
          <p:cNvPr id="4" name="Slide Number Placeholder 3"/>
          <p:cNvSpPr>
            <a:spLocks noGrp="1"/>
          </p:cNvSpPr>
          <p:nvPr>
            <p:ph type="sldNum" sz="quarter" idx="5"/>
          </p:nvPr>
        </p:nvSpPr>
        <p:spPr/>
        <p:txBody>
          <a:bodyPr/>
          <a:lstStyle/>
          <a:p>
            <a:fld id="{EE8236F2-436B-4D97-88C8-0ED36268553D}" type="slidenum">
              <a:rPr lang="en-US" smtClean="0"/>
              <a:t>2</a:t>
            </a:fld>
            <a:endParaRPr lang="en-US"/>
          </a:p>
        </p:txBody>
      </p:sp>
    </p:spTree>
    <p:extLst>
      <p:ext uri="{BB962C8B-B14F-4D97-AF65-F5344CB8AC3E}">
        <p14:creationId xmlns:p14="http://schemas.microsoft.com/office/powerpoint/2010/main" val="4001356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Shape 1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r>
              <a:rPr lang="en" sz="1200" i="0" dirty="0">
                <a:solidFill>
                  <a:schemeClr val="dk1"/>
                </a:solidFill>
                <a:latin typeface="Calibri"/>
                <a:ea typeface="Calibri"/>
                <a:cs typeface="Calibri"/>
                <a:sym typeface="Calibri"/>
              </a:rPr>
              <a:t>And</a:t>
            </a:r>
            <a:r>
              <a:rPr lang="en" sz="1200" i="0" baseline="0" dirty="0">
                <a:solidFill>
                  <a:schemeClr val="dk1"/>
                </a:solidFill>
                <a:latin typeface="Calibri"/>
                <a:ea typeface="Calibri"/>
                <a:cs typeface="Calibri"/>
                <a:sym typeface="Calibri"/>
              </a:rPr>
              <a:t> once you’re here, we’ll have a ton of events to help you get acquainted with campus! Welcome to O</a:t>
            </a:r>
            <a:r>
              <a:rPr lang="en-US" sz="1200" i="0" baseline="0" dirty="0">
                <a:solidFill>
                  <a:schemeClr val="dk1"/>
                </a:solidFill>
                <a:latin typeface="Calibri"/>
                <a:ea typeface="Calibri"/>
                <a:cs typeface="Calibri"/>
                <a:sym typeface="Calibri"/>
              </a:rPr>
              <a:t>u</a:t>
            </a:r>
            <a:r>
              <a:rPr lang="en" sz="1200" i="0" baseline="0" dirty="0">
                <a:solidFill>
                  <a:schemeClr val="dk1"/>
                </a:solidFill>
                <a:latin typeface="Calibri"/>
                <a:ea typeface="Calibri"/>
                <a:cs typeface="Calibri"/>
                <a:sym typeface="Calibri"/>
              </a:rPr>
              <a:t>r Herd is your official kick off to being at CU. Durinng college days, you’ll get to connect with other students who are studying what you’re studying, as well as faculty and advisors. Wherever you live, we’ll have some programing targeted for you – either in your residence hall or special events for commuter students. </a:t>
            </a:r>
          </a:p>
          <a:p>
            <a:pPr lvl="0" rtl="0">
              <a:spcBef>
                <a:spcPts val="0"/>
              </a:spcBef>
              <a:buClr>
                <a:schemeClr val="dk1"/>
              </a:buClr>
              <a:buSzPct val="91666"/>
              <a:buFont typeface="Arial"/>
              <a:buNone/>
            </a:pPr>
            <a:endParaRPr lang="en" sz="1200" i="0" baseline="0" dirty="0">
              <a:solidFill>
                <a:schemeClr val="dk1"/>
              </a:solidFill>
              <a:latin typeface="Calibri"/>
              <a:ea typeface="Calibri"/>
              <a:cs typeface="Calibri"/>
              <a:sym typeface="Calibri"/>
            </a:endParaRPr>
          </a:p>
          <a:p>
            <a:pPr lvl="0" rtl="0">
              <a:spcBef>
                <a:spcPts val="0"/>
              </a:spcBef>
              <a:buClr>
                <a:schemeClr val="dk1"/>
              </a:buClr>
              <a:buSzPct val="91666"/>
              <a:buFont typeface="Arial"/>
              <a:buNone/>
            </a:pPr>
            <a:r>
              <a:rPr lang="en" sz="1200" i="0" baseline="0" dirty="0">
                <a:solidFill>
                  <a:schemeClr val="dk1"/>
                </a:solidFill>
                <a:latin typeface="Calibri"/>
                <a:ea typeface="Calibri"/>
                <a:cs typeface="Calibri"/>
                <a:sym typeface="Calibri"/>
              </a:rPr>
              <a:t>These events range from large events to smaller events, so we hope to hit on something that’s a good fit for everyone.</a:t>
            </a:r>
            <a:endParaRPr lang="en" sz="1200" i="0" dirty="0">
              <a:solidFill>
                <a:schemeClr val="dk1"/>
              </a:solidFill>
              <a:latin typeface="Calibri"/>
              <a:ea typeface="Calibri"/>
              <a:cs typeface="Calibri"/>
              <a:sym typeface="Calibri"/>
            </a:endParaRPr>
          </a:p>
          <a:p>
            <a:pPr lvl="0">
              <a:spcBef>
                <a:spcPts val="0"/>
              </a:spcBef>
              <a:buNone/>
            </a:pPr>
            <a:endParaRPr dirty="0"/>
          </a:p>
        </p:txBody>
      </p:sp>
    </p:spTree>
    <p:extLst>
      <p:ext uri="{BB962C8B-B14F-4D97-AF65-F5344CB8AC3E}">
        <p14:creationId xmlns:p14="http://schemas.microsoft.com/office/powerpoint/2010/main" val="1650703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few slides are all about finding community on campus and the resources we have for transfer students</a:t>
            </a:r>
          </a:p>
        </p:txBody>
      </p:sp>
      <p:sp>
        <p:nvSpPr>
          <p:cNvPr id="4" name="Slide Number Placeholder 3"/>
          <p:cNvSpPr>
            <a:spLocks noGrp="1"/>
          </p:cNvSpPr>
          <p:nvPr>
            <p:ph type="sldNum" sz="quarter" idx="5"/>
          </p:nvPr>
        </p:nvSpPr>
        <p:spPr/>
        <p:txBody>
          <a:bodyPr/>
          <a:lstStyle/>
          <a:p>
            <a:fld id="{9AC545D0-BF3E-49B7-BA26-7A24660674BA}" type="slidenum">
              <a:rPr lang="en-US" smtClean="0"/>
              <a:t>10</a:t>
            </a:fld>
            <a:endParaRPr lang="en-US"/>
          </a:p>
        </p:txBody>
      </p:sp>
    </p:spTree>
    <p:extLst>
      <p:ext uri="{BB962C8B-B14F-4D97-AF65-F5344CB8AC3E}">
        <p14:creationId xmlns:p14="http://schemas.microsoft.com/office/powerpoint/2010/main" val="1019425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07460-1D96-255A-71AA-78ED279EFF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2B47C9-4C60-F18A-2BD5-43DB95DE2A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DB886F-82E3-5415-D763-E92E02DFECC8}"/>
              </a:ext>
            </a:extLst>
          </p:cNvPr>
          <p:cNvSpPr>
            <a:spLocks noGrp="1"/>
          </p:cNvSpPr>
          <p:nvPr>
            <p:ph type="dt" sz="half" idx="10"/>
          </p:nvPr>
        </p:nvSpPr>
        <p:spPr/>
        <p:txBody>
          <a:bodyPr/>
          <a:lstStyle/>
          <a:p>
            <a:fld id="{B10D3AF6-0261-4F64-9A52-2D45EFFB6C85}" type="datetimeFigureOut">
              <a:rPr lang="en-US" smtClean="0"/>
              <a:t>6/20/2025</a:t>
            </a:fld>
            <a:endParaRPr lang="en-US"/>
          </a:p>
        </p:txBody>
      </p:sp>
      <p:sp>
        <p:nvSpPr>
          <p:cNvPr id="5" name="Footer Placeholder 4">
            <a:extLst>
              <a:ext uri="{FF2B5EF4-FFF2-40B4-BE49-F238E27FC236}">
                <a16:creationId xmlns:a16="http://schemas.microsoft.com/office/drawing/2014/main" id="{323E8CA7-8F62-5249-A471-FF8CB0996C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BAE227-6AD1-D80D-1F9E-1FEF5403B3F4}"/>
              </a:ext>
            </a:extLst>
          </p:cNvPr>
          <p:cNvSpPr>
            <a:spLocks noGrp="1"/>
          </p:cNvSpPr>
          <p:nvPr>
            <p:ph type="sldNum" sz="quarter" idx="12"/>
          </p:nvPr>
        </p:nvSpPr>
        <p:spPr/>
        <p:txBody>
          <a:bodyPr/>
          <a:lstStyle/>
          <a:p>
            <a:fld id="{AB448AD2-6DBD-44BE-BDC3-23FF0A6CFF63}" type="slidenum">
              <a:rPr lang="en-US" smtClean="0"/>
              <a:t>‹#›</a:t>
            </a:fld>
            <a:endParaRPr lang="en-US"/>
          </a:p>
        </p:txBody>
      </p:sp>
    </p:spTree>
    <p:extLst>
      <p:ext uri="{BB962C8B-B14F-4D97-AF65-F5344CB8AC3E}">
        <p14:creationId xmlns:p14="http://schemas.microsoft.com/office/powerpoint/2010/main" val="452235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B88CE-C55A-A273-7649-CF1797E401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15A1CF-3723-B325-A356-22D4959FA9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4DF5CA-99A4-D3B2-37CB-81971F50EC27}"/>
              </a:ext>
            </a:extLst>
          </p:cNvPr>
          <p:cNvSpPr>
            <a:spLocks noGrp="1"/>
          </p:cNvSpPr>
          <p:nvPr>
            <p:ph type="dt" sz="half" idx="10"/>
          </p:nvPr>
        </p:nvSpPr>
        <p:spPr/>
        <p:txBody>
          <a:bodyPr/>
          <a:lstStyle/>
          <a:p>
            <a:fld id="{B10D3AF6-0261-4F64-9A52-2D45EFFB6C85}" type="datetimeFigureOut">
              <a:rPr lang="en-US" smtClean="0"/>
              <a:t>6/20/2025</a:t>
            </a:fld>
            <a:endParaRPr lang="en-US"/>
          </a:p>
        </p:txBody>
      </p:sp>
      <p:sp>
        <p:nvSpPr>
          <p:cNvPr id="5" name="Footer Placeholder 4">
            <a:extLst>
              <a:ext uri="{FF2B5EF4-FFF2-40B4-BE49-F238E27FC236}">
                <a16:creationId xmlns:a16="http://schemas.microsoft.com/office/drawing/2014/main" id="{0ADF9772-DDFB-3332-E831-4A023BEA9E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1D8625-7E9F-8A4B-FB10-47BF6C51BB95}"/>
              </a:ext>
            </a:extLst>
          </p:cNvPr>
          <p:cNvSpPr>
            <a:spLocks noGrp="1"/>
          </p:cNvSpPr>
          <p:nvPr>
            <p:ph type="sldNum" sz="quarter" idx="12"/>
          </p:nvPr>
        </p:nvSpPr>
        <p:spPr/>
        <p:txBody>
          <a:bodyPr/>
          <a:lstStyle/>
          <a:p>
            <a:fld id="{AB448AD2-6DBD-44BE-BDC3-23FF0A6CFF63}" type="slidenum">
              <a:rPr lang="en-US" smtClean="0"/>
              <a:t>‹#›</a:t>
            </a:fld>
            <a:endParaRPr lang="en-US"/>
          </a:p>
        </p:txBody>
      </p:sp>
    </p:spTree>
    <p:extLst>
      <p:ext uri="{BB962C8B-B14F-4D97-AF65-F5344CB8AC3E}">
        <p14:creationId xmlns:p14="http://schemas.microsoft.com/office/powerpoint/2010/main" val="3367354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1FE81D-6819-CB85-F4DF-E28012B8C0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1C15B5-0655-8108-C412-C283062514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BFC35B-2C16-7941-EA80-3425484092D7}"/>
              </a:ext>
            </a:extLst>
          </p:cNvPr>
          <p:cNvSpPr>
            <a:spLocks noGrp="1"/>
          </p:cNvSpPr>
          <p:nvPr>
            <p:ph type="dt" sz="half" idx="10"/>
          </p:nvPr>
        </p:nvSpPr>
        <p:spPr/>
        <p:txBody>
          <a:bodyPr/>
          <a:lstStyle/>
          <a:p>
            <a:fld id="{B10D3AF6-0261-4F64-9A52-2D45EFFB6C85}" type="datetimeFigureOut">
              <a:rPr lang="en-US" smtClean="0"/>
              <a:t>6/20/2025</a:t>
            </a:fld>
            <a:endParaRPr lang="en-US"/>
          </a:p>
        </p:txBody>
      </p:sp>
      <p:sp>
        <p:nvSpPr>
          <p:cNvPr id="5" name="Footer Placeholder 4">
            <a:extLst>
              <a:ext uri="{FF2B5EF4-FFF2-40B4-BE49-F238E27FC236}">
                <a16:creationId xmlns:a16="http://schemas.microsoft.com/office/drawing/2014/main" id="{D9921B64-DD59-D89F-9120-495B391F89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983A4D-48A6-1BE4-F906-87D229ADD087}"/>
              </a:ext>
            </a:extLst>
          </p:cNvPr>
          <p:cNvSpPr>
            <a:spLocks noGrp="1"/>
          </p:cNvSpPr>
          <p:nvPr>
            <p:ph type="sldNum" sz="quarter" idx="12"/>
          </p:nvPr>
        </p:nvSpPr>
        <p:spPr/>
        <p:txBody>
          <a:bodyPr/>
          <a:lstStyle/>
          <a:p>
            <a:fld id="{AB448AD2-6DBD-44BE-BDC3-23FF0A6CFF63}" type="slidenum">
              <a:rPr lang="en-US" smtClean="0"/>
              <a:t>‹#›</a:t>
            </a:fld>
            <a:endParaRPr lang="en-US"/>
          </a:p>
        </p:txBody>
      </p:sp>
    </p:spTree>
    <p:extLst>
      <p:ext uri="{BB962C8B-B14F-4D97-AF65-F5344CB8AC3E}">
        <p14:creationId xmlns:p14="http://schemas.microsoft.com/office/powerpoint/2010/main" val="3955698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 big image">
    <p:spTree>
      <p:nvGrpSpPr>
        <p:cNvPr id="1" name="Shape 22"/>
        <p:cNvGrpSpPr/>
        <p:nvPr/>
      </p:nvGrpSpPr>
      <p:grpSpPr>
        <a:xfrm>
          <a:off x="0" y="0"/>
          <a:ext cx="0" cy="0"/>
          <a:chOff x="0" y="0"/>
          <a:chExt cx="0" cy="0"/>
        </a:xfrm>
      </p:grpSpPr>
      <p:sp>
        <p:nvSpPr>
          <p:cNvPr id="23" name="Shape 23"/>
          <p:cNvSpPr/>
          <p:nvPr/>
        </p:nvSpPr>
        <p:spPr>
          <a:xfrm>
            <a:off x="279000" y="-12899"/>
            <a:ext cx="4102333" cy="6889433"/>
          </a:xfrm>
          <a:custGeom>
            <a:avLst/>
            <a:gdLst/>
            <a:ahLst/>
            <a:cxnLst/>
            <a:rect l="0" t="0" r="0" b="0"/>
            <a:pathLst>
              <a:path w="123070" h="206683" extrusionOk="0">
                <a:moveTo>
                  <a:pt x="0" y="0"/>
                </a:moveTo>
                <a:lnTo>
                  <a:pt x="0" y="206683"/>
                </a:lnTo>
                <a:lnTo>
                  <a:pt x="123070" y="206545"/>
                </a:lnTo>
                <a:lnTo>
                  <a:pt x="67807" y="301"/>
                </a:lnTo>
                <a:close/>
              </a:path>
            </a:pathLst>
          </a:custGeom>
          <a:solidFill>
            <a:srgbClr val="000000">
              <a:alpha val="7310"/>
            </a:srgbClr>
          </a:solidFill>
          <a:ln>
            <a:noFill/>
          </a:ln>
        </p:spPr>
      </p:sp>
      <p:sp>
        <p:nvSpPr>
          <p:cNvPr id="24" name="Shape 24"/>
          <p:cNvSpPr/>
          <p:nvPr/>
        </p:nvSpPr>
        <p:spPr>
          <a:xfrm>
            <a:off x="-25800" y="-12899"/>
            <a:ext cx="4102333" cy="6889433"/>
          </a:xfrm>
          <a:custGeom>
            <a:avLst/>
            <a:gdLst/>
            <a:ahLst/>
            <a:cxnLst/>
            <a:rect l="0" t="0" r="0" b="0"/>
            <a:pathLst>
              <a:path w="123070" h="206683" extrusionOk="0">
                <a:moveTo>
                  <a:pt x="0" y="0"/>
                </a:moveTo>
                <a:lnTo>
                  <a:pt x="0" y="206683"/>
                </a:lnTo>
                <a:lnTo>
                  <a:pt x="123070" y="206545"/>
                </a:lnTo>
                <a:lnTo>
                  <a:pt x="67807" y="301"/>
                </a:lnTo>
                <a:close/>
              </a:path>
            </a:pathLst>
          </a:custGeom>
          <a:solidFill>
            <a:srgbClr val="FFFFFF"/>
          </a:solidFill>
          <a:ln>
            <a:noFill/>
          </a:ln>
        </p:spPr>
      </p:sp>
      <p:sp>
        <p:nvSpPr>
          <p:cNvPr id="25" name="Shape 25"/>
          <p:cNvSpPr txBox="1">
            <a:spLocks noGrp="1"/>
          </p:cNvSpPr>
          <p:nvPr>
            <p:ph type="title"/>
          </p:nvPr>
        </p:nvSpPr>
        <p:spPr>
          <a:xfrm>
            <a:off x="812939" y="5489167"/>
            <a:ext cx="2146399" cy="647599"/>
          </a:xfrm>
          <a:prstGeom prst="rect">
            <a:avLst/>
          </a:prstGeom>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extLst>
      <p:ext uri="{BB962C8B-B14F-4D97-AF65-F5344CB8AC3E}">
        <p14:creationId xmlns:p14="http://schemas.microsoft.com/office/powerpoint/2010/main" val="2059443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4FB0C-127C-48EE-5374-7B3D7226DA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0AF696-CB61-3CAA-64BB-294254C704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F8F0B-78B4-1EB6-F113-4F7B3821270B}"/>
              </a:ext>
            </a:extLst>
          </p:cNvPr>
          <p:cNvSpPr>
            <a:spLocks noGrp="1"/>
          </p:cNvSpPr>
          <p:nvPr>
            <p:ph type="dt" sz="half" idx="10"/>
          </p:nvPr>
        </p:nvSpPr>
        <p:spPr/>
        <p:txBody>
          <a:bodyPr/>
          <a:lstStyle/>
          <a:p>
            <a:fld id="{B10D3AF6-0261-4F64-9A52-2D45EFFB6C85}" type="datetimeFigureOut">
              <a:rPr lang="en-US" smtClean="0"/>
              <a:t>6/20/2025</a:t>
            </a:fld>
            <a:endParaRPr lang="en-US"/>
          </a:p>
        </p:txBody>
      </p:sp>
      <p:sp>
        <p:nvSpPr>
          <p:cNvPr id="5" name="Footer Placeholder 4">
            <a:extLst>
              <a:ext uri="{FF2B5EF4-FFF2-40B4-BE49-F238E27FC236}">
                <a16:creationId xmlns:a16="http://schemas.microsoft.com/office/drawing/2014/main" id="{E3BFC015-EF5D-351C-2FF6-53DD5D810C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FFEB79-90AB-F606-7B57-7F16381A9D45}"/>
              </a:ext>
            </a:extLst>
          </p:cNvPr>
          <p:cNvSpPr>
            <a:spLocks noGrp="1"/>
          </p:cNvSpPr>
          <p:nvPr>
            <p:ph type="sldNum" sz="quarter" idx="12"/>
          </p:nvPr>
        </p:nvSpPr>
        <p:spPr/>
        <p:txBody>
          <a:bodyPr/>
          <a:lstStyle/>
          <a:p>
            <a:fld id="{AB448AD2-6DBD-44BE-BDC3-23FF0A6CFF63}" type="slidenum">
              <a:rPr lang="en-US" smtClean="0"/>
              <a:t>‹#›</a:t>
            </a:fld>
            <a:endParaRPr lang="en-US"/>
          </a:p>
        </p:txBody>
      </p:sp>
    </p:spTree>
    <p:extLst>
      <p:ext uri="{BB962C8B-B14F-4D97-AF65-F5344CB8AC3E}">
        <p14:creationId xmlns:p14="http://schemas.microsoft.com/office/powerpoint/2010/main" val="2894460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CAE93-FF6B-3D46-79EE-51E1EFF0E0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12B998-F7F6-9C0D-55FB-D69CC4BDB5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CD560B-3B93-953E-51C6-67059C98F3BA}"/>
              </a:ext>
            </a:extLst>
          </p:cNvPr>
          <p:cNvSpPr>
            <a:spLocks noGrp="1"/>
          </p:cNvSpPr>
          <p:nvPr>
            <p:ph type="dt" sz="half" idx="10"/>
          </p:nvPr>
        </p:nvSpPr>
        <p:spPr/>
        <p:txBody>
          <a:bodyPr/>
          <a:lstStyle/>
          <a:p>
            <a:fld id="{B10D3AF6-0261-4F64-9A52-2D45EFFB6C85}" type="datetimeFigureOut">
              <a:rPr lang="en-US" smtClean="0"/>
              <a:t>6/20/2025</a:t>
            </a:fld>
            <a:endParaRPr lang="en-US"/>
          </a:p>
        </p:txBody>
      </p:sp>
      <p:sp>
        <p:nvSpPr>
          <p:cNvPr id="5" name="Footer Placeholder 4">
            <a:extLst>
              <a:ext uri="{FF2B5EF4-FFF2-40B4-BE49-F238E27FC236}">
                <a16:creationId xmlns:a16="http://schemas.microsoft.com/office/drawing/2014/main" id="{2FD41BC5-9133-B861-5322-D13F71D4A9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8FD447-D3EB-F16E-7A73-6CC711610339}"/>
              </a:ext>
            </a:extLst>
          </p:cNvPr>
          <p:cNvSpPr>
            <a:spLocks noGrp="1"/>
          </p:cNvSpPr>
          <p:nvPr>
            <p:ph type="sldNum" sz="quarter" idx="12"/>
          </p:nvPr>
        </p:nvSpPr>
        <p:spPr/>
        <p:txBody>
          <a:bodyPr/>
          <a:lstStyle/>
          <a:p>
            <a:fld id="{AB448AD2-6DBD-44BE-BDC3-23FF0A6CFF63}" type="slidenum">
              <a:rPr lang="en-US" smtClean="0"/>
              <a:t>‹#›</a:t>
            </a:fld>
            <a:endParaRPr lang="en-US"/>
          </a:p>
        </p:txBody>
      </p:sp>
    </p:spTree>
    <p:extLst>
      <p:ext uri="{BB962C8B-B14F-4D97-AF65-F5344CB8AC3E}">
        <p14:creationId xmlns:p14="http://schemas.microsoft.com/office/powerpoint/2010/main" val="2012657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8A0F5-1224-9B78-7DBC-2FF10A0F94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8FB857-48FC-E50B-2B49-33AC324039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2F9C08-4B9B-4DB0-4CC5-08C2CB88DB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52CA19-7EF3-45D1-862D-C11A2E0B020F}"/>
              </a:ext>
            </a:extLst>
          </p:cNvPr>
          <p:cNvSpPr>
            <a:spLocks noGrp="1"/>
          </p:cNvSpPr>
          <p:nvPr>
            <p:ph type="dt" sz="half" idx="10"/>
          </p:nvPr>
        </p:nvSpPr>
        <p:spPr/>
        <p:txBody>
          <a:bodyPr/>
          <a:lstStyle/>
          <a:p>
            <a:fld id="{B10D3AF6-0261-4F64-9A52-2D45EFFB6C85}" type="datetimeFigureOut">
              <a:rPr lang="en-US" smtClean="0"/>
              <a:t>6/20/2025</a:t>
            </a:fld>
            <a:endParaRPr lang="en-US"/>
          </a:p>
        </p:txBody>
      </p:sp>
      <p:sp>
        <p:nvSpPr>
          <p:cNvPr id="6" name="Footer Placeholder 5">
            <a:extLst>
              <a:ext uri="{FF2B5EF4-FFF2-40B4-BE49-F238E27FC236}">
                <a16:creationId xmlns:a16="http://schemas.microsoft.com/office/drawing/2014/main" id="{AD85CEA1-252E-89EE-D7F8-6071C22BC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41B674-A1E2-AFC2-D70E-6FD695016931}"/>
              </a:ext>
            </a:extLst>
          </p:cNvPr>
          <p:cNvSpPr>
            <a:spLocks noGrp="1"/>
          </p:cNvSpPr>
          <p:nvPr>
            <p:ph type="sldNum" sz="quarter" idx="12"/>
          </p:nvPr>
        </p:nvSpPr>
        <p:spPr/>
        <p:txBody>
          <a:bodyPr/>
          <a:lstStyle/>
          <a:p>
            <a:fld id="{AB448AD2-6DBD-44BE-BDC3-23FF0A6CFF63}" type="slidenum">
              <a:rPr lang="en-US" smtClean="0"/>
              <a:t>‹#›</a:t>
            </a:fld>
            <a:endParaRPr lang="en-US"/>
          </a:p>
        </p:txBody>
      </p:sp>
    </p:spTree>
    <p:extLst>
      <p:ext uri="{BB962C8B-B14F-4D97-AF65-F5344CB8AC3E}">
        <p14:creationId xmlns:p14="http://schemas.microsoft.com/office/powerpoint/2010/main" val="211735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636D8-335D-E177-1BEB-3CEE2B775B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E3FF32-826A-ABDA-0F3E-580EF1F3C2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34A6F7-4DA0-0D89-ED98-C9BADBA68B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1C95F9-83BA-2B88-8487-D4BF63A4F4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0D0223-0EC8-4E76-204A-75EA6F90BA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853382-A1B3-69A7-BBB9-325F32470F03}"/>
              </a:ext>
            </a:extLst>
          </p:cNvPr>
          <p:cNvSpPr>
            <a:spLocks noGrp="1"/>
          </p:cNvSpPr>
          <p:nvPr>
            <p:ph type="dt" sz="half" idx="10"/>
          </p:nvPr>
        </p:nvSpPr>
        <p:spPr/>
        <p:txBody>
          <a:bodyPr/>
          <a:lstStyle/>
          <a:p>
            <a:fld id="{B10D3AF6-0261-4F64-9A52-2D45EFFB6C85}" type="datetimeFigureOut">
              <a:rPr lang="en-US" smtClean="0"/>
              <a:t>6/20/2025</a:t>
            </a:fld>
            <a:endParaRPr lang="en-US"/>
          </a:p>
        </p:txBody>
      </p:sp>
      <p:sp>
        <p:nvSpPr>
          <p:cNvPr id="8" name="Footer Placeholder 7">
            <a:extLst>
              <a:ext uri="{FF2B5EF4-FFF2-40B4-BE49-F238E27FC236}">
                <a16:creationId xmlns:a16="http://schemas.microsoft.com/office/drawing/2014/main" id="{0847B7FE-2F3A-E036-5753-ECE880356B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5B2C9C-C1C2-87EA-3A33-CD7CEA86216C}"/>
              </a:ext>
            </a:extLst>
          </p:cNvPr>
          <p:cNvSpPr>
            <a:spLocks noGrp="1"/>
          </p:cNvSpPr>
          <p:nvPr>
            <p:ph type="sldNum" sz="quarter" idx="12"/>
          </p:nvPr>
        </p:nvSpPr>
        <p:spPr/>
        <p:txBody>
          <a:bodyPr/>
          <a:lstStyle/>
          <a:p>
            <a:fld id="{AB448AD2-6DBD-44BE-BDC3-23FF0A6CFF63}" type="slidenum">
              <a:rPr lang="en-US" smtClean="0"/>
              <a:t>‹#›</a:t>
            </a:fld>
            <a:endParaRPr lang="en-US"/>
          </a:p>
        </p:txBody>
      </p:sp>
    </p:spTree>
    <p:extLst>
      <p:ext uri="{BB962C8B-B14F-4D97-AF65-F5344CB8AC3E}">
        <p14:creationId xmlns:p14="http://schemas.microsoft.com/office/powerpoint/2010/main" val="4267655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5DA1E-51D7-7E0A-7A86-D27D90C626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736EE7-3AE6-570B-A9B8-77B034AE4E57}"/>
              </a:ext>
            </a:extLst>
          </p:cNvPr>
          <p:cNvSpPr>
            <a:spLocks noGrp="1"/>
          </p:cNvSpPr>
          <p:nvPr>
            <p:ph type="dt" sz="half" idx="10"/>
          </p:nvPr>
        </p:nvSpPr>
        <p:spPr/>
        <p:txBody>
          <a:bodyPr/>
          <a:lstStyle/>
          <a:p>
            <a:fld id="{B10D3AF6-0261-4F64-9A52-2D45EFFB6C85}" type="datetimeFigureOut">
              <a:rPr lang="en-US" smtClean="0"/>
              <a:t>6/20/2025</a:t>
            </a:fld>
            <a:endParaRPr lang="en-US"/>
          </a:p>
        </p:txBody>
      </p:sp>
      <p:sp>
        <p:nvSpPr>
          <p:cNvPr id="4" name="Footer Placeholder 3">
            <a:extLst>
              <a:ext uri="{FF2B5EF4-FFF2-40B4-BE49-F238E27FC236}">
                <a16:creationId xmlns:a16="http://schemas.microsoft.com/office/drawing/2014/main" id="{7A079698-5FFF-B8C7-F9B7-FAAA8BF9D1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DE26B3-2E82-80A1-016C-EDC533A894DC}"/>
              </a:ext>
            </a:extLst>
          </p:cNvPr>
          <p:cNvSpPr>
            <a:spLocks noGrp="1"/>
          </p:cNvSpPr>
          <p:nvPr>
            <p:ph type="sldNum" sz="quarter" idx="12"/>
          </p:nvPr>
        </p:nvSpPr>
        <p:spPr/>
        <p:txBody>
          <a:bodyPr/>
          <a:lstStyle/>
          <a:p>
            <a:fld id="{AB448AD2-6DBD-44BE-BDC3-23FF0A6CFF63}" type="slidenum">
              <a:rPr lang="en-US" smtClean="0"/>
              <a:t>‹#›</a:t>
            </a:fld>
            <a:endParaRPr lang="en-US"/>
          </a:p>
        </p:txBody>
      </p:sp>
    </p:spTree>
    <p:extLst>
      <p:ext uri="{BB962C8B-B14F-4D97-AF65-F5344CB8AC3E}">
        <p14:creationId xmlns:p14="http://schemas.microsoft.com/office/powerpoint/2010/main" val="800291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5120FB-0AFF-5B10-4002-C07DBE65A409}"/>
              </a:ext>
            </a:extLst>
          </p:cNvPr>
          <p:cNvSpPr>
            <a:spLocks noGrp="1"/>
          </p:cNvSpPr>
          <p:nvPr>
            <p:ph type="dt" sz="half" idx="10"/>
          </p:nvPr>
        </p:nvSpPr>
        <p:spPr/>
        <p:txBody>
          <a:bodyPr/>
          <a:lstStyle/>
          <a:p>
            <a:fld id="{B10D3AF6-0261-4F64-9A52-2D45EFFB6C85}" type="datetimeFigureOut">
              <a:rPr lang="en-US" smtClean="0"/>
              <a:t>6/20/2025</a:t>
            </a:fld>
            <a:endParaRPr lang="en-US"/>
          </a:p>
        </p:txBody>
      </p:sp>
      <p:sp>
        <p:nvSpPr>
          <p:cNvPr id="3" name="Footer Placeholder 2">
            <a:extLst>
              <a:ext uri="{FF2B5EF4-FFF2-40B4-BE49-F238E27FC236}">
                <a16:creationId xmlns:a16="http://schemas.microsoft.com/office/drawing/2014/main" id="{FC961B7E-2CC9-4FD5-E49A-7305BDB262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D7570E-0839-8F99-772A-B4F39D9A1F66}"/>
              </a:ext>
            </a:extLst>
          </p:cNvPr>
          <p:cNvSpPr>
            <a:spLocks noGrp="1"/>
          </p:cNvSpPr>
          <p:nvPr>
            <p:ph type="sldNum" sz="quarter" idx="12"/>
          </p:nvPr>
        </p:nvSpPr>
        <p:spPr/>
        <p:txBody>
          <a:bodyPr/>
          <a:lstStyle/>
          <a:p>
            <a:fld id="{AB448AD2-6DBD-44BE-BDC3-23FF0A6CFF63}" type="slidenum">
              <a:rPr lang="en-US" smtClean="0"/>
              <a:t>‹#›</a:t>
            </a:fld>
            <a:endParaRPr lang="en-US"/>
          </a:p>
        </p:txBody>
      </p:sp>
    </p:spTree>
    <p:extLst>
      <p:ext uri="{BB962C8B-B14F-4D97-AF65-F5344CB8AC3E}">
        <p14:creationId xmlns:p14="http://schemas.microsoft.com/office/powerpoint/2010/main" val="1165129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5F51F-5784-E9D9-75EE-8FE41CEE2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9F8DB5-C561-F178-1361-CEB21A9D7D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915624-DAC6-E682-E6FF-161FD476FE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E68619-9F37-237D-BC69-061C7FC67EEB}"/>
              </a:ext>
            </a:extLst>
          </p:cNvPr>
          <p:cNvSpPr>
            <a:spLocks noGrp="1"/>
          </p:cNvSpPr>
          <p:nvPr>
            <p:ph type="dt" sz="half" idx="10"/>
          </p:nvPr>
        </p:nvSpPr>
        <p:spPr/>
        <p:txBody>
          <a:bodyPr/>
          <a:lstStyle/>
          <a:p>
            <a:fld id="{B10D3AF6-0261-4F64-9A52-2D45EFFB6C85}" type="datetimeFigureOut">
              <a:rPr lang="en-US" smtClean="0"/>
              <a:t>6/20/2025</a:t>
            </a:fld>
            <a:endParaRPr lang="en-US"/>
          </a:p>
        </p:txBody>
      </p:sp>
      <p:sp>
        <p:nvSpPr>
          <p:cNvPr id="6" name="Footer Placeholder 5">
            <a:extLst>
              <a:ext uri="{FF2B5EF4-FFF2-40B4-BE49-F238E27FC236}">
                <a16:creationId xmlns:a16="http://schemas.microsoft.com/office/drawing/2014/main" id="{FECE15C9-578F-2690-4141-3C900225B2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205E5D-CD46-796C-BA41-819CE61F8154}"/>
              </a:ext>
            </a:extLst>
          </p:cNvPr>
          <p:cNvSpPr>
            <a:spLocks noGrp="1"/>
          </p:cNvSpPr>
          <p:nvPr>
            <p:ph type="sldNum" sz="quarter" idx="12"/>
          </p:nvPr>
        </p:nvSpPr>
        <p:spPr/>
        <p:txBody>
          <a:bodyPr/>
          <a:lstStyle/>
          <a:p>
            <a:fld id="{AB448AD2-6DBD-44BE-BDC3-23FF0A6CFF63}" type="slidenum">
              <a:rPr lang="en-US" smtClean="0"/>
              <a:t>‹#›</a:t>
            </a:fld>
            <a:endParaRPr lang="en-US"/>
          </a:p>
        </p:txBody>
      </p:sp>
    </p:spTree>
    <p:extLst>
      <p:ext uri="{BB962C8B-B14F-4D97-AF65-F5344CB8AC3E}">
        <p14:creationId xmlns:p14="http://schemas.microsoft.com/office/powerpoint/2010/main" val="3084565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7B696-DB89-4B69-E577-A64FF8C3C6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54CEBE-B37E-961A-DCBC-B2D0C74E59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917971-325B-D0A5-18F0-E1ED289F5B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9132F1-9C76-E6C2-3B7E-6764C005A835}"/>
              </a:ext>
            </a:extLst>
          </p:cNvPr>
          <p:cNvSpPr>
            <a:spLocks noGrp="1"/>
          </p:cNvSpPr>
          <p:nvPr>
            <p:ph type="dt" sz="half" idx="10"/>
          </p:nvPr>
        </p:nvSpPr>
        <p:spPr/>
        <p:txBody>
          <a:bodyPr/>
          <a:lstStyle/>
          <a:p>
            <a:fld id="{B10D3AF6-0261-4F64-9A52-2D45EFFB6C85}" type="datetimeFigureOut">
              <a:rPr lang="en-US" smtClean="0"/>
              <a:t>6/20/2025</a:t>
            </a:fld>
            <a:endParaRPr lang="en-US"/>
          </a:p>
        </p:txBody>
      </p:sp>
      <p:sp>
        <p:nvSpPr>
          <p:cNvPr id="6" name="Footer Placeholder 5">
            <a:extLst>
              <a:ext uri="{FF2B5EF4-FFF2-40B4-BE49-F238E27FC236}">
                <a16:creationId xmlns:a16="http://schemas.microsoft.com/office/drawing/2014/main" id="{316480F7-4A8B-753C-5891-29A063371C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49563E-DC86-63A0-71BA-8DD23038DDC6}"/>
              </a:ext>
            </a:extLst>
          </p:cNvPr>
          <p:cNvSpPr>
            <a:spLocks noGrp="1"/>
          </p:cNvSpPr>
          <p:nvPr>
            <p:ph type="sldNum" sz="quarter" idx="12"/>
          </p:nvPr>
        </p:nvSpPr>
        <p:spPr/>
        <p:txBody>
          <a:bodyPr/>
          <a:lstStyle/>
          <a:p>
            <a:fld id="{AB448AD2-6DBD-44BE-BDC3-23FF0A6CFF63}" type="slidenum">
              <a:rPr lang="en-US" smtClean="0"/>
              <a:t>‹#›</a:t>
            </a:fld>
            <a:endParaRPr lang="en-US"/>
          </a:p>
        </p:txBody>
      </p:sp>
    </p:spTree>
    <p:extLst>
      <p:ext uri="{BB962C8B-B14F-4D97-AF65-F5344CB8AC3E}">
        <p14:creationId xmlns:p14="http://schemas.microsoft.com/office/powerpoint/2010/main" val="1042565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1C9534-222A-9B7A-D7B5-A028D4BA55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E111CC-DCC3-37C4-094A-8FFE8A99D7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0FC284-C2E6-C078-974F-B6B9E75488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0D3AF6-0261-4F64-9A52-2D45EFFB6C85}" type="datetimeFigureOut">
              <a:rPr lang="en-US" smtClean="0"/>
              <a:t>6/20/2025</a:t>
            </a:fld>
            <a:endParaRPr lang="en-US"/>
          </a:p>
        </p:txBody>
      </p:sp>
      <p:sp>
        <p:nvSpPr>
          <p:cNvPr id="5" name="Footer Placeholder 4">
            <a:extLst>
              <a:ext uri="{FF2B5EF4-FFF2-40B4-BE49-F238E27FC236}">
                <a16:creationId xmlns:a16="http://schemas.microsoft.com/office/drawing/2014/main" id="{33308997-4D71-E446-3778-4DB74192B4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197B3D-3A8A-A968-11ED-86E371300F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448AD2-6DBD-44BE-BDC3-23FF0A6CFF63}" type="slidenum">
              <a:rPr lang="en-US" smtClean="0"/>
              <a:t>‹#›</a:t>
            </a:fld>
            <a:endParaRPr lang="en-US"/>
          </a:p>
        </p:txBody>
      </p:sp>
    </p:spTree>
    <p:extLst>
      <p:ext uri="{BB962C8B-B14F-4D97-AF65-F5344CB8AC3E}">
        <p14:creationId xmlns:p14="http://schemas.microsoft.com/office/powerpoint/2010/main" val="3666008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23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65440C1-13E7-7CA8-E805-043751FB0D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16AF56-F7D5-58B2-4355-18A39E356DDE}"/>
              </a:ext>
            </a:extLst>
          </p:cNvPr>
          <p:cNvSpPr>
            <a:spLocks noGrp="1"/>
          </p:cNvSpPr>
          <p:nvPr>
            <p:ph type="title"/>
          </p:nvPr>
        </p:nvSpPr>
        <p:spPr>
          <a:xfrm>
            <a:off x="3132160" y="365125"/>
            <a:ext cx="8748216" cy="1325563"/>
          </a:xfrm>
        </p:spPr>
        <p:txBody>
          <a:bodyPr/>
          <a:lstStyle/>
          <a:p>
            <a:r>
              <a:rPr lang="en-US" b="1" dirty="0">
                <a:latin typeface="Lora" pitchFamily="2" charset="0"/>
                <a:cs typeface="Arial" panose="020B0604020202020204" pitchFamily="34" charset="0"/>
              </a:rPr>
              <a:t>Transfer Student College Day</a:t>
            </a:r>
          </a:p>
        </p:txBody>
      </p:sp>
      <p:sp>
        <p:nvSpPr>
          <p:cNvPr id="3" name="Content Placeholder 2">
            <a:extLst>
              <a:ext uri="{FF2B5EF4-FFF2-40B4-BE49-F238E27FC236}">
                <a16:creationId xmlns:a16="http://schemas.microsoft.com/office/drawing/2014/main" id="{1CE535BE-D2AC-AE9A-FA98-6D245C19081C}"/>
              </a:ext>
            </a:extLst>
          </p:cNvPr>
          <p:cNvSpPr>
            <a:spLocks noGrp="1"/>
          </p:cNvSpPr>
          <p:nvPr>
            <p:ph idx="1"/>
          </p:nvPr>
        </p:nvSpPr>
        <p:spPr>
          <a:xfrm>
            <a:off x="3132160" y="1825625"/>
            <a:ext cx="8748216" cy="4351338"/>
          </a:xfrm>
        </p:spPr>
        <p:txBody>
          <a:bodyPr>
            <a:normAutofit/>
          </a:bodyPr>
          <a:lstStyle/>
          <a:p>
            <a:pPr>
              <a:spcBef>
                <a:spcPts val="0"/>
              </a:spcBef>
            </a:pPr>
            <a:r>
              <a:rPr lang="en-US" sz="2000" b="1" u="sng" dirty="0">
                <a:solidFill>
                  <a:srgbClr val="000000"/>
                </a:solidFill>
                <a:latin typeface="Lora" pitchFamily="2" charset="0"/>
              </a:rPr>
              <a:t>Tuesday, August 19</a:t>
            </a:r>
            <a:r>
              <a:rPr lang="en-US" sz="2000" b="1" u="sng" baseline="30000" dirty="0">
                <a:solidFill>
                  <a:srgbClr val="000000"/>
                </a:solidFill>
                <a:latin typeface="Lora" pitchFamily="2" charset="0"/>
              </a:rPr>
              <a:t>th </a:t>
            </a:r>
          </a:p>
          <a:p>
            <a:pPr lvl="1">
              <a:spcBef>
                <a:spcPts val="0"/>
              </a:spcBef>
            </a:pPr>
            <a:r>
              <a:rPr lang="en-US" sz="1600" dirty="0">
                <a:solidFill>
                  <a:srgbClr val="000000"/>
                </a:solidFill>
                <a:latin typeface="Lora" pitchFamily="2" charset="0"/>
              </a:rPr>
              <a:t>Get ready for </a:t>
            </a:r>
            <a:r>
              <a:rPr lang="en-US" sz="1600">
                <a:solidFill>
                  <a:srgbClr val="000000"/>
                </a:solidFill>
                <a:latin typeface="Lora" pitchFamily="2" charset="0"/>
              </a:rPr>
              <a:t>classes to begin on August </a:t>
            </a:r>
            <a:r>
              <a:rPr lang="en-US" sz="1600" dirty="0">
                <a:solidFill>
                  <a:srgbClr val="000000"/>
                </a:solidFill>
                <a:latin typeface="Lora" pitchFamily="2" charset="0"/>
              </a:rPr>
              <a:t>21</a:t>
            </a:r>
            <a:r>
              <a:rPr lang="en-US" sz="1600" baseline="30000" dirty="0">
                <a:solidFill>
                  <a:srgbClr val="000000"/>
                </a:solidFill>
                <a:latin typeface="Lora" pitchFamily="2" charset="0"/>
              </a:rPr>
              <a:t>st</a:t>
            </a:r>
            <a:r>
              <a:rPr lang="en-US" sz="1600" dirty="0">
                <a:solidFill>
                  <a:srgbClr val="000000"/>
                </a:solidFill>
                <a:latin typeface="Lora" pitchFamily="2" charset="0"/>
              </a:rPr>
              <a:t> </a:t>
            </a:r>
          </a:p>
          <a:p>
            <a:pPr marL="0" indent="0">
              <a:spcBef>
                <a:spcPts val="0"/>
              </a:spcBef>
              <a:buNone/>
            </a:pPr>
            <a:endParaRPr lang="en-US" sz="2000" dirty="0">
              <a:solidFill>
                <a:srgbClr val="000000"/>
              </a:solidFill>
              <a:latin typeface="Lora" pitchFamily="2" charset="0"/>
            </a:endParaRPr>
          </a:p>
          <a:p>
            <a:pPr>
              <a:spcBef>
                <a:spcPts val="0"/>
              </a:spcBef>
            </a:pPr>
            <a:r>
              <a:rPr lang="en-US" sz="2000" dirty="0">
                <a:solidFill>
                  <a:srgbClr val="000000"/>
                </a:solidFill>
                <a:latin typeface="Lora" pitchFamily="2" charset="0"/>
              </a:rPr>
              <a:t>Meet other incoming transfer buffs</a:t>
            </a:r>
          </a:p>
          <a:p>
            <a:pPr>
              <a:spcBef>
                <a:spcPts val="0"/>
              </a:spcBef>
            </a:pPr>
            <a:endParaRPr lang="en-US" sz="2000" dirty="0">
              <a:solidFill>
                <a:srgbClr val="000000"/>
              </a:solidFill>
              <a:latin typeface="Lora" pitchFamily="2" charset="0"/>
            </a:endParaRPr>
          </a:p>
          <a:p>
            <a:pPr>
              <a:spcBef>
                <a:spcPts val="0"/>
              </a:spcBef>
            </a:pPr>
            <a:r>
              <a:rPr lang="en-US" sz="2000" dirty="0">
                <a:solidFill>
                  <a:srgbClr val="000000"/>
                </a:solidFill>
                <a:latin typeface="Lora" pitchFamily="2" charset="0"/>
              </a:rPr>
              <a:t>Learn about campus resources</a:t>
            </a:r>
          </a:p>
          <a:p>
            <a:pPr lvl="1">
              <a:spcBef>
                <a:spcPts val="0"/>
              </a:spcBef>
            </a:pPr>
            <a:r>
              <a:rPr lang="en-US" sz="1600" dirty="0">
                <a:solidFill>
                  <a:srgbClr val="000000"/>
                </a:solidFill>
                <a:latin typeface="Lora" pitchFamily="2" charset="0"/>
              </a:rPr>
              <a:t>Research opportunities, on-campus jobs, student organizations, and much more</a:t>
            </a:r>
          </a:p>
          <a:p>
            <a:pPr marL="457200" lvl="1" indent="0">
              <a:spcBef>
                <a:spcPts val="0"/>
              </a:spcBef>
              <a:buNone/>
            </a:pPr>
            <a:endParaRPr lang="en-US" sz="1600" dirty="0">
              <a:solidFill>
                <a:srgbClr val="000000"/>
              </a:solidFill>
              <a:latin typeface="Lora" pitchFamily="2" charset="0"/>
            </a:endParaRPr>
          </a:p>
          <a:p>
            <a:pPr>
              <a:spcBef>
                <a:spcPts val="0"/>
              </a:spcBef>
            </a:pPr>
            <a:r>
              <a:rPr lang="en-US" sz="2000" dirty="0">
                <a:solidFill>
                  <a:srgbClr val="000000"/>
                </a:solidFill>
                <a:latin typeface="Lora" pitchFamily="2" charset="0"/>
              </a:rPr>
              <a:t>Meet with your academic college staff</a:t>
            </a:r>
          </a:p>
          <a:p>
            <a:pPr>
              <a:spcBef>
                <a:spcPts val="0"/>
              </a:spcBef>
            </a:pPr>
            <a:endParaRPr lang="en-US" sz="2000" dirty="0">
              <a:solidFill>
                <a:srgbClr val="000000"/>
              </a:solidFill>
              <a:latin typeface="Lora" pitchFamily="2" charset="0"/>
            </a:endParaRPr>
          </a:p>
          <a:p>
            <a:pPr>
              <a:spcBef>
                <a:spcPts val="0"/>
              </a:spcBef>
            </a:pPr>
            <a:r>
              <a:rPr lang="en-US" sz="2000" dirty="0">
                <a:solidFill>
                  <a:srgbClr val="000000"/>
                </a:solidFill>
                <a:latin typeface="Lora" pitchFamily="2" charset="0"/>
              </a:rPr>
              <a:t>Free CU goodies!</a:t>
            </a:r>
          </a:p>
          <a:p>
            <a:pPr>
              <a:spcBef>
                <a:spcPts val="0"/>
              </a:spcBef>
            </a:pPr>
            <a:endParaRPr lang="en-US" sz="2000" dirty="0">
              <a:solidFill>
                <a:srgbClr val="000000"/>
              </a:solidFill>
              <a:latin typeface="Lora" pitchFamily="2" charset="0"/>
            </a:endParaRPr>
          </a:p>
        </p:txBody>
      </p:sp>
      <p:pic>
        <p:nvPicPr>
          <p:cNvPr id="5" name="Picture 4" descr="A person in a garment&#10;&#10;AI-generated content may be incorrect.">
            <a:extLst>
              <a:ext uri="{FF2B5EF4-FFF2-40B4-BE49-F238E27FC236}">
                <a16:creationId xmlns:a16="http://schemas.microsoft.com/office/drawing/2014/main" id="{98586D33-94DA-2A47-A5ED-9D0C1A8461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6141" y="3974547"/>
            <a:ext cx="3534235" cy="2650677"/>
          </a:xfrm>
          <a:prstGeom prst="rect">
            <a:avLst/>
          </a:prstGeom>
        </p:spPr>
      </p:pic>
    </p:spTree>
    <p:extLst>
      <p:ext uri="{BB962C8B-B14F-4D97-AF65-F5344CB8AC3E}">
        <p14:creationId xmlns:p14="http://schemas.microsoft.com/office/powerpoint/2010/main" val="648672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25A54C0-E8BE-9AA1-44D7-F58BA0905B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B8857B-5367-2FB6-36E4-81D8CB86DAD2}"/>
              </a:ext>
            </a:extLst>
          </p:cNvPr>
          <p:cNvSpPr>
            <a:spLocks noGrp="1"/>
          </p:cNvSpPr>
          <p:nvPr>
            <p:ph type="title"/>
          </p:nvPr>
        </p:nvSpPr>
        <p:spPr>
          <a:xfrm>
            <a:off x="3132160" y="365125"/>
            <a:ext cx="8748216" cy="1325563"/>
          </a:xfrm>
        </p:spPr>
        <p:txBody>
          <a:bodyPr/>
          <a:lstStyle/>
          <a:p>
            <a:r>
              <a:rPr lang="en-US" b="1" dirty="0">
                <a:latin typeface="Lora" pitchFamily="2" charset="0"/>
                <a:cs typeface="Arial" panose="020B0604020202020204" pitchFamily="34" charset="0"/>
              </a:rPr>
              <a:t>FYXP 3000 – Transfer Success Seminar</a:t>
            </a:r>
          </a:p>
        </p:txBody>
      </p:sp>
      <p:sp>
        <p:nvSpPr>
          <p:cNvPr id="3" name="Content Placeholder 2">
            <a:extLst>
              <a:ext uri="{FF2B5EF4-FFF2-40B4-BE49-F238E27FC236}">
                <a16:creationId xmlns:a16="http://schemas.microsoft.com/office/drawing/2014/main" id="{C55899AD-46CB-9529-4A05-3FE55B5608F2}"/>
              </a:ext>
            </a:extLst>
          </p:cNvPr>
          <p:cNvSpPr>
            <a:spLocks noGrp="1"/>
          </p:cNvSpPr>
          <p:nvPr>
            <p:ph idx="1"/>
          </p:nvPr>
        </p:nvSpPr>
        <p:spPr>
          <a:xfrm>
            <a:off x="3132160" y="1825625"/>
            <a:ext cx="8748216" cy="4351338"/>
          </a:xfrm>
        </p:spPr>
        <p:txBody>
          <a:bodyPr>
            <a:normAutofit/>
          </a:bodyPr>
          <a:lstStyle/>
          <a:p>
            <a:pPr>
              <a:spcBef>
                <a:spcPts val="0"/>
              </a:spcBef>
            </a:pPr>
            <a:r>
              <a:rPr lang="en-US" sz="1800" dirty="0">
                <a:latin typeface="Lora" pitchFamily="2" charset="0"/>
              </a:rPr>
              <a:t>1 credit, 7-week course to help you transition to CU Boulder and the buffs community</a:t>
            </a:r>
          </a:p>
          <a:p>
            <a:pPr>
              <a:spcBef>
                <a:spcPts val="0"/>
              </a:spcBef>
            </a:pPr>
            <a:endParaRPr lang="en-US" sz="1800" dirty="0">
              <a:latin typeface="Lora" pitchFamily="2" charset="0"/>
            </a:endParaRPr>
          </a:p>
          <a:p>
            <a:pPr>
              <a:spcBef>
                <a:spcPts val="0"/>
              </a:spcBef>
            </a:pPr>
            <a:r>
              <a:rPr lang="en-US" sz="1800" dirty="0">
                <a:latin typeface="Lora" pitchFamily="2" charset="0"/>
              </a:rPr>
              <a:t>Evaluate your skills, interests, strengths and education as they relate to overall career goals</a:t>
            </a:r>
          </a:p>
          <a:p>
            <a:pPr marL="0" indent="0">
              <a:spcBef>
                <a:spcPts val="0"/>
              </a:spcBef>
              <a:buNone/>
            </a:pPr>
            <a:endParaRPr lang="en-US" sz="1800" dirty="0">
              <a:latin typeface="Lora" pitchFamily="2" charset="0"/>
            </a:endParaRPr>
          </a:p>
          <a:p>
            <a:pPr>
              <a:spcBef>
                <a:spcPts val="0"/>
              </a:spcBef>
            </a:pPr>
            <a:r>
              <a:rPr lang="en-US" sz="1800" dirty="0">
                <a:latin typeface="Lora" pitchFamily="2" charset="0"/>
              </a:rPr>
              <a:t>Establish an encouraging transfer student community</a:t>
            </a:r>
          </a:p>
          <a:p>
            <a:pPr>
              <a:spcBef>
                <a:spcPts val="0"/>
              </a:spcBef>
            </a:pPr>
            <a:endParaRPr lang="en-US" sz="1800" dirty="0">
              <a:latin typeface="Lora" pitchFamily="2" charset="0"/>
            </a:endParaRPr>
          </a:p>
          <a:p>
            <a:pPr>
              <a:spcBef>
                <a:spcPts val="0"/>
              </a:spcBef>
            </a:pPr>
            <a:r>
              <a:rPr lang="en-US" sz="1800" dirty="0">
                <a:latin typeface="Lora" pitchFamily="2" charset="0"/>
              </a:rPr>
              <a:t>Taught by a CU Boulder staff member who can help get you connected in your first semester</a:t>
            </a:r>
          </a:p>
          <a:p>
            <a:pPr marL="0" indent="0">
              <a:spcBef>
                <a:spcPts val="0"/>
              </a:spcBef>
              <a:buNone/>
            </a:pPr>
            <a:endParaRPr lang="en-US" sz="1800" dirty="0">
              <a:latin typeface="Lora" pitchFamily="2" charset="0"/>
            </a:endParaRPr>
          </a:p>
          <a:p>
            <a:pPr>
              <a:spcBef>
                <a:spcPts val="0"/>
              </a:spcBef>
            </a:pPr>
            <a:r>
              <a:rPr lang="en-US" sz="1800" dirty="0">
                <a:latin typeface="Lora" pitchFamily="2" charset="0"/>
              </a:rPr>
              <a:t>COEN 3100 - Engineering Transfer Success Seminar is a similar class for College of Engineering and Applied Sciences students</a:t>
            </a:r>
          </a:p>
          <a:p>
            <a:pPr>
              <a:spcBef>
                <a:spcPts val="0"/>
              </a:spcBef>
            </a:pPr>
            <a:endParaRPr lang="en-US" dirty="0">
              <a:solidFill>
                <a:srgbClr val="000000"/>
              </a:solidFill>
              <a:latin typeface="Lora" pitchFamily="2" charset="0"/>
            </a:endParaRPr>
          </a:p>
        </p:txBody>
      </p:sp>
    </p:spTree>
    <p:extLst>
      <p:ext uri="{BB962C8B-B14F-4D97-AF65-F5344CB8AC3E}">
        <p14:creationId xmlns:p14="http://schemas.microsoft.com/office/powerpoint/2010/main" val="3598267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8AF1593-6899-B195-5AC7-F326BF13FE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53E823-CEF4-499A-35BA-DF991ACDCB0B}"/>
              </a:ext>
            </a:extLst>
          </p:cNvPr>
          <p:cNvSpPr>
            <a:spLocks noGrp="1"/>
          </p:cNvSpPr>
          <p:nvPr>
            <p:ph type="title"/>
          </p:nvPr>
        </p:nvSpPr>
        <p:spPr/>
        <p:txBody>
          <a:bodyPr/>
          <a:lstStyle/>
          <a:p>
            <a:r>
              <a:rPr lang="en-US" b="1" dirty="0">
                <a:latin typeface="Lora" pitchFamily="2" charset="0"/>
                <a:cs typeface="Arial" panose="020B0604020202020204" pitchFamily="34" charset="0"/>
              </a:rPr>
              <a:t>Transfer Events at CU Boulder</a:t>
            </a:r>
          </a:p>
        </p:txBody>
      </p:sp>
      <p:sp>
        <p:nvSpPr>
          <p:cNvPr id="7" name="Content Placeholder 6">
            <a:extLst>
              <a:ext uri="{FF2B5EF4-FFF2-40B4-BE49-F238E27FC236}">
                <a16:creationId xmlns:a16="http://schemas.microsoft.com/office/drawing/2014/main" id="{6854EB88-AC7A-6F7F-469D-BA231764D778}"/>
              </a:ext>
            </a:extLst>
          </p:cNvPr>
          <p:cNvSpPr>
            <a:spLocks noGrp="1"/>
          </p:cNvSpPr>
          <p:nvPr>
            <p:ph idx="1"/>
          </p:nvPr>
        </p:nvSpPr>
        <p:spPr/>
        <p:txBody>
          <a:bodyPr>
            <a:normAutofit/>
          </a:bodyPr>
          <a:lstStyle/>
          <a:p>
            <a:r>
              <a:rPr lang="en-US" sz="2400" dirty="0">
                <a:latin typeface="Lora" pitchFamily="2" charset="0"/>
              </a:rPr>
              <a:t>Transfer Buff Meetup during Fall Welcome</a:t>
            </a:r>
          </a:p>
          <a:p>
            <a:endParaRPr lang="en-US" sz="2400" dirty="0">
              <a:latin typeface="Lora" pitchFamily="2" charset="0"/>
            </a:endParaRPr>
          </a:p>
          <a:p>
            <a:r>
              <a:rPr lang="en-US" sz="2400" dirty="0">
                <a:latin typeface="Lora" pitchFamily="2" charset="0"/>
              </a:rPr>
              <a:t>Monthly transfer events throughout fall and spring semesters</a:t>
            </a:r>
          </a:p>
        </p:txBody>
      </p:sp>
      <p:sp>
        <p:nvSpPr>
          <p:cNvPr id="9" name="TextBox 8">
            <a:extLst>
              <a:ext uri="{FF2B5EF4-FFF2-40B4-BE49-F238E27FC236}">
                <a16:creationId xmlns:a16="http://schemas.microsoft.com/office/drawing/2014/main" id="{77DF9923-A5C8-05B7-691E-7C6576FE9B33}"/>
              </a:ext>
            </a:extLst>
          </p:cNvPr>
          <p:cNvSpPr txBox="1"/>
          <p:nvPr/>
        </p:nvSpPr>
        <p:spPr>
          <a:xfrm>
            <a:off x="3485310" y="5530632"/>
            <a:ext cx="3214540" cy="646331"/>
          </a:xfrm>
          <a:prstGeom prst="rect">
            <a:avLst/>
          </a:prstGeom>
          <a:noFill/>
        </p:spPr>
        <p:txBody>
          <a:bodyPr wrap="square" rtlCol="0">
            <a:spAutoFit/>
          </a:bodyPr>
          <a:lstStyle/>
          <a:p>
            <a:pPr algn="ctr"/>
            <a:r>
              <a:rPr lang="en-US" dirty="0"/>
              <a:t>September 14</a:t>
            </a:r>
            <a:r>
              <a:rPr lang="en-US" baseline="30000" dirty="0"/>
              <a:t>th</a:t>
            </a:r>
            <a:r>
              <a:rPr lang="en-US" dirty="0"/>
              <a:t> Pearl Street and Farmer’s Market</a:t>
            </a:r>
          </a:p>
        </p:txBody>
      </p:sp>
      <p:sp>
        <p:nvSpPr>
          <p:cNvPr id="10" name="TextBox 9">
            <a:extLst>
              <a:ext uri="{FF2B5EF4-FFF2-40B4-BE49-F238E27FC236}">
                <a16:creationId xmlns:a16="http://schemas.microsoft.com/office/drawing/2014/main" id="{FD52CAFA-1FEE-1B5E-08BA-94D9991570E7}"/>
              </a:ext>
            </a:extLst>
          </p:cNvPr>
          <p:cNvSpPr txBox="1"/>
          <p:nvPr/>
        </p:nvSpPr>
        <p:spPr>
          <a:xfrm>
            <a:off x="7920521" y="5530632"/>
            <a:ext cx="3214540" cy="646331"/>
          </a:xfrm>
          <a:prstGeom prst="rect">
            <a:avLst/>
          </a:prstGeom>
          <a:noFill/>
        </p:spPr>
        <p:txBody>
          <a:bodyPr wrap="square" rtlCol="0">
            <a:spAutoFit/>
          </a:bodyPr>
          <a:lstStyle/>
          <a:p>
            <a:pPr algn="ctr"/>
            <a:r>
              <a:rPr lang="en-US" dirty="0"/>
              <a:t>October 21</a:t>
            </a:r>
            <a:r>
              <a:rPr lang="en-US" baseline="30000" dirty="0"/>
              <a:t>st</a:t>
            </a:r>
            <a:r>
              <a:rPr lang="en-US" dirty="0"/>
              <a:t> – 25</a:t>
            </a:r>
            <a:r>
              <a:rPr lang="en-US" baseline="30000" dirty="0"/>
              <a:t>th</a:t>
            </a:r>
            <a:r>
              <a:rPr lang="en-US" dirty="0"/>
              <a:t> National Transfer Student Week</a:t>
            </a:r>
          </a:p>
        </p:txBody>
      </p:sp>
      <p:pic>
        <p:nvPicPr>
          <p:cNvPr id="11" name="Picture 10" descr="A statue of a moose in a city&#10;&#10;Description automatically generated">
            <a:extLst>
              <a:ext uri="{FF2B5EF4-FFF2-40B4-BE49-F238E27FC236}">
                <a16:creationId xmlns:a16="http://schemas.microsoft.com/office/drawing/2014/main" id="{6771BE96-F263-4A65-8B5C-043CA7EAE2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5213" y="3301318"/>
            <a:ext cx="4007928" cy="2003964"/>
          </a:xfrm>
          <a:prstGeom prst="rect">
            <a:avLst/>
          </a:prstGeom>
        </p:spPr>
      </p:pic>
      <p:pic>
        <p:nvPicPr>
          <p:cNvPr id="12" name="Picture 11">
            <a:extLst>
              <a:ext uri="{FF2B5EF4-FFF2-40B4-BE49-F238E27FC236}">
                <a16:creationId xmlns:a16="http://schemas.microsoft.com/office/drawing/2014/main" id="{F64EF7D2-3098-37E0-BE41-BBFB7B177A7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27230" y="3301318"/>
            <a:ext cx="4007927" cy="2003964"/>
          </a:xfrm>
          <a:prstGeom prst="rect">
            <a:avLst/>
          </a:prstGeom>
        </p:spPr>
      </p:pic>
      <p:pic>
        <p:nvPicPr>
          <p:cNvPr id="15" name="Picture 14" descr="A qr code on a white background&#10;&#10;AI-generated content may be incorrect.">
            <a:extLst>
              <a:ext uri="{FF2B5EF4-FFF2-40B4-BE49-F238E27FC236}">
                <a16:creationId xmlns:a16="http://schemas.microsoft.com/office/drawing/2014/main" id="{DBB0A39D-906F-C991-2B86-ADFE26035E18}"/>
              </a:ext>
            </a:extLst>
          </p:cNvPr>
          <p:cNvPicPr>
            <a:picLocks noChangeAspect="1"/>
          </p:cNvPicPr>
          <p:nvPr/>
        </p:nvPicPr>
        <p:blipFill>
          <a:blip r:embed="rId5">
            <a:extLst>
              <a:ext uri="{28A0092B-C50C-407E-A947-70E740481C1C}">
                <a14:useLocalDpi xmlns:a14="http://schemas.microsoft.com/office/drawing/2010/main" val="0"/>
              </a:ext>
            </a:extLst>
          </a:blip>
          <a:srcRect t="50000" r="14818" b="12527"/>
          <a:stretch/>
        </p:blipFill>
        <p:spPr>
          <a:xfrm>
            <a:off x="9234787" y="1096464"/>
            <a:ext cx="2875556" cy="1639147"/>
          </a:xfrm>
          <a:prstGeom prst="rect">
            <a:avLst/>
          </a:prstGeom>
        </p:spPr>
      </p:pic>
    </p:spTree>
    <p:extLst>
      <p:ext uri="{BB962C8B-B14F-4D97-AF65-F5344CB8AC3E}">
        <p14:creationId xmlns:p14="http://schemas.microsoft.com/office/powerpoint/2010/main" val="3177862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E3E0D15-7B46-8E45-757A-F2AC0626D7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A8422D-071D-9BC2-379B-8377104A7A43}"/>
              </a:ext>
            </a:extLst>
          </p:cNvPr>
          <p:cNvSpPr>
            <a:spLocks noGrp="1"/>
          </p:cNvSpPr>
          <p:nvPr>
            <p:ph type="title"/>
          </p:nvPr>
        </p:nvSpPr>
        <p:spPr/>
        <p:txBody>
          <a:bodyPr/>
          <a:lstStyle/>
          <a:p>
            <a:r>
              <a:rPr lang="en-US" b="1" dirty="0">
                <a:latin typeface="Lora" pitchFamily="2" charset="0"/>
                <a:cs typeface="Arial" panose="020B0604020202020204" pitchFamily="34" charset="0"/>
              </a:rPr>
              <a:t>National Transfer Student Week</a:t>
            </a:r>
          </a:p>
        </p:txBody>
      </p:sp>
      <p:sp>
        <p:nvSpPr>
          <p:cNvPr id="7" name="Content Placeholder 6">
            <a:extLst>
              <a:ext uri="{FF2B5EF4-FFF2-40B4-BE49-F238E27FC236}">
                <a16:creationId xmlns:a16="http://schemas.microsoft.com/office/drawing/2014/main" id="{C753A2AE-D6DA-5E3C-2D4D-D6661B641110}"/>
              </a:ext>
            </a:extLst>
          </p:cNvPr>
          <p:cNvSpPr>
            <a:spLocks noGrp="1"/>
          </p:cNvSpPr>
          <p:nvPr>
            <p:ph idx="1"/>
          </p:nvPr>
        </p:nvSpPr>
        <p:spPr>
          <a:xfrm>
            <a:off x="838200" y="1825625"/>
            <a:ext cx="4585447" cy="4351338"/>
          </a:xfrm>
        </p:spPr>
        <p:txBody>
          <a:bodyPr>
            <a:normAutofit/>
          </a:bodyPr>
          <a:lstStyle/>
          <a:p>
            <a:r>
              <a:rPr lang="en-US" sz="2400" dirty="0">
                <a:latin typeface="Lora" pitchFamily="2" charset="0"/>
              </a:rPr>
              <a:t>Events in collaboration with all academic colleges </a:t>
            </a:r>
          </a:p>
          <a:p>
            <a:pPr marL="0" indent="0">
              <a:buNone/>
            </a:pPr>
            <a:endParaRPr lang="en-US" sz="2400" dirty="0">
              <a:latin typeface="Lora" pitchFamily="2" charset="0"/>
            </a:endParaRPr>
          </a:p>
          <a:p>
            <a:r>
              <a:rPr lang="en-US" sz="2400" dirty="0">
                <a:latin typeface="Lora" pitchFamily="2" charset="0"/>
              </a:rPr>
              <a:t>FREE FOOD (and CU gear)!</a:t>
            </a:r>
          </a:p>
        </p:txBody>
      </p:sp>
      <p:pic>
        <p:nvPicPr>
          <p:cNvPr id="6" name="Picture 5" descr="A poster with a couple of women smiling&#10;&#10;AI-generated content may be incorrect.">
            <a:extLst>
              <a:ext uri="{FF2B5EF4-FFF2-40B4-BE49-F238E27FC236}">
                <a16:creationId xmlns:a16="http://schemas.microsoft.com/office/drawing/2014/main" id="{6CFFDC6C-E655-F150-237E-B7BA304981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5131" y="1385440"/>
            <a:ext cx="3538422" cy="5468471"/>
          </a:xfrm>
          <a:prstGeom prst="rect">
            <a:avLst/>
          </a:prstGeom>
        </p:spPr>
      </p:pic>
      <p:pic>
        <p:nvPicPr>
          <p:cNvPr id="8" name="Picture 7" descr="A qr code on a white background&#10;&#10;AI-generated content may be incorrect.">
            <a:extLst>
              <a:ext uri="{FF2B5EF4-FFF2-40B4-BE49-F238E27FC236}">
                <a16:creationId xmlns:a16="http://schemas.microsoft.com/office/drawing/2014/main" id="{7AE20483-E95F-B34D-D46B-4E612C1F21A3}"/>
              </a:ext>
            </a:extLst>
          </p:cNvPr>
          <p:cNvPicPr>
            <a:picLocks noChangeAspect="1"/>
          </p:cNvPicPr>
          <p:nvPr/>
        </p:nvPicPr>
        <p:blipFill>
          <a:blip r:embed="rId4">
            <a:extLst>
              <a:ext uri="{28A0092B-C50C-407E-A947-70E740481C1C}">
                <a14:useLocalDpi xmlns:a14="http://schemas.microsoft.com/office/drawing/2010/main" val="0"/>
              </a:ext>
            </a:extLst>
          </a:blip>
          <a:srcRect l="13244" t="50000" r="14818" b="12527"/>
          <a:stretch/>
        </p:blipFill>
        <p:spPr>
          <a:xfrm>
            <a:off x="9681881" y="1096464"/>
            <a:ext cx="2428461" cy="1639147"/>
          </a:xfrm>
          <a:prstGeom prst="rect">
            <a:avLst/>
          </a:prstGeom>
        </p:spPr>
      </p:pic>
    </p:spTree>
    <p:extLst>
      <p:ext uri="{BB962C8B-B14F-4D97-AF65-F5344CB8AC3E}">
        <p14:creationId xmlns:p14="http://schemas.microsoft.com/office/powerpoint/2010/main" val="3588062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046AF46-214F-96B1-065E-9645AD7346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0AB5BC-F7D1-F9D4-6ACD-1D502E8D6951}"/>
              </a:ext>
            </a:extLst>
          </p:cNvPr>
          <p:cNvSpPr>
            <a:spLocks noGrp="1"/>
          </p:cNvSpPr>
          <p:nvPr>
            <p:ph type="title"/>
          </p:nvPr>
        </p:nvSpPr>
        <p:spPr>
          <a:xfrm>
            <a:off x="3132160" y="365125"/>
            <a:ext cx="8748216" cy="1325563"/>
          </a:xfrm>
        </p:spPr>
        <p:txBody>
          <a:bodyPr/>
          <a:lstStyle/>
          <a:p>
            <a:r>
              <a:rPr lang="en-US" b="1" dirty="0">
                <a:latin typeface="Lora" pitchFamily="2" charset="0"/>
                <a:cs typeface="Arial" panose="020B0604020202020204" pitchFamily="34" charset="0"/>
              </a:rPr>
              <a:t>Make A Buddy!</a:t>
            </a:r>
          </a:p>
        </p:txBody>
      </p:sp>
      <p:sp>
        <p:nvSpPr>
          <p:cNvPr id="3" name="Content Placeholder 2">
            <a:extLst>
              <a:ext uri="{FF2B5EF4-FFF2-40B4-BE49-F238E27FC236}">
                <a16:creationId xmlns:a16="http://schemas.microsoft.com/office/drawing/2014/main" id="{76505008-A0ED-8613-AE6A-E62629E3F916}"/>
              </a:ext>
            </a:extLst>
          </p:cNvPr>
          <p:cNvSpPr>
            <a:spLocks noGrp="1"/>
          </p:cNvSpPr>
          <p:nvPr>
            <p:ph idx="1"/>
          </p:nvPr>
        </p:nvSpPr>
        <p:spPr>
          <a:xfrm>
            <a:off x="3132160" y="1825625"/>
            <a:ext cx="8748216" cy="4351338"/>
          </a:xfrm>
        </p:spPr>
        <p:txBody>
          <a:bodyPr>
            <a:normAutofit/>
          </a:bodyPr>
          <a:lstStyle/>
          <a:p>
            <a:pPr>
              <a:spcBef>
                <a:spcPts val="0"/>
              </a:spcBef>
            </a:pPr>
            <a:r>
              <a:rPr lang="en-US" dirty="0">
                <a:latin typeface="Lora" pitchFamily="2" charset="0"/>
              </a:rPr>
              <a:t>Find a neighbor to chat with</a:t>
            </a:r>
          </a:p>
          <a:p>
            <a:pPr lvl="1">
              <a:spcBef>
                <a:spcPts val="0"/>
              </a:spcBef>
            </a:pPr>
            <a:r>
              <a:rPr lang="en-US" sz="2000" dirty="0">
                <a:latin typeface="Lora" pitchFamily="2" charset="0"/>
              </a:rPr>
              <a:t>Where are you transferring from?</a:t>
            </a:r>
          </a:p>
          <a:p>
            <a:pPr lvl="1">
              <a:spcBef>
                <a:spcPts val="0"/>
              </a:spcBef>
            </a:pPr>
            <a:r>
              <a:rPr lang="en-US" sz="2000" dirty="0">
                <a:latin typeface="Lora" pitchFamily="2" charset="0"/>
              </a:rPr>
              <a:t>How did you choose CU Boulder?</a:t>
            </a:r>
          </a:p>
          <a:p>
            <a:pPr lvl="1">
              <a:spcBef>
                <a:spcPts val="0"/>
              </a:spcBef>
            </a:pPr>
            <a:r>
              <a:rPr lang="en-US" sz="2000" dirty="0">
                <a:latin typeface="Lora" pitchFamily="2" charset="0"/>
              </a:rPr>
              <a:t>What is your current (or eventual) major?</a:t>
            </a:r>
          </a:p>
          <a:p>
            <a:pPr lvl="1">
              <a:spcBef>
                <a:spcPts val="0"/>
              </a:spcBef>
            </a:pPr>
            <a:r>
              <a:rPr lang="en-US" sz="2000" dirty="0">
                <a:latin typeface="Lora" pitchFamily="2" charset="0"/>
              </a:rPr>
              <a:t>What are your goals for your first semester on campus?</a:t>
            </a:r>
          </a:p>
          <a:p>
            <a:pPr lvl="1">
              <a:spcBef>
                <a:spcPts val="0"/>
              </a:spcBef>
            </a:pPr>
            <a:r>
              <a:rPr lang="en-US" sz="2000" dirty="0">
                <a:latin typeface="Lora" pitchFamily="2" charset="0"/>
              </a:rPr>
              <a:t>Are there any clubs or student organizations you’d like to join?</a:t>
            </a:r>
          </a:p>
          <a:p>
            <a:pPr lvl="1">
              <a:spcBef>
                <a:spcPts val="0"/>
              </a:spcBef>
            </a:pPr>
            <a:r>
              <a:rPr lang="en-US" sz="2000" dirty="0">
                <a:latin typeface="Lora" pitchFamily="2" charset="0"/>
              </a:rPr>
              <a:t>Where will you be living this academic year? (pls not specific addresses)</a:t>
            </a:r>
          </a:p>
          <a:p>
            <a:pPr>
              <a:spcBef>
                <a:spcPts val="0"/>
              </a:spcBef>
            </a:pPr>
            <a:endParaRPr lang="en-US" sz="4000" dirty="0">
              <a:solidFill>
                <a:srgbClr val="000000"/>
              </a:solidFill>
              <a:latin typeface="Lora" pitchFamily="2" charset="0"/>
            </a:endParaRPr>
          </a:p>
        </p:txBody>
      </p:sp>
      <p:pic>
        <p:nvPicPr>
          <p:cNvPr id="5" name="Picture 4" descr="A person in a mascot garment&#10;&#10;AI-generated content may be incorrect.">
            <a:extLst>
              <a:ext uri="{FF2B5EF4-FFF2-40B4-BE49-F238E27FC236}">
                <a16:creationId xmlns:a16="http://schemas.microsoft.com/office/drawing/2014/main" id="{E78430F1-9A5C-AA9B-85E8-E671AEB358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6907" y="4117229"/>
            <a:ext cx="3562356" cy="2375646"/>
          </a:xfrm>
          <a:prstGeom prst="rect">
            <a:avLst/>
          </a:prstGeom>
        </p:spPr>
      </p:pic>
    </p:spTree>
    <p:extLst>
      <p:ext uri="{BB962C8B-B14F-4D97-AF65-F5344CB8AC3E}">
        <p14:creationId xmlns:p14="http://schemas.microsoft.com/office/powerpoint/2010/main" val="295904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3CC8B34-5DC5-6185-88D9-DF2D532BA1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D46C52-BE15-D6B1-9C53-5FBF9DF364EC}"/>
              </a:ext>
            </a:extLst>
          </p:cNvPr>
          <p:cNvSpPr>
            <a:spLocks noGrp="1"/>
          </p:cNvSpPr>
          <p:nvPr>
            <p:ph type="title"/>
          </p:nvPr>
        </p:nvSpPr>
        <p:spPr>
          <a:xfrm>
            <a:off x="3132160" y="365125"/>
            <a:ext cx="8748216" cy="1325563"/>
          </a:xfrm>
        </p:spPr>
        <p:txBody>
          <a:bodyPr/>
          <a:lstStyle/>
          <a:p>
            <a:r>
              <a:rPr lang="en-US" b="1" dirty="0">
                <a:latin typeface="Lora" pitchFamily="2" charset="0"/>
                <a:cs typeface="Arial" panose="020B0604020202020204" pitchFamily="34" charset="0"/>
              </a:rPr>
              <a:t>ASAP Tutoring</a:t>
            </a:r>
          </a:p>
        </p:txBody>
      </p:sp>
      <p:sp>
        <p:nvSpPr>
          <p:cNvPr id="3" name="Content Placeholder 2">
            <a:extLst>
              <a:ext uri="{FF2B5EF4-FFF2-40B4-BE49-F238E27FC236}">
                <a16:creationId xmlns:a16="http://schemas.microsoft.com/office/drawing/2014/main" id="{10611868-2E5B-6CD4-26D3-78989D8001B9}"/>
              </a:ext>
            </a:extLst>
          </p:cNvPr>
          <p:cNvSpPr>
            <a:spLocks noGrp="1"/>
          </p:cNvSpPr>
          <p:nvPr>
            <p:ph idx="1"/>
          </p:nvPr>
        </p:nvSpPr>
        <p:spPr>
          <a:xfrm>
            <a:off x="3132160" y="1825625"/>
            <a:ext cx="8748216" cy="4351338"/>
          </a:xfrm>
        </p:spPr>
        <p:txBody>
          <a:bodyPr>
            <a:normAutofit/>
          </a:bodyPr>
          <a:lstStyle/>
          <a:p>
            <a:pPr>
              <a:spcBef>
                <a:spcPts val="0"/>
              </a:spcBef>
            </a:pPr>
            <a:r>
              <a:rPr lang="en-US" sz="2000" dirty="0">
                <a:solidFill>
                  <a:srgbClr val="000000"/>
                </a:solidFill>
                <a:latin typeface="Lora" pitchFamily="2" charset="0"/>
              </a:rPr>
              <a:t>One time or recurring sessions</a:t>
            </a:r>
          </a:p>
          <a:p>
            <a:pPr marL="0" indent="0">
              <a:spcBef>
                <a:spcPts val="0"/>
              </a:spcBef>
              <a:buNone/>
            </a:pPr>
            <a:endParaRPr lang="en-US" sz="2000" dirty="0">
              <a:solidFill>
                <a:srgbClr val="000000"/>
              </a:solidFill>
              <a:latin typeface="Lora" pitchFamily="2" charset="0"/>
            </a:endParaRPr>
          </a:p>
          <a:p>
            <a:pPr>
              <a:spcBef>
                <a:spcPts val="0"/>
              </a:spcBef>
            </a:pPr>
            <a:r>
              <a:rPr lang="en-US" sz="2000" dirty="0">
                <a:solidFill>
                  <a:srgbClr val="000000"/>
                </a:solidFill>
                <a:latin typeface="Lora" pitchFamily="2" charset="0"/>
              </a:rPr>
              <a:t>1:1 or group sessions</a:t>
            </a:r>
          </a:p>
          <a:p>
            <a:pPr marL="0" indent="0">
              <a:spcBef>
                <a:spcPts val="0"/>
              </a:spcBef>
              <a:buNone/>
            </a:pPr>
            <a:endParaRPr lang="en-US" sz="2000" dirty="0">
              <a:solidFill>
                <a:srgbClr val="000000"/>
              </a:solidFill>
              <a:latin typeface="Lora" pitchFamily="2" charset="0"/>
            </a:endParaRPr>
          </a:p>
          <a:p>
            <a:pPr>
              <a:spcBef>
                <a:spcPts val="0"/>
              </a:spcBef>
            </a:pPr>
            <a:r>
              <a:rPr lang="en-US" sz="2000" dirty="0">
                <a:solidFill>
                  <a:srgbClr val="000000"/>
                </a:solidFill>
                <a:latin typeface="Lora" pitchFamily="2" charset="0"/>
              </a:rPr>
              <a:t>Virtual &amp; in-person options</a:t>
            </a:r>
          </a:p>
          <a:p>
            <a:pPr marL="0" indent="0">
              <a:spcBef>
                <a:spcPts val="0"/>
              </a:spcBef>
              <a:buNone/>
            </a:pPr>
            <a:endParaRPr lang="en-US" sz="2000" dirty="0">
              <a:solidFill>
                <a:srgbClr val="000000"/>
              </a:solidFill>
              <a:latin typeface="Lora" pitchFamily="2" charset="0"/>
            </a:endParaRPr>
          </a:p>
          <a:p>
            <a:pPr>
              <a:spcBef>
                <a:spcPts val="0"/>
              </a:spcBef>
            </a:pPr>
            <a:r>
              <a:rPr lang="en-US" sz="2000" dirty="0">
                <a:solidFill>
                  <a:srgbClr val="000000"/>
                </a:solidFill>
                <a:latin typeface="Lora" pitchFamily="2" charset="0"/>
              </a:rPr>
              <a:t>Trained peer mentors who have recently excelled in the course</a:t>
            </a:r>
          </a:p>
          <a:p>
            <a:pPr marL="0" indent="0">
              <a:spcBef>
                <a:spcPts val="0"/>
              </a:spcBef>
              <a:buNone/>
            </a:pPr>
            <a:endParaRPr lang="en-US" sz="2000" dirty="0">
              <a:solidFill>
                <a:srgbClr val="000000"/>
              </a:solidFill>
              <a:latin typeface="Lora" pitchFamily="2" charset="0"/>
            </a:endParaRPr>
          </a:p>
          <a:p>
            <a:pPr>
              <a:spcBef>
                <a:spcPts val="0"/>
              </a:spcBef>
            </a:pPr>
            <a:r>
              <a:rPr lang="en-US" sz="2000" dirty="0">
                <a:solidFill>
                  <a:srgbClr val="000000"/>
                </a:solidFill>
                <a:latin typeface="Lora" pitchFamily="2" charset="0"/>
              </a:rPr>
              <a:t>Study tips, exam preparation, and support transitioning to university-level academics</a:t>
            </a:r>
          </a:p>
          <a:p>
            <a:pPr marL="0" indent="0">
              <a:spcBef>
                <a:spcPts val="0"/>
              </a:spcBef>
              <a:buNone/>
            </a:pPr>
            <a:endParaRPr lang="en-US" sz="2000" dirty="0">
              <a:solidFill>
                <a:srgbClr val="000000"/>
              </a:solidFill>
              <a:latin typeface="Lora" pitchFamily="2" charset="0"/>
            </a:endParaRPr>
          </a:p>
          <a:p>
            <a:pPr>
              <a:spcBef>
                <a:spcPts val="0"/>
              </a:spcBef>
            </a:pPr>
            <a:r>
              <a:rPr lang="en-US" sz="2000" dirty="0">
                <a:solidFill>
                  <a:srgbClr val="000000"/>
                </a:solidFill>
                <a:latin typeface="Lora" pitchFamily="2" charset="0"/>
              </a:rPr>
              <a:t>Lending library in Center for Community (C4C)</a:t>
            </a:r>
          </a:p>
          <a:p>
            <a:pPr>
              <a:spcBef>
                <a:spcPts val="0"/>
              </a:spcBef>
            </a:pPr>
            <a:endParaRPr lang="en-US" sz="2000" dirty="0">
              <a:solidFill>
                <a:srgbClr val="000000"/>
              </a:solidFill>
              <a:latin typeface="Lora" pitchFamily="2" charset="0"/>
            </a:endParaRPr>
          </a:p>
        </p:txBody>
      </p:sp>
    </p:spTree>
    <p:extLst>
      <p:ext uri="{BB962C8B-B14F-4D97-AF65-F5344CB8AC3E}">
        <p14:creationId xmlns:p14="http://schemas.microsoft.com/office/powerpoint/2010/main" val="3415926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2C774CC-5EE7-253F-49C3-AB45A39E21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658BC4-720E-0C9C-58B5-E2DE65249672}"/>
              </a:ext>
            </a:extLst>
          </p:cNvPr>
          <p:cNvSpPr>
            <a:spLocks noGrp="1"/>
          </p:cNvSpPr>
          <p:nvPr>
            <p:ph type="title"/>
          </p:nvPr>
        </p:nvSpPr>
        <p:spPr>
          <a:xfrm>
            <a:off x="3132160" y="365125"/>
            <a:ext cx="8748216" cy="1325563"/>
          </a:xfrm>
        </p:spPr>
        <p:txBody>
          <a:bodyPr/>
          <a:lstStyle/>
          <a:p>
            <a:r>
              <a:rPr lang="en-US" b="1" dirty="0">
                <a:latin typeface="Lora" pitchFamily="2" charset="0"/>
                <a:cs typeface="Arial" panose="020B0604020202020204" pitchFamily="34" charset="0"/>
              </a:rPr>
              <a:t>Basic Needs Center</a:t>
            </a:r>
          </a:p>
        </p:txBody>
      </p:sp>
      <p:sp>
        <p:nvSpPr>
          <p:cNvPr id="3" name="Content Placeholder 2">
            <a:extLst>
              <a:ext uri="{FF2B5EF4-FFF2-40B4-BE49-F238E27FC236}">
                <a16:creationId xmlns:a16="http://schemas.microsoft.com/office/drawing/2014/main" id="{5B05C173-FFA1-BFF1-1E4F-7BDF686E7FD7}"/>
              </a:ext>
            </a:extLst>
          </p:cNvPr>
          <p:cNvSpPr>
            <a:spLocks noGrp="1"/>
          </p:cNvSpPr>
          <p:nvPr>
            <p:ph idx="1"/>
          </p:nvPr>
        </p:nvSpPr>
        <p:spPr>
          <a:xfrm>
            <a:off x="3132160" y="1825625"/>
            <a:ext cx="8748216" cy="4351338"/>
          </a:xfrm>
        </p:spPr>
        <p:txBody>
          <a:bodyPr>
            <a:normAutofit/>
          </a:bodyPr>
          <a:lstStyle/>
          <a:p>
            <a:pPr>
              <a:spcBef>
                <a:spcPts val="0"/>
              </a:spcBef>
            </a:pPr>
            <a:r>
              <a:rPr lang="en-US" sz="1800" dirty="0">
                <a:latin typeface="Lora" pitchFamily="2" charset="0"/>
              </a:rPr>
              <a:t>Buff pantry &amp; mobile food pantry events to assist CU Boulder students fight food insecurity</a:t>
            </a:r>
          </a:p>
          <a:p>
            <a:pPr>
              <a:spcBef>
                <a:spcPts val="0"/>
              </a:spcBef>
            </a:pPr>
            <a:endParaRPr lang="en-US" sz="1800" dirty="0">
              <a:latin typeface="Lora" pitchFamily="2" charset="0"/>
            </a:endParaRPr>
          </a:p>
          <a:p>
            <a:pPr>
              <a:spcBef>
                <a:spcPts val="0"/>
              </a:spcBef>
            </a:pPr>
            <a:r>
              <a:rPr lang="en-US" sz="1800" dirty="0">
                <a:latin typeface="Lora" pitchFamily="2" charset="0"/>
              </a:rPr>
              <a:t>Emergency housing and financial assistance for students experiencing housing insecurity</a:t>
            </a:r>
          </a:p>
          <a:p>
            <a:pPr marL="0" indent="0">
              <a:spcBef>
                <a:spcPts val="0"/>
              </a:spcBef>
              <a:buNone/>
            </a:pPr>
            <a:endParaRPr lang="en-US" sz="1800" dirty="0">
              <a:latin typeface="Lora" pitchFamily="2" charset="0"/>
            </a:endParaRPr>
          </a:p>
          <a:p>
            <a:pPr>
              <a:spcBef>
                <a:spcPts val="0"/>
              </a:spcBef>
            </a:pPr>
            <a:r>
              <a:rPr lang="en-US" sz="1800" dirty="0">
                <a:latin typeface="Lora" pitchFamily="2" charset="0"/>
              </a:rPr>
              <a:t>Basic needs beyond housing and food including a Student Emergency Fund</a:t>
            </a:r>
          </a:p>
          <a:p>
            <a:pPr>
              <a:spcBef>
                <a:spcPts val="0"/>
              </a:spcBef>
            </a:pPr>
            <a:endParaRPr lang="en-US" sz="1800" dirty="0">
              <a:latin typeface="Lora" pitchFamily="2" charset="0"/>
            </a:endParaRPr>
          </a:p>
          <a:p>
            <a:pPr>
              <a:spcBef>
                <a:spcPts val="0"/>
              </a:spcBef>
            </a:pPr>
            <a:r>
              <a:rPr lang="en-US" sz="1800" dirty="0">
                <a:latin typeface="Lora" pitchFamily="2" charset="0"/>
              </a:rPr>
              <a:t>Has helped tens of thousands of students through challenges that threaten their educational goals</a:t>
            </a:r>
          </a:p>
          <a:p>
            <a:pPr>
              <a:spcBef>
                <a:spcPts val="0"/>
              </a:spcBef>
            </a:pPr>
            <a:endParaRPr lang="en-US" sz="1800" dirty="0">
              <a:latin typeface="Lora" pitchFamily="2" charset="0"/>
            </a:endParaRPr>
          </a:p>
          <a:p>
            <a:pPr marL="0" indent="0">
              <a:spcBef>
                <a:spcPts val="0"/>
              </a:spcBef>
              <a:buNone/>
            </a:pPr>
            <a:endParaRPr lang="en-US" sz="1800" dirty="0">
              <a:latin typeface="Lora" pitchFamily="2" charset="0"/>
            </a:endParaRPr>
          </a:p>
        </p:txBody>
      </p:sp>
      <p:pic>
        <p:nvPicPr>
          <p:cNvPr id="5" name="Picture 4" descr="A grey square with white text&#10;&#10;AI-generated content may be incorrect.">
            <a:extLst>
              <a:ext uri="{FF2B5EF4-FFF2-40B4-BE49-F238E27FC236}">
                <a16:creationId xmlns:a16="http://schemas.microsoft.com/office/drawing/2014/main" id="{9226DAF8-3848-1824-7818-92B052EDBD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503" y="4509247"/>
            <a:ext cx="2080932" cy="2080932"/>
          </a:xfrm>
          <a:prstGeom prst="rect">
            <a:avLst/>
          </a:prstGeom>
        </p:spPr>
      </p:pic>
    </p:spTree>
    <p:extLst>
      <p:ext uri="{BB962C8B-B14F-4D97-AF65-F5344CB8AC3E}">
        <p14:creationId xmlns:p14="http://schemas.microsoft.com/office/powerpoint/2010/main" val="79668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1386499-AACF-3370-0A76-36A26FFA68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BA2C3C-837A-09DF-26B7-159A8772A501}"/>
              </a:ext>
            </a:extLst>
          </p:cNvPr>
          <p:cNvSpPr>
            <a:spLocks noGrp="1"/>
          </p:cNvSpPr>
          <p:nvPr>
            <p:ph type="title"/>
          </p:nvPr>
        </p:nvSpPr>
        <p:spPr>
          <a:xfrm>
            <a:off x="3132160" y="365125"/>
            <a:ext cx="8748216" cy="1325563"/>
          </a:xfrm>
        </p:spPr>
        <p:txBody>
          <a:bodyPr/>
          <a:lstStyle/>
          <a:p>
            <a:r>
              <a:rPr lang="en-US" b="1" dirty="0">
                <a:latin typeface="Lora" pitchFamily="2" charset="0"/>
                <a:cs typeface="Arial" panose="020B0604020202020204" pitchFamily="34" charset="0"/>
              </a:rPr>
              <a:t>Association of Non-Traditional Students (ANTS)</a:t>
            </a:r>
          </a:p>
        </p:txBody>
      </p:sp>
      <p:sp>
        <p:nvSpPr>
          <p:cNvPr id="3" name="Content Placeholder 2">
            <a:extLst>
              <a:ext uri="{FF2B5EF4-FFF2-40B4-BE49-F238E27FC236}">
                <a16:creationId xmlns:a16="http://schemas.microsoft.com/office/drawing/2014/main" id="{BDC41BB3-B088-74FE-9469-98B040C6BF39}"/>
              </a:ext>
            </a:extLst>
          </p:cNvPr>
          <p:cNvSpPr>
            <a:spLocks noGrp="1"/>
          </p:cNvSpPr>
          <p:nvPr>
            <p:ph idx="1"/>
          </p:nvPr>
        </p:nvSpPr>
        <p:spPr>
          <a:xfrm>
            <a:off x="3132160" y="1825625"/>
            <a:ext cx="8748216" cy="4351338"/>
          </a:xfrm>
        </p:spPr>
        <p:txBody>
          <a:bodyPr>
            <a:normAutofit/>
          </a:bodyPr>
          <a:lstStyle/>
          <a:p>
            <a:pPr>
              <a:spcBef>
                <a:spcPts val="0"/>
              </a:spcBef>
            </a:pPr>
            <a:r>
              <a:rPr lang="en-US" sz="2000" dirty="0">
                <a:latin typeface="Lora" pitchFamily="2" charset="0"/>
              </a:rPr>
              <a:t>Non-traditional is typically defined as students age 22+ </a:t>
            </a:r>
          </a:p>
          <a:p>
            <a:pPr lvl="1">
              <a:spcBef>
                <a:spcPts val="0"/>
              </a:spcBef>
            </a:pPr>
            <a:r>
              <a:rPr lang="en-US" sz="1600" dirty="0">
                <a:latin typeface="Lora" pitchFamily="2" charset="0"/>
              </a:rPr>
              <a:t>Open to all, 22+ is not a requirement</a:t>
            </a:r>
          </a:p>
          <a:p>
            <a:pPr>
              <a:spcBef>
                <a:spcPts val="0"/>
              </a:spcBef>
            </a:pPr>
            <a:endParaRPr lang="en-US" sz="1800" dirty="0">
              <a:latin typeface="Lora" pitchFamily="2" charset="0"/>
            </a:endParaRPr>
          </a:p>
          <a:p>
            <a:pPr>
              <a:spcBef>
                <a:spcPts val="0"/>
              </a:spcBef>
            </a:pPr>
            <a:r>
              <a:rPr lang="en-US" sz="2000" dirty="0">
                <a:latin typeface="Lora" pitchFamily="2" charset="0"/>
              </a:rPr>
              <a:t>Events have included hiking meetups, skiing outings, and other social gatherings for “non-traditional” students to find community</a:t>
            </a:r>
          </a:p>
          <a:p>
            <a:pPr>
              <a:spcBef>
                <a:spcPts val="0"/>
              </a:spcBef>
            </a:pPr>
            <a:endParaRPr lang="en-US" sz="1800" dirty="0">
              <a:latin typeface="Lora" pitchFamily="2" charset="0"/>
            </a:endParaRPr>
          </a:p>
          <a:p>
            <a:pPr>
              <a:spcBef>
                <a:spcPts val="0"/>
              </a:spcBef>
            </a:pPr>
            <a:r>
              <a:rPr lang="en-US" sz="2000" dirty="0">
                <a:latin typeface="Lora" pitchFamily="2" charset="0"/>
              </a:rPr>
              <a:t>Resource sharing for those returning to school</a:t>
            </a:r>
          </a:p>
          <a:p>
            <a:pPr marL="0" indent="0">
              <a:spcBef>
                <a:spcPts val="0"/>
              </a:spcBef>
              <a:buNone/>
            </a:pPr>
            <a:endParaRPr lang="en-US" sz="1800" dirty="0">
              <a:latin typeface="Lora" pitchFamily="2" charset="0"/>
            </a:endParaRPr>
          </a:p>
          <a:p>
            <a:pPr>
              <a:spcBef>
                <a:spcPts val="0"/>
              </a:spcBef>
            </a:pPr>
            <a:r>
              <a:rPr lang="en-US" sz="2000" dirty="0">
                <a:latin typeface="Lora" pitchFamily="2" charset="0"/>
              </a:rPr>
              <a:t>Email me if you’re interested!</a:t>
            </a:r>
          </a:p>
          <a:p>
            <a:pPr lvl="1">
              <a:spcBef>
                <a:spcPts val="0"/>
              </a:spcBef>
            </a:pPr>
            <a:r>
              <a:rPr lang="en-US" sz="1600" dirty="0">
                <a:latin typeface="Lora" pitchFamily="2" charset="0"/>
              </a:rPr>
              <a:t>Jason.Benton@colorado.edu</a:t>
            </a:r>
          </a:p>
          <a:p>
            <a:pPr>
              <a:spcBef>
                <a:spcPts val="0"/>
              </a:spcBef>
            </a:pPr>
            <a:endParaRPr lang="en-US" sz="1800" dirty="0">
              <a:latin typeface="Lora" pitchFamily="2" charset="0"/>
            </a:endParaRPr>
          </a:p>
        </p:txBody>
      </p:sp>
      <p:pic>
        <p:nvPicPr>
          <p:cNvPr id="5" name="Picture 4" descr="A group of people posing for a photo&#10;&#10;AI-generated content may be incorrect.">
            <a:extLst>
              <a:ext uri="{FF2B5EF4-FFF2-40B4-BE49-F238E27FC236}">
                <a16:creationId xmlns:a16="http://schemas.microsoft.com/office/drawing/2014/main" id="{E488CF2B-33FF-2483-4CA3-EAEA824EF9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473" y="3884874"/>
            <a:ext cx="3474246" cy="2608001"/>
          </a:xfrm>
          <a:prstGeom prst="rect">
            <a:avLst/>
          </a:prstGeom>
        </p:spPr>
      </p:pic>
    </p:spTree>
    <p:extLst>
      <p:ext uri="{BB962C8B-B14F-4D97-AF65-F5344CB8AC3E}">
        <p14:creationId xmlns:p14="http://schemas.microsoft.com/office/powerpoint/2010/main" val="553091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C5942E6-2E91-B7AC-6B78-5334656102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93E9D1-0C5F-C15D-6042-53ADC9D82843}"/>
              </a:ext>
            </a:extLst>
          </p:cNvPr>
          <p:cNvSpPr>
            <a:spLocks noGrp="1"/>
          </p:cNvSpPr>
          <p:nvPr>
            <p:ph type="title"/>
          </p:nvPr>
        </p:nvSpPr>
        <p:spPr>
          <a:xfrm>
            <a:off x="3132160" y="365125"/>
            <a:ext cx="8748216" cy="1325563"/>
          </a:xfrm>
        </p:spPr>
        <p:txBody>
          <a:bodyPr/>
          <a:lstStyle/>
          <a:p>
            <a:r>
              <a:rPr lang="en-US" b="1" dirty="0">
                <a:latin typeface="Lora" pitchFamily="2" charset="0"/>
                <a:cs typeface="Arial" panose="020B0604020202020204" pitchFamily="34" charset="0"/>
              </a:rPr>
              <a:t>Tau Sigma National Honor Society</a:t>
            </a:r>
          </a:p>
        </p:txBody>
      </p:sp>
      <p:sp>
        <p:nvSpPr>
          <p:cNvPr id="3" name="Content Placeholder 2">
            <a:extLst>
              <a:ext uri="{FF2B5EF4-FFF2-40B4-BE49-F238E27FC236}">
                <a16:creationId xmlns:a16="http://schemas.microsoft.com/office/drawing/2014/main" id="{57E01861-011F-8C08-B963-6C0196B8888D}"/>
              </a:ext>
            </a:extLst>
          </p:cNvPr>
          <p:cNvSpPr>
            <a:spLocks noGrp="1"/>
          </p:cNvSpPr>
          <p:nvPr>
            <p:ph idx="1"/>
          </p:nvPr>
        </p:nvSpPr>
        <p:spPr>
          <a:xfrm>
            <a:off x="3132160" y="1825625"/>
            <a:ext cx="8748216" cy="4351338"/>
          </a:xfrm>
        </p:spPr>
        <p:txBody>
          <a:bodyPr>
            <a:normAutofit/>
          </a:bodyPr>
          <a:lstStyle/>
          <a:p>
            <a:pPr>
              <a:spcBef>
                <a:spcPts val="0"/>
              </a:spcBef>
            </a:pPr>
            <a:r>
              <a:rPr lang="en-US" sz="2000" dirty="0">
                <a:latin typeface="Lora" pitchFamily="2" charset="0"/>
              </a:rPr>
              <a:t>Recognize and promote the academic excellence and involvement of transfer students</a:t>
            </a:r>
          </a:p>
          <a:p>
            <a:pPr>
              <a:spcBef>
                <a:spcPts val="0"/>
              </a:spcBef>
            </a:pPr>
            <a:endParaRPr lang="en-US" sz="2000" dirty="0">
              <a:latin typeface="Lora" pitchFamily="2" charset="0"/>
            </a:endParaRPr>
          </a:p>
          <a:p>
            <a:pPr>
              <a:spcBef>
                <a:spcPts val="0"/>
              </a:spcBef>
            </a:pPr>
            <a:r>
              <a:rPr lang="en-US" sz="2000" dirty="0">
                <a:latin typeface="Lora" pitchFamily="2" charset="0"/>
              </a:rPr>
              <a:t>Members have opportunities to earn scholarships, hold leadership positions, serve others at the University and in our community, and connect with fellow Transfer Buffs</a:t>
            </a:r>
          </a:p>
          <a:p>
            <a:pPr>
              <a:spcBef>
                <a:spcPts val="0"/>
              </a:spcBef>
            </a:pPr>
            <a:endParaRPr lang="en-US" sz="2000" dirty="0">
              <a:latin typeface="Lora" pitchFamily="2" charset="0"/>
            </a:endParaRPr>
          </a:p>
          <a:p>
            <a:pPr>
              <a:spcBef>
                <a:spcPts val="0"/>
              </a:spcBef>
            </a:pPr>
            <a:r>
              <a:rPr lang="en-US" sz="2000" dirty="0">
                <a:latin typeface="Lora" pitchFamily="2" charset="0"/>
              </a:rPr>
              <a:t>Invites based on first-semester GPA</a:t>
            </a:r>
          </a:p>
          <a:p>
            <a:pPr lvl="1">
              <a:spcBef>
                <a:spcPts val="0"/>
              </a:spcBef>
            </a:pPr>
            <a:r>
              <a:rPr lang="en-US" sz="1600" dirty="0">
                <a:latin typeface="Lora" pitchFamily="2" charset="0"/>
              </a:rPr>
              <a:t>Sent in Spring ’26</a:t>
            </a:r>
          </a:p>
          <a:p>
            <a:pPr lvl="1">
              <a:spcBef>
                <a:spcPts val="0"/>
              </a:spcBef>
            </a:pPr>
            <a:endParaRPr lang="en-US" sz="1600" dirty="0">
              <a:latin typeface="Lora" pitchFamily="2" charset="0"/>
            </a:endParaRPr>
          </a:p>
          <a:p>
            <a:pPr>
              <a:spcBef>
                <a:spcPts val="0"/>
              </a:spcBef>
            </a:pPr>
            <a:endParaRPr lang="en-US" sz="2000" dirty="0">
              <a:latin typeface="Lora" pitchFamily="2" charset="0"/>
            </a:endParaRPr>
          </a:p>
          <a:p>
            <a:pPr>
              <a:spcBef>
                <a:spcPts val="0"/>
              </a:spcBef>
            </a:pPr>
            <a:endParaRPr lang="en-US" sz="1800" dirty="0">
              <a:latin typeface="Lora" pitchFamily="2" charset="0"/>
            </a:endParaRPr>
          </a:p>
        </p:txBody>
      </p:sp>
      <p:pic>
        <p:nvPicPr>
          <p:cNvPr id="6" name="Picture 5" descr="A red and white logo&#10;&#10;AI-generated content may be incorrect.">
            <a:extLst>
              <a:ext uri="{FF2B5EF4-FFF2-40B4-BE49-F238E27FC236}">
                <a16:creationId xmlns:a16="http://schemas.microsoft.com/office/drawing/2014/main" id="{A2B4FCA9-DA59-8D77-D96E-F73C42AA6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0476" y="3429000"/>
            <a:ext cx="2234123" cy="2957979"/>
          </a:xfrm>
          <a:prstGeom prst="rect">
            <a:avLst/>
          </a:prstGeom>
        </p:spPr>
      </p:pic>
    </p:spTree>
    <p:extLst>
      <p:ext uri="{BB962C8B-B14F-4D97-AF65-F5344CB8AC3E}">
        <p14:creationId xmlns:p14="http://schemas.microsoft.com/office/powerpoint/2010/main" val="851966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970B943-D321-8DCF-2143-F9D952329D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85D3A9-AB5C-A086-3B27-68E55A72C104}"/>
              </a:ext>
            </a:extLst>
          </p:cNvPr>
          <p:cNvSpPr>
            <a:spLocks noGrp="1"/>
          </p:cNvSpPr>
          <p:nvPr>
            <p:ph type="title"/>
          </p:nvPr>
        </p:nvSpPr>
        <p:spPr>
          <a:xfrm>
            <a:off x="3132160" y="365125"/>
            <a:ext cx="8748216" cy="1325563"/>
          </a:xfrm>
        </p:spPr>
        <p:txBody>
          <a:bodyPr/>
          <a:lstStyle/>
          <a:p>
            <a:r>
              <a:rPr lang="en-US" b="1" dirty="0">
                <a:latin typeface="Lora" pitchFamily="2" charset="0"/>
                <a:cs typeface="Arial" panose="020B0604020202020204" pitchFamily="34" charset="0"/>
              </a:rPr>
              <a:t>Important Dates</a:t>
            </a:r>
          </a:p>
        </p:txBody>
      </p:sp>
      <p:sp>
        <p:nvSpPr>
          <p:cNvPr id="3" name="Content Placeholder 2">
            <a:extLst>
              <a:ext uri="{FF2B5EF4-FFF2-40B4-BE49-F238E27FC236}">
                <a16:creationId xmlns:a16="http://schemas.microsoft.com/office/drawing/2014/main" id="{4793BB62-BA28-DA15-DBF5-2D13DABB7FD0}"/>
              </a:ext>
            </a:extLst>
          </p:cNvPr>
          <p:cNvSpPr>
            <a:spLocks noGrp="1"/>
          </p:cNvSpPr>
          <p:nvPr>
            <p:ph idx="1"/>
          </p:nvPr>
        </p:nvSpPr>
        <p:spPr>
          <a:xfrm>
            <a:off x="3132160" y="1825625"/>
            <a:ext cx="8748216" cy="4351338"/>
          </a:xfrm>
        </p:spPr>
        <p:txBody>
          <a:bodyPr>
            <a:normAutofit/>
          </a:bodyPr>
          <a:lstStyle/>
          <a:p>
            <a:pPr>
              <a:spcBef>
                <a:spcPts val="0"/>
              </a:spcBef>
            </a:pPr>
            <a:r>
              <a:rPr lang="en-US" sz="1800" dirty="0">
                <a:latin typeface="Lora" pitchFamily="2" charset="0"/>
              </a:rPr>
              <a:t>July: Parking pass &amp; sports pass (July 10)</a:t>
            </a:r>
          </a:p>
          <a:p>
            <a:pPr>
              <a:spcBef>
                <a:spcPts val="0"/>
              </a:spcBef>
            </a:pPr>
            <a:endParaRPr lang="en-US" sz="1800" dirty="0">
              <a:latin typeface="Lora" pitchFamily="2" charset="0"/>
            </a:endParaRPr>
          </a:p>
          <a:p>
            <a:pPr>
              <a:spcBef>
                <a:spcPts val="0"/>
              </a:spcBef>
            </a:pPr>
            <a:r>
              <a:rPr lang="en-US" sz="1800" dirty="0">
                <a:latin typeface="Lora" pitchFamily="2" charset="0"/>
              </a:rPr>
              <a:t>September 1</a:t>
            </a:r>
            <a:r>
              <a:rPr lang="en-US" sz="1800" baseline="30000" dirty="0">
                <a:latin typeface="Lora" pitchFamily="2" charset="0"/>
              </a:rPr>
              <a:t>st</a:t>
            </a:r>
            <a:r>
              <a:rPr lang="en-US" sz="1800" dirty="0">
                <a:latin typeface="Lora" pitchFamily="2" charset="0"/>
              </a:rPr>
              <a:t>: Labor Day</a:t>
            </a:r>
          </a:p>
          <a:p>
            <a:pPr marL="0" indent="0">
              <a:spcBef>
                <a:spcPts val="0"/>
              </a:spcBef>
              <a:buNone/>
            </a:pPr>
            <a:endParaRPr lang="en-US" sz="1800" dirty="0">
              <a:latin typeface="Lora" pitchFamily="2" charset="0"/>
            </a:endParaRPr>
          </a:p>
          <a:p>
            <a:pPr>
              <a:spcBef>
                <a:spcPts val="0"/>
              </a:spcBef>
            </a:pPr>
            <a:r>
              <a:rPr lang="en-US" sz="1800" dirty="0">
                <a:latin typeface="Lora" pitchFamily="2" charset="0"/>
              </a:rPr>
              <a:t>September 5</a:t>
            </a:r>
            <a:r>
              <a:rPr lang="en-US" sz="1800" baseline="30000" dirty="0">
                <a:latin typeface="Lora" pitchFamily="2" charset="0"/>
              </a:rPr>
              <a:t>th</a:t>
            </a:r>
            <a:r>
              <a:rPr lang="en-US" sz="1800" dirty="0">
                <a:latin typeface="Lora" pitchFamily="2" charset="0"/>
              </a:rPr>
              <a:t>: Tuition due</a:t>
            </a:r>
          </a:p>
          <a:p>
            <a:pPr marL="0" indent="0">
              <a:spcBef>
                <a:spcPts val="0"/>
              </a:spcBef>
              <a:buNone/>
            </a:pPr>
            <a:endParaRPr lang="en-US" sz="1800" dirty="0">
              <a:latin typeface="Lora" pitchFamily="2" charset="0"/>
            </a:endParaRPr>
          </a:p>
          <a:p>
            <a:pPr>
              <a:spcBef>
                <a:spcPts val="0"/>
              </a:spcBef>
            </a:pPr>
            <a:r>
              <a:rPr lang="en-US" sz="1800" dirty="0">
                <a:latin typeface="Lora" pitchFamily="2" charset="0"/>
              </a:rPr>
              <a:t>November 24</a:t>
            </a:r>
            <a:r>
              <a:rPr lang="en-US" sz="1800" baseline="30000" dirty="0">
                <a:latin typeface="Lora" pitchFamily="2" charset="0"/>
              </a:rPr>
              <a:t>th</a:t>
            </a:r>
            <a:r>
              <a:rPr lang="en-US" sz="1800" dirty="0">
                <a:latin typeface="Lora" pitchFamily="2" charset="0"/>
              </a:rPr>
              <a:t>-28</a:t>
            </a:r>
            <a:r>
              <a:rPr lang="en-US" sz="1800" baseline="30000" dirty="0">
                <a:latin typeface="Lora" pitchFamily="2" charset="0"/>
              </a:rPr>
              <a:t>th</a:t>
            </a:r>
            <a:r>
              <a:rPr lang="en-US" sz="1800" dirty="0">
                <a:latin typeface="Lora" pitchFamily="2" charset="0"/>
              </a:rPr>
              <a:t>: Fall break</a:t>
            </a:r>
          </a:p>
          <a:p>
            <a:pPr marL="0" indent="0">
              <a:spcBef>
                <a:spcPts val="0"/>
              </a:spcBef>
              <a:buNone/>
            </a:pPr>
            <a:endParaRPr lang="en-US" sz="1800" dirty="0">
              <a:latin typeface="Lora" pitchFamily="2" charset="0"/>
            </a:endParaRPr>
          </a:p>
          <a:p>
            <a:pPr>
              <a:spcBef>
                <a:spcPts val="0"/>
              </a:spcBef>
            </a:pPr>
            <a:r>
              <a:rPr lang="en-US" sz="1800" dirty="0">
                <a:latin typeface="Lora" pitchFamily="2" charset="0"/>
              </a:rPr>
              <a:t>December 6</a:t>
            </a:r>
            <a:r>
              <a:rPr lang="en-US" sz="1800" baseline="30000" dirty="0">
                <a:latin typeface="Lora" pitchFamily="2" charset="0"/>
              </a:rPr>
              <a:t>th</a:t>
            </a:r>
            <a:r>
              <a:rPr lang="en-US" sz="1800" dirty="0">
                <a:latin typeface="Lora" pitchFamily="2" charset="0"/>
              </a:rPr>
              <a:t>-7</a:t>
            </a:r>
            <a:r>
              <a:rPr lang="en-US" sz="1800" baseline="30000" dirty="0">
                <a:latin typeface="Lora" pitchFamily="2" charset="0"/>
              </a:rPr>
              <a:t>th</a:t>
            </a:r>
            <a:r>
              <a:rPr lang="en-US" sz="1800" dirty="0">
                <a:latin typeface="Lora" pitchFamily="2" charset="0"/>
              </a:rPr>
              <a:t>: Reading days </a:t>
            </a:r>
          </a:p>
          <a:p>
            <a:pPr>
              <a:spcBef>
                <a:spcPts val="0"/>
              </a:spcBef>
            </a:pPr>
            <a:endParaRPr lang="en-US" sz="1800" dirty="0">
              <a:latin typeface="Lora" pitchFamily="2" charset="0"/>
            </a:endParaRPr>
          </a:p>
          <a:p>
            <a:pPr>
              <a:spcBef>
                <a:spcPts val="0"/>
              </a:spcBef>
            </a:pPr>
            <a:r>
              <a:rPr lang="en-US" sz="1800" dirty="0">
                <a:latin typeface="Lora" pitchFamily="2" charset="0"/>
              </a:rPr>
              <a:t>December 8</a:t>
            </a:r>
            <a:r>
              <a:rPr lang="en-US" sz="1800" baseline="30000" dirty="0">
                <a:latin typeface="Lora" pitchFamily="2" charset="0"/>
              </a:rPr>
              <a:t>th</a:t>
            </a:r>
            <a:r>
              <a:rPr lang="en-US" sz="1800" dirty="0">
                <a:latin typeface="Lora" pitchFamily="2" charset="0"/>
              </a:rPr>
              <a:t>-12</a:t>
            </a:r>
            <a:r>
              <a:rPr lang="en-US" sz="1800" baseline="30000" dirty="0">
                <a:latin typeface="Lora" pitchFamily="2" charset="0"/>
              </a:rPr>
              <a:t>th</a:t>
            </a:r>
            <a:r>
              <a:rPr lang="en-US" sz="1800" dirty="0">
                <a:latin typeface="Lora" pitchFamily="2" charset="0"/>
              </a:rPr>
              <a:t>: Finals week</a:t>
            </a:r>
          </a:p>
          <a:p>
            <a:pPr>
              <a:spcBef>
                <a:spcPts val="0"/>
              </a:spcBef>
            </a:pPr>
            <a:endParaRPr lang="en-US" sz="1800" dirty="0">
              <a:latin typeface="Lora" pitchFamily="2" charset="0"/>
            </a:endParaRPr>
          </a:p>
        </p:txBody>
      </p:sp>
      <p:pic>
        <p:nvPicPr>
          <p:cNvPr id="5" name="Picture 4" descr="A person holding a mascot&#10;&#10;AI-generated content may be incorrect.">
            <a:extLst>
              <a:ext uri="{FF2B5EF4-FFF2-40B4-BE49-F238E27FC236}">
                <a16:creationId xmlns:a16="http://schemas.microsoft.com/office/drawing/2014/main" id="{927FC3B7-BFEA-E591-CFC7-75D32B7E51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3326" y="3658815"/>
            <a:ext cx="3540918" cy="2823882"/>
          </a:xfrm>
          <a:prstGeom prst="rect">
            <a:avLst/>
          </a:prstGeom>
        </p:spPr>
      </p:pic>
    </p:spTree>
    <p:extLst>
      <p:ext uri="{BB962C8B-B14F-4D97-AF65-F5344CB8AC3E}">
        <p14:creationId xmlns:p14="http://schemas.microsoft.com/office/powerpoint/2010/main" val="4050322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posing for a photo&#10;&#10;Description automatically generated">
            <a:extLst>
              <a:ext uri="{FF2B5EF4-FFF2-40B4-BE49-F238E27FC236}">
                <a16:creationId xmlns:a16="http://schemas.microsoft.com/office/drawing/2014/main" id="{01FC9C63-C4CF-9019-14BF-CFD8DF496662}"/>
              </a:ext>
            </a:extLst>
          </p:cNvPr>
          <p:cNvPicPr>
            <a:picLocks noChangeAspect="1"/>
          </p:cNvPicPr>
          <p:nvPr/>
        </p:nvPicPr>
        <p:blipFill rotWithShape="1">
          <a:blip r:embed="rId3">
            <a:extLst>
              <a:ext uri="{28A0092B-C50C-407E-A947-70E740481C1C}">
                <a14:useLocalDpi xmlns:a14="http://schemas.microsoft.com/office/drawing/2010/main" val="0"/>
              </a:ext>
            </a:extLst>
          </a:blip>
          <a:srcRect t="12928" b="2803"/>
          <a:stretch>
            <a:fill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B9DCADF-4220-7A63-16E6-272F8771227C}"/>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dirty="0">
                <a:solidFill>
                  <a:schemeClr val="tx1">
                    <a:lumMod val="85000"/>
                    <a:lumOff val="15000"/>
                  </a:schemeClr>
                </a:solidFill>
                <a:latin typeface="Lora" pitchFamily="2" charset="0"/>
                <a:ea typeface="+mj-ea"/>
                <a:cs typeface="+mj-cs"/>
              </a:rPr>
              <a:t>Welcome from New Student &amp; Family Programs!</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6996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84405-297D-BBA1-E6BA-946EE8C738E5}"/>
              </a:ext>
            </a:extLst>
          </p:cNvPr>
          <p:cNvSpPr>
            <a:spLocks noGrp="1"/>
          </p:cNvSpPr>
          <p:nvPr>
            <p:ph type="title"/>
          </p:nvPr>
        </p:nvSpPr>
        <p:spPr>
          <a:xfrm>
            <a:off x="3132160" y="365125"/>
            <a:ext cx="8748216" cy="1325563"/>
          </a:xfrm>
        </p:spPr>
        <p:txBody>
          <a:bodyPr/>
          <a:lstStyle/>
          <a:p>
            <a:r>
              <a:rPr lang="en-US" b="1" dirty="0">
                <a:latin typeface="Lora" pitchFamily="2" charset="0"/>
                <a:cs typeface="Arial" panose="020B0604020202020204" pitchFamily="34" charset="0"/>
              </a:rPr>
              <a:t>New Student &amp; Family Programs</a:t>
            </a:r>
          </a:p>
        </p:txBody>
      </p:sp>
      <p:sp>
        <p:nvSpPr>
          <p:cNvPr id="3" name="Content Placeholder 2">
            <a:extLst>
              <a:ext uri="{FF2B5EF4-FFF2-40B4-BE49-F238E27FC236}">
                <a16:creationId xmlns:a16="http://schemas.microsoft.com/office/drawing/2014/main" id="{9D1FD0DF-B60F-E8DE-AA33-C4193CDEB7CB}"/>
              </a:ext>
            </a:extLst>
          </p:cNvPr>
          <p:cNvSpPr>
            <a:spLocks noGrp="1"/>
          </p:cNvSpPr>
          <p:nvPr>
            <p:ph idx="1"/>
          </p:nvPr>
        </p:nvSpPr>
        <p:spPr>
          <a:xfrm>
            <a:off x="3132160" y="1825625"/>
            <a:ext cx="8748216" cy="4351338"/>
          </a:xfrm>
        </p:spPr>
        <p:txBody>
          <a:bodyPr/>
          <a:lstStyle/>
          <a:p>
            <a:pPr marL="457200" lvl="0" indent="-228600" rtl="0">
              <a:lnSpc>
                <a:spcPct val="115000"/>
              </a:lnSpc>
              <a:spcBef>
                <a:spcPts val="0"/>
              </a:spcBef>
              <a:buFont typeface="Arial"/>
            </a:pPr>
            <a:r>
              <a:rPr lang="en-US" sz="2800" dirty="0">
                <a:solidFill>
                  <a:schemeClr val="tx1"/>
                </a:solidFill>
                <a:latin typeface="Lora" pitchFamily="2" charset="0"/>
                <a:ea typeface="Arial"/>
                <a:cs typeface="Arial"/>
                <a:sym typeface="Arial"/>
              </a:rPr>
              <a:t>Pro Staff </a:t>
            </a:r>
          </a:p>
          <a:p>
            <a:pPr marL="457200" lvl="0" indent="-228600" rtl="0">
              <a:lnSpc>
                <a:spcPct val="115000"/>
              </a:lnSpc>
              <a:spcBef>
                <a:spcPts val="0"/>
              </a:spcBef>
              <a:buFont typeface="Arial"/>
            </a:pPr>
            <a:r>
              <a:rPr lang="en-US" sz="2800" dirty="0">
                <a:solidFill>
                  <a:schemeClr val="tx1"/>
                </a:solidFill>
                <a:latin typeface="Lora" pitchFamily="2" charset="0"/>
                <a:ea typeface="Arial"/>
                <a:cs typeface="Arial"/>
                <a:sym typeface="Arial"/>
              </a:rPr>
              <a:t>Office Assistants</a:t>
            </a:r>
          </a:p>
          <a:p>
            <a:pPr marL="457200" lvl="0" indent="-228600" rtl="0">
              <a:lnSpc>
                <a:spcPct val="115000"/>
              </a:lnSpc>
              <a:spcBef>
                <a:spcPts val="0"/>
              </a:spcBef>
              <a:buFont typeface="Arial"/>
            </a:pPr>
            <a:r>
              <a:rPr lang="en-US" sz="2800" dirty="0">
                <a:solidFill>
                  <a:schemeClr val="tx1"/>
                </a:solidFill>
                <a:latin typeface="Lora" pitchFamily="2" charset="0"/>
                <a:ea typeface="Arial"/>
                <a:cs typeface="Arial"/>
                <a:sym typeface="Arial"/>
              </a:rPr>
              <a:t>Journey Leaders and Mentors</a:t>
            </a:r>
          </a:p>
          <a:p>
            <a:pPr marL="457200" lvl="0" indent="-228600" rtl="0">
              <a:lnSpc>
                <a:spcPct val="115000"/>
              </a:lnSpc>
              <a:spcBef>
                <a:spcPts val="0"/>
              </a:spcBef>
              <a:buFont typeface="Arial"/>
            </a:pPr>
            <a:r>
              <a:rPr lang="en-US" sz="2800" dirty="0">
                <a:solidFill>
                  <a:schemeClr val="tx1"/>
                </a:solidFill>
                <a:latin typeface="Lora" pitchFamily="2" charset="0"/>
                <a:ea typeface="Arial"/>
                <a:cs typeface="Arial"/>
                <a:sym typeface="Arial"/>
              </a:rPr>
              <a:t>Transfer Peer Mentors</a:t>
            </a:r>
          </a:p>
          <a:p>
            <a:pPr marL="457200" lvl="0" indent="-228600" rtl="0">
              <a:lnSpc>
                <a:spcPct val="115000"/>
              </a:lnSpc>
              <a:spcBef>
                <a:spcPts val="0"/>
              </a:spcBef>
              <a:buFont typeface="Arial"/>
            </a:pPr>
            <a:r>
              <a:rPr lang="en-US" sz="2800" dirty="0">
                <a:solidFill>
                  <a:schemeClr val="tx1"/>
                </a:solidFill>
                <a:latin typeface="Lora" pitchFamily="2" charset="0"/>
                <a:ea typeface="Arial"/>
                <a:cs typeface="Arial"/>
                <a:sym typeface="Arial"/>
              </a:rPr>
              <a:t>ASAP Tutor Mentors</a:t>
            </a:r>
            <a:endParaRPr lang="en" sz="2800" dirty="0">
              <a:solidFill>
                <a:schemeClr val="tx1"/>
              </a:solidFill>
              <a:latin typeface="Lora" pitchFamily="2" charset="0"/>
              <a:ea typeface="Arial"/>
              <a:cs typeface="Arial"/>
              <a:sym typeface="Arial"/>
            </a:endParaRPr>
          </a:p>
        </p:txBody>
      </p:sp>
      <p:pic>
        <p:nvPicPr>
          <p:cNvPr id="4" name="Picture 3">
            <a:extLst>
              <a:ext uri="{FF2B5EF4-FFF2-40B4-BE49-F238E27FC236}">
                <a16:creationId xmlns:a16="http://schemas.microsoft.com/office/drawing/2014/main" id="{9604A4E5-A6CC-DC97-37E6-3F0D032B9C4A}"/>
              </a:ext>
            </a:extLst>
          </p:cNvPr>
          <p:cNvPicPr>
            <a:picLocks noChangeAspect="1"/>
          </p:cNvPicPr>
          <p:nvPr/>
        </p:nvPicPr>
        <p:blipFill>
          <a:blip r:embed="rId3"/>
          <a:srcRect l="1619" t="15160" r="1820" b="3438"/>
          <a:stretch/>
        </p:blipFill>
        <p:spPr>
          <a:xfrm>
            <a:off x="2820536" y="4758998"/>
            <a:ext cx="3075792" cy="1552902"/>
          </a:xfrm>
          <a:prstGeom prst="rect">
            <a:avLst/>
          </a:prstGeom>
        </p:spPr>
      </p:pic>
      <p:pic>
        <p:nvPicPr>
          <p:cNvPr id="6" name="Picture 5" descr="A group of people posing for a photo&#10;&#10;AI-generated content may be incorrect.">
            <a:extLst>
              <a:ext uri="{FF2B5EF4-FFF2-40B4-BE49-F238E27FC236}">
                <a16:creationId xmlns:a16="http://schemas.microsoft.com/office/drawing/2014/main" id="{301565B1-25BB-7EE7-BBB6-A336940B83EC}"/>
              </a:ext>
            </a:extLst>
          </p:cNvPr>
          <p:cNvPicPr>
            <a:picLocks noChangeAspect="1"/>
          </p:cNvPicPr>
          <p:nvPr/>
        </p:nvPicPr>
        <p:blipFill>
          <a:blip r:embed="rId4">
            <a:extLst>
              <a:ext uri="{28A0092B-C50C-407E-A947-70E740481C1C}">
                <a14:useLocalDpi xmlns:a14="http://schemas.microsoft.com/office/drawing/2010/main" val="0"/>
              </a:ext>
            </a:extLst>
          </a:blip>
          <a:srcRect t="14151" b="35714"/>
          <a:stretch/>
        </p:blipFill>
        <p:spPr>
          <a:xfrm>
            <a:off x="5930066" y="4758997"/>
            <a:ext cx="2959529" cy="1552903"/>
          </a:xfrm>
          <a:prstGeom prst="rect">
            <a:avLst/>
          </a:prstGeom>
        </p:spPr>
      </p:pic>
      <p:pic>
        <p:nvPicPr>
          <p:cNvPr id="7" name="Picture 6">
            <a:extLst>
              <a:ext uri="{FF2B5EF4-FFF2-40B4-BE49-F238E27FC236}">
                <a16:creationId xmlns:a16="http://schemas.microsoft.com/office/drawing/2014/main" id="{EFC313C8-C2B3-222C-CB79-8A3FA813D5D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938" r="9902"/>
          <a:stretch/>
        </p:blipFill>
        <p:spPr bwMode="auto">
          <a:xfrm>
            <a:off x="8923333" y="4792246"/>
            <a:ext cx="3268667" cy="1452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844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CBD1719-9C5A-0398-393D-DE93542976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E28EFF-4223-A6AF-F96D-105C179C22E8}"/>
              </a:ext>
            </a:extLst>
          </p:cNvPr>
          <p:cNvSpPr>
            <a:spLocks noGrp="1"/>
          </p:cNvSpPr>
          <p:nvPr>
            <p:ph type="title"/>
          </p:nvPr>
        </p:nvSpPr>
        <p:spPr>
          <a:xfrm>
            <a:off x="3132160" y="365125"/>
            <a:ext cx="8748216" cy="1325563"/>
          </a:xfrm>
        </p:spPr>
        <p:txBody>
          <a:bodyPr/>
          <a:lstStyle/>
          <a:p>
            <a:r>
              <a:rPr lang="en-US" b="1" dirty="0">
                <a:latin typeface="Lora" pitchFamily="2" charset="0"/>
                <a:cs typeface="Arial" panose="020B0604020202020204" pitchFamily="34" charset="0"/>
              </a:rPr>
              <a:t>Today’s Orientation Schedule</a:t>
            </a:r>
          </a:p>
        </p:txBody>
      </p:sp>
      <p:sp>
        <p:nvSpPr>
          <p:cNvPr id="3" name="Content Placeholder 2">
            <a:extLst>
              <a:ext uri="{FF2B5EF4-FFF2-40B4-BE49-F238E27FC236}">
                <a16:creationId xmlns:a16="http://schemas.microsoft.com/office/drawing/2014/main" id="{595763AA-EB08-315A-3CCF-83F355716907}"/>
              </a:ext>
            </a:extLst>
          </p:cNvPr>
          <p:cNvSpPr>
            <a:spLocks noGrp="1"/>
          </p:cNvSpPr>
          <p:nvPr>
            <p:ph idx="1"/>
          </p:nvPr>
        </p:nvSpPr>
        <p:spPr>
          <a:xfrm>
            <a:off x="3132160" y="1825625"/>
            <a:ext cx="8748216" cy="4351338"/>
          </a:xfrm>
        </p:spPr>
        <p:txBody>
          <a:bodyPr>
            <a:normAutofit/>
          </a:bodyPr>
          <a:lstStyle/>
          <a:p>
            <a:pPr marL="0" indent="0" rtl="0">
              <a:spcBef>
                <a:spcPts val="0"/>
              </a:spcBef>
              <a:spcAft>
                <a:spcPts val="0"/>
              </a:spcAft>
              <a:buNone/>
            </a:pPr>
            <a:r>
              <a:rPr lang="en-US" sz="2000" b="1" dirty="0">
                <a:solidFill>
                  <a:srgbClr val="000000"/>
                </a:solidFill>
                <a:latin typeface="Lora" pitchFamily="2" charset="0"/>
              </a:rPr>
              <a:t>10</a:t>
            </a:r>
            <a:r>
              <a:rPr lang="en-US" sz="2000" b="1" i="0" u="none" strike="noStrike" dirty="0">
                <a:solidFill>
                  <a:srgbClr val="000000"/>
                </a:solidFill>
                <a:effectLst/>
                <a:latin typeface="Lora" pitchFamily="2" charset="0"/>
              </a:rPr>
              <a:t>-10:15 a.m. | Welcome</a:t>
            </a:r>
            <a:endParaRPr lang="en-US" sz="2000" dirty="0">
              <a:effectLst/>
              <a:latin typeface="Lora" pitchFamily="2" charset="0"/>
            </a:endParaRPr>
          </a:p>
          <a:p>
            <a:pPr marL="0" indent="0" rtl="0">
              <a:spcBef>
                <a:spcPts val="0"/>
              </a:spcBef>
              <a:spcAft>
                <a:spcPts val="0"/>
              </a:spcAft>
              <a:buNone/>
            </a:pPr>
            <a:endParaRPr lang="en-US" sz="2000" dirty="0">
              <a:solidFill>
                <a:srgbClr val="000000"/>
              </a:solidFill>
              <a:latin typeface="Lora" pitchFamily="2" charset="0"/>
            </a:endParaRPr>
          </a:p>
          <a:p>
            <a:pPr marL="0" indent="0">
              <a:spcBef>
                <a:spcPts val="0"/>
              </a:spcBef>
              <a:buNone/>
            </a:pPr>
            <a:r>
              <a:rPr lang="en-US" sz="2000" b="1" dirty="0">
                <a:solidFill>
                  <a:srgbClr val="000000"/>
                </a:solidFill>
                <a:latin typeface="Lora" pitchFamily="2" charset="0"/>
              </a:rPr>
              <a:t>10:15-11:30</a:t>
            </a:r>
            <a:r>
              <a:rPr lang="en-US" sz="2000" b="1" i="0" u="none" strike="noStrike" dirty="0">
                <a:solidFill>
                  <a:srgbClr val="000000"/>
                </a:solidFill>
                <a:effectLst/>
                <a:latin typeface="Lora" pitchFamily="2" charset="0"/>
              </a:rPr>
              <a:t> a.m. | Housing Sessions</a:t>
            </a:r>
          </a:p>
          <a:p>
            <a:pPr>
              <a:spcBef>
                <a:spcPts val="0"/>
              </a:spcBef>
            </a:pPr>
            <a:r>
              <a:rPr lang="en-US" sz="2000" dirty="0">
                <a:latin typeface="Lora" pitchFamily="2" charset="0"/>
              </a:rPr>
              <a:t>Off-campus housing and commuting students</a:t>
            </a:r>
            <a:endParaRPr lang="en-US" sz="2000" dirty="0">
              <a:effectLst/>
              <a:latin typeface="Lora" pitchFamily="2" charset="0"/>
            </a:endParaRPr>
          </a:p>
          <a:p>
            <a:pPr>
              <a:spcBef>
                <a:spcPts val="0"/>
              </a:spcBef>
            </a:pPr>
            <a:r>
              <a:rPr lang="en-US" sz="2000" dirty="0">
                <a:latin typeface="Lora" pitchFamily="2" charset="0"/>
              </a:rPr>
              <a:t>Still looking for off-campus housing</a:t>
            </a:r>
            <a:endParaRPr lang="en-US" sz="2000" dirty="0">
              <a:effectLst/>
              <a:latin typeface="Lora" pitchFamily="2" charset="0"/>
            </a:endParaRPr>
          </a:p>
          <a:p>
            <a:pPr>
              <a:spcBef>
                <a:spcPts val="0"/>
              </a:spcBef>
            </a:pPr>
            <a:r>
              <a:rPr lang="en-US" sz="2000" dirty="0">
                <a:effectLst/>
                <a:latin typeface="Lora" pitchFamily="2" charset="0"/>
              </a:rPr>
              <a:t>On-campus housing students</a:t>
            </a:r>
          </a:p>
          <a:p>
            <a:pPr>
              <a:spcBef>
                <a:spcPts val="0"/>
              </a:spcBef>
            </a:pPr>
            <a:endParaRPr lang="en-US" sz="2000" dirty="0">
              <a:latin typeface="Lora" pitchFamily="2" charset="0"/>
            </a:endParaRPr>
          </a:p>
          <a:p>
            <a:pPr marL="0" indent="0">
              <a:spcBef>
                <a:spcPts val="0"/>
              </a:spcBef>
              <a:buNone/>
            </a:pPr>
            <a:r>
              <a:rPr lang="en-US" sz="2000" b="1" dirty="0">
                <a:solidFill>
                  <a:srgbClr val="000000"/>
                </a:solidFill>
                <a:latin typeface="Lora" pitchFamily="2" charset="0"/>
              </a:rPr>
              <a:t>11:30 a.m.-12:15</a:t>
            </a:r>
            <a:r>
              <a:rPr lang="en-US" sz="2000" b="1" i="0" u="none" strike="noStrike" dirty="0">
                <a:solidFill>
                  <a:srgbClr val="000000"/>
                </a:solidFill>
                <a:effectLst/>
                <a:latin typeface="Lora" pitchFamily="2" charset="0"/>
              </a:rPr>
              <a:t> </a:t>
            </a:r>
            <a:r>
              <a:rPr lang="en-US" sz="2000" b="1" dirty="0">
                <a:solidFill>
                  <a:srgbClr val="000000"/>
                </a:solidFill>
                <a:latin typeface="Lora" pitchFamily="2" charset="0"/>
              </a:rPr>
              <a:t>p</a:t>
            </a:r>
            <a:r>
              <a:rPr lang="en-US" sz="2000" b="1" i="0" u="none" strike="noStrike" dirty="0">
                <a:solidFill>
                  <a:srgbClr val="000000"/>
                </a:solidFill>
                <a:effectLst/>
                <a:latin typeface="Lora" pitchFamily="2" charset="0"/>
              </a:rPr>
              <a:t>.m. | Lunch/NSFP Session Rotation 1</a:t>
            </a:r>
          </a:p>
          <a:p>
            <a:pPr>
              <a:spcBef>
                <a:spcPts val="0"/>
              </a:spcBef>
            </a:pPr>
            <a:r>
              <a:rPr lang="en-US" sz="2000" i="0" u="none" strike="noStrike" dirty="0">
                <a:solidFill>
                  <a:srgbClr val="000000"/>
                </a:solidFill>
                <a:effectLst/>
                <a:latin typeface="Lora" pitchFamily="2" charset="0"/>
              </a:rPr>
              <a:t>Half will go to lunch and half will stay in this room</a:t>
            </a:r>
          </a:p>
          <a:p>
            <a:pPr>
              <a:spcBef>
                <a:spcPts val="0"/>
              </a:spcBef>
            </a:pPr>
            <a:r>
              <a:rPr lang="en-US" sz="2000" dirty="0">
                <a:solidFill>
                  <a:srgbClr val="000000"/>
                </a:solidFill>
                <a:latin typeface="Lora" pitchFamily="2" charset="0"/>
              </a:rPr>
              <a:t>Veteran and Military Affairs session</a:t>
            </a:r>
          </a:p>
          <a:p>
            <a:pPr marL="0" indent="0">
              <a:spcBef>
                <a:spcPts val="0"/>
              </a:spcBef>
              <a:buNone/>
            </a:pPr>
            <a:endParaRPr lang="en-US" sz="2000" i="0" u="none" strike="noStrike" dirty="0">
              <a:solidFill>
                <a:srgbClr val="000000"/>
              </a:solidFill>
              <a:effectLst/>
              <a:latin typeface="Lora" pitchFamily="2" charset="0"/>
            </a:endParaRPr>
          </a:p>
          <a:p>
            <a:pPr marL="0" indent="0">
              <a:spcBef>
                <a:spcPts val="0"/>
              </a:spcBef>
              <a:buNone/>
            </a:pPr>
            <a:r>
              <a:rPr lang="en-US" sz="2000" b="1" dirty="0">
                <a:solidFill>
                  <a:srgbClr val="000000"/>
                </a:solidFill>
                <a:latin typeface="Lora" pitchFamily="2" charset="0"/>
              </a:rPr>
              <a:t>12:15-1</a:t>
            </a:r>
            <a:r>
              <a:rPr lang="en-US" sz="2000" b="1" i="0" u="none" strike="noStrike" dirty="0">
                <a:solidFill>
                  <a:srgbClr val="000000"/>
                </a:solidFill>
                <a:effectLst/>
                <a:latin typeface="Lora" pitchFamily="2" charset="0"/>
              </a:rPr>
              <a:t> </a:t>
            </a:r>
            <a:r>
              <a:rPr lang="en-US" sz="2000" b="1" dirty="0">
                <a:solidFill>
                  <a:srgbClr val="000000"/>
                </a:solidFill>
                <a:latin typeface="Lora" pitchFamily="2" charset="0"/>
              </a:rPr>
              <a:t>p</a:t>
            </a:r>
            <a:r>
              <a:rPr lang="en-US" sz="2000" b="1" i="0" u="none" strike="noStrike" dirty="0">
                <a:solidFill>
                  <a:srgbClr val="000000"/>
                </a:solidFill>
                <a:effectLst/>
                <a:latin typeface="Lora" pitchFamily="2" charset="0"/>
              </a:rPr>
              <a:t>.m. | Lunch/NSFP Session Rotation 2</a:t>
            </a:r>
          </a:p>
          <a:p>
            <a:pPr>
              <a:spcBef>
                <a:spcPts val="0"/>
              </a:spcBef>
            </a:pPr>
            <a:r>
              <a:rPr lang="en-US" sz="2000" i="0" u="none" strike="noStrike" dirty="0">
                <a:solidFill>
                  <a:srgbClr val="000000"/>
                </a:solidFill>
                <a:effectLst/>
                <a:latin typeface="Lora" pitchFamily="2" charset="0"/>
              </a:rPr>
              <a:t>Second lunch rotation</a:t>
            </a:r>
          </a:p>
          <a:p>
            <a:pPr>
              <a:spcBef>
                <a:spcPts val="0"/>
              </a:spcBef>
            </a:pPr>
            <a:endParaRPr lang="en-US" sz="2000" dirty="0">
              <a:solidFill>
                <a:srgbClr val="000000"/>
              </a:solidFill>
              <a:latin typeface="Lora" pitchFamily="2" charset="0"/>
            </a:endParaRPr>
          </a:p>
          <a:p>
            <a:pPr marL="0" indent="0">
              <a:spcBef>
                <a:spcPts val="0"/>
              </a:spcBef>
              <a:buNone/>
            </a:pPr>
            <a:r>
              <a:rPr lang="en-US" sz="2000" b="1" dirty="0">
                <a:solidFill>
                  <a:srgbClr val="000000"/>
                </a:solidFill>
                <a:latin typeface="Lora" pitchFamily="2" charset="0"/>
              </a:rPr>
              <a:t>1</a:t>
            </a:r>
            <a:r>
              <a:rPr lang="en-US" sz="2000" b="1" i="0" u="none" strike="noStrike" dirty="0">
                <a:solidFill>
                  <a:srgbClr val="000000"/>
                </a:solidFill>
                <a:effectLst/>
                <a:latin typeface="Lora" pitchFamily="2" charset="0"/>
              </a:rPr>
              <a:t> </a:t>
            </a:r>
            <a:r>
              <a:rPr lang="en-US" sz="2000" b="1" dirty="0">
                <a:solidFill>
                  <a:srgbClr val="000000"/>
                </a:solidFill>
                <a:latin typeface="Lora" pitchFamily="2" charset="0"/>
              </a:rPr>
              <a:t>p</a:t>
            </a:r>
            <a:r>
              <a:rPr lang="en-US" sz="2000" b="1" i="0" u="none" strike="noStrike" dirty="0">
                <a:solidFill>
                  <a:srgbClr val="000000"/>
                </a:solidFill>
                <a:effectLst/>
                <a:latin typeface="Lora" pitchFamily="2" charset="0"/>
              </a:rPr>
              <a:t>.m. |  Advising &amp; Class Registration</a:t>
            </a:r>
            <a:endParaRPr lang="en-US" sz="2000" dirty="0">
              <a:latin typeface="Lora" pitchFamily="2" charset="0"/>
            </a:endParaRPr>
          </a:p>
        </p:txBody>
      </p:sp>
      <p:pic>
        <p:nvPicPr>
          <p:cNvPr id="5" name="Picture 4" descr="A qr code with a white background&#10;&#10;Description automatically generated">
            <a:extLst>
              <a:ext uri="{FF2B5EF4-FFF2-40B4-BE49-F238E27FC236}">
                <a16:creationId xmlns:a16="http://schemas.microsoft.com/office/drawing/2014/main" id="{A0EA0AB4-78E3-738F-41C3-E5207531F7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5774" y="4907280"/>
            <a:ext cx="1950720" cy="1950720"/>
          </a:xfrm>
          <a:prstGeom prst="rect">
            <a:avLst/>
          </a:prstGeom>
        </p:spPr>
      </p:pic>
    </p:spTree>
    <p:extLst>
      <p:ext uri="{BB962C8B-B14F-4D97-AF65-F5344CB8AC3E}">
        <p14:creationId xmlns:p14="http://schemas.microsoft.com/office/powerpoint/2010/main" val="844753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BB7D7AC-B55B-2E61-64A5-204700498F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E4788F-F2EC-913E-DF48-256765228AC4}"/>
              </a:ext>
            </a:extLst>
          </p:cNvPr>
          <p:cNvSpPr>
            <a:spLocks noGrp="1"/>
          </p:cNvSpPr>
          <p:nvPr>
            <p:ph type="title"/>
          </p:nvPr>
        </p:nvSpPr>
        <p:spPr>
          <a:xfrm>
            <a:off x="3132160" y="365125"/>
            <a:ext cx="8748216" cy="1325563"/>
          </a:xfrm>
        </p:spPr>
        <p:txBody>
          <a:bodyPr/>
          <a:lstStyle/>
          <a:p>
            <a:r>
              <a:rPr lang="en-US" b="1" dirty="0">
                <a:latin typeface="Lora" pitchFamily="2" charset="0"/>
                <a:cs typeface="Arial" panose="020B0604020202020204" pitchFamily="34" charset="0"/>
              </a:rPr>
              <a:t>Today’s Orientation Schedule</a:t>
            </a:r>
          </a:p>
        </p:txBody>
      </p:sp>
      <p:sp>
        <p:nvSpPr>
          <p:cNvPr id="3" name="Content Placeholder 2">
            <a:extLst>
              <a:ext uri="{FF2B5EF4-FFF2-40B4-BE49-F238E27FC236}">
                <a16:creationId xmlns:a16="http://schemas.microsoft.com/office/drawing/2014/main" id="{FF0336AE-3875-1A1C-0B30-09EFF3FED218}"/>
              </a:ext>
            </a:extLst>
          </p:cNvPr>
          <p:cNvSpPr>
            <a:spLocks noGrp="1"/>
          </p:cNvSpPr>
          <p:nvPr>
            <p:ph idx="1"/>
          </p:nvPr>
        </p:nvSpPr>
        <p:spPr>
          <a:xfrm>
            <a:off x="3132160" y="1825625"/>
            <a:ext cx="8748216" cy="4351338"/>
          </a:xfrm>
        </p:spPr>
        <p:txBody>
          <a:bodyPr>
            <a:normAutofit/>
          </a:bodyPr>
          <a:lstStyle/>
          <a:p>
            <a:pPr>
              <a:spcBef>
                <a:spcPts val="0"/>
              </a:spcBef>
            </a:pPr>
            <a:r>
              <a:rPr lang="en-US" sz="2000" dirty="0">
                <a:latin typeface="Lora" pitchFamily="2" charset="0"/>
              </a:rPr>
              <a:t>We will escort you everywhere you need to be</a:t>
            </a:r>
          </a:p>
          <a:p>
            <a:pPr lvl="1">
              <a:spcBef>
                <a:spcPts val="0"/>
              </a:spcBef>
            </a:pPr>
            <a:r>
              <a:rPr lang="en-US" sz="1600" dirty="0">
                <a:latin typeface="Lora" pitchFamily="2" charset="0"/>
              </a:rPr>
              <a:t>Feel free to ask anyone with a nametag questions</a:t>
            </a:r>
          </a:p>
          <a:p>
            <a:pPr marL="457200" lvl="1" indent="0">
              <a:spcBef>
                <a:spcPts val="0"/>
              </a:spcBef>
              <a:buNone/>
            </a:pPr>
            <a:endParaRPr lang="en-US" sz="1600" dirty="0">
              <a:latin typeface="Lora" pitchFamily="2" charset="0"/>
            </a:endParaRPr>
          </a:p>
          <a:p>
            <a:pPr>
              <a:spcBef>
                <a:spcPts val="0"/>
              </a:spcBef>
            </a:pPr>
            <a:r>
              <a:rPr lang="en-US" sz="2000" dirty="0">
                <a:latin typeface="Lora" pitchFamily="2" charset="0"/>
              </a:rPr>
              <a:t>Parents/guests stay with your student until advising</a:t>
            </a:r>
          </a:p>
          <a:p>
            <a:pPr lvl="1">
              <a:spcBef>
                <a:spcPts val="0"/>
              </a:spcBef>
            </a:pPr>
            <a:r>
              <a:rPr lang="en-US" sz="1600" dirty="0">
                <a:latin typeface="Lora" pitchFamily="2" charset="0"/>
              </a:rPr>
              <a:t>We will host an additional session for you in this room after your student departs</a:t>
            </a:r>
          </a:p>
          <a:p>
            <a:pPr lvl="1">
              <a:spcBef>
                <a:spcPts val="0"/>
              </a:spcBef>
            </a:pPr>
            <a:endParaRPr lang="en-US" sz="1600" dirty="0">
              <a:latin typeface="Lora" pitchFamily="2" charset="0"/>
            </a:endParaRPr>
          </a:p>
          <a:p>
            <a:pPr>
              <a:spcBef>
                <a:spcPts val="0"/>
              </a:spcBef>
            </a:pPr>
            <a:r>
              <a:rPr lang="en-US" sz="2000" dirty="0">
                <a:latin typeface="Lora" pitchFamily="2" charset="0"/>
              </a:rPr>
              <a:t>Once you leave Alferd Packer Grill you cannot re-enter</a:t>
            </a:r>
          </a:p>
          <a:p>
            <a:pPr lvl="1">
              <a:spcBef>
                <a:spcPts val="0"/>
              </a:spcBef>
            </a:pPr>
            <a:r>
              <a:rPr lang="en-US" sz="1600" dirty="0">
                <a:latin typeface="Lora" pitchFamily="2" charset="0"/>
              </a:rPr>
              <a:t>We’ll make announcements when to head back into this room</a:t>
            </a:r>
          </a:p>
          <a:p>
            <a:pPr lvl="1">
              <a:spcBef>
                <a:spcPts val="0"/>
              </a:spcBef>
            </a:pPr>
            <a:r>
              <a:rPr lang="en-US" sz="1600" dirty="0">
                <a:latin typeface="Lora" pitchFamily="2" charset="0"/>
              </a:rPr>
              <a:t>Lunches will have a 10-minute passing period</a:t>
            </a:r>
          </a:p>
          <a:p>
            <a:pPr marL="457200" lvl="1" indent="0">
              <a:spcBef>
                <a:spcPts val="0"/>
              </a:spcBef>
              <a:buNone/>
            </a:pPr>
            <a:endParaRPr lang="en-US" sz="1600" dirty="0">
              <a:latin typeface="Lora" pitchFamily="2" charset="0"/>
            </a:endParaRPr>
          </a:p>
          <a:p>
            <a:pPr>
              <a:spcBef>
                <a:spcPts val="0"/>
              </a:spcBef>
            </a:pPr>
            <a:r>
              <a:rPr lang="en-US" sz="2000" dirty="0">
                <a:latin typeface="Lora" pitchFamily="2" charset="0"/>
              </a:rPr>
              <a:t>Advising is happening all over campus</a:t>
            </a:r>
          </a:p>
          <a:p>
            <a:pPr lvl="1">
              <a:spcBef>
                <a:spcPts val="0"/>
              </a:spcBef>
            </a:pPr>
            <a:r>
              <a:rPr lang="en-US" sz="1600" dirty="0">
                <a:latin typeface="Lora" pitchFamily="2" charset="0"/>
              </a:rPr>
              <a:t>Once you are finished and registered you are free to head out</a:t>
            </a:r>
          </a:p>
        </p:txBody>
      </p:sp>
      <p:pic>
        <p:nvPicPr>
          <p:cNvPr id="5" name="Picture 4" descr="A qr code with a white background&#10;&#10;Description automatically generated">
            <a:extLst>
              <a:ext uri="{FF2B5EF4-FFF2-40B4-BE49-F238E27FC236}">
                <a16:creationId xmlns:a16="http://schemas.microsoft.com/office/drawing/2014/main" id="{AD48675D-D480-AB38-28BC-E397E369EF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5774" y="4907280"/>
            <a:ext cx="1950720" cy="1950720"/>
          </a:xfrm>
          <a:prstGeom prst="rect">
            <a:avLst/>
          </a:prstGeom>
        </p:spPr>
      </p:pic>
    </p:spTree>
    <p:extLst>
      <p:ext uri="{BB962C8B-B14F-4D97-AF65-F5344CB8AC3E}">
        <p14:creationId xmlns:p14="http://schemas.microsoft.com/office/powerpoint/2010/main" val="3055813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BC85BFC-2954-DA1F-58E1-B94F5B3C97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134474-AAD3-2D87-6E19-8E653856C2A5}"/>
              </a:ext>
            </a:extLst>
          </p:cNvPr>
          <p:cNvSpPr>
            <a:spLocks noGrp="1"/>
          </p:cNvSpPr>
          <p:nvPr>
            <p:ph type="title"/>
          </p:nvPr>
        </p:nvSpPr>
        <p:spPr>
          <a:xfrm>
            <a:off x="3132160" y="365125"/>
            <a:ext cx="8748216" cy="1325563"/>
          </a:xfrm>
        </p:spPr>
        <p:txBody>
          <a:bodyPr/>
          <a:lstStyle/>
          <a:p>
            <a:r>
              <a:rPr lang="en-US" b="1" dirty="0">
                <a:latin typeface="Lora" pitchFamily="2" charset="0"/>
                <a:cs typeface="Arial" panose="020B0604020202020204" pitchFamily="34" charset="0"/>
              </a:rPr>
              <a:t>Housing Sessions</a:t>
            </a:r>
          </a:p>
        </p:txBody>
      </p:sp>
      <p:sp>
        <p:nvSpPr>
          <p:cNvPr id="3" name="Content Placeholder 2">
            <a:extLst>
              <a:ext uri="{FF2B5EF4-FFF2-40B4-BE49-F238E27FC236}">
                <a16:creationId xmlns:a16="http://schemas.microsoft.com/office/drawing/2014/main" id="{94F94CA3-1FE3-5AE5-AE7B-AA4A5FA2DAAD}"/>
              </a:ext>
            </a:extLst>
          </p:cNvPr>
          <p:cNvSpPr>
            <a:spLocks noGrp="1"/>
          </p:cNvSpPr>
          <p:nvPr>
            <p:ph idx="1"/>
          </p:nvPr>
        </p:nvSpPr>
        <p:spPr>
          <a:xfrm>
            <a:off x="3132160" y="1825625"/>
            <a:ext cx="8748216" cy="4351338"/>
          </a:xfrm>
        </p:spPr>
        <p:txBody>
          <a:bodyPr>
            <a:normAutofit/>
          </a:bodyPr>
          <a:lstStyle/>
          <a:p>
            <a:pPr marL="0" indent="0">
              <a:spcBef>
                <a:spcPts val="0"/>
              </a:spcBef>
              <a:buNone/>
            </a:pPr>
            <a:r>
              <a:rPr lang="en-US" sz="2000" b="1" dirty="0">
                <a:solidFill>
                  <a:srgbClr val="000000"/>
                </a:solidFill>
                <a:latin typeface="Lora" pitchFamily="2" charset="0"/>
              </a:rPr>
              <a:t>10:15-11:30</a:t>
            </a:r>
            <a:r>
              <a:rPr lang="en-US" sz="2000" b="1" i="0" u="none" strike="noStrike" dirty="0">
                <a:solidFill>
                  <a:srgbClr val="000000"/>
                </a:solidFill>
                <a:effectLst/>
                <a:latin typeface="Lora" pitchFamily="2" charset="0"/>
              </a:rPr>
              <a:t> a.m. | Housing Sessions</a:t>
            </a:r>
          </a:p>
          <a:p>
            <a:pPr>
              <a:spcBef>
                <a:spcPts val="0"/>
              </a:spcBef>
            </a:pPr>
            <a:r>
              <a:rPr lang="en-US" sz="2000" dirty="0">
                <a:latin typeface="Lora" pitchFamily="2" charset="0"/>
              </a:rPr>
              <a:t>Off-campus housing and commuting students</a:t>
            </a:r>
          </a:p>
          <a:p>
            <a:pPr lvl="1">
              <a:spcBef>
                <a:spcPts val="0"/>
              </a:spcBef>
            </a:pPr>
            <a:r>
              <a:rPr lang="en-US" sz="1600" dirty="0">
                <a:latin typeface="Lora" pitchFamily="2" charset="0"/>
              </a:rPr>
              <a:t>Housing already secured for upcoming academic year</a:t>
            </a:r>
          </a:p>
          <a:p>
            <a:pPr>
              <a:spcBef>
                <a:spcPts val="0"/>
              </a:spcBef>
            </a:pPr>
            <a:endParaRPr lang="en-US" sz="2000" dirty="0">
              <a:effectLst/>
              <a:latin typeface="Lora" pitchFamily="2" charset="0"/>
            </a:endParaRPr>
          </a:p>
          <a:p>
            <a:pPr>
              <a:spcBef>
                <a:spcPts val="0"/>
              </a:spcBef>
            </a:pPr>
            <a:endParaRPr lang="en-US" sz="2000" dirty="0">
              <a:effectLst/>
              <a:latin typeface="Lora" pitchFamily="2" charset="0"/>
            </a:endParaRPr>
          </a:p>
          <a:p>
            <a:pPr>
              <a:spcBef>
                <a:spcPts val="0"/>
              </a:spcBef>
            </a:pPr>
            <a:r>
              <a:rPr lang="en-US" sz="2000" dirty="0">
                <a:latin typeface="Lora" pitchFamily="2" charset="0"/>
              </a:rPr>
              <a:t>Still looking for off-campus housing</a:t>
            </a:r>
          </a:p>
          <a:p>
            <a:pPr lvl="1">
              <a:spcBef>
                <a:spcPts val="0"/>
              </a:spcBef>
            </a:pPr>
            <a:r>
              <a:rPr lang="en-US" sz="1600" dirty="0">
                <a:latin typeface="Lora" pitchFamily="2" charset="0"/>
              </a:rPr>
              <a:t>Local rental property managers just outside this building</a:t>
            </a:r>
          </a:p>
          <a:p>
            <a:pPr lvl="1">
              <a:spcBef>
                <a:spcPts val="0"/>
              </a:spcBef>
            </a:pPr>
            <a:r>
              <a:rPr lang="en-US" sz="1600" dirty="0">
                <a:latin typeface="Lora" pitchFamily="2" charset="0"/>
              </a:rPr>
              <a:t>Includes students on waitlist for on-campus housing</a:t>
            </a:r>
          </a:p>
          <a:p>
            <a:pPr lvl="1">
              <a:spcBef>
                <a:spcPts val="0"/>
              </a:spcBef>
            </a:pPr>
            <a:r>
              <a:rPr lang="en-US" sz="1600" dirty="0">
                <a:latin typeface="Lora" pitchFamily="2" charset="0"/>
              </a:rPr>
              <a:t>Whenever you are finished with the housing fair, come back to this room</a:t>
            </a:r>
          </a:p>
          <a:p>
            <a:pPr>
              <a:spcBef>
                <a:spcPts val="0"/>
              </a:spcBef>
            </a:pPr>
            <a:endParaRPr lang="en-US" sz="2000" dirty="0">
              <a:effectLst/>
              <a:latin typeface="Lora" pitchFamily="2" charset="0"/>
            </a:endParaRPr>
          </a:p>
          <a:p>
            <a:pPr>
              <a:spcBef>
                <a:spcPts val="0"/>
              </a:spcBef>
            </a:pPr>
            <a:endParaRPr lang="en-US" sz="2000" dirty="0">
              <a:effectLst/>
              <a:latin typeface="Lora" pitchFamily="2" charset="0"/>
            </a:endParaRPr>
          </a:p>
          <a:p>
            <a:pPr>
              <a:spcBef>
                <a:spcPts val="0"/>
              </a:spcBef>
            </a:pPr>
            <a:r>
              <a:rPr lang="en-US" sz="2000" dirty="0">
                <a:effectLst/>
                <a:latin typeface="Lora" pitchFamily="2" charset="0"/>
              </a:rPr>
              <a:t>On-campus housing students</a:t>
            </a:r>
            <a:endParaRPr lang="en-US" sz="2000" dirty="0">
              <a:latin typeface="Lora" pitchFamily="2" charset="0"/>
            </a:endParaRPr>
          </a:p>
          <a:p>
            <a:pPr lvl="1">
              <a:spcBef>
                <a:spcPts val="0"/>
              </a:spcBef>
            </a:pPr>
            <a:r>
              <a:rPr lang="en-US" sz="1600" dirty="0">
                <a:effectLst/>
                <a:latin typeface="Lora" pitchFamily="2" charset="0"/>
              </a:rPr>
              <a:t>Bear Creek residents (including Transfer Buffs LLC)</a:t>
            </a:r>
          </a:p>
          <a:p>
            <a:pPr lvl="1">
              <a:spcBef>
                <a:spcPts val="0"/>
              </a:spcBef>
            </a:pPr>
            <a:r>
              <a:rPr lang="en-US" sz="1600" dirty="0">
                <a:latin typeface="Lora" pitchFamily="2" charset="0"/>
              </a:rPr>
              <a:t>First year housing residence halls</a:t>
            </a:r>
            <a:endParaRPr lang="en-US" sz="1600" dirty="0">
              <a:effectLst/>
              <a:latin typeface="Lora" pitchFamily="2" charset="0"/>
            </a:endParaRPr>
          </a:p>
          <a:p>
            <a:pPr marL="0" indent="0">
              <a:spcBef>
                <a:spcPts val="0"/>
              </a:spcBef>
              <a:buNone/>
            </a:pPr>
            <a:endParaRPr lang="en-US" sz="2000" dirty="0">
              <a:latin typeface="Lora" pitchFamily="2" charset="0"/>
            </a:endParaRPr>
          </a:p>
        </p:txBody>
      </p:sp>
      <p:pic>
        <p:nvPicPr>
          <p:cNvPr id="5" name="Picture 4" descr="A qr code with a white background&#10;&#10;Description automatically generated">
            <a:extLst>
              <a:ext uri="{FF2B5EF4-FFF2-40B4-BE49-F238E27FC236}">
                <a16:creationId xmlns:a16="http://schemas.microsoft.com/office/drawing/2014/main" id="{CF0DF16B-CEE4-9BD5-4E78-63384AE34E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5774" y="4907280"/>
            <a:ext cx="1950720" cy="1950720"/>
          </a:xfrm>
          <a:prstGeom prst="rect">
            <a:avLst/>
          </a:prstGeom>
        </p:spPr>
      </p:pic>
    </p:spTree>
    <p:extLst>
      <p:ext uri="{BB962C8B-B14F-4D97-AF65-F5344CB8AC3E}">
        <p14:creationId xmlns:p14="http://schemas.microsoft.com/office/powerpoint/2010/main" val="3219415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D7291-6C09-29E0-CADA-3EC0D987CA31}"/>
              </a:ext>
            </a:extLst>
          </p:cNvPr>
          <p:cNvSpPr>
            <a:spLocks noGrp="1"/>
          </p:cNvSpPr>
          <p:nvPr>
            <p:ph type="ctrTitle"/>
          </p:nvPr>
        </p:nvSpPr>
        <p:spPr>
          <a:xfrm>
            <a:off x="6687401" y="1454057"/>
            <a:ext cx="4926843" cy="2387600"/>
          </a:xfrm>
        </p:spPr>
        <p:txBody>
          <a:bodyPr>
            <a:normAutofit fontScale="90000"/>
          </a:bodyPr>
          <a:lstStyle/>
          <a:p>
            <a:r>
              <a:rPr lang="en-US" b="1" dirty="0">
                <a:latin typeface="Lora" pitchFamily="2" charset="0"/>
                <a:cs typeface="Arial" panose="020B0604020202020204" pitchFamily="34" charset="0"/>
              </a:rPr>
              <a:t>New Student &amp; Family Programs</a:t>
            </a:r>
          </a:p>
        </p:txBody>
      </p:sp>
      <p:sp>
        <p:nvSpPr>
          <p:cNvPr id="3" name="Subtitle 2">
            <a:extLst>
              <a:ext uri="{FF2B5EF4-FFF2-40B4-BE49-F238E27FC236}">
                <a16:creationId xmlns:a16="http://schemas.microsoft.com/office/drawing/2014/main" id="{E8079607-C72F-08A6-3C2E-5C71F76AA516}"/>
              </a:ext>
            </a:extLst>
          </p:cNvPr>
          <p:cNvSpPr>
            <a:spLocks noGrp="1"/>
          </p:cNvSpPr>
          <p:nvPr>
            <p:ph type="subTitle" idx="1"/>
          </p:nvPr>
        </p:nvSpPr>
        <p:spPr>
          <a:xfrm>
            <a:off x="6687401" y="4292321"/>
            <a:ext cx="4926843" cy="1655762"/>
          </a:xfrm>
        </p:spPr>
        <p:txBody>
          <a:bodyPr/>
          <a:lstStyle/>
          <a:p>
            <a:r>
              <a:rPr lang="en-US" dirty="0">
                <a:latin typeface="Lora" pitchFamily="2" charset="0"/>
                <a:cs typeface="Arial" panose="020B0604020202020204" pitchFamily="34" charset="0"/>
              </a:rPr>
              <a:t>And more!</a:t>
            </a:r>
          </a:p>
        </p:txBody>
      </p:sp>
    </p:spTree>
    <p:extLst>
      <p:ext uri="{BB962C8B-B14F-4D97-AF65-F5344CB8AC3E}">
        <p14:creationId xmlns:p14="http://schemas.microsoft.com/office/powerpoint/2010/main" val="3264002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C19ED79-28E1-A292-834B-6C34E89BBB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A71018-8D38-F765-37AE-19584C64ABDE}"/>
              </a:ext>
            </a:extLst>
          </p:cNvPr>
          <p:cNvSpPr>
            <a:spLocks noGrp="1"/>
          </p:cNvSpPr>
          <p:nvPr>
            <p:ph type="title"/>
          </p:nvPr>
        </p:nvSpPr>
        <p:spPr>
          <a:xfrm>
            <a:off x="3132160" y="365125"/>
            <a:ext cx="8748216" cy="1325563"/>
          </a:xfrm>
        </p:spPr>
        <p:txBody>
          <a:bodyPr/>
          <a:lstStyle/>
          <a:p>
            <a:r>
              <a:rPr lang="en-US" b="1" dirty="0">
                <a:latin typeface="Lora" pitchFamily="2" charset="0"/>
                <a:cs typeface="Arial" panose="020B0604020202020204" pitchFamily="34" charset="0"/>
              </a:rPr>
              <a:t>CU Boulder Transfer Data</a:t>
            </a:r>
          </a:p>
        </p:txBody>
      </p:sp>
      <p:sp>
        <p:nvSpPr>
          <p:cNvPr id="3" name="Content Placeholder 2">
            <a:extLst>
              <a:ext uri="{FF2B5EF4-FFF2-40B4-BE49-F238E27FC236}">
                <a16:creationId xmlns:a16="http://schemas.microsoft.com/office/drawing/2014/main" id="{E32A80D8-7717-1F8B-241F-ADB4E37BD2A2}"/>
              </a:ext>
            </a:extLst>
          </p:cNvPr>
          <p:cNvSpPr>
            <a:spLocks noGrp="1"/>
          </p:cNvSpPr>
          <p:nvPr>
            <p:ph idx="1"/>
          </p:nvPr>
        </p:nvSpPr>
        <p:spPr>
          <a:xfrm>
            <a:off x="3132160" y="1825625"/>
            <a:ext cx="8748216" cy="4351338"/>
          </a:xfrm>
        </p:spPr>
        <p:txBody>
          <a:bodyPr>
            <a:normAutofit/>
          </a:bodyPr>
          <a:lstStyle/>
          <a:p>
            <a:pPr>
              <a:spcBef>
                <a:spcPts val="0"/>
              </a:spcBef>
            </a:pPr>
            <a:r>
              <a:rPr lang="en-US" dirty="0">
                <a:solidFill>
                  <a:srgbClr val="000000"/>
                </a:solidFill>
                <a:latin typeface="Lora" pitchFamily="2" charset="0"/>
              </a:rPr>
              <a:t>2100+ students transfer to CU Boulder each academic year</a:t>
            </a:r>
          </a:p>
          <a:p>
            <a:pPr lvl="1">
              <a:spcBef>
                <a:spcPts val="0"/>
              </a:spcBef>
            </a:pPr>
            <a:r>
              <a:rPr lang="en-US" dirty="0">
                <a:solidFill>
                  <a:srgbClr val="000000"/>
                </a:solidFill>
                <a:latin typeface="Lora" pitchFamily="2" charset="0"/>
              </a:rPr>
              <a:t>1600+ in the fall, 500+ in the spring</a:t>
            </a:r>
          </a:p>
          <a:p>
            <a:pPr lvl="1">
              <a:spcBef>
                <a:spcPts val="0"/>
              </a:spcBef>
            </a:pPr>
            <a:r>
              <a:rPr lang="en-US" dirty="0">
                <a:solidFill>
                  <a:srgbClr val="000000"/>
                </a:solidFill>
                <a:latin typeface="Lora" pitchFamily="2" charset="0"/>
              </a:rPr>
              <a:t>65% from 4-year, 35% from 2-year institutions</a:t>
            </a:r>
          </a:p>
          <a:p>
            <a:pPr marL="457200" lvl="1" indent="0">
              <a:spcBef>
                <a:spcPts val="0"/>
              </a:spcBef>
              <a:buNone/>
            </a:pPr>
            <a:endParaRPr lang="en-US" dirty="0">
              <a:solidFill>
                <a:srgbClr val="000000"/>
              </a:solidFill>
              <a:latin typeface="Lora" pitchFamily="2" charset="0"/>
            </a:endParaRPr>
          </a:p>
          <a:p>
            <a:pPr>
              <a:spcBef>
                <a:spcPts val="0"/>
              </a:spcBef>
            </a:pPr>
            <a:r>
              <a:rPr lang="en-US" dirty="0">
                <a:solidFill>
                  <a:srgbClr val="000000"/>
                </a:solidFill>
                <a:latin typeface="Lora" pitchFamily="2" charset="0"/>
              </a:rPr>
              <a:t>6000+ transfers on campus on any given semester</a:t>
            </a:r>
          </a:p>
          <a:p>
            <a:pPr>
              <a:spcBef>
                <a:spcPts val="0"/>
              </a:spcBef>
            </a:pPr>
            <a:endParaRPr lang="en-US" dirty="0">
              <a:solidFill>
                <a:srgbClr val="000000"/>
              </a:solidFill>
              <a:latin typeface="Lora" pitchFamily="2" charset="0"/>
            </a:endParaRPr>
          </a:p>
          <a:p>
            <a:pPr marL="0" indent="0">
              <a:spcBef>
                <a:spcPts val="0"/>
              </a:spcBef>
              <a:buNone/>
            </a:pPr>
            <a:endParaRPr lang="en-US" dirty="0">
              <a:solidFill>
                <a:srgbClr val="000000"/>
              </a:solidFill>
              <a:latin typeface="Lora" pitchFamily="2" charset="0"/>
            </a:endParaRPr>
          </a:p>
          <a:p>
            <a:pPr marL="457200" lvl="1" indent="0">
              <a:spcBef>
                <a:spcPts val="0"/>
              </a:spcBef>
              <a:buNone/>
            </a:pPr>
            <a:endParaRPr lang="en-US" dirty="0">
              <a:solidFill>
                <a:srgbClr val="000000"/>
              </a:solidFill>
              <a:latin typeface="Lora" pitchFamily="2" charset="0"/>
            </a:endParaRPr>
          </a:p>
          <a:p>
            <a:pPr>
              <a:spcBef>
                <a:spcPts val="0"/>
              </a:spcBef>
            </a:pPr>
            <a:endParaRPr lang="en-US" dirty="0">
              <a:solidFill>
                <a:srgbClr val="000000"/>
              </a:solidFill>
              <a:latin typeface="Lora" pitchFamily="2" charset="0"/>
            </a:endParaRPr>
          </a:p>
        </p:txBody>
      </p:sp>
      <p:sp>
        <p:nvSpPr>
          <p:cNvPr id="4" name="TextBox 3">
            <a:extLst>
              <a:ext uri="{FF2B5EF4-FFF2-40B4-BE49-F238E27FC236}">
                <a16:creationId xmlns:a16="http://schemas.microsoft.com/office/drawing/2014/main" id="{5A0C3207-B5EC-CFC4-D8A3-423D43379BE1}"/>
              </a:ext>
            </a:extLst>
          </p:cNvPr>
          <p:cNvSpPr txBox="1"/>
          <p:nvPr/>
        </p:nvSpPr>
        <p:spPr>
          <a:xfrm>
            <a:off x="3037840" y="6370320"/>
            <a:ext cx="8842536" cy="307777"/>
          </a:xfrm>
          <a:prstGeom prst="rect">
            <a:avLst/>
          </a:prstGeom>
          <a:noFill/>
        </p:spPr>
        <p:txBody>
          <a:bodyPr wrap="square" rtlCol="0">
            <a:spAutoFit/>
          </a:bodyPr>
          <a:lstStyle/>
          <a:p>
            <a:pPr marL="742950" lvl="1" indent="-285750">
              <a:buFont typeface="Wingdings" panose="05000000000000000000" pitchFamily="2" charset="2"/>
              <a:buChar char="Ø"/>
            </a:pPr>
            <a:r>
              <a:rPr lang="en-US" sz="1400" dirty="0">
                <a:latin typeface="Lora" pitchFamily="2" charset="0"/>
              </a:rPr>
              <a:t>CU Boulder Office of Data Analytics, Transfer Student Dashboard</a:t>
            </a:r>
          </a:p>
        </p:txBody>
      </p:sp>
    </p:spTree>
    <p:extLst>
      <p:ext uri="{BB962C8B-B14F-4D97-AF65-F5344CB8AC3E}">
        <p14:creationId xmlns:p14="http://schemas.microsoft.com/office/powerpoint/2010/main" val="1546200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7" name="Rectangle 6"/>
          <p:cNvSpPr/>
          <p:nvPr/>
        </p:nvSpPr>
        <p:spPr>
          <a:xfrm>
            <a:off x="0" y="1"/>
            <a:ext cx="2656936" cy="1518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310"/>
          <a:stretch/>
        </p:blipFill>
        <p:spPr>
          <a:xfrm>
            <a:off x="2656937" y="0"/>
            <a:ext cx="9535063"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9043" y="413350"/>
            <a:ext cx="6642175" cy="1104900"/>
          </a:xfrm>
          <a:prstGeom prst="rect">
            <a:avLst/>
          </a:prstGeom>
        </p:spPr>
      </p:pic>
      <p:sp>
        <p:nvSpPr>
          <p:cNvPr id="8" name="TextBox 7"/>
          <p:cNvSpPr txBox="1"/>
          <p:nvPr/>
        </p:nvSpPr>
        <p:spPr>
          <a:xfrm>
            <a:off x="5137111" y="1367249"/>
            <a:ext cx="6326037" cy="748988"/>
          </a:xfrm>
          <a:prstGeom prst="rect">
            <a:avLst/>
          </a:prstGeom>
          <a:noFill/>
        </p:spPr>
        <p:txBody>
          <a:bodyPr wrap="square" rtlCol="0">
            <a:spAutoFit/>
          </a:bodyPr>
          <a:lstStyle/>
          <a:p>
            <a:pPr algn="ctr"/>
            <a:r>
              <a:rPr lang="en-US" sz="4267" b="1" dirty="0">
                <a:solidFill>
                  <a:srgbClr val="CFB87C"/>
                </a:solidFill>
              </a:rPr>
              <a:t>Beginning August 17</a:t>
            </a:r>
          </a:p>
        </p:txBody>
      </p:sp>
      <p:sp>
        <p:nvSpPr>
          <p:cNvPr id="163" name="Shape 163"/>
          <p:cNvSpPr txBox="1"/>
          <p:nvPr/>
        </p:nvSpPr>
        <p:spPr>
          <a:xfrm>
            <a:off x="158011" y="1374469"/>
            <a:ext cx="2328000" cy="662596"/>
          </a:xfrm>
          <a:prstGeom prst="rect">
            <a:avLst/>
          </a:prstGeom>
          <a:solidFill>
            <a:schemeClr val="tx1"/>
          </a:solidFill>
          <a:ln w="9525" cap="flat" cmpd="sng">
            <a:solidFill>
              <a:srgbClr val="000000"/>
            </a:solidFill>
            <a:prstDash val="dot"/>
            <a:round/>
            <a:headEnd type="none" w="med" len="med"/>
            <a:tailEnd type="none" w="med" len="med"/>
          </a:ln>
        </p:spPr>
        <p:txBody>
          <a:bodyPr lIns="121900" tIns="121900" rIns="121900" bIns="121900" anchor="ctr" anchorCtr="0">
            <a:noAutofit/>
          </a:bodyPr>
          <a:lstStyle/>
          <a:p>
            <a:pPr lvl="0" algn="ctr"/>
            <a:r>
              <a:rPr lang="en-US" sz="2400" b="1" dirty="0">
                <a:solidFill>
                  <a:srgbClr val="CFB87C"/>
                </a:solidFill>
              </a:rPr>
              <a:t>College Days</a:t>
            </a:r>
            <a:endParaRPr lang="en" sz="2400" b="1" dirty="0">
              <a:solidFill>
                <a:srgbClr val="CFB87C"/>
              </a:solidFill>
            </a:endParaRPr>
          </a:p>
        </p:txBody>
      </p:sp>
      <p:sp>
        <p:nvSpPr>
          <p:cNvPr id="170" name="Shape 170"/>
          <p:cNvSpPr txBox="1"/>
          <p:nvPr/>
        </p:nvSpPr>
        <p:spPr>
          <a:xfrm>
            <a:off x="169512" y="2236085"/>
            <a:ext cx="2328000" cy="662595"/>
          </a:xfrm>
          <a:prstGeom prst="rect">
            <a:avLst/>
          </a:prstGeom>
          <a:solidFill>
            <a:schemeClr val="tx1"/>
          </a:solidFill>
          <a:ln w="9525" cap="flat" cmpd="sng">
            <a:solidFill>
              <a:srgbClr val="000000"/>
            </a:solidFill>
            <a:prstDash val="dot"/>
            <a:round/>
            <a:headEnd type="none" w="med" len="med"/>
            <a:tailEnd type="none" w="med" len="med"/>
          </a:ln>
        </p:spPr>
        <p:txBody>
          <a:bodyPr lIns="121900" tIns="121900" rIns="121900" bIns="121900" anchor="ctr" anchorCtr="0">
            <a:noAutofit/>
          </a:bodyPr>
          <a:lstStyle/>
          <a:p>
            <a:pPr algn="ctr"/>
            <a:r>
              <a:rPr lang="en-US" sz="2400" b="1" dirty="0">
                <a:solidFill>
                  <a:srgbClr val="CFB87C"/>
                </a:solidFill>
              </a:rPr>
              <a:t>Residential Programming</a:t>
            </a:r>
            <a:endParaRPr lang="en" sz="2400" b="1" dirty="0">
              <a:solidFill>
                <a:srgbClr val="CFB87C"/>
              </a:solidFill>
            </a:endParaRPr>
          </a:p>
        </p:txBody>
      </p:sp>
      <p:sp>
        <p:nvSpPr>
          <p:cNvPr id="171" name="Shape 171"/>
          <p:cNvSpPr txBox="1"/>
          <p:nvPr/>
        </p:nvSpPr>
        <p:spPr>
          <a:xfrm>
            <a:off x="169512" y="3097702"/>
            <a:ext cx="2328000" cy="662596"/>
          </a:xfrm>
          <a:prstGeom prst="rect">
            <a:avLst/>
          </a:prstGeom>
          <a:solidFill>
            <a:schemeClr val="tx1"/>
          </a:solidFill>
          <a:ln w="9525" cap="flat" cmpd="sng">
            <a:solidFill>
              <a:srgbClr val="000000"/>
            </a:solidFill>
            <a:prstDash val="dot"/>
            <a:round/>
            <a:headEnd type="none" w="med" len="med"/>
            <a:tailEnd type="none" w="med" len="med"/>
          </a:ln>
        </p:spPr>
        <p:txBody>
          <a:bodyPr lIns="121900" tIns="121900" rIns="121900" bIns="121900" anchor="ctr" anchorCtr="0">
            <a:noAutofit/>
          </a:bodyPr>
          <a:lstStyle/>
          <a:p>
            <a:pPr algn="ctr"/>
            <a:r>
              <a:rPr lang="en" sz="2400" b="1" dirty="0">
                <a:solidFill>
                  <a:srgbClr val="CFB87C"/>
                </a:solidFill>
              </a:rPr>
              <a:t>Be Involved Fair</a:t>
            </a:r>
          </a:p>
        </p:txBody>
      </p:sp>
      <p:sp>
        <p:nvSpPr>
          <p:cNvPr id="178" name="Shape 178"/>
          <p:cNvSpPr txBox="1"/>
          <p:nvPr/>
        </p:nvSpPr>
        <p:spPr>
          <a:xfrm>
            <a:off x="158717" y="512852"/>
            <a:ext cx="2328000" cy="662595"/>
          </a:xfrm>
          <a:prstGeom prst="rect">
            <a:avLst/>
          </a:prstGeom>
          <a:solidFill>
            <a:schemeClr val="tx1"/>
          </a:solidFill>
          <a:ln w="9525" cap="flat" cmpd="sng">
            <a:solidFill>
              <a:srgbClr val="000000"/>
            </a:solidFill>
            <a:prstDash val="dot"/>
            <a:round/>
            <a:headEnd type="none" w="med" len="med"/>
            <a:tailEnd type="none" w="med" len="med"/>
          </a:ln>
        </p:spPr>
        <p:txBody>
          <a:bodyPr lIns="121900" tIns="121900" rIns="121900" bIns="121900" anchor="ctr" anchorCtr="0">
            <a:noAutofit/>
          </a:bodyPr>
          <a:lstStyle/>
          <a:p>
            <a:pPr lvl="0" algn="ctr"/>
            <a:r>
              <a:rPr lang="en-US" sz="2400" b="1" dirty="0">
                <a:solidFill>
                  <a:srgbClr val="CFB87C"/>
                </a:solidFill>
              </a:rPr>
              <a:t>Welcome to Our Herd</a:t>
            </a:r>
            <a:endParaRPr lang="en" sz="2400" b="1" dirty="0">
              <a:solidFill>
                <a:srgbClr val="CFB87C"/>
              </a:solidFill>
            </a:endParaRPr>
          </a:p>
        </p:txBody>
      </p:sp>
      <p:sp>
        <p:nvSpPr>
          <p:cNvPr id="20" name="Shape 177"/>
          <p:cNvSpPr txBox="1"/>
          <p:nvPr/>
        </p:nvSpPr>
        <p:spPr>
          <a:xfrm>
            <a:off x="169512" y="3959319"/>
            <a:ext cx="2328000" cy="662596"/>
          </a:xfrm>
          <a:prstGeom prst="rect">
            <a:avLst/>
          </a:prstGeom>
          <a:solidFill>
            <a:schemeClr val="tx1"/>
          </a:solidFill>
          <a:ln w="9525" cap="flat" cmpd="sng">
            <a:solidFill>
              <a:srgbClr val="000000"/>
            </a:solidFill>
            <a:prstDash val="dot"/>
            <a:round/>
            <a:headEnd type="none" w="med" len="med"/>
            <a:tailEnd type="none" w="med" len="med"/>
          </a:ln>
        </p:spPr>
        <p:txBody>
          <a:bodyPr lIns="121900" tIns="121900" rIns="121900" bIns="121900" anchor="ctr" anchorCtr="0">
            <a:noAutofit/>
          </a:bodyPr>
          <a:lstStyle/>
          <a:p>
            <a:pPr algn="ctr"/>
            <a:r>
              <a:rPr lang="en-US" sz="2400" b="1" dirty="0" err="1">
                <a:solidFill>
                  <a:srgbClr val="CFB87C"/>
                </a:solidFill>
              </a:rPr>
              <a:t>Welcomefest</a:t>
            </a:r>
            <a:r>
              <a:rPr lang="en-US" sz="2400" b="1" dirty="0">
                <a:solidFill>
                  <a:srgbClr val="CFB87C"/>
                </a:solidFill>
              </a:rPr>
              <a:t> Concert</a:t>
            </a:r>
            <a:endParaRPr lang="en" sz="2400" b="1" dirty="0">
              <a:solidFill>
                <a:srgbClr val="CFB87C"/>
              </a:solidFill>
            </a:endParaRPr>
          </a:p>
        </p:txBody>
      </p:sp>
      <p:sp>
        <p:nvSpPr>
          <p:cNvPr id="12" name="Shape 177"/>
          <p:cNvSpPr txBox="1"/>
          <p:nvPr/>
        </p:nvSpPr>
        <p:spPr>
          <a:xfrm>
            <a:off x="169512" y="5682554"/>
            <a:ext cx="2328000" cy="662596"/>
          </a:xfrm>
          <a:prstGeom prst="rect">
            <a:avLst/>
          </a:prstGeom>
          <a:solidFill>
            <a:schemeClr val="tx1"/>
          </a:solidFill>
          <a:ln w="9525" cap="flat" cmpd="sng">
            <a:solidFill>
              <a:srgbClr val="000000"/>
            </a:solidFill>
            <a:prstDash val="dot"/>
            <a:round/>
            <a:headEnd type="none" w="med" len="med"/>
            <a:tailEnd type="none" w="med" len="med"/>
          </a:ln>
        </p:spPr>
        <p:txBody>
          <a:bodyPr lIns="121900" tIns="121900" rIns="121900" bIns="121900" anchor="ctr" anchorCtr="0">
            <a:noAutofit/>
          </a:bodyPr>
          <a:lstStyle/>
          <a:p>
            <a:pPr algn="ctr"/>
            <a:r>
              <a:rPr lang="en-US" sz="2400" b="1" dirty="0">
                <a:solidFill>
                  <a:srgbClr val="CFB87C"/>
                </a:solidFill>
              </a:rPr>
              <a:t>Connect at the Rec</a:t>
            </a:r>
            <a:endParaRPr lang="en" sz="2400" b="1" dirty="0">
              <a:solidFill>
                <a:srgbClr val="CFB87C"/>
              </a:solidFill>
            </a:endParaRPr>
          </a:p>
        </p:txBody>
      </p:sp>
      <p:sp>
        <p:nvSpPr>
          <p:cNvPr id="14" name="Shape 177"/>
          <p:cNvSpPr txBox="1"/>
          <p:nvPr/>
        </p:nvSpPr>
        <p:spPr>
          <a:xfrm>
            <a:off x="158011" y="4820937"/>
            <a:ext cx="2328000" cy="662596"/>
          </a:xfrm>
          <a:prstGeom prst="rect">
            <a:avLst/>
          </a:prstGeom>
          <a:solidFill>
            <a:schemeClr val="tx1"/>
          </a:solidFill>
          <a:ln w="9525" cap="flat" cmpd="sng">
            <a:solidFill>
              <a:srgbClr val="000000"/>
            </a:solidFill>
            <a:prstDash val="dot"/>
            <a:round/>
            <a:headEnd type="none" w="med" len="med"/>
            <a:tailEnd type="none" w="med" len="med"/>
          </a:ln>
        </p:spPr>
        <p:txBody>
          <a:bodyPr lIns="121900" tIns="121900" rIns="121900" bIns="121900" anchor="ctr" anchorCtr="0">
            <a:noAutofit/>
          </a:bodyPr>
          <a:lstStyle/>
          <a:p>
            <a:pPr algn="ctr"/>
            <a:r>
              <a:rPr lang="en-US" sz="2400" b="1" dirty="0">
                <a:solidFill>
                  <a:srgbClr val="CFB87C"/>
                </a:solidFill>
              </a:rPr>
              <a:t>CU Kickoff</a:t>
            </a:r>
            <a:endParaRPr lang="en" sz="2400" b="1" dirty="0">
              <a:solidFill>
                <a:srgbClr val="CFB87C"/>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3ded8b1b-070d-4629-82e4-c0b019f46057}" enabled="0" method="" siteId="{3ded8b1b-070d-4629-82e4-c0b019f46057}" removed="1"/>
</clbl:labelList>
</file>

<file path=docProps/app.xml><?xml version="1.0" encoding="utf-8"?>
<Properties xmlns="http://schemas.openxmlformats.org/officeDocument/2006/extended-properties" xmlns:vt="http://schemas.openxmlformats.org/officeDocument/2006/docPropsVTypes">
  <TotalTime>5782</TotalTime>
  <Words>1012</Words>
  <Application>Microsoft Office PowerPoint</Application>
  <PresentationFormat>Widescreen</PresentationFormat>
  <Paragraphs>170</Paragraphs>
  <Slides>19</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Aptos</vt:lpstr>
      <vt:lpstr>Arial</vt:lpstr>
      <vt:lpstr>Calibri</vt:lpstr>
      <vt:lpstr>Calibri Light</vt:lpstr>
      <vt:lpstr>Lora</vt:lpstr>
      <vt:lpstr>Wingdings</vt:lpstr>
      <vt:lpstr>Office Theme</vt:lpstr>
      <vt:lpstr>PowerPoint Presentation</vt:lpstr>
      <vt:lpstr>PowerPoint Presentation</vt:lpstr>
      <vt:lpstr>New Student &amp; Family Programs</vt:lpstr>
      <vt:lpstr>Today’s Orientation Schedule</vt:lpstr>
      <vt:lpstr>Today’s Orientation Schedule</vt:lpstr>
      <vt:lpstr>Housing Sessions</vt:lpstr>
      <vt:lpstr>New Student &amp; Family Programs</vt:lpstr>
      <vt:lpstr>CU Boulder Transfer Data</vt:lpstr>
      <vt:lpstr>PowerPoint Presentation</vt:lpstr>
      <vt:lpstr>Transfer Student College Day</vt:lpstr>
      <vt:lpstr>FYXP 3000 – Transfer Success Seminar</vt:lpstr>
      <vt:lpstr>Transfer Events at CU Boulder</vt:lpstr>
      <vt:lpstr>National Transfer Student Week</vt:lpstr>
      <vt:lpstr>Make A Buddy!</vt:lpstr>
      <vt:lpstr>ASAP Tutoring</vt:lpstr>
      <vt:lpstr>Basic Needs Center</vt:lpstr>
      <vt:lpstr>Association of Non-Traditional Students (ANTS)</vt:lpstr>
      <vt:lpstr>Tau Sigma National Honor Society</vt:lpstr>
      <vt:lpstr>Important Dates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Quinton Martinez</dc:creator>
  <cp:lastModifiedBy>Jason Benton</cp:lastModifiedBy>
  <cp:revision>5</cp:revision>
  <dcterms:created xsi:type="dcterms:W3CDTF">2024-05-08T19:29:54Z</dcterms:created>
  <dcterms:modified xsi:type="dcterms:W3CDTF">2025-06-20T21:34:49Z</dcterms:modified>
</cp:coreProperties>
</file>