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70" r:id="rId6"/>
    <p:sldId id="274" r:id="rId7"/>
    <p:sldId id="271" r:id="rId8"/>
    <p:sldId id="272" r:id="rId9"/>
    <p:sldId id="273" r:id="rId10"/>
    <p:sldId id="261" r:id="rId11"/>
    <p:sldId id="258" r:id="rId12"/>
    <p:sldId id="262" r:id="rId13"/>
    <p:sldId id="265" r:id="rId14"/>
    <p:sldId id="266" r:id="rId15"/>
    <p:sldId id="267" r:id="rId16"/>
    <p:sldId id="268" r:id="rId17"/>
    <p:sldId id="26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Padilla" userId="S::anpa8220@colorado.edu::0a3d45fc-5761-42d2-b49c-2e3a624ca3ca" providerId="AD" clId="Web-{205E72CD-786C-0568-2D15-2D12057539DE}"/>
    <pc:docChg chg="addSld modSld">
      <pc:chgData name="Angelica Padilla" userId="S::anpa8220@colorado.edu::0a3d45fc-5761-42d2-b49c-2e3a624ca3ca" providerId="AD" clId="Web-{205E72CD-786C-0568-2D15-2D12057539DE}" dt="2025-06-16T21:32:13.504" v="430" actId="20577"/>
      <pc:docMkLst>
        <pc:docMk/>
      </pc:docMkLst>
      <pc:sldChg chg="delSp modSp">
        <pc:chgData name="Angelica Padilla" userId="S::anpa8220@colorado.edu::0a3d45fc-5761-42d2-b49c-2e3a624ca3ca" providerId="AD" clId="Web-{205E72CD-786C-0568-2D15-2D12057539DE}" dt="2025-06-16T21:09:19.986" v="10" actId="1076"/>
        <pc:sldMkLst>
          <pc:docMk/>
          <pc:sldMk cId="3264002228" sldId="257"/>
        </pc:sldMkLst>
        <pc:spChg chg="mod">
          <ac:chgData name="Angelica Padilla" userId="S::anpa8220@colorado.edu::0a3d45fc-5761-42d2-b49c-2e3a624ca3ca" providerId="AD" clId="Web-{205E72CD-786C-0568-2D15-2D12057539DE}" dt="2025-06-16T21:09:19.986" v="10" actId="1076"/>
          <ac:spMkLst>
            <pc:docMk/>
            <pc:sldMk cId="3264002228" sldId="257"/>
            <ac:spMk id="2" creationId="{871D7291-6C09-29E0-CADA-3EC0D987CA31}"/>
          </ac:spMkLst>
        </pc:spChg>
      </pc:sldChg>
      <pc:sldChg chg="modSp">
        <pc:chgData name="Angelica Padilla" userId="S::anpa8220@colorado.edu::0a3d45fc-5761-42d2-b49c-2e3a624ca3ca" providerId="AD" clId="Web-{205E72CD-786C-0568-2D15-2D12057539DE}" dt="2025-06-16T21:08:41.234" v="8" actId="20577"/>
        <pc:sldMkLst>
          <pc:docMk/>
          <pc:sldMk cId="2703939688" sldId="264"/>
        </pc:sldMkLst>
        <pc:spChg chg="mod">
          <ac:chgData name="Angelica Padilla" userId="S::anpa8220@colorado.edu::0a3d45fc-5761-42d2-b49c-2e3a624ca3ca" providerId="AD" clId="Web-{205E72CD-786C-0568-2D15-2D12057539DE}" dt="2025-06-16T21:08:41.234" v="8" actId="20577"/>
          <ac:spMkLst>
            <pc:docMk/>
            <pc:sldMk cId="2703939688" sldId="264"/>
            <ac:spMk id="2" creationId="{176204DB-6BF1-C123-111F-9EFC3CA56BB5}"/>
          </ac:spMkLst>
        </pc:spChg>
      </pc:sldChg>
      <pc:sldChg chg="modSp">
        <pc:chgData name="Angelica Padilla" userId="S::anpa8220@colorado.edu::0a3d45fc-5761-42d2-b49c-2e3a624ca3ca" providerId="AD" clId="Web-{205E72CD-786C-0568-2D15-2D12057539DE}" dt="2025-06-16T21:28:59.825" v="282" actId="20577"/>
        <pc:sldMkLst>
          <pc:docMk/>
          <pc:sldMk cId="1487373914" sldId="270"/>
        </pc:sldMkLst>
        <pc:spChg chg="mod">
          <ac:chgData name="Angelica Padilla" userId="S::anpa8220@colorado.edu::0a3d45fc-5761-42d2-b49c-2e3a624ca3ca" providerId="AD" clId="Web-{205E72CD-786C-0568-2D15-2D12057539DE}" dt="2025-06-16T21:28:59.825" v="282" actId="20577"/>
          <ac:spMkLst>
            <pc:docMk/>
            <pc:sldMk cId="1487373914" sldId="270"/>
            <ac:spMk id="2" creationId="{6C3C5B86-058B-7FF7-0EC5-FF5B61E952E0}"/>
          </ac:spMkLst>
        </pc:spChg>
      </pc:sldChg>
      <pc:sldChg chg="addSp delSp modSp add replId">
        <pc:chgData name="Angelica Padilla" userId="S::anpa8220@colorado.edu::0a3d45fc-5761-42d2-b49c-2e3a624ca3ca" providerId="AD" clId="Web-{205E72CD-786C-0568-2D15-2D12057539DE}" dt="2025-06-16T21:14:33.184" v="78" actId="20577"/>
        <pc:sldMkLst>
          <pc:docMk/>
          <pc:sldMk cId="1099172768" sldId="272"/>
        </pc:sldMkLst>
        <pc:spChg chg="mod">
          <ac:chgData name="Angelica Padilla" userId="S::anpa8220@colorado.edu::0a3d45fc-5761-42d2-b49c-2e3a624ca3ca" providerId="AD" clId="Web-{205E72CD-786C-0568-2D15-2D12057539DE}" dt="2025-06-16T21:13:39.823" v="32" actId="20577"/>
          <ac:spMkLst>
            <pc:docMk/>
            <pc:sldMk cId="1099172768" sldId="272"/>
            <ac:spMk id="2" creationId="{2FD83E08-3936-32E5-6EFB-F5BCFD6F2785}"/>
          </ac:spMkLst>
        </pc:spChg>
        <pc:spChg chg="mod">
          <ac:chgData name="Angelica Padilla" userId="S::anpa8220@colorado.edu::0a3d45fc-5761-42d2-b49c-2e3a624ca3ca" providerId="AD" clId="Web-{205E72CD-786C-0568-2D15-2D12057539DE}" dt="2025-06-16T21:14:33.184" v="78" actId="20577"/>
          <ac:spMkLst>
            <pc:docMk/>
            <pc:sldMk cId="1099172768" sldId="272"/>
            <ac:spMk id="3" creationId="{4194DC62-453D-0623-61DB-0D2695D4915A}"/>
          </ac:spMkLst>
        </pc:spChg>
        <pc:picChg chg="add mod">
          <ac:chgData name="Angelica Padilla" userId="S::anpa8220@colorado.edu::0a3d45fc-5761-42d2-b49c-2e3a624ca3ca" providerId="AD" clId="Web-{205E72CD-786C-0568-2D15-2D12057539DE}" dt="2025-06-16T21:14:06.809" v="38" actId="14100"/>
          <ac:picMkLst>
            <pc:docMk/>
            <pc:sldMk cId="1099172768" sldId="272"/>
            <ac:picMk id="4" creationId="{BDCC8646-DA1A-02BC-0BCA-D0557D20491D}"/>
          </ac:picMkLst>
        </pc:picChg>
      </pc:sldChg>
      <pc:sldChg chg="modSp add replId">
        <pc:chgData name="Angelica Padilla" userId="S::anpa8220@colorado.edu::0a3d45fc-5761-42d2-b49c-2e3a624ca3ca" providerId="AD" clId="Web-{205E72CD-786C-0568-2D15-2D12057539DE}" dt="2025-06-16T21:27:26.243" v="274" actId="20577"/>
        <pc:sldMkLst>
          <pc:docMk/>
          <pc:sldMk cId="3583457056" sldId="273"/>
        </pc:sldMkLst>
        <pc:spChg chg="mod">
          <ac:chgData name="Angelica Padilla" userId="S::anpa8220@colorado.edu::0a3d45fc-5761-42d2-b49c-2e3a624ca3ca" providerId="AD" clId="Web-{205E72CD-786C-0568-2D15-2D12057539DE}" dt="2025-06-16T21:25:27.989" v="115" actId="20577"/>
          <ac:spMkLst>
            <pc:docMk/>
            <pc:sldMk cId="3583457056" sldId="273"/>
            <ac:spMk id="2" creationId="{02D839B7-9188-C3BB-6725-F3F3E5C0A6AC}"/>
          </ac:spMkLst>
        </pc:spChg>
        <pc:spChg chg="mod">
          <ac:chgData name="Angelica Padilla" userId="S::anpa8220@colorado.edu::0a3d45fc-5761-42d2-b49c-2e3a624ca3ca" providerId="AD" clId="Web-{205E72CD-786C-0568-2D15-2D12057539DE}" dt="2025-06-16T21:27:26.243" v="274" actId="20577"/>
          <ac:spMkLst>
            <pc:docMk/>
            <pc:sldMk cId="3583457056" sldId="273"/>
            <ac:spMk id="3" creationId="{E3086323-2B5F-31FE-6E31-BA578FDB3E4D}"/>
          </ac:spMkLst>
        </pc:spChg>
      </pc:sldChg>
      <pc:sldChg chg="modSp add replId">
        <pc:chgData name="Angelica Padilla" userId="S::anpa8220@colorado.edu::0a3d45fc-5761-42d2-b49c-2e3a624ca3ca" providerId="AD" clId="Web-{205E72CD-786C-0568-2D15-2D12057539DE}" dt="2025-06-16T21:32:13.504" v="430" actId="20577"/>
        <pc:sldMkLst>
          <pc:docMk/>
          <pc:sldMk cId="853851809" sldId="274"/>
        </pc:sldMkLst>
        <pc:spChg chg="mod">
          <ac:chgData name="Angelica Padilla" userId="S::anpa8220@colorado.edu::0a3d45fc-5761-42d2-b49c-2e3a624ca3ca" providerId="AD" clId="Web-{205E72CD-786C-0568-2D15-2D12057539DE}" dt="2025-06-16T21:29:11.856" v="288" actId="20577"/>
          <ac:spMkLst>
            <pc:docMk/>
            <pc:sldMk cId="853851809" sldId="274"/>
            <ac:spMk id="2" creationId="{27AB3C9C-9436-805B-AB1C-2BA9ADA7C229}"/>
          </ac:spMkLst>
        </pc:spChg>
        <pc:spChg chg="mod">
          <ac:chgData name="Angelica Padilla" userId="S::anpa8220@colorado.edu::0a3d45fc-5761-42d2-b49c-2e3a624ca3ca" providerId="AD" clId="Web-{205E72CD-786C-0568-2D15-2D12057539DE}" dt="2025-06-16T21:32:13.504" v="430" actId="20577"/>
          <ac:spMkLst>
            <pc:docMk/>
            <pc:sldMk cId="853851809" sldId="274"/>
            <ac:spMk id="3" creationId="{F8D14062-8F77-440E-1333-03CCB7FC3483}"/>
          </ac:spMkLst>
        </pc:spChg>
      </pc:sldChg>
    </pc:docChg>
  </pc:docChgLst>
  <pc:docChgLst>
    <pc:chgData name="Angelica Padilla" userId="0a3d45fc-5761-42d2-b49c-2e3a624ca3ca" providerId="ADAL" clId="{380CE0C1-B962-4540-A3A6-320AB0948393}"/>
    <pc:docChg chg="modShowInfo">
      <pc:chgData name="Angelica Padilla" userId="0a3d45fc-5761-42d2-b49c-2e3a624ca3ca" providerId="ADAL" clId="{380CE0C1-B962-4540-A3A6-320AB0948393}" dt="2025-06-20T15:56:48.079" v="0" actId="2744"/>
      <pc:docMkLst>
        <pc:docMk/>
      </pc:docMkLst>
    </pc:docChg>
  </pc:docChgLst>
  <pc:docChgLst>
    <pc:chgData name="Jason Benton" userId="1c08dea0-ac69-42f3-a108-b4e09147331c" providerId="ADAL" clId="{BCBBD219-C014-4A0A-AEFB-3778034040D7}"/>
    <pc:docChg chg="undo custSel addSld delSld modSld sldOrd">
      <pc:chgData name="Jason Benton" userId="1c08dea0-ac69-42f3-a108-b4e09147331c" providerId="ADAL" clId="{BCBBD219-C014-4A0A-AEFB-3778034040D7}" dt="2025-06-13T01:15:54.545" v="1716" actId="20577"/>
      <pc:docMkLst>
        <pc:docMk/>
      </pc:docMkLst>
      <pc:sldChg chg="modSp mod ord">
        <pc:chgData name="Jason Benton" userId="1c08dea0-ac69-42f3-a108-b4e09147331c" providerId="ADAL" clId="{BCBBD219-C014-4A0A-AEFB-3778034040D7}" dt="2025-05-30T20:27:00.644" v="43"/>
        <pc:sldMkLst>
          <pc:docMk/>
          <pc:sldMk cId="3264002228" sldId="257"/>
        </pc:sldMkLst>
        <pc:spChg chg="mod">
          <ac:chgData name="Jason Benton" userId="1c08dea0-ac69-42f3-a108-b4e09147331c" providerId="ADAL" clId="{BCBBD219-C014-4A0A-AEFB-3778034040D7}" dt="2025-05-30T20:26:58.174" v="41" actId="20577"/>
          <ac:spMkLst>
            <pc:docMk/>
            <pc:sldMk cId="3264002228" sldId="257"/>
            <ac:spMk id="2" creationId="{871D7291-6C09-29E0-CADA-3EC0D987CA31}"/>
          </ac:spMkLst>
        </pc:spChg>
      </pc:sldChg>
      <pc:sldChg chg="modSp mod">
        <pc:chgData name="Jason Benton" userId="1c08dea0-ac69-42f3-a108-b4e09147331c" providerId="ADAL" clId="{BCBBD219-C014-4A0A-AEFB-3778034040D7}" dt="2025-06-13T01:15:54.545" v="1716" actId="20577"/>
        <pc:sldMkLst>
          <pc:docMk/>
          <pc:sldMk cId="938844501" sldId="258"/>
        </pc:sldMkLst>
        <pc:spChg chg="mod">
          <ac:chgData name="Jason Benton" userId="1c08dea0-ac69-42f3-a108-b4e09147331c" providerId="ADAL" clId="{BCBBD219-C014-4A0A-AEFB-3778034040D7}" dt="2025-05-30T19:39:23.919" v="1" actId="2711"/>
          <ac:spMkLst>
            <pc:docMk/>
            <pc:sldMk cId="938844501" sldId="258"/>
            <ac:spMk id="2" creationId="{1A184405-297D-BBA1-E6BA-946EE8C738E5}"/>
          </ac:spMkLst>
        </pc:spChg>
        <pc:spChg chg="mod">
          <ac:chgData name="Jason Benton" userId="1c08dea0-ac69-42f3-a108-b4e09147331c" providerId="ADAL" clId="{BCBBD219-C014-4A0A-AEFB-3778034040D7}" dt="2025-06-13T01:15:54.545" v="1716" actId="20577"/>
          <ac:spMkLst>
            <pc:docMk/>
            <pc:sldMk cId="938844501" sldId="258"/>
            <ac:spMk id="3" creationId="{9D1FD0DF-B60F-E8DE-AA33-C4193CDEB7CB}"/>
          </ac:spMkLst>
        </pc:spChg>
      </pc:sldChg>
      <pc:sldChg chg="modSp mod ord">
        <pc:chgData name="Jason Benton" userId="1c08dea0-ac69-42f3-a108-b4e09147331c" providerId="ADAL" clId="{BCBBD219-C014-4A0A-AEFB-3778034040D7}" dt="2025-05-30T20:27:15.105" v="49"/>
        <pc:sldMkLst>
          <pc:docMk/>
          <pc:sldMk cId="4232051278" sldId="259"/>
        </pc:sldMkLst>
      </pc:sldChg>
      <pc:sldChg chg="modSp mod">
        <pc:chgData name="Jason Benton" userId="1c08dea0-ac69-42f3-a108-b4e09147331c" providerId="ADAL" clId="{BCBBD219-C014-4A0A-AEFB-3778034040D7}" dt="2025-05-30T19:44:20.464" v="5" actId="2711"/>
        <pc:sldMkLst>
          <pc:docMk/>
          <pc:sldMk cId="942773922" sldId="260"/>
        </pc:sldMkLst>
        <pc:spChg chg="mod">
          <ac:chgData name="Jason Benton" userId="1c08dea0-ac69-42f3-a108-b4e09147331c" providerId="ADAL" clId="{BCBBD219-C014-4A0A-AEFB-3778034040D7}" dt="2025-05-30T19:44:20.464" v="5" actId="2711"/>
          <ac:spMkLst>
            <pc:docMk/>
            <pc:sldMk cId="942773922" sldId="260"/>
            <ac:spMk id="2" creationId="{26CD3FC6-2BEA-85DE-0208-351399A847FF}"/>
          </ac:spMkLst>
        </pc:spChg>
        <pc:spChg chg="mod">
          <ac:chgData name="Jason Benton" userId="1c08dea0-ac69-42f3-a108-b4e09147331c" providerId="ADAL" clId="{BCBBD219-C014-4A0A-AEFB-3778034040D7}" dt="2025-05-30T19:44:20.464" v="5" actId="2711"/>
          <ac:spMkLst>
            <pc:docMk/>
            <pc:sldMk cId="942773922" sldId="260"/>
            <ac:spMk id="3" creationId="{AEF0A094-89EB-908F-5933-25B65094EC87}"/>
          </ac:spMkLst>
        </pc:spChg>
        <pc:spChg chg="mod">
          <ac:chgData name="Jason Benton" userId="1c08dea0-ac69-42f3-a108-b4e09147331c" providerId="ADAL" clId="{BCBBD219-C014-4A0A-AEFB-3778034040D7}" dt="2025-05-30T19:44:20.464" v="5" actId="2711"/>
          <ac:spMkLst>
            <pc:docMk/>
            <pc:sldMk cId="942773922" sldId="260"/>
            <ac:spMk id="4" creationId="{273B542F-8D3C-5129-6A6C-C68BFB4DA380}"/>
          </ac:spMkLst>
        </pc:spChg>
      </pc:sldChg>
      <pc:sldChg chg="modSp add mod">
        <pc:chgData name="Jason Benton" userId="1c08dea0-ac69-42f3-a108-b4e09147331c" providerId="ADAL" clId="{BCBBD219-C014-4A0A-AEFB-3778034040D7}" dt="2025-05-30T20:30:11.250" v="75" actId="20577"/>
        <pc:sldMkLst>
          <pc:docMk/>
          <pc:sldMk cId="3661814604" sldId="261"/>
        </pc:sldMkLst>
        <pc:spChg chg="mod">
          <ac:chgData name="Jason Benton" userId="1c08dea0-ac69-42f3-a108-b4e09147331c" providerId="ADAL" clId="{BCBBD219-C014-4A0A-AEFB-3778034040D7}" dt="2025-05-30T19:46:08.488" v="23" actId="20577"/>
          <ac:spMkLst>
            <pc:docMk/>
            <pc:sldMk cId="3661814604" sldId="261"/>
            <ac:spMk id="2" creationId="{E1D47EFC-FC37-9651-C9E2-B5AD6B58889F}"/>
          </ac:spMkLst>
        </pc:spChg>
        <pc:spChg chg="mod">
          <ac:chgData name="Jason Benton" userId="1c08dea0-ac69-42f3-a108-b4e09147331c" providerId="ADAL" clId="{BCBBD219-C014-4A0A-AEFB-3778034040D7}" dt="2025-05-30T20:30:11.250" v="75" actId="20577"/>
          <ac:spMkLst>
            <pc:docMk/>
            <pc:sldMk cId="3661814604" sldId="261"/>
            <ac:spMk id="3" creationId="{272E2BDC-0C17-65A1-C1DA-1F8B51305979}"/>
          </ac:spMkLst>
        </pc:spChg>
      </pc:sldChg>
      <pc:sldChg chg="modSp add mod ord">
        <pc:chgData name="Jason Benton" userId="1c08dea0-ac69-42f3-a108-b4e09147331c" providerId="ADAL" clId="{BCBBD219-C014-4A0A-AEFB-3778034040D7}" dt="2025-06-04T15:50:50.543" v="712" actId="20577"/>
        <pc:sldMkLst>
          <pc:docMk/>
          <pc:sldMk cId="827269765" sldId="262"/>
        </pc:sldMkLst>
        <pc:spChg chg="mod">
          <ac:chgData name="Jason Benton" userId="1c08dea0-ac69-42f3-a108-b4e09147331c" providerId="ADAL" clId="{BCBBD219-C014-4A0A-AEFB-3778034040D7}" dt="2025-05-30T20:41:51.678" v="235" actId="20577"/>
          <ac:spMkLst>
            <pc:docMk/>
            <pc:sldMk cId="827269765" sldId="262"/>
            <ac:spMk id="2" creationId="{0944290B-70EB-0160-6B03-CF9F46B70F46}"/>
          </ac:spMkLst>
        </pc:spChg>
        <pc:spChg chg="mod">
          <ac:chgData name="Jason Benton" userId="1c08dea0-ac69-42f3-a108-b4e09147331c" providerId="ADAL" clId="{BCBBD219-C014-4A0A-AEFB-3778034040D7}" dt="2025-06-04T15:50:50.543" v="712" actId="20577"/>
          <ac:spMkLst>
            <pc:docMk/>
            <pc:sldMk cId="827269765" sldId="262"/>
            <ac:spMk id="3" creationId="{45B8384B-9F76-3A71-5B62-3CCA749CDE29}"/>
          </ac:spMkLst>
        </pc:spChg>
      </pc:sldChg>
      <pc:sldChg chg="add">
        <pc:chgData name="Jason Benton" userId="1c08dea0-ac69-42f3-a108-b4e09147331c" providerId="ADAL" clId="{BCBBD219-C014-4A0A-AEFB-3778034040D7}" dt="2025-05-30T20:27:12.403" v="47" actId="2890"/>
        <pc:sldMkLst>
          <pc:docMk/>
          <pc:sldMk cId="1724968019" sldId="263"/>
        </pc:sldMkLst>
      </pc:sldChg>
      <pc:sldChg chg="addSp delSp modSp add mod">
        <pc:chgData name="Jason Benton" userId="1c08dea0-ac69-42f3-a108-b4e09147331c" providerId="ADAL" clId="{BCBBD219-C014-4A0A-AEFB-3778034040D7}" dt="2025-06-04T15:45:32.616" v="487" actId="1076"/>
        <pc:sldMkLst>
          <pc:docMk/>
          <pc:sldMk cId="2703939688" sldId="264"/>
        </pc:sldMkLst>
        <pc:spChg chg="mod">
          <ac:chgData name="Jason Benton" userId="1c08dea0-ac69-42f3-a108-b4e09147331c" providerId="ADAL" clId="{BCBBD219-C014-4A0A-AEFB-3778034040D7}" dt="2025-06-04T15:45:32.616" v="487" actId="1076"/>
          <ac:spMkLst>
            <pc:docMk/>
            <pc:sldMk cId="2703939688" sldId="264"/>
            <ac:spMk id="3" creationId="{09D896D0-CC4D-D484-84B4-65AF4EE06117}"/>
          </ac:spMkLst>
        </pc:spChg>
        <pc:picChg chg="add mod modCrop">
          <ac:chgData name="Jason Benton" userId="1c08dea0-ac69-42f3-a108-b4e09147331c" providerId="ADAL" clId="{BCBBD219-C014-4A0A-AEFB-3778034040D7}" dt="2025-06-04T15:43:01.354" v="450" actId="1076"/>
          <ac:picMkLst>
            <pc:docMk/>
            <pc:sldMk cId="2703939688" sldId="264"/>
            <ac:picMk id="7" creationId="{D531F3E3-5A2A-5C83-B100-7CC6FF970A3C}"/>
          </ac:picMkLst>
        </pc:picChg>
      </pc:sldChg>
      <pc:sldChg chg="modSp add mod">
        <pc:chgData name="Jason Benton" userId="1c08dea0-ac69-42f3-a108-b4e09147331c" providerId="ADAL" clId="{BCBBD219-C014-4A0A-AEFB-3778034040D7}" dt="2025-06-04T15:57:16.065" v="986" actId="20577"/>
        <pc:sldMkLst>
          <pc:docMk/>
          <pc:sldMk cId="2822211108" sldId="265"/>
        </pc:sldMkLst>
        <pc:spChg chg="mod">
          <ac:chgData name="Jason Benton" userId="1c08dea0-ac69-42f3-a108-b4e09147331c" providerId="ADAL" clId="{BCBBD219-C014-4A0A-AEFB-3778034040D7}" dt="2025-05-30T21:01:54.771" v="296" actId="20577"/>
          <ac:spMkLst>
            <pc:docMk/>
            <pc:sldMk cId="2822211108" sldId="265"/>
            <ac:spMk id="2" creationId="{9841B66D-DE47-B598-0B0E-14A59918094D}"/>
          </ac:spMkLst>
        </pc:spChg>
        <pc:spChg chg="mod">
          <ac:chgData name="Jason Benton" userId="1c08dea0-ac69-42f3-a108-b4e09147331c" providerId="ADAL" clId="{BCBBD219-C014-4A0A-AEFB-3778034040D7}" dt="2025-06-04T15:57:16.065" v="986" actId="20577"/>
          <ac:spMkLst>
            <pc:docMk/>
            <pc:sldMk cId="2822211108" sldId="265"/>
            <ac:spMk id="3" creationId="{B2774111-7501-6B0E-57E6-AF02D3A1183E}"/>
          </ac:spMkLst>
        </pc:spChg>
      </pc:sldChg>
      <pc:sldChg chg="modSp add del mod">
        <pc:chgData name="Jason Benton" userId="1c08dea0-ac69-42f3-a108-b4e09147331c" providerId="ADAL" clId="{BCBBD219-C014-4A0A-AEFB-3778034040D7}" dt="2025-05-30T21:08:51.822" v="350" actId="47"/>
        <pc:sldMkLst>
          <pc:docMk/>
          <pc:sldMk cId="1928908080" sldId="266"/>
        </pc:sldMkLst>
      </pc:sldChg>
      <pc:sldChg chg="modSp add mod">
        <pc:chgData name="Jason Benton" userId="1c08dea0-ac69-42f3-a108-b4e09147331c" providerId="ADAL" clId="{BCBBD219-C014-4A0A-AEFB-3778034040D7}" dt="2025-06-04T16:04:40.952" v="1151" actId="20577"/>
        <pc:sldMkLst>
          <pc:docMk/>
          <pc:sldMk cId="3574001291" sldId="266"/>
        </pc:sldMkLst>
        <pc:spChg chg="mod">
          <ac:chgData name="Jason Benton" userId="1c08dea0-ac69-42f3-a108-b4e09147331c" providerId="ADAL" clId="{BCBBD219-C014-4A0A-AEFB-3778034040D7}" dt="2025-05-30T21:09:13.855" v="377" actId="20577"/>
          <ac:spMkLst>
            <pc:docMk/>
            <pc:sldMk cId="3574001291" sldId="266"/>
            <ac:spMk id="2" creationId="{0991971F-3A1F-7DD7-2ACB-DD4B3D1B241B}"/>
          </ac:spMkLst>
        </pc:spChg>
        <pc:spChg chg="mod">
          <ac:chgData name="Jason Benton" userId="1c08dea0-ac69-42f3-a108-b4e09147331c" providerId="ADAL" clId="{BCBBD219-C014-4A0A-AEFB-3778034040D7}" dt="2025-06-04T16:04:40.952" v="1151" actId="20577"/>
          <ac:spMkLst>
            <pc:docMk/>
            <pc:sldMk cId="3574001291" sldId="266"/>
            <ac:spMk id="3" creationId="{FC9E6D83-76F0-B22E-E892-E138FC7A8A6B}"/>
          </ac:spMkLst>
        </pc:spChg>
      </pc:sldChg>
      <pc:sldChg chg="addSp modSp add mod">
        <pc:chgData name="Jason Benton" userId="1c08dea0-ac69-42f3-a108-b4e09147331c" providerId="ADAL" clId="{BCBBD219-C014-4A0A-AEFB-3778034040D7}" dt="2025-06-04T21:02:44.518" v="1692" actId="20577"/>
        <pc:sldMkLst>
          <pc:docMk/>
          <pc:sldMk cId="1695272832" sldId="267"/>
        </pc:sldMkLst>
        <pc:spChg chg="mod">
          <ac:chgData name="Jason Benton" userId="1c08dea0-ac69-42f3-a108-b4e09147331c" providerId="ADAL" clId="{BCBBD219-C014-4A0A-AEFB-3778034040D7}" dt="2025-05-30T21:10:06.611" v="392" actId="20577"/>
          <ac:spMkLst>
            <pc:docMk/>
            <pc:sldMk cId="1695272832" sldId="267"/>
            <ac:spMk id="2" creationId="{60B9E3D5-D372-4192-2F74-F8F0B1698D57}"/>
          </ac:spMkLst>
        </pc:spChg>
        <pc:spChg chg="mod">
          <ac:chgData name="Jason Benton" userId="1c08dea0-ac69-42f3-a108-b4e09147331c" providerId="ADAL" clId="{BCBBD219-C014-4A0A-AEFB-3778034040D7}" dt="2025-06-04T21:02:00.185" v="1687" actId="20577"/>
          <ac:spMkLst>
            <pc:docMk/>
            <pc:sldMk cId="1695272832" sldId="267"/>
            <ac:spMk id="3" creationId="{2420CA65-A9DC-228D-3F07-26245BE2930B}"/>
          </ac:spMkLst>
        </pc:spChg>
        <pc:spChg chg="add mod">
          <ac:chgData name="Jason Benton" userId="1c08dea0-ac69-42f3-a108-b4e09147331c" providerId="ADAL" clId="{BCBBD219-C014-4A0A-AEFB-3778034040D7}" dt="2025-06-04T21:02:44.518" v="1692" actId="20577"/>
          <ac:spMkLst>
            <pc:docMk/>
            <pc:sldMk cId="1695272832" sldId="267"/>
            <ac:spMk id="4" creationId="{27CFA39E-02BC-F441-C79D-FA6C1C7A29AC}"/>
          </ac:spMkLst>
        </pc:spChg>
      </pc:sldChg>
      <pc:sldChg chg="modSp add mod ord">
        <pc:chgData name="Jason Benton" userId="1c08dea0-ac69-42f3-a108-b4e09147331c" providerId="ADAL" clId="{BCBBD219-C014-4A0A-AEFB-3778034040D7}" dt="2025-05-30T21:10:30.596" v="407" actId="20577"/>
        <pc:sldMkLst>
          <pc:docMk/>
          <pc:sldMk cId="205693808" sldId="268"/>
        </pc:sldMkLst>
        <pc:spChg chg="mod">
          <ac:chgData name="Jason Benton" userId="1c08dea0-ac69-42f3-a108-b4e09147331c" providerId="ADAL" clId="{BCBBD219-C014-4A0A-AEFB-3778034040D7}" dt="2025-05-30T21:10:30.596" v="407" actId="20577"/>
          <ac:spMkLst>
            <pc:docMk/>
            <pc:sldMk cId="205693808" sldId="268"/>
            <ac:spMk id="2" creationId="{17EE86EF-C620-9E82-0BA2-441380453192}"/>
          </ac:spMkLst>
        </pc:spChg>
      </pc:sldChg>
      <pc:sldChg chg="add del">
        <pc:chgData name="Jason Benton" userId="1c08dea0-ac69-42f3-a108-b4e09147331c" providerId="ADAL" clId="{BCBBD219-C014-4A0A-AEFB-3778034040D7}" dt="2025-05-30T21:10:12.791" v="394" actId="47"/>
        <pc:sldMkLst>
          <pc:docMk/>
          <pc:sldMk cId="3617677267" sldId="268"/>
        </pc:sldMkLst>
      </pc:sldChg>
    </pc:docChg>
  </pc:docChgLst>
  <pc:docChgLst>
    <pc:chgData name="Angelica Padilla" userId="S::anpa8220@colorado.edu::0a3d45fc-5761-42d2-b49c-2e3a624ca3ca" providerId="AD" clId="Web-{8608BFFD-634B-FF33-A1FE-D0CB4A26B17F}"/>
    <pc:docChg chg="addSld delSld modSld sldOrd">
      <pc:chgData name="Angelica Padilla" userId="S::anpa8220@colorado.edu::0a3d45fc-5761-42d2-b49c-2e3a624ca3ca" providerId="AD" clId="Web-{8608BFFD-634B-FF33-A1FE-D0CB4A26B17F}" dt="2025-06-10T15:35:00.400" v="1671" actId="20577"/>
      <pc:docMkLst>
        <pc:docMk/>
      </pc:docMkLst>
      <pc:sldChg chg="modSp">
        <pc:chgData name="Angelica Padilla" userId="S::anpa8220@colorado.edu::0a3d45fc-5761-42d2-b49c-2e3a624ca3ca" providerId="AD" clId="Web-{8608BFFD-634B-FF33-A1FE-D0CB4A26B17F}" dt="2025-06-10T15:35:00.400" v="1671" actId="20577"/>
        <pc:sldMkLst>
          <pc:docMk/>
          <pc:sldMk cId="938844501" sldId="258"/>
        </pc:sldMkLst>
        <pc:spChg chg="mod">
          <ac:chgData name="Angelica Padilla" userId="S::anpa8220@colorado.edu::0a3d45fc-5761-42d2-b49c-2e3a624ca3ca" providerId="AD" clId="Web-{8608BFFD-634B-FF33-A1FE-D0CB4A26B17F}" dt="2025-06-10T15:27:46.155" v="1489" actId="20577"/>
          <ac:spMkLst>
            <pc:docMk/>
            <pc:sldMk cId="938844501" sldId="258"/>
            <ac:spMk id="2" creationId="{1A184405-297D-BBA1-E6BA-946EE8C738E5}"/>
          </ac:spMkLst>
        </pc:spChg>
        <pc:spChg chg="mod">
          <ac:chgData name="Angelica Padilla" userId="S::anpa8220@colorado.edu::0a3d45fc-5761-42d2-b49c-2e3a624ca3ca" providerId="AD" clId="Web-{8608BFFD-634B-FF33-A1FE-D0CB4A26B17F}" dt="2025-06-10T15:35:00.400" v="1671" actId="20577"/>
          <ac:spMkLst>
            <pc:docMk/>
            <pc:sldMk cId="938844501" sldId="258"/>
            <ac:spMk id="3" creationId="{9D1FD0DF-B60F-E8DE-AA33-C4193CDEB7CB}"/>
          </ac:spMkLst>
        </pc:spChg>
      </pc:sldChg>
      <pc:sldChg chg="del">
        <pc:chgData name="Angelica Padilla" userId="S::anpa8220@colorado.edu::0a3d45fc-5761-42d2-b49c-2e3a624ca3ca" providerId="AD" clId="Web-{8608BFFD-634B-FF33-A1FE-D0CB4A26B17F}" dt="2025-06-10T15:13:30.353" v="759"/>
        <pc:sldMkLst>
          <pc:docMk/>
          <pc:sldMk cId="4232051278" sldId="259"/>
        </pc:sldMkLst>
      </pc:sldChg>
      <pc:sldChg chg="ord">
        <pc:chgData name="Angelica Padilla" userId="S::anpa8220@colorado.edu::0a3d45fc-5761-42d2-b49c-2e3a624ca3ca" providerId="AD" clId="Web-{8608BFFD-634B-FF33-A1FE-D0CB4A26B17F}" dt="2025-06-10T15:14:07.104" v="764"/>
        <pc:sldMkLst>
          <pc:docMk/>
          <pc:sldMk cId="3661814604" sldId="261"/>
        </pc:sldMkLst>
      </pc:sldChg>
      <pc:sldChg chg="modSp ord">
        <pc:chgData name="Angelica Padilla" userId="S::anpa8220@colorado.edu::0a3d45fc-5761-42d2-b49c-2e3a624ca3ca" providerId="AD" clId="Web-{8608BFFD-634B-FF33-A1FE-D0CB4A26B17F}" dt="2025-06-10T15:14:04.792" v="763"/>
        <pc:sldMkLst>
          <pc:docMk/>
          <pc:sldMk cId="2703939688" sldId="264"/>
        </pc:sldMkLst>
        <pc:spChg chg="mod">
          <ac:chgData name="Angelica Padilla" userId="S::anpa8220@colorado.edu::0a3d45fc-5761-42d2-b49c-2e3a624ca3ca" providerId="AD" clId="Web-{8608BFFD-634B-FF33-A1FE-D0CB4A26B17F}" dt="2025-06-10T14:54:26.279" v="40" actId="14100"/>
          <ac:spMkLst>
            <pc:docMk/>
            <pc:sldMk cId="2703939688" sldId="264"/>
            <ac:spMk id="3" creationId="{09D896D0-CC4D-D484-84B4-65AF4EE06117}"/>
          </ac:spMkLst>
        </pc:spChg>
      </pc:sldChg>
      <pc:sldChg chg="new del">
        <pc:chgData name="Angelica Padilla" userId="S::anpa8220@colorado.edu::0a3d45fc-5761-42d2-b49c-2e3a624ca3ca" providerId="AD" clId="Web-{8608BFFD-634B-FF33-A1FE-D0CB4A26B17F}" dt="2025-06-10T14:54:37.388" v="42"/>
        <pc:sldMkLst>
          <pc:docMk/>
          <pc:sldMk cId="2538539819" sldId="269"/>
        </pc:sldMkLst>
      </pc:sldChg>
      <pc:sldChg chg="delSp modSp add ord replId">
        <pc:chgData name="Angelica Padilla" userId="S::anpa8220@colorado.edu::0a3d45fc-5761-42d2-b49c-2e3a624ca3ca" providerId="AD" clId="Web-{8608BFFD-634B-FF33-A1FE-D0CB4A26B17F}" dt="2025-06-10T15:27:01.232" v="1472" actId="14100"/>
        <pc:sldMkLst>
          <pc:docMk/>
          <pc:sldMk cId="4208573718" sldId="269"/>
        </pc:sldMkLst>
        <pc:spChg chg="mod">
          <ac:chgData name="Angelica Padilla" userId="S::anpa8220@colorado.edu::0a3d45fc-5761-42d2-b49c-2e3a624ca3ca" providerId="AD" clId="Web-{8608BFFD-634B-FF33-A1FE-D0CB4A26B17F}" dt="2025-06-10T14:55:03.920" v="78" actId="20577"/>
          <ac:spMkLst>
            <pc:docMk/>
            <pc:sldMk cId="4208573718" sldId="269"/>
            <ac:spMk id="2" creationId="{B8EE7936-9DFC-91BC-65DD-EBE2AF965F78}"/>
          </ac:spMkLst>
        </pc:spChg>
        <pc:spChg chg="mod">
          <ac:chgData name="Angelica Padilla" userId="S::anpa8220@colorado.edu::0a3d45fc-5761-42d2-b49c-2e3a624ca3ca" providerId="AD" clId="Web-{8608BFFD-634B-FF33-A1FE-D0CB4A26B17F}" dt="2025-06-10T15:27:01.232" v="1472" actId="14100"/>
          <ac:spMkLst>
            <pc:docMk/>
            <pc:sldMk cId="4208573718" sldId="269"/>
            <ac:spMk id="3" creationId="{CCD23696-F34F-E6E9-4D5D-DC0A38BF70DA}"/>
          </ac:spMkLst>
        </pc:spChg>
      </pc:sldChg>
      <pc:sldChg chg="modSp add ord replId">
        <pc:chgData name="Angelica Padilla" userId="S::anpa8220@colorado.edu::0a3d45fc-5761-42d2-b49c-2e3a624ca3ca" providerId="AD" clId="Web-{8608BFFD-634B-FF33-A1FE-D0CB4A26B17F}" dt="2025-06-10T15:26:27.466" v="1463" actId="20577"/>
        <pc:sldMkLst>
          <pc:docMk/>
          <pc:sldMk cId="1487373914" sldId="270"/>
        </pc:sldMkLst>
        <pc:spChg chg="mod">
          <ac:chgData name="Angelica Padilla" userId="S::anpa8220@colorado.edu::0a3d45fc-5761-42d2-b49c-2e3a624ca3ca" providerId="AD" clId="Web-{8608BFFD-634B-FF33-A1FE-D0CB4A26B17F}" dt="2025-06-10T15:13:01.071" v="756" actId="20577"/>
          <ac:spMkLst>
            <pc:docMk/>
            <pc:sldMk cId="1487373914" sldId="270"/>
            <ac:spMk id="2" creationId="{6C3C5B86-058B-7FF7-0EC5-FF5B61E952E0}"/>
          </ac:spMkLst>
        </pc:spChg>
        <pc:spChg chg="mod">
          <ac:chgData name="Angelica Padilla" userId="S::anpa8220@colorado.edu::0a3d45fc-5761-42d2-b49c-2e3a624ca3ca" providerId="AD" clId="Web-{8608BFFD-634B-FF33-A1FE-D0CB4A26B17F}" dt="2025-06-10T15:26:27.466" v="1463" actId="20577"/>
          <ac:spMkLst>
            <pc:docMk/>
            <pc:sldMk cId="1487373914" sldId="270"/>
            <ac:spMk id="3" creationId="{55E73471-174E-7399-BB27-C49BC04B8F99}"/>
          </ac:spMkLst>
        </pc:spChg>
      </pc:sldChg>
      <pc:sldChg chg="modSp add replId">
        <pc:chgData name="Angelica Padilla" userId="S::anpa8220@colorado.edu::0a3d45fc-5761-42d2-b49c-2e3a624ca3ca" providerId="AD" clId="Web-{8608BFFD-634B-FF33-A1FE-D0CB4A26B17F}" dt="2025-06-10T15:26:19.841" v="1460" actId="20577"/>
        <pc:sldMkLst>
          <pc:docMk/>
          <pc:sldMk cId="1135664929" sldId="271"/>
        </pc:sldMkLst>
        <pc:spChg chg="mod">
          <ac:chgData name="Angelica Padilla" userId="S::anpa8220@colorado.edu::0a3d45fc-5761-42d2-b49c-2e3a624ca3ca" providerId="AD" clId="Web-{8608BFFD-634B-FF33-A1FE-D0CB4A26B17F}" dt="2025-06-10T15:23:48.775" v="1181" actId="20577"/>
          <ac:spMkLst>
            <pc:docMk/>
            <pc:sldMk cId="1135664929" sldId="271"/>
            <ac:spMk id="2" creationId="{383BDE4F-E13D-0671-37B1-4FE272BD2DE7}"/>
          </ac:spMkLst>
        </pc:spChg>
        <pc:spChg chg="mod">
          <ac:chgData name="Angelica Padilla" userId="S::anpa8220@colorado.edu::0a3d45fc-5761-42d2-b49c-2e3a624ca3ca" providerId="AD" clId="Web-{8608BFFD-634B-FF33-A1FE-D0CB4A26B17F}" dt="2025-06-10T15:26:19.841" v="1460" actId="20577"/>
          <ac:spMkLst>
            <pc:docMk/>
            <pc:sldMk cId="1135664929" sldId="271"/>
            <ac:spMk id="3" creationId="{A6E93429-2C43-C1C4-B905-CC8C7186C2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7460-1D96-255A-71AA-78ED279EF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B47C9-4C60-F18A-2BD5-43DB95DE2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886F-82E3-5415-D763-E92E02DF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8CA7-8F62-5249-A471-FF8CB099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AE227-6AD1-D80D-1F9E-1FEF5403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88CE-C55A-A273-7649-CF1797E4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5A1CF-3723-B325-A356-22D4959FA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DF5CA-99A4-D3B2-37CB-81971F50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F9772-DDFB-3332-E831-4A023BEA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8625-7E9F-8A4B-FB10-47BF6C51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FE81D-6819-CB85-F4DF-E28012B8C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C15B5-0655-8108-C412-C28306251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C35B-2C16-7941-EA80-34254840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1B64-DD59-D89F-9120-495B391F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3A4D-48A6-1BE4-F906-87D229AD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FB0C-127C-48EE-5374-7B3D7226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F696-CB61-3CAA-64BB-294254C7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F8F0B-78B4-1EB6-F113-4F7B3821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FC015-EF5D-351C-2FF6-53DD5D81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FEB79-90AB-F606-7B57-7F16381A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AE93-FF6B-3D46-79EE-51E1EFF0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2B998-F7F6-9C0D-55FB-D69CC4BD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560B-3B93-953E-51C6-67059C98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41BC5-9133-B861-5322-D13F71D4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D447-D3EB-F16E-7A73-6CC71161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A0F5-1224-9B78-7DBC-2FF10A0F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FB857-48FC-E50B-2B49-33AC32403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F9C08-4B9B-4DB0-4CC5-08C2CB88D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2CA19-7EF3-45D1-862D-C11A2E0B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CEA1-252E-89EE-D7F8-6071C22B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1B674-A1E2-AFC2-D70E-6FD69501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36D8-335D-E177-1BEB-3CEE2B77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FF32-826A-ABDA-0F3E-580EF1F3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4A6F7-4DA0-0D89-ED98-C9BADBA6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C95F9-83BA-2B88-8487-D4BF63A4F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D0223-0EC8-4E76-204A-75EA6F90B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53382-A1B3-69A7-BBB9-325F3247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7B7FE-2F3A-E036-5753-ECE88035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B2C9C-C1C2-87EA-3A33-CD7CEA86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DA1E-51D7-7E0A-7A86-D27D90C6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36EE7-3AE6-570B-A9B8-77B034AE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79698-5FFF-B8C7-F9B7-FAAA8BF9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E26B3-2E82-80A1-016C-EDC533A8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120FB-0AFF-5B10-4002-C07DBE65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61B7E-2CC9-4FD5-E49A-7305BDB2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7570E-0839-8F99-772A-B4F39D9A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F51F-5784-E9D9-75EE-8FE41CEE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8DB5-C561-F178-1361-CEB21A9D7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5624-DAC6-E682-E6FF-161FD476F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8619-9F37-237D-BC69-061C7FC6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15C9-578F-2690-4141-3C900225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05E5D-CD46-796C-BA41-819CE61F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B696-DB89-4B69-E577-A64FF8C3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4CEBE-B37E-961A-DCBC-B2D0C74E5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17971-325B-D0A5-18F0-E1ED289F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132F1-9C76-E6C2-3B7E-6764C005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480F7-4A8B-753C-5891-29A06337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563E-DC86-63A0-71BA-8DD23038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6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C9534-222A-9B7A-D7B5-A028D4BA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11CC-DCC3-37C4-094A-8FFE8A99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FC284-C2E6-C078-974F-B6B9E7548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3AF6-0261-4F64-9A52-2D45EFFB6C8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8997-4D71-E446-3778-4DB74192B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7B3D-3A8A-A968-11ED-86E37130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8AD2-6DBD-44BE-BDC3-23FF0A6C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ki.Brooks@colorado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5CE26-7D0F-EA01-82D5-CA23B6F3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7EFC-FC37-9651-C9E2-B5AD6B588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402" y="1122363"/>
            <a:ext cx="4926843" cy="2387600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Transfer Buffs LLC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E2BDC-0C17-65A1-C1DA-1F8B51305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402" y="3602038"/>
            <a:ext cx="4926843" cy="1655762"/>
          </a:xfrm>
        </p:spPr>
        <p:txBody>
          <a:bodyPr/>
          <a:lstStyle/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1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405-297D-BBA1-E6BA-946EE8C7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Community within Community </a:t>
            </a:r>
            <a:endParaRPr lang="en-US" b="1" dirty="0">
              <a:latin typeface="Lora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D0DF-B60F-E8DE-AA33-C4193CDE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60" y="1825625"/>
            <a:ext cx="8748216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Lora"/>
                <a:cs typeface="Arial"/>
              </a:rPr>
              <a:t>Most likely living with other Transfer students in the LLC</a:t>
            </a:r>
          </a:p>
          <a:p>
            <a:endParaRPr lang="en-US" dirty="0">
              <a:latin typeface="Lora"/>
              <a:cs typeface="Arial"/>
            </a:endParaRPr>
          </a:p>
          <a:p>
            <a:r>
              <a:rPr lang="en-US" dirty="0">
                <a:latin typeface="Lora"/>
                <a:cs typeface="Arial"/>
              </a:rPr>
              <a:t>Participate in FYXP 3000 together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latin typeface="Lora"/>
              <a:cs typeface="Arial"/>
            </a:endParaRPr>
          </a:p>
          <a:p>
            <a:r>
              <a:rPr lang="en-US" dirty="0">
                <a:latin typeface="Lora"/>
                <a:cs typeface="Arial"/>
              </a:rPr>
              <a:t>Connect with Transfer RAs </a:t>
            </a:r>
            <a:r>
              <a:rPr lang="en-US">
                <a:latin typeface="Lora"/>
                <a:cs typeface="Arial"/>
              </a:rPr>
              <a:t>&amp; Transfer Peer Mentors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>
              <a:latin typeface="Lora"/>
              <a:cs typeface="Arial"/>
            </a:endParaRPr>
          </a:p>
          <a:p>
            <a:r>
              <a:rPr lang="en-US" dirty="0">
                <a:latin typeface="Lora"/>
                <a:cs typeface="Arial"/>
              </a:rPr>
              <a:t>Attend events to meet other Transfer students</a:t>
            </a:r>
            <a:endParaRPr lang="en-US" dirty="0"/>
          </a:p>
          <a:p>
            <a:endParaRPr lang="en-US" dirty="0">
              <a:latin typeface="Lora"/>
              <a:cs typeface="Arial"/>
            </a:endParaRPr>
          </a:p>
          <a:p>
            <a:r>
              <a:rPr lang="en-US" dirty="0">
                <a:latin typeface="Lora"/>
                <a:cs typeface="Arial"/>
              </a:rPr>
              <a:t>Transfer Lounge | Northside of Weber Hall</a:t>
            </a:r>
            <a:endParaRPr lang="en-US" dirty="0"/>
          </a:p>
          <a:p>
            <a:endParaRPr lang="en-US" dirty="0">
              <a:latin typeface="Lora"/>
              <a:cs typeface="Arial"/>
            </a:endParaRPr>
          </a:p>
          <a:p>
            <a:endParaRPr lang="en-US" dirty="0">
              <a:latin typeface="Lo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84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77B6E-8201-5EAF-1671-469838C8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290B-70EB-0160-6B03-CF9F46B7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Transportation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384B-9F76-3A71-5B62-3CCA749C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60" y="1825625"/>
            <a:ext cx="8748216" cy="4351338"/>
          </a:xfrm>
        </p:spPr>
        <p:txBody>
          <a:bodyPr/>
          <a:lstStyle/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Parking pass</a:t>
            </a:r>
          </a:p>
          <a:p>
            <a:pPr lvl="1"/>
            <a:r>
              <a:rPr lang="en-US" dirty="0">
                <a:latin typeface="Lora" pitchFamily="2" charset="0"/>
                <a:cs typeface="Arial" panose="020B0604020202020204" pitchFamily="34" charset="0"/>
              </a:rPr>
              <a:t>Go on sale end of July – early August</a:t>
            </a:r>
          </a:p>
          <a:p>
            <a:pPr marL="457200" lvl="1" indent="0">
              <a:buNone/>
            </a:pPr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Bus</a:t>
            </a:r>
          </a:p>
          <a:p>
            <a:pPr lvl="1"/>
            <a:r>
              <a:rPr lang="en-US" dirty="0">
                <a:latin typeface="Lora" pitchFamily="2" charset="0"/>
                <a:cs typeface="Arial" panose="020B0604020202020204" pitchFamily="34" charset="0"/>
              </a:rPr>
              <a:t>Will Vill routes run every 10ish minutes during fall/spring</a:t>
            </a:r>
          </a:p>
          <a:p>
            <a:pPr marL="457200" lvl="1" indent="0">
              <a:buNone/>
            </a:pPr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Lora" pitchFamily="2" charset="0"/>
                <a:cs typeface="Arial" panose="020B0604020202020204" pitchFamily="34" charset="0"/>
              </a:rPr>
              <a:t>Bcycle</a:t>
            </a:r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Lora" pitchFamily="2" charset="0"/>
                <a:cs typeface="Arial" panose="020B0604020202020204" pitchFamily="34" charset="0"/>
              </a:rPr>
              <a:t>Free bike use under 1hr per ride</a:t>
            </a:r>
          </a:p>
          <a:p>
            <a:pPr marL="0" indent="0">
              <a:buNone/>
            </a:pPr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0F349-8CF0-B99E-6092-AEC474879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B66D-DE47-B598-0B0E-14A59918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4111-7501-6B0E-57E6-AF02D3A1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60" y="1825625"/>
            <a:ext cx="8748216" cy="4351338"/>
          </a:xfrm>
        </p:spPr>
        <p:txBody>
          <a:bodyPr/>
          <a:lstStyle/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FYXP 3000: Transfer Success Seminar</a:t>
            </a:r>
          </a:p>
          <a:p>
            <a:pPr lvl="1"/>
            <a:r>
              <a:rPr lang="en-US" dirty="0">
                <a:latin typeface="Lora" pitchFamily="2" charset="0"/>
                <a:cs typeface="Arial" panose="020B0604020202020204" pitchFamily="34" charset="0"/>
              </a:rPr>
              <a:t>Should be on your class schedule already</a:t>
            </a:r>
          </a:p>
          <a:p>
            <a:pPr lvl="1"/>
            <a:r>
              <a:rPr lang="en-US" dirty="0">
                <a:latin typeface="Lora" pitchFamily="2" charset="0"/>
                <a:cs typeface="Arial" panose="020B0604020202020204" pitchFamily="34" charset="0"/>
              </a:rPr>
              <a:t>Miki Brooks (</a:t>
            </a:r>
            <a:r>
              <a:rPr lang="en-US" dirty="0">
                <a:latin typeface="Lora" pitchFamily="2" charset="0"/>
                <a:cs typeface="Arial" panose="020B0604020202020204" pitchFamily="34" charset="0"/>
                <a:hlinkClick r:id="rId3"/>
              </a:rPr>
              <a:t>Miki.Brooks@colorado.edu</a:t>
            </a:r>
            <a:r>
              <a:rPr lang="en-US" dirty="0">
                <a:latin typeface="Lora" pitchFamily="2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Attend LLC Welcome &amp; events during the semester</a:t>
            </a:r>
          </a:p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3 hours of community service</a:t>
            </a:r>
          </a:p>
          <a:p>
            <a:pPr lvl="1"/>
            <a:r>
              <a:rPr lang="en-US" dirty="0">
                <a:latin typeface="Lora" pitchFamily="2" charset="0"/>
                <a:cs typeface="Arial" panose="020B0604020202020204" pitchFamily="34" charset="0"/>
              </a:rPr>
              <a:t>Volunteer week in Spring</a:t>
            </a:r>
          </a:p>
        </p:txBody>
      </p:sp>
    </p:spTree>
    <p:extLst>
      <p:ext uri="{BB962C8B-B14F-4D97-AF65-F5344CB8AC3E}">
        <p14:creationId xmlns:p14="http://schemas.microsoft.com/office/powerpoint/2010/main" val="282221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55A23-1706-8431-FE52-B04F2F2EA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971F-3A1F-7DD7-2ACB-DD4B3D1B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Transfer Buffs LLC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6D83-76F0-B22E-E892-E138FC7A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60" y="1825625"/>
            <a:ext cx="8748216" cy="4351338"/>
          </a:xfrm>
        </p:spPr>
        <p:txBody>
          <a:bodyPr/>
          <a:lstStyle/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Saturday, August 23</a:t>
            </a:r>
            <a:r>
              <a:rPr lang="en-US" baseline="30000" dirty="0">
                <a:latin typeface="Lora" pitchFamily="2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Lora" pitchFamily="2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All Transfer Buffs LLC folks together!</a:t>
            </a:r>
          </a:p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Meet the Transfer Peer Mentors</a:t>
            </a:r>
          </a:p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Free lunch!</a:t>
            </a:r>
          </a:p>
        </p:txBody>
      </p:sp>
    </p:spTree>
    <p:extLst>
      <p:ext uri="{BB962C8B-B14F-4D97-AF65-F5344CB8AC3E}">
        <p14:creationId xmlns:p14="http://schemas.microsoft.com/office/powerpoint/2010/main" val="357400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4E652-6104-D397-E381-81718173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E3D5-D372-4192-2F74-F8F0B169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Make a 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CA65-A9DC-228D-3F07-26245BE2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160" y="1825625"/>
            <a:ext cx="40954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ora" pitchFamily="2" charset="0"/>
                <a:cs typeface="Arial" panose="020B0604020202020204" pitchFamily="34" charset="0"/>
              </a:rPr>
              <a:t>Students</a:t>
            </a:r>
          </a:p>
          <a:p>
            <a:r>
              <a:rPr lang="en-US" sz="2400" dirty="0">
                <a:latin typeface="Lora" pitchFamily="2" charset="0"/>
                <a:cs typeface="Arial" panose="020B0604020202020204" pitchFamily="34" charset="0"/>
              </a:rPr>
              <a:t>Get in a group of 3-4 and chat:</a:t>
            </a: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Where are you living on-campus next year?</a:t>
            </a: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What are you planning to bring for your room?</a:t>
            </a: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Will you get a meal plan?</a:t>
            </a: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What’s on your bucket list for your first semester?</a:t>
            </a:r>
          </a:p>
          <a:p>
            <a:pPr lvl="1"/>
            <a:endParaRPr lang="en-US" sz="2000" dirty="0">
              <a:latin typeface="Lora" pitchFamily="2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Lora" pitchFamily="2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FA39E-02BC-F441-C79D-FA6C1C7A29AC}"/>
              </a:ext>
            </a:extLst>
          </p:cNvPr>
          <p:cNvSpPr txBox="1">
            <a:spLocks/>
          </p:cNvSpPr>
          <p:nvPr/>
        </p:nvSpPr>
        <p:spPr>
          <a:xfrm>
            <a:off x="7662007" y="1825625"/>
            <a:ext cx="42932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Lora" pitchFamily="2" charset="0"/>
                <a:cs typeface="Arial" panose="020B0604020202020204" pitchFamily="34" charset="0"/>
              </a:rPr>
              <a:t>Guests</a:t>
            </a:r>
          </a:p>
          <a:p>
            <a:r>
              <a:rPr lang="en-US" sz="2400" dirty="0">
                <a:latin typeface="Lora" pitchFamily="2" charset="0"/>
                <a:cs typeface="Arial" panose="020B0604020202020204" pitchFamily="34" charset="0"/>
              </a:rPr>
              <a:t>Get in a group of 3-4 and chat:</a:t>
            </a: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Where are you coming in from?</a:t>
            </a: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Have you been to </a:t>
            </a:r>
            <a:r>
              <a:rPr lang="en-US" sz="2000">
                <a:latin typeface="Lora" pitchFamily="2" charset="0"/>
                <a:cs typeface="Arial" panose="020B0604020202020204" pitchFamily="34" charset="0"/>
              </a:rPr>
              <a:t>Boulder before?</a:t>
            </a:r>
            <a:endParaRPr lang="en-US" sz="2000" dirty="0">
              <a:latin typeface="Lora" pitchFamily="2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Lora" pitchFamily="2" charset="0"/>
                <a:cs typeface="Arial" panose="020B0604020202020204" pitchFamily="34" charset="0"/>
              </a:rPr>
              <a:t>What are ways you’re planning on being involved in your student’s journey?</a:t>
            </a:r>
          </a:p>
          <a:p>
            <a:pPr lvl="1"/>
            <a:endParaRPr lang="en-US" sz="2000" dirty="0">
              <a:latin typeface="Lora" pitchFamily="2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Lor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7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83F75-5955-523B-5D79-64384A3C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86EF-C620-9E82-0BA2-441380453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402" y="1122363"/>
            <a:ext cx="4926843" cy="2387600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F486B-DAD6-852A-9E1B-5D83148B1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402" y="3602038"/>
            <a:ext cx="4926843" cy="1655762"/>
          </a:xfrm>
        </p:spPr>
        <p:txBody>
          <a:bodyPr/>
          <a:lstStyle/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7C0A2-793C-D350-F14F-95EE52ECD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6ED5-61D0-365B-D17B-289EC6D2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Lora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32E1-69AF-FA48-5340-56E2720F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45"/>
          </a:xfrm>
        </p:spPr>
        <p:txBody>
          <a:bodyPr/>
          <a:lstStyle/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6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3FC6-2BEA-85DE-0208-351399A8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Lora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A094-89EB-908F-5933-25B65094EC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B542F-8D3C-5129-6A6C-C68BFB4DA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7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7291-6C09-29E0-CADA-3EC0D987C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7507" y="2235284"/>
            <a:ext cx="4926843" cy="2387600"/>
          </a:xfrm>
        </p:spPr>
        <p:txBody>
          <a:bodyPr/>
          <a:lstStyle/>
          <a:p>
            <a:r>
              <a:rPr lang="en-US" b="1" dirty="0">
                <a:latin typeface="Lora" pitchFamily="2" charset="0"/>
                <a:cs typeface="Arial" panose="020B0604020202020204" pitchFamily="34" charset="0"/>
              </a:rPr>
              <a:t>On-Campus Living</a:t>
            </a:r>
          </a:p>
        </p:txBody>
      </p:sp>
    </p:spTree>
    <p:extLst>
      <p:ext uri="{BB962C8B-B14F-4D97-AF65-F5344CB8AC3E}">
        <p14:creationId xmlns:p14="http://schemas.microsoft.com/office/powerpoint/2010/main" val="326400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ECCE4-F8EA-AF08-C90A-40082EE3E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04DB-6BF1-C123-111F-9EFC3CA5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Weber Hall &amp; Bear Creek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96D0-CC4D-D484-84B4-65AF4EE0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807" y="1953790"/>
            <a:ext cx="29906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Apartment-style living</a:t>
            </a:r>
          </a:p>
          <a:p>
            <a:pPr marL="0" indent="0">
              <a:buNone/>
            </a:pPr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 pitchFamily="2" charset="0"/>
                <a:cs typeface="Arial" panose="020B0604020202020204" pitchFamily="34" charset="0"/>
              </a:rPr>
              <a:t>Williams Village neighborhood</a:t>
            </a:r>
          </a:p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/>
                <a:cs typeface="Arial"/>
              </a:rPr>
              <a:t>Transportation to campus</a:t>
            </a:r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1F3E3-5A2A-5C83-B100-7CC6FF97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60" r="2338"/>
          <a:stretch/>
        </p:blipFill>
        <p:spPr>
          <a:xfrm>
            <a:off x="5909058" y="1953790"/>
            <a:ext cx="5971318" cy="40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C1604-ED9E-1C98-8568-BE0CF131B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7936-9DFC-91BC-65DD-EBE2AF96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Living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3696-F34F-E6E9-4D5D-DC0A38BF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46" y="1712180"/>
            <a:ext cx="8752091" cy="47788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Lora"/>
                <a:cs typeface="Arial"/>
              </a:rPr>
              <a:t>In-Hall staff available for 24/7 residential support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Resident Advisors [RAs] available on each floor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Complex/Hall Director [CD/HD] available for higher-level support</a:t>
            </a:r>
          </a:p>
          <a:p>
            <a:r>
              <a:rPr lang="en-US" sz="2000" dirty="0">
                <a:latin typeface="Lora"/>
                <a:cs typeface="Arial"/>
              </a:rPr>
              <a:t>Tons of Events!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RAs host events on their floor, in the building, and the whole Bear Creek &amp; Weber area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Hall Directors put on events geared toward personal and social development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Neighborhood programs to help you connect with the rest of </a:t>
            </a:r>
            <a:r>
              <a:rPr lang="en-US" sz="1600" err="1">
                <a:latin typeface="Lora"/>
                <a:cs typeface="Arial"/>
              </a:rPr>
              <a:t>WillVill</a:t>
            </a:r>
            <a:endParaRPr lang="en-US" sz="1600" dirty="0">
              <a:latin typeface="Lora"/>
              <a:cs typeface="Arial"/>
            </a:endParaRPr>
          </a:p>
          <a:p>
            <a:r>
              <a:rPr lang="en-US" sz="2000" dirty="0">
                <a:latin typeface="Lora"/>
                <a:cs typeface="Arial"/>
              </a:rPr>
              <a:t>Buff Agreements | Let's talk about it!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Required for all residents to complete with their roommates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Set boundaries and understanding for getting to know each other, standards of living, and communication regarding conflict</a:t>
            </a:r>
          </a:p>
          <a:p>
            <a:r>
              <a:rPr lang="en-US" sz="2000" dirty="0">
                <a:latin typeface="Lora"/>
                <a:cs typeface="Arial"/>
              </a:rPr>
              <a:t>Meal Plan Options | Not Required for Apartment-Style Living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Block Meal Plans | 25, 50, or 80 meals per semester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Campus Cash | Money on your </a:t>
            </a:r>
            <a:r>
              <a:rPr lang="en-US" sz="1600" err="1">
                <a:latin typeface="Lora"/>
                <a:cs typeface="Arial"/>
              </a:rPr>
              <a:t>BuffOne</a:t>
            </a:r>
            <a:r>
              <a:rPr lang="en-US" sz="1600" dirty="0">
                <a:latin typeface="Lora"/>
                <a:cs typeface="Arial"/>
              </a:rPr>
              <a:t> Card for any campus dining center &amp; more!</a:t>
            </a:r>
          </a:p>
          <a:p>
            <a:endParaRPr lang="en-US" sz="2000" dirty="0">
              <a:latin typeface="Lo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57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98ED-34D7-54FD-887D-09EFFE1E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5B86-058B-7FF7-0EC5-FF5B61E9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Move-in Logistics | Apartments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73471-174E-7399-BB27-C49BC04B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807" y="1953790"/>
            <a:ext cx="875209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Lora"/>
                <a:cs typeface="Arial"/>
              </a:rPr>
              <a:t>Move-in Appointments | Wednesday, June 25th @ 9 am – Tuesday, July 8th @ 11:59 pm via </a:t>
            </a:r>
            <a:r>
              <a:rPr lang="en-US" sz="2400" err="1">
                <a:latin typeface="Lora"/>
                <a:cs typeface="Arial"/>
              </a:rPr>
              <a:t>MyCULiving</a:t>
            </a:r>
            <a:r>
              <a:rPr lang="en-US" sz="2400" dirty="0">
                <a:latin typeface="Lora"/>
                <a:cs typeface="Arial"/>
              </a:rPr>
              <a:t> Portal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First-come, first-served basis – limited appointments each day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Residence Life staff cannot add additional appointments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Accommodations available through the Center for Disability &amp; Access</a:t>
            </a:r>
          </a:p>
          <a:p>
            <a:r>
              <a:rPr lang="en-US" sz="2400" dirty="0">
                <a:latin typeface="Lora"/>
                <a:cs typeface="Arial"/>
              </a:rPr>
              <a:t>Weber Hall Appointments | Saturday, August 16th – Wednesday, August 20th</a:t>
            </a:r>
          </a:p>
          <a:p>
            <a:r>
              <a:rPr lang="en-US" sz="2400" dirty="0">
                <a:latin typeface="Lora"/>
                <a:cs typeface="Arial"/>
              </a:rPr>
              <a:t>Unable to support Drop-Off Days :(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Weber Hall is used for Summer Housing. Because students and conference guests may be present in the space, UPS is unable to perform the drop-off.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Contact The UPS Store to discuss Home2Home Shipping </a:t>
            </a:r>
          </a:p>
          <a:p>
            <a:r>
              <a:rPr lang="en-US" sz="2400" dirty="0">
                <a:latin typeface="Lora"/>
                <a:cs typeface="Arial"/>
              </a:rPr>
              <a:t>Parking Permit available through </a:t>
            </a:r>
            <a:r>
              <a:rPr lang="en-US" sz="2400" dirty="0" err="1">
                <a:latin typeface="Lora"/>
                <a:cs typeface="Arial"/>
              </a:rPr>
              <a:t>BuffPortal</a:t>
            </a:r>
            <a:endParaRPr lang="en-US" sz="2400" dirty="0">
              <a:latin typeface="Lo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37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1E4C1-0F5F-1D59-8542-62D66C9EC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3C9C-9436-805B-AB1C-2BA9ADA7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Move-in Logistics | Residence Halls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4062-8F77-440E-1333-03CCB7FC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807" y="1953790"/>
            <a:ext cx="875209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Lora"/>
                <a:cs typeface="Arial"/>
              </a:rPr>
              <a:t>Move-in Appointments | Wednesday, June 25th @ 9 am – Tuesday, July 8th @ 11:59 pm via </a:t>
            </a:r>
            <a:r>
              <a:rPr lang="en-US" sz="2400" err="1">
                <a:latin typeface="Lora"/>
                <a:cs typeface="Arial"/>
              </a:rPr>
              <a:t>MyCULiving</a:t>
            </a:r>
            <a:r>
              <a:rPr lang="en-US" sz="2400" dirty="0">
                <a:latin typeface="Lora"/>
                <a:cs typeface="Arial"/>
              </a:rPr>
              <a:t> Portal</a:t>
            </a:r>
            <a:endParaRPr lang="en-US" sz="24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First-come, first-served basis – limited appointments each day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Residence Life staff cannot add additional appointments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Accommodations available through the Center for Disability &amp; Access</a:t>
            </a:r>
          </a:p>
          <a:p>
            <a:r>
              <a:rPr lang="en-US" sz="2400" dirty="0">
                <a:latin typeface="Lora"/>
                <a:cs typeface="Arial"/>
              </a:rPr>
              <a:t>Residence Hall Appointments | Sunday, August 17th – Tuesday, August 19th </a:t>
            </a:r>
          </a:p>
          <a:p>
            <a:r>
              <a:rPr lang="en-US" sz="2400" dirty="0">
                <a:latin typeface="Lora"/>
                <a:cs typeface="Arial"/>
              </a:rPr>
              <a:t>Drop-Off Days | Tuesday, August 12th 9 am – 3 pm [$20 </a:t>
            </a:r>
            <a:r>
              <a:rPr lang="en-US" sz="2400">
                <a:latin typeface="Lora"/>
                <a:cs typeface="Arial"/>
              </a:rPr>
              <a:t>non-refundable] [Except Kitt Central :( ]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Self selection via </a:t>
            </a:r>
            <a:r>
              <a:rPr lang="en-US" sz="1800" dirty="0" err="1">
                <a:latin typeface="Lora"/>
                <a:cs typeface="Arial"/>
              </a:rPr>
              <a:t>MyCULiving</a:t>
            </a:r>
            <a:r>
              <a:rPr lang="en-US" sz="1800" dirty="0">
                <a:latin typeface="Lora"/>
                <a:cs typeface="Arial"/>
              </a:rPr>
              <a:t> Portal; you'll be automatically redirected to the Drop Off Day appointment page after selecting a move-in appointment.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cs typeface="Arial"/>
              </a:rPr>
              <a:t>Contact The UPS Store to discuss Home2Home Shipping </a:t>
            </a:r>
          </a:p>
          <a:p>
            <a:r>
              <a:rPr lang="en-US" sz="2400" dirty="0">
                <a:latin typeface="Lora"/>
                <a:cs typeface="Arial"/>
              </a:rPr>
              <a:t>Parking Permit available through </a:t>
            </a:r>
            <a:r>
              <a:rPr lang="en-US" sz="2400" dirty="0" err="1">
                <a:latin typeface="Lora"/>
                <a:cs typeface="Arial"/>
              </a:rPr>
              <a:t>BuffPortal</a:t>
            </a:r>
            <a:endParaRPr lang="en-US" sz="2400" dirty="0">
              <a:latin typeface="Lo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85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5AAD2-E8B3-7738-E04E-C7B15F8D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DE4F-E13D-0671-37B1-4FE272BD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What Not to Bring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3429-2C43-C1C4-B905-CC8C7186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807" y="1953790"/>
            <a:ext cx="875209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Lora"/>
                <a:cs typeface="Arial"/>
              </a:rPr>
              <a:t>Adjustable Bed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Adhesive LED light strips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Air conditioners, swamp coolers, and space heaters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Lora"/>
                <a:ea typeface="Calibri" panose="020F0502020204030204"/>
                <a:cs typeface="Arial"/>
              </a:rPr>
              <a:t>Weber Hall is equipped with central A/C and heating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Candles &amp; bean bag chairs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Doorbell cameras &amp; other security recording devices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Tapestries larger than 3x3 feet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Firearms/weapons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Pets [ESAs – Contact Center for Disability &amp; Access]</a:t>
            </a:r>
          </a:p>
          <a:p>
            <a:r>
              <a:rPr lang="en-US" sz="2400" dirty="0">
                <a:latin typeface="Lora"/>
                <a:ea typeface="Calibri" panose="020F0502020204030204"/>
                <a:cs typeface="Arial"/>
              </a:rPr>
              <a:t>Wi-Fi routers</a:t>
            </a:r>
          </a:p>
        </p:txBody>
      </p:sp>
    </p:spTree>
    <p:extLst>
      <p:ext uri="{BB962C8B-B14F-4D97-AF65-F5344CB8AC3E}">
        <p14:creationId xmlns:p14="http://schemas.microsoft.com/office/powerpoint/2010/main" val="113566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52EF4-2481-CF2B-D1D6-F0458801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3E08-3936-32E5-6EFB-F5BCFD6F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Residence Halls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4DC62-453D-0623-61DB-0D2695D4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807" y="1953790"/>
            <a:ext cx="29906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ora"/>
                <a:cs typeface="Arial"/>
              </a:rPr>
              <a:t>Traditional hall living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/>
                <a:cs typeface="Arial"/>
              </a:rPr>
              <a:t>Central, Kittredge, and </a:t>
            </a:r>
            <a:r>
              <a:rPr lang="en-US" dirty="0" err="1">
                <a:latin typeface="Lora"/>
                <a:cs typeface="Arial"/>
              </a:rPr>
              <a:t>WillVill</a:t>
            </a:r>
            <a:endParaRPr lang="en-US" dirty="0" err="1">
              <a:latin typeface="Lora" pitchFamily="2" charset="0"/>
              <a:cs typeface="Arial" panose="020B0604020202020204" pitchFamily="34" charset="0"/>
            </a:endParaRPr>
          </a:p>
          <a:p>
            <a:endParaRPr lang="en-US" dirty="0">
              <a:latin typeface="Lora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Lora"/>
                <a:cs typeface="Arial"/>
              </a:rPr>
              <a:t>In the heart of campus</a:t>
            </a:r>
            <a:endParaRPr lang="en-US" dirty="0">
              <a:latin typeface="Lora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BDCC8646-DA1A-02BC-0BCA-D0557D20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830" y="1682972"/>
            <a:ext cx="4562354" cy="45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6D0AD-1994-0D24-4806-5E411ADD5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39B7-9188-C3BB-6725-F3F3E5C0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60" y="365125"/>
            <a:ext cx="8748216" cy="1325563"/>
          </a:xfrm>
        </p:spPr>
        <p:txBody>
          <a:bodyPr/>
          <a:lstStyle/>
          <a:p>
            <a:r>
              <a:rPr lang="en-US" b="1" dirty="0">
                <a:latin typeface="Lora"/>
                <a:cs typeface="Arial"/>
              </a:rPr>
              <a:t>Hall Living Experience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323-2B5F-31FE-6E31-BA578FDB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46" y="1712180"/>
            <a:ext cx="8752091" cy="47788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Lora"/>
                <a:cs typeface="Arial"/>
              </a:rPr>
              <a:t>In-Hall staff available for 24/7 residential support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Resident Advisors [RAs] available on each floor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Complex/Hall Director [CD/HD] available for higher-level support</a:t>
            </a:r>
          </a:p>
          <a:p>
            <a:r>
              <a:rPr lang="en-US" sz="2000" dirty="0">
                <a:latin typeface="Lora"/>
                <a:cs typeface="Arial"/>
              </a:rPr>
              <a:t>Tons of Events!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RAs host events on their floor and in the building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Hall Directors put on events geared toward personal and social development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Neighborhood programs to help you connect with the rest of Central &amp; Kit</a:t>
            </a:r>
          </a:p>
          <a:p>
            <a:r>
              <a:rPr lang="en-US" sz="2400" dirty="0">
                <a:latin typeface="Lora"/>
                <a:cs typeface="Arial"/>
              </a:rPr>
              <a:t>Buff Agreements | Let's talk about it!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Required for all residents to complete with their roommates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Set boundaries and understanding for getting to know each other, standards of living, and communication regarding conflict</a:t>
            </a:r>
          </a:p>
          <a:p>
            <a:r>
              <a:rPr lang="en-US" sz="2000" dirty="0">
                <a:latin typeface="Lora"/>
                <a:cs typeface="Arial"/>
              </a:rPr>
              <a:t>Meal Plan Options | Required for Residence Hall living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Options | 15 meals/ week &amp; $200/semester OR 19 meals/week &amp; $150/semester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Lora"/>
                <a:cs typeface="Arial"/>
              </a:rPr>
              <a:t>Cost of both plans are the same and included in your room &amp; board bill.</a:t>
            </a:r>
          </a:p>
          <a:p>
            <a:endParaRPr lang="en-US" sz="2000" dirty="0">
              <a:latin typeface="Lo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45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7497</TotalTime>
  <Words>856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Lora</vt:lpstr>
      <vt:lpstr>Office Theme</vt:lpstr>
      <vt:lpstr>PowerPoint Presentation</vt:lpstr>
      <vt:lpstr>On-Campus Living</vt:lpstr>
      <vt:lpstr>Weber Hall &amp; Bear Creek</vt:lpstr>
      <vt:lpstr>Living Experience</vt:lpstr>
      <vt:lpstr>Move-in Logistics | Apartments</vt:lpstr>
      <vt:lpstr>Move-in Logistics | Residence Halls</vt:lpstr>
      <vt:lpstr>What Not to Bring</vt:lpstr>
      <vt:lpstr>Residence Halls</vt:lpstr>
      <vt:lpstr>Hall Living Experience </vt:lpstr>
      <vt:lpstr>Transfer Buffs LLC</vt:lpstr>
      <vt:lpstr>Community within Community </vt:lpstr>
      <vt:lpstr>Transportation Options</vt:lpstr>
      <vt:lpstr>Requirements</vt:lpstr>
      <vt:lpstr>Transfer Buffs LLC Welcome</vt:lpstr>
      <vt:lpstr>Make a pal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Quinton Martinez</dc:creator>
  <cp:lastModifiedBy>Angelica Padilla</cp:lastModifiedBy>
  <cp:revision>227</cp:revision>
  <dcterms:created xsi:type="dcterms:W3CDTF">2024-05-08T19:29:54Z</dcterms:created>
  <dcterms:modified xsi:type="dcterms:W3CDTF">2025-06-20T15:56:58Z</dcterms:modified>
</cp:coreProperties>
</file>