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4" r:id="rId8"/>
    <p:sldId id="262" r:id="rId9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elvetica 1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56376-70AE-4055-B999-157522BF2BDC}" v="33" dt="2022-02-22T22:47:34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126" y="3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ley Hickory" userId="2cfbfa7f-7099-473f-8596-e539dc4b7bd8" providerId="ADAL" clId="{87556376-70AE-4055-B999-157522BF2BDC}"/>
    <pc:docChg chg="custSel delSld modSld">
      <pc:chgData name="Stanley Hickory" userId="2cfbfa7f-7099-473f-8596-e539dc4b7bd8" providerId="ADAL" clId="{87556376-70AE-4055-B999-157522BF2BDC}" dt="2022-02-22T22:46:50.258" v="551" actId="113"/>
      <pc:docMkLst>
        <pc:docMk/>
      </pc:docMkLst>
      <pc:sldChg chg="addSp delSp modSp mod">
        <pc:chgData name="Stanley Hickory" userId="2cfbfa7f-7099-473f-8596-e539dc4b7bd8" providerId="ADAL" clId="{87556376-70AE-4055-B999-157522BF2BDC}" dt="2022-02-22T22:46:50.258" v="551" actId="113"/>
        <pc:sldMkLst>
          <pc:docMk/>
          <pc:sldMk cId="1449005829" sldId="262"/>
        </pc:sldMkLst>
        <pc:spChg chg="add mod">
          <ac:chgData name="Stanley Hickory" userId="2cfbfa7f-7099-473f-8596-e539dc4b7bd8" providerId="ADAL" clId="{87556376-70AE-4055-B999-157522BF2BDC}" dt="2022-02-22T22:45:13.144" v="512" actId="1076"/>
          <ac:spMkLst>
            <pc:docMk/>
            <pc:sldMk cId="1449005829" sldId="262"/>
            <ac:spMk id="5" creationId="{9ED398E8-DE6F-4FC5-9250-312AC4A9BAB2}"/>
          </ac:spMkLst>
        </pc:spChg>
        <pc:spChg chg="add mod">
          <ac:chgData name="Stanley Hickory" userId="2cfbfa7f-7099-473f-8596-e539dc4b7bd8" providerId="ADAL" clId="{87556376-70AE-4055-B999-157522BF2BDC}" dt="2022-02-22T22:45:00.606" v="509" actId="1076"/>
          <ac:spMkLst>
            <pc:docMk/>
            <pc:sldMk cId="1449005829" sldId="262"/>
            <ac:spMk id="6" creationId="{1C98D97B-2451-4AFD-9A8F-655D2E1F530B}"/>
          </ac:spMkLst>
        </pc:spChg>
        <pc:spChg chg="mod">
          <ac:chgData name="Stanley Hickory" userId="2cfbfa7f-7099-473f-8596-e539dc4b7bd8" providerId="ADAL" clId="{87556376-70AE-4055-B999-157522BF2BDC}" dt="2022-02-22T18:32:46.664" v="36" actId="20577"/>
          <ac:spMkLst>
            <pc:docMk/>
            <pc:sldMk cId="1449005829" sldId="262"/>
            <ac:spMk id="11" creationId="{00000000-0000-0000-0000-000000000000}"/>
          </ac:spMkLst>
        </pc:spChg>
        <pc:spChg chg="add mod">
          <ac:chgData name="Stanley Hickory" userId="2cfbfa7f-7099-473f-8596-e539dc4b7bd8" providerId="ADAL" clId="{87556376-70AE-4055-B999-157522BF2BDC}" dt="2022-02-22T22:45:17.832" v="513" actId="1076"/>
          <ac:spMkLst>
            <pc:docMk/>
            <pc:sldMk cId="1449005829" sldId="262"/>
            <ac:spMk id="12" creationId="{748707F2-8D25-4A7A-B211-7DC372C4D665}"/>
          </ac:spMkLst>
        </pc:spChg>
        <pc:spChg chg="add mod">
          <ac:chgData name="Stanley Hickory" userId="2cfbfa7f-7099-473f-8596-e539dc4b7bd8" providerId="ADAL" clId="{87556376-70AE-4055-B999-157522BF2BDC}" dt="2022-02-22T22:46:50.258" v="551" actId="113"/>
          <ac:spMkLst>
            <pc:docMk/>
            <pc:sldMk cId="1449005829" sldId="262"/>
            <ac:spMk id="13" creationId="{6B45CF25-18CF-4DE0-91FC-412FC9242271}"/>
          </ac:spMkLst>
        </pc:spChg>
        <pc:grpChg chg="mod">
          <ac:chgData name="Stanley Hickory" userId="2cfbfa7f-7099-473f-8596-e539dc4b7bd8" providerId="ADAL" clId="{87556376-70AE-4055-B999-157522BF2BDC}" dt="2022-02-22T22:45:07.617" v="511" actId="14100"/>
          <ac:grpSpMkLst>
            <pc:docMk/>
            <pc:sldMk cId="1449005829" sldId="262"/>
            <ac:grpSpMk id="9" creationId="{00000000-0000-0000-0000-000000000000}"/>
          </ac:grpSpMkLst>
        </pc:grpChg>
        <pc:picChg chg="add del mod">
          <ac:chgData name="Stanley Hickory" userId="2cfbfa7f-7099-473f-8596-e539dc4b7bd8" providerId="ADAL" clId="{87556376-70AE-4055-B999-157522BF2BDC}" dt="2022-02-22T18:33:11.737" v="40" actId="478"/>
          <ac:picMkLst>
            <pc:docMk/>
            <pc:sldMk cId="1449005829" sldId="262"/>
            <ac:picMk id="4" creationId="{72E23717-E711-4D39-B20F-4928A14FF226}"/>
          </ac:picMkLst>
        </pc:picChg>
      </pc:sldChg>
      <pc:sldChg chg="modSp del mod">
        <pc:chgData name="Stanley Hickory" userId="2cfbfa7f-7099-473f-8596-e539dc4b7bd8" providerId="ADAL" clId="{87556376-70AE-4055-B999-157522BF2BDC}" dt="2022-02-22T22:29:45.652" v="408" actId="2696"/>
        <pc:sldMkLst>
          <pc:docMk/>
          <pc:sldMk cId="314194408" sldId="263"/>
        </pc:sldMkLst>
        <pc:spChg chg="mod">
          <ac:chgData name="Stanley Hickory" userId="2cfbfa7f-7099-473f-8596-e539dc4b7bd8" providerId="ADAL" clId="{87556376-70AE-4055-B999-157522BF2BDC}" dt="2022-02-22T22:27:20.296" v="406" actId="1076"/>
          <ac:spMkLst>
            <pc:docMk/>
            <pc:sldMk cId="314194408" sldId="263"/>
            <ac:spMk id="14" creationId="{968A2FD9-4538-4875-8B3C-B73BEB736715}"/>
          </ac:spMkLst>
        </pc:spChg>
        <pc:picChg chg="mod modCrop">
          <ac:chgData name="Stanley Hickory" userId="2cfbfa7f-7099-473f-8596-e539dc4b7bd8" providerId="ADAL" clId="{87556376-70AE-4055-B999-157522BF2BDC}" dt="2022-02-22T22:27:15.848" v="405" actId="1076"/>
          <ac:picMkLst>
            <pc:docMk/>
            <pc:sldMk cId="314194408" sldId="263"/>
            <ac:picMk id="4" creationId="{65D722C3-B23B-4F50-A0C2-1FCC0D684890}"/>
          </ac:picMkLst>
        </pc:picChg>
        <pc:cxnChg chg="mod">
          <ac:chgData name="Stanley Hickory" userId="2cfbfa7f-7099-473f-8596-e539dc4b7bd8" providerId="ADAL" clId="{87556376-70AE-4055-B999-157522BF2BDC}" dt="2022-02-22T22:27:25.428" v="407" actId="1076"/>
          <ac:cxnSpMkLst>
            <pc:docMk/>
            <pc:sldMk cId="314194408" sldId="263"/>
            <ac:cxnSpMk id="12" creationId="{AEB1709F-71D3-4F14-8BE9-6BB893388F7C}"/>
          </ac:cxnSpMkLst>
        </pc:cxnChg>
      </pc:sldChg>
      <pc:sldChg chg="addSp modSp mod modAnim">
        <pc:chgData name="Stanley Hickory" userId="2cfbfa7f-7099-473f-8596-e539dc4b7bd8" providerId="ADAL" clId="{87556376-70AE-4055-B999-157522BF2BDC}" dt="2022-02-22T22:33:15.213" v="508"/>
        <pc:sldMkLst>
          <pc:docMk/>
          <pc:sldMk cId="2822542521" sldId="264"/>
        </pc:sldMkLst>
        <pc:spChg chg="mod">
          <ac:chgData name="Stanley Hickory" userId="2cfbfa7f-7099-473f-8596-e539dc4b7bd8" providerId="ADAL" clId="{87556376-70AE-4055-B999-157522BF2BDC}" dt="2022-02-22T18:32:29.915" v="22" actId="20577"/>
          <ac:spMkLst>
            <pc:docMk/>
            <pc:sldMk cId="2822542521" sldId="264"/>
            <ac:spMk id="11" creationId="{00000000-0000-0000-0000-000000000000}"/>
          </ac:spMkLst>
        </pc:spChg>
        <pc:spChg chg="mod">
          <ac:chgData name="Stanley Hickory" userId="2cfbfa7f-7099-473f-8596-e539dc4b7bd8" providerId="ADAL" clId="{87556376-70AE-4055-B999-157522BF2BDC}" dt="2022-02-22T22:31:27.185" v="411" actId="1076"/>
          <ac:spMkLst>
            <pc:docMk/>
            <pc:sldMk cId="2822542521" sldId="264"/>
            <ac:spMk id="12" creationId="{A1CB3CB9-CB11-4F0D-9BC2-9B04AD09EB2F}"/>
          </ac:spMkLst>
        </pc:spChg>
        <pc:spChg chg="mod">
          <ac:chgData name="Stanley Hickory" userId="2cfbfa7f-7099-473f-8596-e539dc4b7bd8" providerId="ADAL" clId="{87556376-70AE-4055-B999-157522BF2BDC}" dt="2022-02-22T22:31:35.544" v="412" actId="1076"/>
          <ac:spMkLst>
            <pc:docMk/>
            <pc:sldMk cId="2822542521" sldId="264"/>
            <ac:spMk id="14" creationId="{81D8E3D0-F8E1-4895-8D06-32EC29623F08}"/>
          </ac:spMkLst>
        </pc:spChg>
        <pc:spChg chg="add mod">
          <ac:chgData name="Stanley Hickory" userId="2cfbfa7f-7099-473f-8596-e539dc4b7bd8" providerId="ADAL" clId="{87556376-70AE-4055-B999-157522BF2BDC}" dt="2022-02-22T22:32:56.920" v="506" actId="122"/>
          <ac:spMkLst>
            <pc:docMk/>
            <pc:sldMk cId="2822542521" sldId="264"/>
            <ac:spMk id="20" creationId="{F6D88D04-DE84-4187-A410-6DB7F7ED2B45}"/>
          </ac:spMkLst>
        </pc:spChg>
        <pc:cxnChg chg="mod">
          <ac:chgData name="Stanley Hickory" userId="2cfbfa7f-7099-473f-8596-e539dc4b7bd8" providerId="ADAL" clId="{87556376-70AE-4055-B999-157522BF2BDC}" dt="2022-02-22T22:31:20.952" v="410" actId="14100"/>
          <ac:cxnSpMkLst>
            <pc:docMk/>
            <pc:sldMk cId="2822542521" sldId="264"/>
            <ac:cxnSpMk id="6" creationId="{9D12B97A-81D5-45A9-B213-F91DD1BD20BF}"/>
          </ac:cxnSpMkLst>
        </pc:cxnChg>
        <pc:cxnChg chg="mod">
          <ac:chgData name="Stanley Hickory" userId="2cfbfa7f-7099-473f-8596-e539dc4b7bd8" providerId="ADAL" clId="{87556376-70AE-4055-B999-157522BF2BDC}" dt="2022-02-22T22:31:44.058" v="413" actId="14100"/>
          <ac:cxnSpMkLst>
            <pc:docMk/>
            <pc:sldMk cId="2822542521" sldId="264"/>
            <ac:cxnSpMk id="13" creationId="{EB143A4E-8467-4FE7-9779-9D47E28AE09F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1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10000"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olorado.edu/nvc/compete#judging_resources-225" TargetMode="External"/><Relationship Id="rId4" Type="http://schemas.openxmlformats.org/officeDocument/2006/relationships/hyperlink" Target="https://docs.google.com/document/d/1JwpP50iuhFIIJ0dPGWTR0A8z2erJTjyiQ0tbJNm1OGg/edit?usp=shari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4580BEB3-50DE-4B01-BB06-A44F2BA486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65032"/>
      </p:ext>
    </p:extLst>
  </p:cSld>
  <p:clrMapOvr>
    <a:masterClrMapping/>
  </p:clrMapOvr>
  <p:transition spd="slow" advTm="10000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33338" y="1658621"/>
            <a:ext cx="18288000" cy="2164160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152400" y="518965"/>
            <a:ext cx="18288000" cy="7755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StartupTree Email Invitation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E6B98A3-657A-412A-9601-289EEDCFBC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1809" y="1685924"/>
            <a:ext cx="15432944" cy="8278389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FAD115-B493-4173-856F-43D9D51DBF98}"/>
              </a:ext>
            </a:extLst>
          </p:cNvPr>
          <p:cNvCxnSpPr/>
          <p:nvPr/>
        </p:nvCxnSpPr>
        <p:spPr>
          <a:xfrm>
            <a:off x="7234237" y="8533130"/>
            <a:ext cx="2590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9EB8005-7C1F-4FEB-A952-CD14F40F7626}"/>
              </a:ext>
            </a:extLst>
          </p:cNvPr>
          <p:cNvCxnSpPr/>
          <p:nvPr/>
        </p:nvCxnSpPr>
        <p:spPr>
          <a:xfrm flipH="1">
            <a:off x="11353800" y="7805587"/>
            <a:ext cx="2209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3937E4C-F0C4-4875-87B4-6132989DDA41}"/>
              </a:ext>
            </a:extLst>
          </p:cNvPr>
          <p:cNvCxnSpPr/>
          <p:nvPr/>
        </p:nvCxnSpPr>
        <p:spPr>
          <a:xfrm>
            <a:off x="6019800" y="6743700"/>
            <a:ext cx="2590800" cy="6096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54C7B4B-B7B7-4BE0-9123-5F0C75D40987}"/>
              </a:ext>
            </a:extLst>
          </p:cNvPr>
          <p:cNvSpPr txBox="1"/>
          <p:nvPr/>
        </p:nvSpPr>
        <p:spPr>
          <a:xfrm>
            <a:off x="4953000" y="620622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Help Guide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3FADC2-442F-4F18-A303-642C9C271DF9}"/>
              </a:ext>
            </a:extLst>
          </p:cNvPr>
          <p:cNvSpPr txBox="1"/>
          <p:nvPr/>
        </p:nvSpPr>
        <p:spPr>
          <a:xfrm>
            <a:off x="5867400" y="7805587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Copy this to paste on the portal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1B56F7-0E8F-4B62-AF01-100E6B6D8045}"/>
              </a:ext>
            </a:extLst>
          </p:cNvPr>
          <p:cNvSpPr txBox="1"/>
          <p:nvPr/>
        </p:nvSpPr>
        <p:spPr>
          <a:xfrm>
            <a:off x="13563600" y="71247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to get started</a:t>
            </a:r>
          </a:p>
        </p:txBody>
      </p:sp>
    </p:spTree>
  </p:cSld>
  <p:clrMapOvr>
    <a:masterClrMapping/>
  </p:clrMapOvr>
  <p:transition spd="slow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33338" y="1658621"/>
            <a:ext cx="18288000" cy="2164160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81400" y="487310"/>
            <a:ext cx="11430000" cy="77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Log in with your passcode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407104-1240-4E5B-974F-6FB95FCEB9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193" r="21890" b="13205"/>
          <a:stretch/>
        </p:blipFill>
        <p:spPr>
          <a:xfrm>
            <a:off x="4648200" y="1525494"/>
            <a:ext cx="10058400" cy="868542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C4FE313-85A5-469C-98FE-08FF28668630}"/>
              </a:ext>
            </a:extLst>
          </p:cNvPr>
          <p:cNvCxnSpPr/>
          <p:nvPr/>
        </p:nvCxnSpPr>
        <p:spPr>
          <a:xfrm>
            <a:off x="6324600" y="6743700"/>
            <a:ext cx="1524000" cy="10668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10AF2D3A-5465-48BA-8AB9-36C6892A8227}"/>
              </a:ext>
            </a:extLst>
          </p:cNvPr>
          <p:cNvCxnSpPr/>
          <p:nvPr/>
        </p:nvCxnSpPr>
        <p:spPr>
          <a:xfrm flipH="1">
            <a:off x="11277600" y="7579934"/>
            <a:ext cx="1905000" cy="104368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E864D88-4E6B-4B8A-A324-E9AF464BE44A}"/>
              </a:ext>
            </a:extLst>
          </p:cNvPr>
          <p:cNvSpPr txBox="1"/>
          <p:nvPr/>
        </p:nvSpPr>
        <p:spPr>
          <a:xfrm>
            <a:off x="5638800" y="628920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Paste code here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EB976E-55CA-4AC7-8D57-DA72F8045B86}"/>
              </a:ext>
            </a:extLst>
          </p:cNvPr>
          <p:cNvSpPr txBox="1"/>
          <p:nvPr/>
        </p:nvSpPr>
        <p:spPr>
          <a:xfrm>
            <a:off x="13185257" y="723058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Click here to log in.</a:t>
            </a:r>
          </a:p>
        </p:txBody>
      </p:sp>
    </p:spTree>
    <p:extLst>
      <p:ext uri="{BB962C8B-B14F-4D97-AF65-F5344CB8AC3E}">
        <p14:creationId xmlns:p14="http://schemas.microsoft.com/office/powerpoint/2010/main" val="3463149214"/>
      </p:ext>
    </p:extLst>
  </p:cSld>
  <p:clrMapOvr>
    <a:masterClrMapping/>
  </p:clrMapOvr>
  <p:transition spd="slow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33338" y="1658621"/>
            <a:ext cx="18288000" cy="2164160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81400" y="487310"/>
            <a:ext cx="11430000" cy="77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Start your evaluation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B487C-64E8-4D93-8007-C991162D38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249"/>
          <a:stretch/>
        </p:blipFill>
        <p:spPr>
          <a:xfrm>
            <a:off x="226952" y="1854951"/>
            <a:ext cx="17767420" cy="8267927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DCD1D7-DFC3-48BE-BAB4-5C402B46C3DE}"/>
              </a:ext>
            </a:extLst>
          </p:cNvPr>
          <p:cNvCxnSpPr/>
          <p:nvPr/>
        </p:nvCxnSpPr>
        <p:spPr>
          <a:xfrm flipH="1">
            <a:off x="6172200" y="6464220"/>
            <a:ext cx="1066800" cy="165108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88B8A9A-2C83-4AA5-BFB6-DC6E2FF60912}"/>
              </a:ext>
            </a:extLst>
          </p:cNvPr>
          <p:cNvCxnSpPr/>
          <p:nvPr/>
        </p:nvCxnSpPr>
        <p:spPr>
          <a:xfrm>
            <a:off x="12877800" y="7289760"/>
            <a:ext cx="2133600" cy="143514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33D4549-CB7E-49F5-9881-51A00EF1E9C2}"/>
              </a:ext>
            </a:extLst>
          </p:cNvPr>
          <p:cNvSpPr txBox="1"/>
          <p:nvPr/>
        </p:nvSpPr>
        <p:spPr>
          <a:xfrm>
            <a:off x="11352243" y="6581874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Click here to evaluate this venture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40BF4E9-CA31-4AC5-80A4-525204D6FA5E}"/>
              </a:ext>
            </a:extLst>
          </p:cNvPr>
          <p:cNvSpPr txBox="1"/>
          <p:nvPr/>
        </p:nvSpPr>
        <p:spPr>
          <a:xfrm>
            <a:off x="6939455" y="5719724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Venture or owner’s name</a:t>
            </a:r>
          </a:p>
        </p:txBody>
      </p:sp>
    </p:spTree>
    <p:extLst>
      <p:ext uri="{BB962C8B-B14F-4D97-AF65-F5344CB8AC3E}">
        <p14:creationId xmlns:p14="http://schemas.microsoft.com/office/powerpoint/2010/main" val="5342536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 advTm="8000">
        <p159:morph option="byObject"/>
      </p:transition>
    </mc:Choice>
    <mc:Fallback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33338" y="1658621"/>
            <a:ext cx="18288000" cy="2164160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81400" y="487310"/>
            <a:ext cx="11430000" cy="77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Venture Info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DBD815-ED61-4D13-9DD6-32B824026C2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358" r="41732" b="6775"/>
          <a:stretch/>
        </p:blipFill>
        <p:spPr>
          <a:xfrm>
            <a:off x="3810000" y="1677671"/>
            <a:ext cx="11387138" cy="8372293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D391BD4-081E-42D8-A762-28B26D514342}"/>
              </a:ext>
            </a:extLst>
          </p:cNvPr>
          <p:cNvCxnSpPr/>
          <p:nvPr/>
        </p:nvCxnSpPr>
        <p:spPr>
          <a:xfrm flipH="1">
            <a:off x="9677400" y="4991100"/>
            <a:ext cx="18288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F912E64-9E19-4E8B-879D-8ACEB9A10202}"/>
              </a:ext>
            </a:extLst>
          </p:cNvPr>
          <p:cNvCxnSpPr/>
          <p:nvPr/>
        </p:nvCxnSpPr>
        <p:spPr>
          <a:xfrm flipH="1">
            <a:off x="7162800" y="9274252"/>
            <a:ext cx="18288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E5FA851-0B3B-4510-ABBA-C968451D82D8}"/>
              </a:ext>
            </a:extLst>
          </p:cNvPr>
          <p:cNvCxnSpPr/>
          <p:nvPr/>
        </p:nvCxnSpPr>
        <p:spPr>
          <a:xfrm flipH="1">
            <a:off x="7281862" y="8247379"/>
            <a:ext cx="1828800" cy="3810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AF407C94-32ED-4AAD-96F7-69969938CCD9}"/>
              </a:ext>
            </a:extLst>
          </p:cNvPr>
          <p:cNvSpPr txBox="1"/>
          <p:nvPr/>
        </p:nvSpPr>
        <p:spPr>
          <a:xfrm>
            <a:off x="11491912" y="4512528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Venture profile on </a:t>
            </a:r>
            <a:r>
              <a:rPr lang="en-US" sz="2400" b="1" dirty="0" err="1"/>
              <a:t>Startuptree</a:t>
            </a:r>
            <a:endParaRPr lang="en-US" sz="24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C36873-A4BD-4D08-8B44-9BC341A7AAC3}"/>
              </a:ext>
            </a:extLst>
          </p:cNvPr>
          <p:cNvSpPr txBox="1"/>
          <p:nvPr/>
        </p:nvSpPr>
        <p:spPr>
          <a:xfrm>
            <a:off x="9296400" y="7658100"/>
            <a:ext cx="381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Click here to download the executive summary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AD34A3-7108-4517-9921-06ACB43644FD}"/>
              </a:ext>
            </a:extLst>
          </p:cNvPr>
          <p:cNvSpPr txBox="1"/>
          <p:nvPr/>
        </p:nvSpPr>
        <p:spPr>
          <a:xfrm>
            <a:off x="9203530" y="8802764"/>
            <a:ext cx="342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Click here to download the video pitch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90AC2D3-AF47-4F2A-B114-69F5523B7F1F}"/>
              </a:ext>
            </a:extLst>
          </p:cNvPr>
          <p:cNvCxnSpPr/>
          <p:nvPr/>
        </p:nvCxnSpPr>
        <p:spPr>
          <a:xfrm>
            <a:off x="13792200" y="7429500"/>
            <a:ext cx="0" cy="198120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3A7D5A3-C00C-4B45-95B3-633E18F7FE6E}"/>
              </a:ext>
            </a:extLst>
          </p:cNvPr>
          <p:cNvSpPr txBox="1"/>
          <p:nvPr/>
        </p:nvSpPr>
        <p:spPr>
          <a:xfrm>
            <a:off x="13030200" y="6238696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Scroll Down To Evaluate</a:t>
            </a:r>
          </a:p>
        </p:txBody>
      </p:sp>
    </p:spTree>
    <p:extLst>
      <p:ext uri="{BB962C8B-B14F-4D97-AF65-F5344CB8AC3E}">
        <p14:creationId xmlns:p14="http://schemas.microsoft.com/office/powerpoint/2010/main" val="793054414"/>
      </p:ext>
    </p:extLst>
  </p:cSld>
  <p:clrMapOvr>
    <a:masterClrMapping/>
  </p:clrMapOvr>
  <p:transition spd="slow" advTm="8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33338" y="1658621"/>
            <a:ext cx="18288000" cy="2164160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81400" y="487310"/>
            <a:ext cx="11430000" cy="77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Input your scores and feedback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3D5733-D786-491B-96AC-FCADA71D635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17" t="21441" r="6981" b="4921"/>
          <a:stretch/>
        </p:blipFill>
        <p:spPr>
          <a:xfrm>
            <a:off x="-6384" y="1785479"/>
            <a:ext cx="18261046" cy="8141069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019D2D8-7DC4-4955-A4BA-3F85EADFBDCB}"/>
              </a:ext>
            </a:extLst>
          </p:cNvPr>
          <p:cNvCxnSpPr/>
          <p:nvPr/>
        </p:nvCxnSpPr>
        <p:spPr>
          <a:xfrm flipH="1">
            <a:off x="3352800" y="2703074"/>
            <a:ext cx="3124200" cy="151548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91D89F11-27F4-41B5-90B6-F02913FED530}"/>
              </a:ext>
            </a:extLst>
          </p:cNvPr>
          <p:cNvSpPr txBox="1"/>
          <p:nvPr/>
        </p:nvSpPr>
        <p:spPr>
          <a:xfrm>
            <a:off x="6629400" y="2054399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Use the slider to input your score. These scores are NOT shared with the ventures.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23A935E-B573-443C-8424-CC876A8644EA}"/>
              </a:ext>
            </a:extLst>
          </p:cNvPr>
          <p:cNvSpPr/>
          <p:nvPr/>
        </p:nvSpPr>
        <p:spPr>
          <a:xfrm>
            <a:off x="6477000" y="4021079"/>
            <a:ext cx="609600" cy="64867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E616074B-6FBA-4577-92B1-FC74850D99F8}"/>
              </a:ext>
            </a:extLst>
          </p:cNvPr>
          <p:cNvSpPr/>
          <p:nvPr/>
        </p:nvSpPr>
        <p:spPr>
          <a:xfrm>
            <a:off x="6475379" y="7758516"/>
            <a:ext cx="609600" cy="623133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6950F1-1AE2-46C5-95D8-3129A5C498E8}"/>
              </a:ext>
            </a:extLst>
          </p:cNvPr>
          <p:cNvSpPr txBox="1"/>
          <p:nvPr/>
        </p:nvSpPr>
        <p:spPr>
          <a:xfrm>
            <a:off x="7084979" y="436922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points for this category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FE8C84-29F5-4072-9E33-B34889F29D80}"/>
              </a:ext>
            </a:extLst>
          </p:cNvPr>
          <p:cNvSpPr txBox="1"/>
          <p:nvPr/>
        </p:nvSpPr>
        <p:spPr>
          <a:xfrm>
            <a:off x="7084979" y="8093008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Total points for this category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B9DBD7F8-63D8-46AB-8281-6D9E2A730A31}"/>
              </a:ext>
            </a:extLst>
          </p:cNvPr>
          <p:cNvCxnSpPr>
            <a:cxnSpLocks/>
          </p:cNvCxnSpPr>
          <p:nvPr/>
        </p:nvCxnSpPr>
        <p:spPr>
          <a:xfrm flipH="1">
            <a:off x="3962400" y="4943754"/>
            <a:ext cx="7391400" cy="834425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05F1FBF-B194-4D8E-AF17-E16BF8085423}"/>
              </a:ext>
            </a:extLst>
          </p:cNvPr>
          <p:cNvCxnSpPr/>
          <p:nvPr/>
        </p:nvCxnSpPr>
        <p:spPr>
          <a:xfrm>
            <a:off x="16312115" y="8472103"/>
            <a:ext cx="0" cy="1622492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82DFD349-2C9C-4003-9C39-CF4127339243}"/>
              </a:ext>
            </a:extLst>
          </p:cNvPr>
          <p:cNvSpPr txBox="1"/>
          <p:nvPr/>
        </p:nvSpPr>
        <p:spPr>
          <a:xfrm>
            <a:off x="15468600" y="7977011"/>
            <a:ext cx="220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Scroll Down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6A1F44-180B-42F6-A979-556FC65AD03C}"/>
              </a:ext>
            </a:extLst>
          </p:cNvPr>
          <p:cNvSpPr txBox="1"/>
          <p:nvPr/>
        </p:nvSpPr>
        <p:spPr>
          <a:xfrm>
            <a:off x="11582400" y="4218559"/>
            <a:ext cx="6096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Feedback: NOTE THAT FEEDBACK HERE GOES TO THE VENTURE AFTER THE JUDGING WINDOW CLOSES. </a:t>
            </a:r>
          </a:p>
        </p:txBody>
      </p:sp>
    </p:spTree>
    <p:extLst>
      <p:ext uri="{BB962C8B-B14F-4D97-AF65-F5344CB8AC3E}">
        <p14:creationId xmlns:p14="http://schemas.microsoft.com/office/powerpoint/2010/main" val="51268596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/>
      <p:bldP spid="18" grpId="0"/>
      <p:bldP spid="25" grpId="0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-33338" y="1658621"/>
            <a:ext cx="18288000" cy="2164160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81400" y="487310"/>
            <a:ext cx="11430000" cy="77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Final feedback and SAVE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59C63C-2136-4E2B-9E5B-9AEEF76929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882" t="13463" r="3900" b="4914"/>
          <a:stretch/>
        </p:blipFill>
        <p:spPr>
          <a:xfrm>
            <a:off x="836195" y="1824513"/>
            <a:ext cx="16615610" cy="7975177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D12B97A-81D5-45A9-B213-F91DD1BD20BF}"/>
              </a:ext>
            </a:extLst>
          </p:cNvPr>
          <p:cNvCxnSpPr>
            <a:cxnSpLocks/>
          </p:cNvCxnSpPr>
          <p:nvPr/>
        </p:nvCxnSpPr>
        <p:spPr>
          <a:xfrm flipH="1">
            <a:off x="3352800" y="4686884"/>
            <a:ext cx="2854743" cy="213301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1CB3CB9-CB11-4F0D-9BC2-9B04AD09EB2F}"/>
              </a:ext>
            </a:extLst>
          </p:cNvPr>
          <p:cNvSpPr txBox="1"/>
          <p:nvPr/>
        </p:nvSpPr>
        <p:spPr>
          <a:xfrm>
            <a:off x="5486400" y="3847414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Overall feedback for the venture. THIS WILL BE SHARED WITH THE VENTURE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B143A4E-8467-4FE7-9779-9D47E28AE09F}"/>
              </a:ext>
            </a:extLst>
          </p:cNvPr>
          <p:cNvCxnSpPr>
            <a:cxnSpLocks/>
          </p:cNvCxnSpPr>
          <p:nvPr/>
        </p:nvCxnSpPr>
        <p:spPr>
          <a:xfrm flipH="1">
            <a:off x="3334407" y="6100109"/>
            <a:ext cx="3066393" cy="236237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81D8E3D0-F8E1-4895-8D06-32EC29623F08}"/>
              </a:ext>
            </a:extLst>
          </p:cNvPr>
          <p:cNvSpPr txBox="1"/>
          <p:nvPr/>
        </p:nvSpPr>
        <p:spPr>
          <a:xfrm>
            <a:off x="5518355" y="5337893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 can type in any feedback or notes you want us to have. </a:t>
            </a:r>
            <a:r>
              <a:rPr lang="en-US" sz="2400" b="1" dirty="0">
                <a:solidFill>
                  <a:schemeClr val="accent2"/>
                </a:solidFill>
              </a:rPr>
              <a:t>THIS IS NOT SHARED WITH THE VENTURE</a:t>
            </a:r>
            <a:r>
              <a:rPr lang="en-US" sz="2400" b="1" dirty="0"/>
              <a:t>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ED62EF9-4902-426B-A762-5914FBFD172D}"/>
              </a:ext>
            </a:extLst>
          </p:cNvPr>
          <p:cNvCxnSpPr/>
          <p:nvPr/>
        </p:nvCxnSpPr>
        <p:spPr>
          <a:xfrm>
            <a:off x="14325600" y="7962900"/>
            <a:ext cx="1676400" cy="1263727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E0E646ED-E532-4B63-8F34-31444601524D}"/>
              </a:ext>
            </a:extLst>
          </p:cNvPr>
          <p:cNvSpPr txBox="1"/>
          <p:nvPr/>
        </p:nvSpPr>
        <p:spPr>
          <a:xfrm>
            <a:off x="11125201" y="7167708"/>
            <a:ext cx="63266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Click save to submit your scores. Note: You can go back and change your scores at anytime before the judging window closes.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D88D04-DE84-4187-A410-6DB7F7ED2B45}"/>
              </a:ext>
            </a:extLst>
          </p:cNvPr>
          <p:cNvSpPr txBox="1"/>
          <p:nvPr/>
        </p:nvSpPr>
        <p:spPr>
          <a:xfrm>
            <a:off x="11582400" y="3314700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Note: There are 6 questions; 3 are slider scores and 3 are for feedback</a:t>
            </a:r>
          </a:p>
        </p:txBody>
      </p:sp>
    </p:spTree>
    <p:extLst>
      <p:ext uri="{BB962C8B-B14F-4D97-AF65-F5344CB8AC3E}">
        <p14:creationId xmlns:p14="http://schemas.microsoft.com/office/powerpoint/2010/main" val="2822542521"/>
      </p:ext>
    </p:extLst>
  </p:cSld>
  <p:clrMapOvr>
    <a:masterClrMapping/>
  </p:clrMapOvr>
  <p:transition spd="slow" advTm="8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584697"/>
            <a:ext cx="5657850" cy="1641930"/>
            <a:chOff x="0" y="0"/>
            <a:chExt cx="1913890" cy="55541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555418"/>
            </a:xfrm>
            <a:custGeom>
              <a:avLst/>
              <a:gdLst/>
              <a:ahLst/>
              <a:cxnLst/>
              <a:rect l="l" t="t" r="r" b="b"/>
              <a:pathLst>
                <a:path w="1913890" h="555418">
                  <a:moveTo>
                    <a:pt x="0" y="0"/>
                  </a:moveTo>
                  <a:lnTo>
                    <a:pt x="1913890" y="0"/>
                  </a:lnTo>
                  <a:lnTo>
                    <a:pt x="1913890" y="555418"/>
                  </a:lnTo>
                  <a:lnTo>
                    <a:pt x="0" y="555418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1849" y="487310"/>
            <a:ext cx="3470551" cy="11713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312115" y="360452"/>
            <a:ext cx="1533623" cy="1171311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0" y="1658621"/>
            <a:ext cx="18288000" cy="1503679"/>
            <a:chOff x="0" y="0"/>
            <a:chExt cx="6248229" cy="73207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248229" cy="732074"/>
            </a:xfrm>
            <a:custGeom>
              <a:avLst/>
              <a:gdLst/>
              <a:ahLst/>
              <a:cxnLst/>
              <a:rect l="l" t="t" r="r" b="b"/>
              <a:pathLst>
                <a:path w="6248229" h="732074">
                  <a:moveTo>
                    <a:pt x="0" y="0"/>
                  </a:moveTo>
                  <a:lnTo>
                    <a:pt x="6248229" y="0"/>
                  </a:lnTo>
                  <a:lnTo>
                    <a:pt x="6248229" y="732074"/>
                  </a:lnTo>
                  <a:lnTo>
                    <a:pt x="0" y="732074"/>
                  </a:lnTo>
                  <a:close/>
                </a:path>
              </a:pathLst>
            </a:custGeom>
            <a:solidFill>
              <a:srgbClr val="CFB87C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3581400" y="487310"/>
            <a:ext cx="11430000" cy="775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Notes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8707F2-8D25-4A7A-B211-7DC372C4D665}"/>
              </a:ext>
            </a:extLst>
          </p:cNvPr>
          <p:cNvSpPr txBox="1"/>
          <p:nvPr/>
        </p:nvSpPr>
        <p:spPr>
          <a:xfrm>
            <a:off x="266700" y="3289158"/>
            <a:ext cx="17754600" cy="50074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 algn="ctr">
              <a:lnSpc>
                <a:spcPts val="6580"/>
              </a:lnSpc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Judging window will open 1:00 pm 2/23/22</a:t>
            </a:r>
          </a:p>
          <a:p>
            <a:pPr marL="685800" indent="-685800" algn="ctr">
              <a:lnSpc>
                <a:spcPts val="6580"/>
              </a:lnSpc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Judging window closes at 11:59pm 2/27/22</a:t>
            </a:r>
          </a:p>
          <a:p>
            <a:pPr marL="685800" indent="-685800" algn="ctr">
              <a:lnSpc>
                <a:spcPts val="6580"/>
              </a:lnSpc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You can revise your scores until the judging window closes</a:t>
            </a:r>
          </a:p>
          <a:p>
            <a:pPr marL="685800" indent="-685800" algn="ctr">
              <a:lnSpc>
                <a:spcPts val="6580"/>
              </a:lnSpc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Be kind and substantive with feedback</a:t>
            </a:r>
          </a:p>
          <a:p>
            <a:pPr marL="685800" indent="-685800" algn="ctr">
              <a:lnSpc>
                <a:spcPts val="6580"/>
              </a:lnSpc>
              <a:buFont typeface="Arial" panose="020B0604020202020204" pitchFamily="34" charset="0"/>
              <a:buChar char="•"/>
            </a:pPr>
            <a:r>
              <a:rPr lang="en-US" sz="4700" dirty="0">
                <a:solidFill>
                  <a:schemeClr val="bg1"/>
                </a:solidFill>
                <a:latin typeface="Helvetica 1"/>
              </a:rPr>
              <a:t>Email Stan Hickory with any issues: hickorys@colorado.edu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D398E8-DE6F-4FC5-9250-312AC4A9BAB2}"/>
              </a:ext>
            </a:extLst>
          </p:cNvPr>
          <p:cNvSpPr txBox="1"/>
          <p:nvPr/>
        </p:nvSpPr>
        <p:spPr>
          <a:xfrm>
            <a:off x="1143000" y="1976949"/>
            <a:ext cx="1630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Thank you for being a part of the New Venture Challenge community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C98D97B-2451-4AFD-9A8F-655D2E1F530B}"/>
              </a:ext>
            </a:extLst>
          </p:cNvPr>
          <p:cNvSpPr txBox="1"/>
          <p:nvPr/>
        </p:nvSpPr>
        <p:spPr>
          <a:xfrm>
            <a:off x="6708675" y="8890676"/>
            <a:ext cx="594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hlinkClick r:id="rId4"/>
              </a:rPr>
              <a:t>Link to judging rubric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5CF25-18CF-4DE0-91FC-412FC9242271}"/>
              </a:ext>
            </a:extLst>
          </p:cNvPr>
          <p:cNvSpPr txBox="1"/>
          <p:nvPr/>
        </p:nvSpPr>
        <p:spPr>
          <a:xfrm>
            <a:off x="6400800" y="8405662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hlinkClick r:id="rId5"/>
              </a:rPr>
              <a:t>Link to Judging resource page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05829"/>
      </p:ext>
    </p:extLst>
  </p:cSld>
  <p:clrMapOvr>
    <a:masterClrMapping/>
  </p:clrMapOvr>
  <p:transition spd="slow" advTm="8000">
    <p:fade thruBlk="1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261</Words>
  <Application>Microsoft Office PowerPoint</Application>
  <PresentationFormat>Custom</PresentationFormat>
  <Paragraphs>35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Helvetica 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NVC 15 Kickoff 2020 Partner Slides</dc:title>
  <dc:creator>Stanley Hickory</dc:creator>
  <cp:lastModifiedBy>Stanley Hickory</cp:lastModifiedBy>
  <cp:revision>3</cp:revision>
  <dcterms:created xsi:type="dcterms:W3CDTF">2006-08-16T00:00:00Z</dcterms:created>
  <dcterms:modified xsi:type="dcterms:W3CDTF">2022-02-22T22:47:45Z</dcterms:modified>
  <dc:identifier>DAELQWt1x44</dc:identifier>
</cp:coreProperties>
</file>