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7" r:id="rId3"/>
    <p:sldId id="257" r:id="rId4"/>
    <p:sldId id="258" r:id="rId5"/>
    <p:sldId id="259" r:id="rId6"/>
    <p:sldId id="262" r:id="rId7"/>
    <p:sldId id="261" r:id="rId8"/>
    <p:sldId id="256" r:id="rId9"/>
    <p:sldId id="266" r:id="rId10"/>
    <p:sldId id="264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4587-85D1-394E-A6DA-6DF332F0FA5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A8DD-8590-BE4D-B096-AEEE982F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adley.Udall@colostate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18" y="181868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Learning from Drought Crisis in Federations: Tools and Institutions for Dealing with Water Scarcity and Sustained Droughts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Colorado and Murray-Darling</a:t>
            </a:r>
            <a:br>
              <a:rPr lang="en-US" sz="2800" dirty="0" smtClean="0"/>
            </a:br>
            <a:r>
              <a:rPr lang="en-US" sz="2800" dirty="0" smtClean="0"/>
              <a:t> Panel Discussion</a:t>
            </a:r>
            <a:endParaRPr lang="en-US" sz="2800" dirty="0"/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4181660"/>
            <a:ext cx="52233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000" b="1" dirty="0" smtClean="0"/>
          </a:p>
          <a:p>
            <a:endParaRPr lang="en-US" sz="1000" b="1" dirty="0" smtClean="0"/>
          </a:p>
          <a:p>
            <a:endParaRPr lang="en-US" sz="1000" b="1" dirty="0"/>
          </a:p>
          <a:p>
            <a:endParaRPr lang="en-US" sz="1000" b="1" dirty="0" smtClean="0"/>
          </a:p>
          <a:p>
            <a:pPr marL="0" indent="0">
              <a:buNone/>
            </a:pPr>
            <a:r>
              <a:rPr lang="en-US" sz="1800" b="1" dirty="0" smtClean="0"/>
              <a:t>Brad Udall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Senior Scientist/Scholar</a:t>
            </a:r>
          </a:p>
          <a:p>
            <a:pPr marL="0" indent="0">
              <a:buNone/>
            </a:pPr>
            <a:r>
              <a:rPr lang="en-US" sz="1800" b="1" dirty="0" smtClean="0"/>
              <a:t>Colorado State University</a:t>
            </a:r>
          </a:p>
          <a:p>
            <a:pPr marL="0" indent="0">
              <a:buNone/>
            </a:pPr>
            <a:r>
              <a:rPr lang="en-US" sz="1800" b="1" dirty="0" smtClean="0">
                <a:hlinkClick r:id="rId2"/>
              </a:rPr>
              <a:t>Bradley.Udall</a:t>
            </a:r>
            <a:r>
              <a:rPr lang="en-US" sz="1800" b="1" dirty="0">
                <a:hlinkClick r:id="rId2"/>
              </a:rPr>
              <a:t>@</a:t>
            </a:r>
            <a:r>
              <a:rPr lang="en-US" sz="1800" b="1" dirty="0" smtClean="0">
                <a:hlinkClick r:id="rId2"/>
              </a:rPr>
              <a:t>colostate.edu</a:t>
            </a:r>
            <a:endParaRPr lang="en-US" sz="1800" b="1" dirty="0" smtClean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9604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River Compact III(d)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States of the Upper Division will not cause the flow of the river at Lee Ferry to be depleted below an aggregate of 75,000,000 acre-feet for any period of ten consecutive years reckoned in continuing progressive series beginning with the first day of October next succeeding the ratification of this </a:t>
            </a:r>
            <a:r>
              <a:rPr lang="en-US" dirty="0" smtClean="0"/>
              <a:t>compact.”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Climate Change Approach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209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Federal Planning </a:t>
            </a:r>
            <a:r>
              <a:rPr lang="en-US" smtClean="0"/>
              <a:t>and Modeling</a:t>
            </a:r>
          </a:p>
          <a:p>
            <a:r>
              <a:rPr lang="en-US" dirty="0" smtClean="0"/>
              <a:t>Fixation on Median Model Results</a:t>
            </a:r>
          </a:p>
          <a:p>
            <a:r>
              <a:rPr lang="en-US" dirty="0" smtClean="0"/>
              <a:t>Next to nothing on Extremes </a:t>
            </a:r>
          </a:p>
          <a:p>
            <a:pPr lvl="1"/>
            <a:r>
              <a:rPr lang="en-US" dirty="0" smtClean="0"/>
              <a:t>MDB Failure</a:t>
            </a:r>
          </a:p>
          <a:p>
            <a:pPr lvl="1"/>
            <a:r>
              <a:rPr lang="en-US" dirty="0" smtClean="0"/>
              <a:t>CRB Failure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42" y="1600200"/>
            <a:ext cx="4251164" cy="18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2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 it time for the Colorado River Basin states to discuss where climate change flow risk should fall outside of III(d)?</a:t>
            </a:r>
          </a:p>
          <a:p>
            <a:r>
              <a:rPr lang="en-US" dirty="0" smtClean="0"/>
              <a:t>My answer:</a:t>
            </a:r>
          </a:p>
          <a:p>
            <a:pPr lvl="1"/>
            <a:r>
              <a:rPr lang="en-US" dirty="0" smtClean="0"/>
              <a:t>Absolutely YES. </a:t>
            </a:r>
          </a:p>
          <a:p>
            <a:pPr lvl="1"/>
            <a:r>
              <a:rPr lang="en-US" dirty="0" smtClean="0"/>
              <a:t>Climate Change Impacts already being felt but not acknowledged outside of hand waving</a:t>
            </a:r>
          </a:p>
          <a:p>
            <a:pPr lvl="1"/>
            <a:r>
              <a:rPr lang="en-US" dirty="0" smtClean="0"/>
              <a:t>III(d) wholly inadequate</a:t>
            </a:r>
          </a:p>
          <a:p>
            <a:pPr lvl="1"/>
            <a:r>
              <a:rPr lang="en-US" dirty="0" smtClean="0"/>
              <a:t>Part of Structural Deficit is a Climate Change Problem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0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706" y="388471"/>
            <a:ext cx="68430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Climate Change is Water Change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4471" y="1359648"/>
            <a:ext cx="3122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Too Much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Too Little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Wrong Timing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Wrong Form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Wrong Quality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92" y="1968367"/>
            <a:ext cx="5693579" cy="16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Murray Natural Flows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20674"/>
            <a:ext cx="89789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db precip 15 y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04176"/>
            <a:ext cx="8497099" cy="63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db temp 15 yr a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River Natural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ig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4" b="48102"/>
          <a:stretch/>
        </p:blipFill>
        <p:spPr>
          <a:xfrm>
            <a:off x="-1" y="1876695"/>
            <a:ext cx="9144001" cy="318834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Fig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3" b="-1066"/>
          <a:stretch/>
        </p:blipFill>
        <p:spPr>
          <a:xfrm>
            <a:off x="0" y="5070801"/>
            <a:ext cx="9144000" cy="42714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378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River  Precipitation</a:t>
            </a:r>
            <a:endParaRPr lang="en-US" dirty="0"/>
          </a:p>
        </p:txBody>
      </p:sp>
      <p:pic>
        <p:nvPicPr>
          <p:cNvPr id="6" name="Picture 5" descr="Fig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3" b="-1066"/>
          <a:stretch/>
        </p:blipFill>
        <p:spPr>
          <a:xfrm>
            <a:off x="0" y="5056371"/>
            <a:ext cx="9144000" cy="58587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Fig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9" b="25928"/>
          <a:stretch/>
        </p:blipFill>
        <p:spPr>
          <a:xfrm>
            <a:off x="0" y="1863822"/>
            <a:ext cx="9144000" cy="317521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907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5"/>
          <a:stretch/>
        </p:blipFill>
        <p:spPr>
          <a:xfrm>
            <a:off x="0" y="2101565"/>
            <a:ext cx="9145394" cy="34723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Colorado River 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81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Australian Climate Change Risk Model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16" y="4487823"/>
            <a:ext cx="7733284" cy="2370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7801894" cy="2349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4112" y="3163164"/>
            <a:ext cx="24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ater, April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0768" y="5393527"/>
            <a:ext cx="269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ater, September 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3573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750</TotalTime>
  <Words>207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Black</vt:lpstr>
      <vt:lpstr>Learning from Drought Crisis in Federations: Tools and Institutions for Dealing with Water Scarcity and Sustained Droughts   The Colorado and Murray-Darling  Panel Discussion</vt:lpstr>
      <vt:lpstr>PowerPoint Presentation</vt:lpstr>
      <vt:lpstr>River Murray Natural Flows</vt:lpstr>
      <vt:lpstr>PowerPoint Presentation</vt:lpstr>
      <vt:lpstr>PowerPoint Presentation</vt:lpstr>
      <vt:lpstr>Colorado River Natural Flows</vt:lpstr>
      <vt:lpstr>Colorado River  Precipitation</vt:lpstr>
      <vt:lpstr>PowerPoint Presentation</vt:lpstr>
      <vt:lpstr>Australian Climate Change Risk Model</vt:lpstr>
      <vt:lpstr>Colorado River Compact III(d)</vt:lpstr>
      <vt:lpstr>US Climate Change Approach </vt:lpstr>
      <vt:lpstr>Question of the Day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Udall</dc:creator>
  <cp:lastModifiedBy>temp</cp:lastModifiedBy>
  <cp:revision>15</cp:revision>
  <dcterms:created xsi:type="dcterms:W3CDTF">2016-06-09T21:37:51Z</dcterms:created>
  <dcterms:modified xsi:type="dcterms:W3CDTF">2016-06-10T13:34:34Z</dcterms:modified>
</cp:coreProperties>
</file>