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303-D22D-4CC2-99C4-CD9CE4E3B8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7E9C-5909-42C7-8F8D-56645596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7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303-D22D-4CC2-99C4-CD9CE4E3B8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7E9C-5909-42C7-8F8D-56645596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3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303-D22D-4CC2-99C4-CD9CE4E3B8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7E9C-5909-42C7-8F8D-56645596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2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303-D22D-4CC2-99C4-CD9CE4E3B8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7E9C-5909-42C7-8F8D-56645596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303-D22D-4CC2-99C4-CD9CE4E3B8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7E9C-5909-42C7-8F8D-56645596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8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303-D22D-4CC2-99C4-CD9CE4E3B8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7E9C-5909-42C7-8F8D-56645596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6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303-D22D-4CC2-99C4-CD9CE4E3B8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7E9C-5909-42C7-8F8D-56645596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7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303-D22D-4CC2-99C4-CD9CE4E3B8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7E9C-5909-42C7-8F8D-56645596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9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303-D22D-4CC2-99C4-CD9CE4E3B8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7E9C-5909-42C7-8F8D-56645596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6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303-D22D-4CC2-99C4-CD9CE4E3B8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7E9C-5909-42C7-8F8D-56645596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3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6303-D22D-4CC2-99C4-CD9CE4E3B8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7E9C-5909-42C7-8F8D-56645596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5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16303-D22D-4CC2-99C4-CD9CE4E3B8D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7E9C-5909-42C7-8F8D-56645596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ms.colorado.ed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mcemsstudent@colorado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1278" y="556181"/>
            <a:ext cx="3311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to: </a:t>
            </a:r>
            <a:r>
              <a:rPr lang="en-US" dirty="0" smtClean="0">
                <a:hlinkClick r:id="rId2"/>
              </a:rPr>
              <a:t>https://ems.colorado.edu/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52" y="1575238"/>
            <a:ext cx="73152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28386" y="3174124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: Sign In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860331" y="3153103"/>
            <a:ext cx="483476" cy="3678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52" y="765941"/>
            <a:ext cx="73152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13477" y="1535485"/>
            <a:ext cx="33323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 in</a:t>
            </a:r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this step doesn’t work, you have not been added to the EMS system yet.  </a:t>
            </a:r>
          </a:p>
          <a:p>
            <a:endParaRPr lang="en-US" dirty="0"/>
          </a:p>
          <a:p>
            <a:r>
              <a:rPr lang="en-US" dirty="0"/>
              <a:t>Please email umc-emsstudent </a:t>
            </a:r>
            <a:r>
              <a:rPr lang="en-US" dirty="0" smtClean="0"/>
              <a:t>at </a:t>
            </a:r>
            <a:r>
              <a:rPr lang="en-US" dirty="0" smtClean="0">
                <a:hlinkClick r:id="rId3"/>
              </a:rPr>
              <a:t>umcemsstudent@colorado.edu</a:t>
            </a:r>
            <a:r>
              <a:rPr lang="en-US" dirty="0" smtClean="0"/>
              <a:t>  </a:t>
            </a:r>
            <a:r>
              <a:rPr lang="en-US" dirty="0" smtClean="0"/>
              <a:t>to </a:t>
            </a:r>
            <a:r>
              <a:rPr lang="en-US" dirty="0"/>
              <a:t>request access to the system. Your email </a:t>
            </a:r>
            <a:r>
              <a:rPr lang="en-US" dirty="0" smtClean="0"/>
              <a:t>must </a:t>
            </a:r>
            <a:r>
              <a:rPr lang="en-US" dirty="0"/>
              <a:t>include your location (JSCBB</a:t>
            </a:r>
            <a:r>
              <a:rPr lang="en-US" dirty="0" smtClean="0"/>
              <a:t>),  </a:t>
            </a:r>
            <a:r>
              <a:rPr lang="en-US" dirty="0"/>
              <a:t>your </a:t>
            </a:r>
            <a:r>
              <a:rPr lang="en-US" dirty="0" err="1"/>
              <a:t>Identikey</a:t>
            </a:r>
            <a:r>
              <a:rPr lang="en-US" dirty="0"/>
              <a:t> </a:t>
            </a:r>
            <a:r>
              <a:rPr lang="en-US" dirty="0" smtClean="0"/>
              <a:t>(not your password) and </a:t>
            </a:r>
            <a:r>
              <a:rPr lang="en-US" dirty="0"/>
              <a:t>CU email.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6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34409"/>
            <a:ext cx="73152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70731" y="2049517"/>
            <a:ext cx="263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“Create Reservation”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02066" y="2234182"/>
            <a:ext cx="1124607" cy="435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2" y="765941"/>
            <a:ext cx="73152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3700" y="1650124"/>
            <a:ext cx="28804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“Book Now” next to “JSCBB Shared Equipment”</a:t>
            </a:r>
          </a:p>
          <a:p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f you can’t see JSCBB Shared Equipment in the list you have not been added to the JSCBB list yet. </a:t>
            </a:r>
          </a:p>
          <a:p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mail </a:t>
            </a:r>
            <a:r>
              <a:rPr lang="en-US" dirty="0"/>
              <a:t>Mariah </a:t>
            </a:r>
            <a:r>
              <a:rPr lang="en-US" dirty="0" err="1"/>
              <a:t>Caba</a:t>
            </a:r>
            <a:r>
              <a:rPr lang="en-US" dirty="0"/>
              <a:t> </a:t>
            </a:r>
            <a:r>
              <a:rPr lang="en-US" dirty="0" smtClean="0"/>
              <a:t>at </a:t>
            </a:r>
            <a:r>
              <a:rPr lang="en-US" dirty="0" err="1" smtClean="0"/>
              <a:t>Mariah.Caba@colorado.eduwith</a:t>
            </a:r>
            <a:r>
              <a:rPr lang="en-US" dirty="0" smtClean="0"/>
              <a:t> </a:t>
            </a:r>
            <a:r>
              <a:rPr lang="en-US" dirty="0"/>
              <a:t>your </a:t>
            </a:r>
            <a:r>
              <a:rPr lang="en-US" dirty="0" err="1"/>
              <a:t>Identikey</a:t>
            </a:r>
            <a:r>
              <a:rPr lang="en-US" dirty="0"/>
              <a:t> </a:t>
            </a:r>
            <a:r>
              <a:rPr lang="en-US" dirty="0" smtClean="0"/>
              <a:t>(not the password) and whose lab you are in and </a:t>
            </a:r>
            <a:r>
              <a:rPr lang="en-US" dirty="0"/>
              <a:t>she can manually add you to </a:t>
            </a:r>
            <a:r>
              <a:rPr lang="en-US" dirty="0" smtClean="0"/>
              <a:t>it.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87065" y="4357265"/>
            <a:ext cx="2144113" cy="435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32331" y="4509669"/>
            <a:ext cx="767255" cy="2410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8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5" y="934107"/>
            <a:ext cx="73152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8994" y="2911366"/>
            <a:ext cx="2554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: “Search” above “Let me search for a room”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744717" y="3963131"/>
            <a:ext cx="767255" cy="2410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4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38" y="1060231"/>
            <a:ext cx="73152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0239" y="1902372"/>
            <a:ext cx="4091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Scroll to the instrument you want to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the Plus sign next to the instrument.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69933" y="3931601"/>
            <a:ext cx="294290" cy="1674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4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1091762"/>
            <a:ext cx="73152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3476" y="1765738"/>
            <a:ext cx="3993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instrument will now be listed under “Selected Rooms”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Adjust time as needed (pay attention to am/pm)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“Next Step”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800196" y="2950197"/>
            <a:ext cx="767253" cy="413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70538" y="3195145"/>
            <a:ext cx="1965434" cy="7357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2759" y="3909849"/>
            <a:ext cx="1965434" cy="7357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5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7" y="440121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172" y="5791203"/>
            <a:ext cx="5108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Fill in the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Contact find your name in the drop-down list.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9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6" y="325644"/>
            <a:ext cx="7683376" cy="43218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1545" y="5202621"/>
            <a:ext cx="3187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Scroll to the end of the page.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“Create Reservation”.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30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0BD7304521046B23CDAA75CE67A4C" ma:contentTypeVersion="14" ma:contentTypeDescription="Create a new document." ma:contentTypeScope="" ma:versionID="b70bc2a3af9e3f536c9c8d69cb2fa388">
  <xsd:schema xmlns:xsd="http://www.w3.org/2001/XMLSchema" xmlns:xs="http://www.w3.org/2001/XMLSchema" xmlns:p="http://schemas.microsoft.com/office/2006/metadata/properties" xmlns:ns3="8e8ff7c6-5699-4712-beb0-61485df6b650" xmlns:ns4="eda0043c-c824-4f20-8945-0867114f5f5b" targetNamespace="http://schemas.microsoft.com/office/2006/metadata/properties" ma:root="true" ma:fieldsID="3e22faccc7b3e9c843d1d2c309401438" ns3:_="" ns4:_="">
    <xsd:import namespace="8e8ff7c6-5699-4712-beb0-61485df6b650"/>
    <xsd:import namespace="eda0043c-c824-4f20-8945-0867114f5f5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ff7c6-5699-4712-beb0-61485df6b6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0043c-c824-4f20-8945-0867114f5f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CA09AF-EFB2-4458-ABAE-6FABDE49D8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8ff7c6-5699-4712-beb0-61485df6b650"/>
    <ds:schemaRef ds:uri="eda0043c-c824-4f20-8945-0867114f5f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675E67-9B79-4564-ACE7-CB878CA7B4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AC85B2-9311-49EB-B40A-D13E1838450D}">
  <ds:schemaRefs>
    <ds:schemaRef ds:uri="8e8ff7c6-5699-4712-beb0-61485df6b65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da0043c-c824-4f20-8945-0867114f5f5b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213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Colorado at Boulder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 Erbse</dc:creator>
  <cp:lastModifiedBy>Annette Erbse</cp:lastModifiedBy>
  <cp:revision>13</cp:revision>
  <dcterms:created xsi:type="dcterms:W3CDTF">2022-09-12T19:06:46Z</dcterms:created>
  <dcterms:modified xsi:type="dcterms:W3CDTF">2024-08-26T16:04:58Z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0x0101004AE0BD7304521046B23CDAA75CE67A4C</vt:lpwstr>
  </property>
</Properties>
</file>