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8E8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4AA7D8-04E0-440C-AB41-0ED88B49716F}" v="892" dt="2020-09-18T20:11:49.993"/>
    <p1510:client id="{E273A994-ED42-7369-5404-08CD64F54855}" v="649" dt="2022-03-23T21:51:11.7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4CE4AB90-D5A3-4C03-8860-F0D1659ADC35}"/>
              </a:ext>
            </a:extLst>
          </p:cNvPr>
          <p:cNvSpPr/>
          <p:nvPr/>
        </p:nvSpPr>
        <p:spPr>
          <a:xfrm>
            <a:off x="1526427" y="3299943"/>
            <a:ext cx="1113203" cy="356078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cs typeface="Calibri"/>
              </a:rPr>
              <a:t>Natasha Abbott </a:t>
            </a:r>
            <a:endParaRPr lang="en-US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US" sz="700">
                <a:solidFill>
                  <a:schemeClr val="tx1"/>
                </a:solidFill>
                <a:cs typeface="Calibri"/>
              </a:rPr>
              <a:t>Youth Program Coordinator</a:t>
            </a:r>
            <a:endParaRPr lang="en-US" sz="9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2" name="Picture 3" descr="Diagram, timeline&#10;&#10;Description automatically generated">
            <a:extLst>
              <a:ext uri="{FF2B5EF4-FFF2-40B4-BE49-F238E27FC236}">
                <a16:creationId xmlns:a16="http://schemas.microsoft.com/office/drawing/2014/main" id="{1605B32F-9C2B-668A-15C7-D7F4C6AEB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0" y="113893"/>
            <a:ext cx="11727542" cy="3099615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8FC24A51-6119-40EF-7E21-84CA7B1E911A}"/>
              </a:ext>
            </a:extLst>
          </p:cNvPr>
          <p:cNvSpPr/>
          <p:nvPr/>
        </p:nvSpPr>
        <p:spPr>
          <a:xfrm>
            <a:off x="2760140" y="3299942"/>
            <a:ext cx="1113203" cy="356078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Laura Hamrick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Captioning and Accessibility Coordinator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D2882FD-0625-A230-48B3-DB27BC6C96A6}"/>
              </a:ext>
            </a:extLst>
          </p:cNvPr>
          <p:cNvSpPr/>
          <p:nvPr/>
        </p:nvSpPr>
        <p:spPr>
          <a:xfrm>
            <a:off x="2760140" y="3793428"/>
            <a:ext cx="1113203" cy="356078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Anna Reid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Digital Accessibility Specialist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56DAF4-4BCD-1E04-1FF8-1672D14313C5}"/>
              </a:ext>
            </a:extLst>
          </p:cNvPr>
          <p:cNvSpPr/>
          <p:nvPr/>
        </p:nvSpPr>
        <p:spPr>
          <a:xfrm>
            <a:off x="2760141" y="4308685"/>
            <a:ext cx="1113203" cy="356078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Michael Williamson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Accessibility and Usability Lab Manager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D8A8732-B979-4553-C168-9458046FD9E5}"/>
              </a:ext>
            </a:extLst>
          </p:cNvPr>
          <p:cNvSpPr/>
          <p:nvPr/>
        </p:nvSpPr>
        <p:spPr>
          <a:xfrm>
            <a:off x="4037398" y="3299943"/>
            <a:ext cx="1113203" cy="356078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Steven Cowles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Detective Sargeant </a:t>
            </a:r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3950D34-B275-2D31-FA50-522788F9883E}"/>
              </a:ext>
            </a:extLst>
          </p:cNvPr>
          <p:cNvSpPr/>
          <p:nvPr/>
        </p:nvSpPr>
        <p:spPr>
          <a:xfrm>
            <a:off x="4037398" y="3793428"/>
            <a:ext cx="1113203" cy="356078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Garry Dejong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Public Safety Director</a:t>
            </a:r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DFA8CFC-7B3E-F26E-6979-7D1618919634}"/>
              </a:ext>
            </a:extLst>
          </p:cNvPr>
          <p:cNvSpPr/>
          <p:nvPr/>
        </p:nvSpPr>
        <p:spPr>
          <a:xfrm>
            <a:off x="4037398" y="4308686"/>
            <a:ext cx="1113203" cy="356078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Ian Doherty</a:t>
            </a:r>
            <a:endParaRPr lang="en-US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Program Assistant 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F9AF1FC-5E9F-4E0F-52AA-0C47E3695F47}"/>
              </a:ext>
            </a:extLst>
          </p:cNvPr>
          <p:cNvSpPr/>
          <p:nvPr/>
        </p:nvSpPr>
        <p:spPr>
          <a:xfrm>
            <a:off x="4037398" y="4823943"/>
            <a:ext cx="1113203" cy="356078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Mark </a:t>
            </a:r>
            <a:r>
              <a:rPr lang="en-US" sz="900" dirty="0" err="1">
                <a:solidFill>
                  <a:schemeClr val="tx1"/>
                </a:solidFill>
                <a:cs typeface="Calibri"/>
              </a:rPr>
              <a:t>Heyart</a:t>
            </a:r>
            <a:endParaRPr lang="en-US" dirty="0" err="1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Events Sargeant</a:t>
            </a:r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8B500F9-709C-AE61-8C99-1A60D0316610}"/>
              </a:ext>
            </a:extLst>
          </p:cNvPr>
          <p:cNvSpPr/>
          <p:nvPr/>
        </p:nvSpPr>
        <p:spPr>
          <a:xfrm>
            <a:off x="4037398" y="5331942"/>
            <a:ext cx="1113203" cy="356078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Tom Lange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IT Manager</a:t>
            </a:r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3C4E211-6C6B-305F-AED8-A909ED2D004A}"/>
              </a:ext>
            </a:extLst>
          </p:cNvPr>
          <p:cNvSpPr/>
          <p:nvPr/>
        </p:nvSpPr>
        <p:spPr>
          <a:xfrm>
            <a:off x="4037398" y="5832685"/>
            <a:ext cx="1113203" cy="356078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Scott Pribble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Public Information Officer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A567496-0B78-5CDE-6828-8A0F8EB63ECE}"/>
              </a:ext>
            </a:extLst>
          </p:cNvPr>
          <p:cNvSpPr/>
          <p:nvPr/>
        </p:nvSpPr>
        <p:spPr>
          <a:xfrm>
            <a:off x="5350941" y="3314456"/>
            <a:ext cx="1120460" cy="334307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Tim Ashour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Incident Response Analyst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DCB324C-907D-4FCE-C6E8-7ADD9C163764}"/>
              </a:ext>
            </a:extLst>
          </p:cNvPr>
          <p:cNvSpPr/>
          <p:nvPr/>
        </p:nvSpPr>
        <p:spPr>
          <a:xfrm>
            <a:off x="5350941" y="3786171"/>
            <a:ext cx="1120461" cy="363335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Kit Barwick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Information Security Analyst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A97F41B-DCEE-3960-08D2-94E25B916488}"/>
              </a:ext>
            </a:extLst>
          </p:cNvPr>
          <p:cNvSpPr/>
          <p:nvPr/>
        </p:nvSpPr>
        <p:spPr>
          <a:xfrm>
            <a:off x="5350941" y="4308686"/>
            <a:ext cx="1120460" cy="363335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Josh Gillam 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Information Security Analyst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0BA47A7-3388-F1DA-1964-1BA7CED804B3}"/>
              </a:ext>
            </a:extLst>
          </p:cNvPr>
          <p:cNvSpPr/>
          <p:nvPr/>
        </p:nvSpPr>
        <p:spPr>
          <a:xfrm>
            <a:off x="5350941" y="4823943"/>
            <a:ext cx="1120460" cy="363335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John Scudder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Information Security Analyst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15AF2D7-C7E5-8720-B56D-FA4EC5221681}"/>
              </a:ext>
            </a:extLst>
          </p:cNvPr>
          <p:cNvSpPr/>
          <p:nvPr/>
        </p:nvSpPr>
        <p:spPr>
          <a:xfrm>
            <a:off x="6620941" y="3307200"/>
            <a:ext cx="1134974" cy="443163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Leonid Balaban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Legal and Electronic Discovery Program Manager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DA32457-B181-C7F7-87E7-4ACFC654CE19}"/>
              </a:ext>
            </a:extLst>
          </p:cNvPr>
          <p:cNvSpPr/>
          <p:nvPr/>
        </p:nvSpPr>
        <p:spPr>
          <a:xfrm>
            <a:off x="6620940" y="3858742"/>
            <a:ext cx="1149488" cy="370592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Scott Maize 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Research Cyber Security Program Manager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B07C197-C8EC-5D7D-1BA1-C19298CA062E}"/>
              </a:ext>
            </a:extLst>
          </p:cNvPr>
          <p:cNvSpPr/>
          <p:nvPr/>
        </p:nvSpPr>
        <p:spPr>
          <a:xfrm>
            <a:off x="6620941" y="4366742"/>
            <a:ext cx="1134974" cy="363335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Lincoln </a:t>
            </a:r>
            <a:r>
              <a:rPr lang="en-US" sz="900" dirty="0" err="1">
                <a:solidFill>
                  <a:schemeClr val="tx1"/>
                </a:solidFill>
                <a:cs typeface="Calibri"/>
              </a:rPr>
              <a:t>Nkin</a:t>
            </a:r>
            <a:endParaRPr lang="en-US" dirty="0" err="1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Information Security Risk Analyst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25FA2A9-FAAA-7385-6962-EAC3F2E5E8A1}"/>
              </a:ext>
            </a:extLst>
          </p:cNvPr>
          <p:cNvSpPr/>
          <p:nvPr/>
        </p:nvSpPr>
        <p:spPr>
          <a:xfrm>
            <a:off x="7869169" y="3314457"/>
            <a:ext cx="1113203" cy="356078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Aidan </a:t>
            </a:r>
            <a:r>
              <a:rPr lang="en-US" sz="900" dirty="0" err="1">
                <a:solidFill>
                  <a:schemeClr val="tx1"/>
                </a:solidFill>
                <a:cs typeface="Calibri"/>
              </a:rPr>
              <a:t>Sesnic</a:t>
            </a:r>
            <a:endParaRPr lang="en-US" dirty="0" err="1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Student Assistant 4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574A517-CE66-A88D-7ED0-3CCC37876CA6}"/>
              </a:ext>
            </a:extLst>
          </p:cNvPr>
          <p:cNvSpPr/>
          <p:nvPr/>
        </p:nvSpPr>
        <p:spPr>
          <a:xfrm>
            <a:off x="7869169" y="3793428"/>
            <a:ext cx="1113203" cy="356078"/>
          </a:xfrm>
          <a:prstGeom prst="rect">
            <a:avLst/>
          </a:prstGeom>
          <a:solidFill>
            <a:srgbClr val="EBE8E8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cs typeface="Calibri"/>
              </a:rPr>
              <a:t>Emerson Beinhauer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cs typeface="Calibri"/>
              </a:rPr>
              <a:t>Student Assistant 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624</cp:revision>
  <dcterms:created xsi:type="dcterms:W3CDTF">2020-09-18T18:09:53Z</dcterms:created>
  <dcterms:modified xsi:type="dcterms:W3CDTF">2022-03-23T21:53:44Z</dcterms:modified>
</cp:coreProperties>
</file>