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74"/>
  </p:normalViewPr>
  <p:slideViewPr>
    <p:cSldViewPr snapToGrid="0" snapToObjects="1">
      <p:cViewPr varScale="1">
        <p:scale>
          <a:sx n="131" d="100"/>
          <a:sy n="131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10/24/19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10/24/19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10/24/19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10/24/19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10/24/19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10/24/19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10/24/19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10/24/19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10/24/19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10/24/19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10/24/19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10/24/19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10/24/19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10/24/19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10/24/19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10/24/19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10/24/19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10/24/19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theprofessorisin.com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theprofessorisin.com/2012/07/19/howtobuildyourcv/" TargetMode="External"/><Relationship Id="rId2" Type="http://schemas.openxmlformats.org/officeDocument/2006/relationships/hyperlink" Target="https://theprofessorisin.com/2011/08/26/how-to-work-the-conference-part-two-of-three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E03C5-6DB8-4A4B-957E-0DCE0CA154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691171"/>
            <a:ext cx="8825658" cy="2677648"/>
          </a:xfrm>
        </p:spPr>
        <p:txBody>
          <a:bodyPr/>
          <a:lstStyle/>
          <a:p>
            <a:r>
              <a:rPr lang="en-US" dirty="0"/>
              <a:t>Career Planning 101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4904E0-82F3-C042-ACEC-CB1B74C027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368819"/>
            <a:ext cx="8825658" cy="1269981"/>
          </a:xfrm>
        </p:spPr>
        <p:txBody>
          <a:bodyPr>
            <a:normAutofit/>
          </a:bodyPr>
          <a:lstStyle/>
          <a:p>
            <a:r>
              <a:rPr lang="en-US" dirty="0"/>
              <a:t>How to prepare early on</a:t>
            </a:r>
          </a:p>
          <a:p>
            <a:r>
              <a:rPr lang="en-US" dirty="0">
                <a:solidFill>
                  <a:schemeClr val="bg1"/>
                </a:solidFill>
              </a:rPr>
              <a:t>Dr. </a:t>
            </a:r>
            <a:r>
              <a:rPr lang="en-US" dirty="0" err="1">
                <a:solidFill>
                  <a:schemeClr val="bg1"/>
                </a:solidFill>
              </a:rPr>
              <a:t>sarah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tynen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The graduate school</a:t>
            </a:r>
          </a:p>
        </p:txBody>
      </p:sp>
    </p:spTree>
    <p:extLst>
      <p:ext uri="{BB962C8B-B14F-4D97-AF65-F5344CB8AC3E}">
        <p14:creationId xmlns:p14="http://schemas.microsoft.com/office/powerpoint/2010/main" val="212192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CBB96-8066-EC4B-BA20-2EC1DDDE4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Professor Is In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ADA1FF4-48BC-374D-B26A-B45A0023A3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4265" y="2361027"/>
            <a:ext cx="3043470" cy="4063007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8C4DADC-9835-F541-BE7B-DCE02F89AD65}"/>
              </a:ext>
            </a:extLst>
          </p:cNvPr>
          <p:cNvSpPr txBox="1"/>
          <p:nvPr/>
        </p:nvSpPr>
        <p:spPr>
          <a:xfrm>
            <a:off x="1391055" y="2607013"/>
            <a:ext cx="65758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Dr. Karen </a:t>
            </a:r>
            <a:r>
              <a:rPr lang="en-US" sz="2400" dirty="0" err="1"/>
              <a:t>Kelsky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Buy her book!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hlinkClick r:id="rId3"/>
              </a:rPr>
              <a:t>Read her blog</a:t>
            </a:r>
            <a:r>
              <a:rPr lang="en-US" sz="2400" dirty="0"/>
              <a:t>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497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FB1D8-FB77-754F-87F3-71DC42B5E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 major tasks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48415-F458-A641-BB6A-7FB451EC95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Networking</a:t>
            </a:r>
          </a:p>
          <a:p>
            <a:r>
              <a:rPr lang="en-US" dirty="0"/>
              <a:t>Skill-building, especially technical skills (e.g., coding, GIS)</a:t>
            </a:r>
          </a:p>
          <a:p>
            <a:r>
              <a:rPr lang="en-US" dirty="0"/>
              <a:t>Publishing</a:t>
            </a:r>
          </a:p>
          <a:p>
            <a:r>
              <a:rPr lang="en-US" dirty="0"/>
              <a:t>Grant writing</a:t>
            </a:r>
          </a:p>
        </p:txBody>
      </p:sp>
    </p:spTree>
    <p:extLst>
      <p:ext uri="{BB962C8B-B14F-4D97-AF65-F5344CB8AC3E}">
        <p14:creationId xmlns:p14="http://schemas.microsoft.com/office/powerpoint/2010/main" val="4209813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E5BD8-C1CD-1F42-8042-A9FAAF671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Dr. Karen’s advice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2D92A-082F-A147-8D7E-55204178C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pages 55-56 in her book, </a:t>
            </a:r>
            <a:r>
              <a:rPr lang="en-US" i="1" dirty="0"/>
              <a:t>The Professor Is In</a:t>
            </a:r>
          </a:p>
          <a:p>
            <a:r>
              <a:rPr lang="en-US" dirty="0">
                <a:hlinkClick r:id="rId2"/>
              </a:rPr>
              <a:t>Attend conferences</a:t>
            </a:r>
            <a:endParaRPr lang="en-US" dirty="0"/>
          </a:p>
          <a:p>
            <a:r>
              <a:rPr lang="en-US" dirty="0"/>
              <a:t>Read the job ads in your field</a:t>
            </a:r>
          </a:p>
          <a:p>
            <a:r>
              <a:rPr lang="en-US" dirty="0">
                <a:hlinkClick r:id="rId3"/>
              </a:rPr>
              <a:t>Maintain your CV</a:t>
            </a:r>
            <a:endParaRPr lang="en-US" dirty="0"/>
          </a:p>
          <a:p>
            <a:r>
              <a:rPr lang="en-US" dirty="0"/>
              <a:t>Apply for grants</a:t>
            </a:r>
          </a:p>
          <a:p>
            <a:r>
              <a:rPr lang="en-US" dirty="0"/>
              <a:t>Seek mentors widely </a:t>
            </a:r>
          </a:p>
          <a:p>
            <a:r>
              <a:rPr lang="en-US" dirty="0"/>
              <a:t>Strategize your writing projects to ensure your own first-authored publication by the time you go on the job market.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460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EF566-1AD4-754F-9BEF-70416F0B6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Six attributes of a tenure track candidate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7B98A-078F-B44C-AFD1-05590B6FC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Productivity: Major publications</a:t>
            </a:r>
          </a:p>
          <a:p>
            <a:r>
              <a:rPr lang="en-US" dirty="0"/>
              <a:t>Professionalism: How carry and present yourself</a:t>
            </a:r>
          </a:p>
          <a:p>
            <a:r>
              <a:rPr lang="en-US" dirty="0"/>
              <a:t>Autonomy: You have your own projects</a:t>
            </a:r>
          </a:p>
          <a:p>
            <a:r>
              <a:rPr lang="en-US" dirty="0"/>
              <a:t>Self-Promotion: You have connections outside your PhD institution</a:t>
            </a:r>
          </a:p>
          <a:p>
            <a:r>
              <a:rPr lang="en-US" dirty="0"/>
              <a:t>Collegiality: Good inter-personal skills</a:t>
            </a:r>
          </a:p>
          <a:p>
            <a:r>
              <a:rPr lang="en-US" dirty="0"/>
              <a:t>A plan: You have a 5-year plan </a:t>
            </a:r>
          </a:p>
        </p:txBody>
      </p:sp>
    </p:spTree>
    <p:extLst>
      <p:ext uri="{BB962C8B-B14F-4D97-AF65-F5344CB8AC3E}">
        <p14:creationId xmlns:p14="http://schemas.microsoft.com/office/powerpoint/2010/main" val="3922846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F6BAF-EEEB-014D-B1DA-198935426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469C5F3F-015B-8F45-80FB-A6BB97D781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5187" y="0"/>
            <a:ext cx="10161859" cy="7530102"/>
          </a:xfrm>
        </p:spPr>
      </p:pic>
    </p:spTree>
    <p:extLst>
      <p:ext uri="{BB962C8B-B14F-4D97-AF65-F5344CB8AC3E}">
        <p14:creationId xmlns:p14="http://schemas.microsoft.com/office/powerpoint/2010/main" val="972515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06813-85A0-3742-9D59-827647C49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E97A2-E717-6B4A-A8FC-87E1157EFA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3047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36</TotalTime>
  <Words>154</Words>
  <Application>Microsoft Macintosh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 Boardroom</vt:lpstr>
      <vt:lpstr>Career Planning 101</vt:lpstr>
      <vt:lpstr>The Professor Is In</vt:lpstr>
      <vt:lpstr>4 major tasks</vt:lpstr>
      <vt:lpstr>Dr. Karen’s advice</vt:lpstr>
      <vt:lpstr>Six attributes of a tenure track candidate</vt:lpstr>
      <vt:lpstr>PowerPoint Presentation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 Planning 101</dc:title>
  <dc:creator>Sarah Tynen</dc:creator>
  <cp:lastModifiedBy>Sarah Tynen</cp:lastModifiedBy>
  <cp:revision>6</cp:revision>
  <dcterms:created xsi:type="dcterms:W3CDTF">2019-10-24T21:46:34Z</dcterms:created>
  <dcterms:modified xsi:type="dcterms:W3CDTF">2019-10-24T22:22:48Z</dcterms:modified>
</cp:coreProperties>
</file>