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2" r:id="rId2"/>
    <p:sldId id="264" r:id="rId3"/>
    <p:sldId id="256" r:id="rId4"/>
    <p:sldId id="265" r:id="rId5"/>
    <p:sldId id="258" r:id="rId6"/>
    <p:sldId id="257" r:id="rId7"/>
    <p:sldId id="266" r:id="rId8"/>
    <p:sldId id="263" r:id="rId9"/>
    <p:sldId id="267" r:id="rId10"/>
    <p:sldId id="268" r:id="rId11"/>
    <p:sldId id="260" r:id="rId12"/>
    <p:sldId id="25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rawley, Adam" initials="CA" lastIdx="15" clrIdx="0">
    <p:extLst>
      <p:ext uri="{19B8F6BF-5375-455C-9EA6-DF929625EA0E}">
        <p15:presenceInfo xmlns:p15="http://schemas.microsoft.com/office/powerpoint/2012/main" userId="S::stephen.crawley@austin.utexas.edu::5ea62993-2488-40db-8815-cd45e7012c7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D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3" autoAdjust="0"/>
    <p:restoredTop sz="94660"/>
  </p:normalViewPr>
  <p:slideViewPr>
    <p:cSldViewPr snapToGrid="0">
      <p:cViewPr varScale="1">
        <p:scale>
          <a:sx n="75" d="100"/>
          <a:sy n="75" d="100"/>
        </p:scale>
        <p:origin x="82" y="1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10-03T08:39:27.324" idx="6">
    <p:pos x="4684" y="1598"/>
    <p:text>The character is typically referred to as "Doug". If you want to use his full name, the author spells it "Douglass" (with 2 "s").</p:text>
    <p:extLst>
      <p:ext uri="{C676402C-5697-4E1C-873F-D02D1690AC5C}">
        <p15:threadingInfo xmlns:p15="http://schemas.microsoft.com/office/powerpoint/2012/main" timeZoneBias="360"/>
      </p:ext>
    </p:extLst>
  </p:cm>
  <p:cm authorId="1" dt="2023-10-03T08:40:17.777" idx="7">
    <p:pos x="2402" y="3119"/>
    <p:text>See comment above. Also, I suggest moving the title and this text up so doesn't feel crammed near the bottom.</p:text>
    <p:extLst>
      <p:ext uri="{C676402C-5697-4E1C-873F-D02D1690AC5C}">
        <p15:threadingInfo xmlns:p15="http://schemas.microsoft.com/office/powerpoint/2012/main" timeZoneBias="3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3-10-03T08:41:30.887" idx="8">
    <p:pos x="4565" y="1315"/>
    <p:text>Change the order of his name and spellings of all parts of his name: Frederick Douglass Zezzmer</p:text>
    <p:extLst>
      <p:ext uri="{C676402C-5697-4E1C-873F-D02D1690AC5C}">
        <p15:threadingInfo xmlns:p15="http://schemas.microsoft.com/office/powerpoint/2012/main" timeZoneBias="3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3-10-03T08:43:28.192" idx="9">
    <p:pos x="6945" y="1500"/>
    <p:text>Has a 57-step strategy</p:text>
    <p:extLst>
      <p:ext uri="{C676402C-5697-4E1C-873F-D02D1690AC5C}">
        <p15:threadingInfo xmlns:p15="http://schemas.microsoft.com/office/powerpoint/2012/main" timeZoneBias="36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3-10-03T08:44:18.716" idx="10">
    <p:pos x="3804" y="1565"/>
    <p:text>Change to Doug or Douglass</p:text>
    <p:extLst>
      <p:ext uri="{C676402C-5697-4E1C-873F-D02D1690AC5C}">
        <p15:threadingInfo xmlns:p15="http://schemas.microsoft.com/office/powerpoint/2012/main" timeZoneBias="36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3-10-03T08:46:36.958" idx="12">
    <p:pos x="1391" y="2945"/>
    <p:text>Fix spelling</p:text>
    <p:extLst>
      <p:ext uri="{C676402C-5697-4E1C-873F-D02D1690AC5C}">
        <p15:threadingInfo xmlns:p15="http://schemas.microsoft.com/office/powerpoint/2012/main" timeZoneBias="360"/>
      </p:ext>
    </p:extLst>
  </p:cm>
  <p:cm authorId="1" dt="2023-10-03T08:47:05.504" idx="13">
    <p:pos x="5923" y="2597"/>
    <p:text>For challenges #1 and #2, you used quotation marks. Do you want similar formatting for challenges #3-5?</p:text>
    <p:extLst>
      <p:ext uri="{C676402C-5697-4E1C-873F-D02D1690AC5C}">
        <p15:threadingInfo xmlns:p15="http://schemas.microsoft.com/office/powerpoint/2012/main" timeZoneBias="36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10/4/2023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10/4/2023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10/4/2023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10/4/2023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10/4/2023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10/4/2023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10/4/2023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10/4/2023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10/4/2023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10/4/2023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713"/>
          <a:stretch/>
        </p:blipFill>
        <p:spPr>
          <a:xfrm>
            <a:off x="8000197" y="0"/>
            <a:ext cx="1603387" cy="1143000"/>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4199"/>
          <a:stretch/>
        </p:blipFill>
        <p:spPr>
          <a:xfrm>
            <a:off x="8609012" y="6092866"/>
            <a:ext cx="993734" cy="765134"/>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10/4/2023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omments" Target="../comments/commen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737210" y="5853026"/>
            <a:ext cx="7335520" cy="8459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This Book Introduction developed by B. Dalton for CU Boulder’s Children’s Book Festival 2023, Open Education Resource, Creative Commons. Available  colorado.edu/event/bookfest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9904" y="517441"/>
            <a:ext cx="4074906" cy="5890595"/>
          </a:xfrm>
          <a:prstGeom prst="rect">
            <a:avLst/>
          </a:prstGeom>
        </p:spPr>
      </p:pic>
      <p:sp>
        <p:nvSpPr>
          <p:cNvPr id="7" name="Rectangle 6"/>
          <p:cNvSpPr/>
          <p:nvPr/>
        </p:nvSpPr>
        <p:spPr>
          <a:xfrm rot="20800864">
            <a:off x="5313680" y="671175"/>
            <a:ext cx="4756734" cy="4247317"/>
          </a:xfrm>
          <a:prstGeom prst="rect">
            <a:avLst/>
          </a:prstGeom>
          <a:noFill/>
        </p:spPr>
        <p:txBody>
          <a:bodyPr wrap="square" lIns="91440" tIns="45720" rIns="91440" bIns="45720">
            <a:spAutoFit/>
          </a:bodyPr>
          <a:lstStyle/>
          <a:p>
            <a:pPr algn="ctr"/>
            <a:r>
              <a:rPr lang="en-U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One week.</a:t>
            </a:r>
          </a:p>
          <a:p>
            <a:pPr algn="ctr"/>
            <a:r>
              <a:rPr lang="en-US" sz="54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One prize.</a:t>
            </a:r>
          </a:p>
          <a:p>
            <a:pPr algn="ctr"/>
            <a:r>
              <a:rPr lang="en-U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Seven really weird challenges.</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8" name="TextBox 7"/>
          <p:cNvSpPr txBox="1"/>
          <p:nvPr/>
        </p:nvSpPr>
        <p:spPr>
          <a:xfrm>
            <a:off x="8503920" y="4984822"/>
            <a:ext cx="3385930" cy="646331"/>
          </a:xfrm>
          <a:prstGeom prst="rect">
            <a:avLst/>
          </a:prstGeom>
          <a:noFill/>
        </p:spPr>
        <p:txBody>
          <a:bodyPr wrap="square" rtlCol="0">
            <a:spAutoFit/>
          </a:bodyPr>
          <a:lstStyle/>
          <a:p>
            <a:r>
              <a:rPr lang="en-US" dirty="0" smtClean="0"/>
              <a:t>Source: Control Freaks book jacket</a:t>
            </a:r>
            <a:endParaRPr lang="en-US" dirty="0"/>
          </a:p>
        </p:txBody>
      </p:sp>
    </p:spTree>
    <p:extLst>
      <p:ext uri="{BB962C8B-B14F-4D97-AF65-F5344CB8AC3E}">
        <p14:creationId xmlns:p14="http://schemas.microsoft.com/office/powerpoint/2010/main" val="1952386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Liam Murphy </a:t>
            </a:r>
          </a:p>
        </p:txBody>
      </p:sp>
      <p:sp>
        <p:nvSpPr>
          <p:cNvPr id="3" name="Content Placeholder 2"/>
          <p:cNvSpPr>
            <a:spLocks noGrp="1"/>
          </p:cNvSpPr>
          <p:nvPr>
            <p:ph idx="1"/>
          </p:nvPr>
        </p:nvSpPr>
        <p:spPr/>
        <p:txBody>
          <a:bodyPr/>
          <a:lstStyle/>
          <a:p>
            <a:r>
              <a:rPr lang="en-US" sz="3600" dirty="0"/>
              <a:t>8</a:t>
            </a:r>
            <a:r>
              <a:rPr lang="en-US" sz="3600" baseline="30000" dirty="0"/>
              <a:t>th</a:t>
            </a:r>
            <a:r>
              <a:rPr lang="en-US" sz="3600" dirty="0"/>
              <a:t> grader </a:t>
            </a:r>
          </a:p>
          <a:p>
            <a:r>
              <a:rPr lang="en-US" sz="3600" dirty="0"/>
              <a:t>Athlete who sometimes stumbles, fumbles and bumbles</a:t>
            </a:r>
          </a:p>
          <a:p>
            <a:r>
              <a:rPr lang="en-US" sz="3600" dirty="0"/>
              <a:t>Trying to figure out his best sport so he can be a winner</a:t>
            </a:r>
          </a:p>
          <a:p>
            <a:endParaRPr lang="en-US" dirty="0"/>
          </a:p>
        </p:txBody>
      </p:sp>
    </p:spTree>
    <p:extLst>
      <p:ext uri="{BB962C8B-B14F-4D97-AF65-F5344CB8AC3E}">
        <p14:creationId xmlns:p14="http://schemas.microsoft.com/office/powerpoint/2010/main" val="354349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072" y="188558"/>
            <a:ext cx="11312209" cy="1569122"/>
          </a:xfrm>
        </p:spPr>
        <p:txBody>
          <a:bodyPr/>
          <a:lstStyle/>
          <a:p>
            <a:r>
              <a:rPr lang="en-US" dirty="0"/>
              <a:t>You’ve met the team. Make a prediction: How will they do on these challenges? </a:t>
            </a:r>
          </a:p>
        </p:txBody>
      </p:sp>
      <p:sp>
        <p:nvSpPr>
          <p:cNvPr id="5" name="Content Placeholder 4"/>
          <p:cNvSpPr>
            <a:spLocks noGrp="1"/>
          </p:cNvSpPr>
          <p:nvPr>
            <p:ph idx="1"/>
          </p:nvPr>
        </p:nvSpPr>
        <p:spPr>
          <a:xfrm>
            <a:off x="280352" y="1869440"/>
            <a:ext cx="11759248" cy="4734560"/>
          </a:xfrm>
        </p:spPr>
        <p:txBody>
          <a:bodyPr>
            <a:noAutofit/>
          </a:bodyPr>
          <a:lstStyle/>
          <a:p>
            <a:r>
              <a:rPr lang="en-US" sz="2800" dirty="0"/>
              <a:t>Challenge 1: </a:t>
            </a:r>
            <a:r>
              <a:rPr lang="en-US" sz="2800" dirty="0" smtClean="0"/>
              <a:t>Create team </a:t>
            </a:r>
            <a:r>
              <a:rPr lang="en-US" sz="2800" dirty="0"/>
              <a:t>name that </a:t>
            </a:r>
            <a:r>
              <a:rPr lang="en-US" sz="2800" dirty="0" smtClean="0"/>
              <a:t>expresses something important </a:t>
            </a:r>
            <a:r>
              <a:rPr lang="en-US" sz="2800" dirty="0"/>
              <a:t>about your </a:t>
            </a:r>
            <a:r>
              <a:rPr lang="en-US" sz="2800" dirty="0" smtClean="0"/>
              <a:t>group</a:t>
            </a:r>
          </a:p>
          <a:p>
            <a:r>
              <a:rPr lang="en-US" sz="2800" dirty="0" smtClean="0"/>
              <a:t>Challenge </a:t>
            </a:r>
            <a:r>
              <a:rPr lang="en-US" sz="2800" dirty="0"/>
              <a:t>2: </a:t>
            </a:r>
            <a:r>
              <a:rPr lang="en-US" sz="2800" dirty="0" smtClean="0"/>
              <a:t>Fill a balloon with water and make a </a:t>
            </a:r>
            <a:r>
              <a:rPr lang="en-US" sz="2800" dirty="0"/>
              <a:t>device </a:t>
            </a:r>
            <a:r>
              <a:rPr lang="en-US" sz="2800" dirty="0" smtClean="0"/>
              <a:t>to transport the balloon across the pond</a:t>
            </a:r>
            <a:endParaRPr lang="en-US" sz="2800" dirty="0"/>
          </a:p>
          <a:p>
            <a:r>
              <a:rPr lang="en-US" sz="2800" dirty="0"/>
              <a:t>Challenge 3: Solve Stump ‘</a:t>
            </a:r>
            <a:r>
              <a:rPr lang="en-US" sz="2800" dirty="0" err="1"/>
              <a:t>Em</a:t>
            </a:r>
            <a:r>
              <a:rPr lang="en-US" sz="2800" dirty="0"/>
              <a:t> logic word problems</a:t>
            </a:r>
          </a:p>
          <a:p>
            <a:r>
              <a:rPr lang="en-US" sz="2800" dirty="0" err="1"/>
              <a:t>Challeng</a:t>
            </a:r>
            <a:r>
              <a:rPr lang="en-US" sz="2800" dirty="0"/>
              <a:t> 4: Find coding error, solve it to unlock door padlock</a:t>
            </a:r>
          </a:p>
          <a:p>
            <a:r>
              <a:rPr lang="en-US" sz="2800" dirty="0"/>
              <a:t>Challenge 5: Run obstacle course</a:t>
            </a:r>
          </a:p>
        </p:txBody>
      </p:sp>
      <p:sp>
        <p:nvSpPr>
          <p:cNvPr id="6" name="Rounded Rectangle 5"/>
          <p:cNvSpPr/>
          <p:nvPr/>
        </p:nvSpPr>
        <p:spPr>
          <a:xfrm>
            <a:off x="361632" y="5923280"/>
            <a:ext cx="11434128" cy="9347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If you could join the team for one challenge, which one would you choose? Why?</a:t>
            </a:r>
          </a:p>
        </p:txBody>
      </p:sp>
    </p:spTree>
    <p:extLst>
      <p:ext uri="{BB962C8B-B14F-4D97-AF65-F5344CB8AC3E}">
        <p14:creationId xmlns:p14="http://schemas.microsoft.com/office/powerpoint/2010/main" val="1102300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680" y="198718"/>
            <a:ext cx="9404723" cy="1400530"/>
          </a:xfrm>
        </p:spPr>
        <p:txBody>
          <a:bodyPr/>
          <a:lstStyle/>
          <a:p>
            <a:r>
              <a:rPr lang="en-US" dirty="0"/>
              <a:t>Reading Options</a:t>
            </a:r>
          </a:p>
        </p:txBody>
      </p:sp>
      <p:sp>
        <p:nvSpPr>
          <p:cNvPr id="3" name="Content Placeholder 2"/>
          <p:cNvSpPr>
            <a:spLocks noGrp="1"/>
          </p:cNvSpPr>
          <p:nvPr>
            <p:ph idx="1"/>
          </p:nvPr>
        </p:nvSpPr>
        <p:spPr>
          <a:xfrm>
            <a:off x="233680" y="1321398"/>
            <a:ext cx="6705599" cy="4916842"/>
          </a:xfrm>
        </p:spPr>
        <p:txBody>
          <a:bodyPr>
            <a:normAutofit fontScale="92500" lnSpcReduction="10000"/>
          </a:bodyPr>
          <a:lstStyle/>
          <a:p>
            <a:r>
              <a:rPr lang="en-US" sz="2400" dirty="0"/>
              <a:t>Start at page 1 and go full blast to the end</a:t>
            </a:r>
          </a:p>
          <a:p>
            <a:r>
              <a:rPr lang="en-US" sz="2400" dirty="0"/>
              <a:t>If time is a crunch, share the reading –</a:t>
            </a:r>
          </a:p>
          <a:p>
            <a:pPr lvl="1"/>
            <a:r>
              <a:rPr lang="en-US" sz="2400" dirty="0"/>
              <a:t>Each person reads a chapter or two and does a retelling for the class (in sequence).</a:t>
            </a:r>
          </a:p>
          <a:p>
            <a:pPr lvl="1"/>
            <a:r>
              <a:rPr lang="en-US" sz="2400" dirty="0"/>
              <a:t>Form book groups and each group </a:t>
            </a:r>
            <a:r>
              <a:rPr lang="en-US" sz="2400" dirty="0" smtClean="0"/>
              <a:t>focuses </a:t>
            </a:r>
            <a:r>
              <a:rPr lang="en-US" sz="2400" dirty="0"/>
              <a:t>on reading one of the challenges to retell to the class. Have one group do an opening and one group do the closing.</a:t>
            </a:r>
          </a:p>
          <a:p>
            <a:pPr lvl="1"/>
            <a:r>
              <a:rPr lang="en-US" sz="2400" dirty="0"/>
              <a:t>Make your retelling lively for the class, and include some fun questions and things to think </a:t>
            </a:r>
            <a:r>
              <a:rPr lang="en-US" sz="2400" dirty="0" smtClean="0"/>
              <a:t>about…maybe try out a challenge or design a new challenge!</a:t>
            </a:r>
            <a:endParaRPr lang="en-US" sz="2400" dirty="0"/>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8203" y="566357"/>
            <a:ext cx="3923608" cy="5671883"/>
          </a:xfrm>
          <a:prstGeom prst="rect">
            <a:avLst/>
          </a:prstGeom>
        </p:spPr>
      </p:pic>
    </p:spTree>
    <p:extLst>
      <p:ext uri="{BB962C8B-B14F-4D97-AF65-F5344CB8AC3E}">
        <p14:creationId xmlns:p14="http://schemas.microsoft.com/office/powerpoint/2010/main" val="2875747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815840" y="91439"/>
            <a:ext cx="7274560" cy="67665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By Colorado author</a:t>
            </a:r>
          </a:p>
          <a:p>
            <a:pPr algn="ctr"/>
            <a:r>
              <a:rPr lang="en-US" sz="3200" dirty="0"/>
              <a:t> </a:t>
            </a:r>
            <a:r>
              <a:rPr lang="en-US" sz="4000" b="1" dirty="0"/>
              <a:t>J.E. Thomas</a:t>
            </a:r>
            <a:r>
              <a:rPr lang="en-US" sz="3200" dirty="0"/>
              <a:t>!</a:t>
            </a:r>
          </a:p>
          <a:p>
            <a:pPr algn="ctr"/>
            <a:endParaRPr lang="en-US" sz="3200" dirty="0"/>
          </a:p>
          <a:p>
            <a:pPr algn="ctr"/>
            <a:r>
              <a:rPr lang="en-US" sz="3200" dirty="0"/>
              <a:t>Did you know that Thomas grew up in Colorado?</a:t>
            </a:r>
          </a:p>
          <a:p>
            <a:pPr algn="ctr"/>
            <a:endParaRPr lang="en-US" sz="3200" dirty="0"/>
          </a:p>
          <a:p>
            <a:pPr algn="ctr"/>
            <a:r>
              <a:rPr lang="en-US" sz="3200" dirty="0"/>
              <a:t>She wrote Control Freaks while working at the same school she attended as a child.</a:t>
            </a:r>
          </a:p>
          <a:p>
            <a:pPr algn="ctr"/>
            <a:endParaRPr lang="en-US" sz="3200" dirty="0"/>
          </a:p>
          <a:p>
            <a:pPr algn="ctr"/>
            <a:r>
              <a:rPr lang="en-US" sz="3200" dirty="0"/>
              <a:t>Thomas has met almost all of the Star Wars actors!</a:t>
            </a:r>
          </a:p>
          <a:p>
            <a:pPr algn="ctr"/>
            <a:endParaRPr lang="en-US" dirty="0"/>
          </a:p>
        </p:txBody>
      </p:sp>
      <p:sp>
        <p:nvSpPr>
          <p:cNvPr id="5" name="Rectangle 4"/>
          <p:cNvSpPr/>
          <p:nvPr/>
        </p:nvSpPr>
        <p:spPr>
          <a:xfrm>
            <a:off x="158547" y="2960708"/>
            <a:ext cx="4281374" cy="38972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“J.E. Thomas grew up near Colorado’s Front Range mountains. She spent her early summers stuffing grocery bags with books at the local library, reading feverishly, then repeating the process week after week. J.E has bachelor’s degrees in Mass Communication and Political Science, as well as a master’s degree in Public Communications. She wrote Control Freaks while working as an administrator at the same independent school she attended as a child. “</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8873" y="23361"/>
            <a:ext cx="2937347" cy="2937347"/>
          </a:xfrm>
          <a:prstGeom prst="rect">
            <a:avLst/>
          </a:prstGeom>
        </p:spPr>
      </p:pic>
      <p:sp>
        <p:nvSpPr>
          <p:cNvPr id="4" name="Left Arrow 3"/>
          <p:cNvSpPr/>
          <p:nvPr/>
        </p:nvSpPr>
        <p:spPr>
          <a:xfrm rot="21063055">
            <a:off x="3988872" y="2404934"/>
            <a:ext cx="2264545" cy="1111548"/>
          </a:xfrm>
          <a:prstGeom prst="lef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Book Jacket Info</a:t>
            </a:r>
          </a:p>
        </p:txBody>
      </p:sp>
    </p:spTree>
    <p:extLst>
      <p:ext uri="{BB962C8B-B14F-4D97-AF65-F5344CB8AC3E}">
        <p14:creationId xmlns:p14="http://schemas.microsoft.com/office/powerpoint/2010/main" val="1590273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rotWithShape="1">
          <a:blip r:embed="rId2">
            <a:extLst>
              <a:ext uri="{28A0092B-C50C-407E-A947-70E740481C1C}">
                <a14:useLocalDpi xmlns:a14="http://schemas.microsoft.com/office/drawing/2010/main" val="0"/>
              </a:ext>
            </a:extLst>
          </a:blip>
          <a:srcRect l="1094" t="19583" r="56529" b="25592"/>
          <a:stretch/>
        </p:blipFill>
        <p:spPr>
          <a:xfrm rot="5400000">
            <a:off x="128744" y="197270"/>
            <a:ext cx="5634318" cy="5467073"/>
          </a:xfrm>
          <a:prstGeom prst="rect">
            <a:avLst/>
          </a:prstGeom>
        </p:spPr>
      </p:pic>
      <p:pic>
        <p:nvPicPr>
          <p:cNvPr id="11" name="Picture 10"/>
          <p:cNvPicPr>
            <a:picLocks noChangeAspect="1"/>
          </p:cNvPicPr>
          <p:nvPr/>
        </p:nvPicPr>
        <p:blipFill rotWithShape="1">
          <a:blip r:embed="rId2">
            <a:extLst>
              <a:ext uri="{28A0092B-C50C-407E-A947-70E740481C1C}">
                <a14:useLocalDpi xmlns:a14="http://schemas.microsoft.com/office/drawing/2010/main" val="0"/>
              </a:ext>
            </a:extLst>
          </a:blip>
          <a:srcRect l="42477" t="21076" r="12008" b="26722"/>
          <a:stretch/>
        </p:blipFill>
        <p:spPr>
          <a:xfrm rot="5400000">
            <a:off x="5553384" y="585144"/>
            <a:ext cx="6744352" cy="5801360"/>
          </a:xfrm>
          <a:prstGeom prst="rect">
            <a:avLst/>
          </a:prstGeom>
        </p:spPr>
      </p:pic>
      <p:sp>
        <p:nvSpPr>
          <p:cNvPr id="12" name="TextBox 11"/>
          <p:cNvSpPr txBox="1"/>
          <p:nvPr/>
        </p:nvSpPr>
        <p:spPr>
          <a:xfrm>
            <a:off x="941187" y="6245611"/>
            <a:ext cx="4009431" cy="369332"/>
          </a:xfrm>
          <a:prstGeom prst="rect">
            <a:avLst/>
          </a:prstGeom>
          <a:solidFill>
            <a:schemeClr val="accent1">
              <a:lumMod val="75000"/>
            </a:schemeClr>
          </a:solidFill>
        </p:spPr>
        <p:txBody>
          <a:bodyPr wrap="none" rtlCol="0">
            <a:spAutoFit/>
          </a:bodyPr>
          <a:lstStyle/>
          <a:p>
            <a:r>
              <a:rPr lang="en-US" dirty="0" smtClean="0"/>
              <a:t>Photos of book </a:t>
            </a:r>
            <a:r>
              <a:rPr lang="en-US" dirty="0"/>
              <a:t>jacket introduction</a:t>
            </a:r>
          </a:p>
        </p:txBody>
      </p:sp>
    </p:spTree>
    <p:extLst>
      <p:ext uri="{BB962C8B-B14F-4D97-AF65-F5344CB8AC3E}">
        <p14:creationId xmlns:p14="http://schemas.microsoft.com/office/powerpoint/2010/main" val="3399157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Meet </a:t>
            </a:r>
            <a:r>
              <a:rPr lang="en-US" dirty="0" smtClean="0"/>
              <a:t>Doug </a:t>
            </a:r>
            <a:r>
              <a:rPr lang="en-US" dirty="0"/>
              <a:t>and his </a:t>
            </a:r>
            <a:r>
              <a:rPr lang="en-US" dirty="0" smtClean="0"/>
              <a:t>Team </a:t>
            </a:r>
            <a:r>
              <a:rPr lang="en-US" dirty="0"/>
              <a:t>of </a:t>
            </a:r>
            <a:r>
              <a:rPr lang="en-US" dirty="0" smtClean="0"/>
              <a:t>Misfits</a:t>
            </a:r>
            <a:endParaRPr lang="en-US" dirty="0"/>
          </a:p>
        </p:txBody>
      </p:sp>
      <p:sp>
        <p:nvSpPr>
          <p:cNvPr id="3" name="Subtitle 2"/>
          <p:cNvSpPr>
            <a:spLocks noGrp="1"/>
          </p:cNvSpPr>
          <p:nvPr>
            <p:ph idx="1"/>
          </p:nvPr>
        </p:nvSpPr>
        <p:spPr/>
        <p:txBody>
          <a:bodyPr>
            <a:noAutofit/>
          </a:bodyPr>
          <a:lstStyle/>
          <a:p>
            <a:r>
              <a:rPr lang="en-US" sz="3200" dirty="0"/>
              <a:t>Will </a:t>
            </a:r>
            <a:r>
              <a:rPr lang="en-US" sz="3200" dirty="0" smtClean="0"/>
              <a:t>Doug </a:t>
            </a:r>
            <a:r>
              <a:rPr lang="en-US" sz="3200" dirty="0"/>
              <a:t>succeed in turning this team of misfits into winners of the steam competition?</a:t>
            </a:r>
          </a:p>
          <a:p>
            <a:r>
              <a:rPr lang="en-US" sz="3200" dirty="0"/>
              <a:t>What is a misfit, anyway? Do misfits have special talents and superpowers</a:t>
            </a:r>
            <a:r>
              <a:rPr lang="en-US" sz="3200" dirty="0" smtClean="0"/>
              <a:t>? </a:t>
            </a:r>
            <a:endParaRPr lang="en-US" sz="3200" dirty="0"/>
          </a:p>
        </p:txBody>
      </p:sp>
    </p:spTree>
    <p:extLst>
      <p:ext uri="{BB962C8B-B14F-4D97-AF65-F5344CB8AC3E}">
        <p14:creationId xmlns:p14="http://schemas.microsoft.com/office/powerpoint/2010/main" val="2678656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smtClean="0"/>
              <a:t>Team</a:t>
            </a:r>
            <a:r>
              <a:rPr lang="en-US" dirty="0"/>
              <a:t>: </a:t>
            </a:r>
            <a:r>
              <a:rPr lang="en-US" dirty="0" err="1"/>
              <a:t>TravLiUeyPadgeZezz</a:t>
            </a:r>
            <a:endParaRPr lang="en-US" dirty="0"/>
          </a:p>
        </p:txBody>
      </p:sp>
      <p:sp>
        <p:nvSpPr>
          <p:cNvPr id="3" name="Content Placeholder 2"/>
          <p:cNvSpPr>
            <a:spLocks noGrp="1"/>
          </p:cNvSpPr>
          <p:nvPr>
            <p:ph idx="1"/>
          </p:nvPr>
        </p:nvSpPr>
        <p:spPr/>
        <p:txBody>
          <a:bodyPr/>
          <a:lstStyle/>
          <a:p>
            <a:r>
              <a:rPr lang="en-US" sz="3600" dirty="0" smtClean="0"/>
              <a:t>Frederick </a:t>
            </a:r>
            <a:r>
              <a:rPr lang="en-US" sz="3600" dirty="0" smtClean="0"/>
              <a:t>Douglass Zezzmer</a:t>
            </a:r>
            <a:endParaRPr lang="en-US" sz="3600" dirty="0"/>
          </a:p>
          <a:p>
            <a:r>
              <a:rPr lang="en-US" sz="3600" dirty="0"/>
              <a:t>Huey Linkmeyer</a:t>
            </a:r>
          </a:p>
          <a:p>
            <a:r>
              <a:rPr lang="en-US" sz="3600" dirty="0"/>
              <a:t>Padgett Babineaux</a:t>
            </a:r>
          </a:p>
          <a:p>
            <a:r>
              <a:rPr lang="en-US" sz="3600" dirty="0"/>
              <a:t>Travis Elizabeth Cod (The Shark)</a:t>
            </a:r>
          </a:p>
          <a:p>
            <a:r>
              <a:rPr lang="en-US" sz="3600" dirty="0"/>
              <a:t>Liam Murphy</a:t>
            </a:r>
          </a:p>
          <a:p>
            <a:endParaRPr lang="en-US" dirty="0"/>
          </a:p>
        </p:txBody>
      </p:sp>
    </p:spTree>
    <p:extLst>
      <p:ext uri="{BB962C8B-B14F-4D97-AF65-F5344CB8AC3E}">
        <p14:creationId xmlns:p14="http://schemas.microsoft.com/office/powerpoint/2010/main" val="2681971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0626" y="162654"/>
            <a:ext cx="9404723" cy="1400530"/>
          </a:xfrm>
        </p:spPr>
        <p:txBody>
          <a:bodyPr/>
          <a:lstStyle/>
          <a:p>
            <a:r>
              <a:rPr lang="en-US" dirty="0"/>
              <a:t>Frederick Douglass Zezzmer</a:t>
            </a:r>
          </a:p>
        </p:txBody>
      </p:sp>
      <p:pic>
        <p:nvPicPr>
          <p:cNvPr id="5" name="Content Placeholder 4"/>
          <p:cNvPicPr>
            <a:picLocks noGrp="1" noChangeAspect="1"/>
          </p:cNvPicPr>
          <p:nvPr>
            <p:ph idx="1"/>
          </p:nvPr>
        </p:nvPicPr>
        <p:blipFill rotWithShape="1">
          <a:blip r:embed="rId2">
            <a:extLst>
              <a:ext uri="{28A0092B-C50C-407E-A947-70E740481C1C}">
                <a14:useLocalDpi xmlns:a14="http://schemas.microsoft.com/office/drawing/2010/main" val="0"/>
              </a:ext>
            </a:extLst>
          </a:blip>
          <a:srcRect l="3076" r="2454" b="3425"/>
          <a:stretch/>
        </p:blipFill>
        <p:spPr>
          <a:xfrm>
            <a:off x="4216162" y="1261945"/>
            <a:ext cx="3832412" cy="5223721"/>
          </a:xfrm>
          <a:prstGeom prst="rect">
            <a:avLst/>
          </a:prstGeom>
          <a:solidFill>
            <a:srgbClr val="003D8A"/>
          </a:solidFill>
        </p:spPr>
      </p:pic>
      <p:sp>
        <p:nvSpPr>
          <p:cNvPr id="8" name="Oval 7"/>
          <p:cNvSpPr/>
          <p:nvPr/>
        </p:nvSpPr>
        <p:spPr>
          <a:xfrm rot="590821">
            <a:off x="8059711" y="2209336"/>
            <a:ext cx="3911379" cy="18686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Has </a:t>
            </a:r>
            <a:r>
              <a:rPr lang="en-US" sz="2400" dirty="0" smtClean="0"/>
              <a:t>a 57-step </a:t>
            </a:r>
            <a:r>
              <a:rPr lang="en-US" sz="2400" dirty="0"/>
              <a:t>strategy to become World’s Greatest Inventor</a:t>
            </a:r>
          </a:p>
        </p:txBody>
      </p:sp>
      <p:sp>
        <p:nvSpPr>
          <p:cNvPr id="10" name="Oval 9"/>
          <p:cNvSpPr/>
          <p:nvPr/>
        </p:nvSpPr>
        <p:spPr>
          <a:xfrm rot="20861641">
            <a:off x="8543859" y="224355"/>
            <a:ext cx="2662518" cy="159557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7</a:t>
            </a:r>
            <a:r>
              <a:rPr lang="en-US" sz="2400" baseline="30000" dirty="0"/>
              <a:t>th</a:t>
            </a:r>
            <a:r>
              <a:rPr lang="en-US" sz="2400" dirty="0"/>
              <a:t> grader </a:t>
            </a:r>
          </a:p>
        </p:txBody>
      </p:sp>
      <p:sp>
        <p:nvSpPr>
          <p:cNvPr id="11" name="Oval 10"/>
          <p:cNvSpPr/>
          <p:nvPr/>
        </p:nvSpPr>
        <p:spPr>
          <a:xfrm rot="20861641">
            <a:off x="30478" y="3743828"/>
            <a:ext cx="4163374" cy="30219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Lives with Mom and Stepdad; afraid his famous athlete Pops will make him go to sports summer camp</a:t>
            </a:r>
          </a:p>
        </p:txBody>
      </p:sp>
      <p:sp>
        <p:nvSpPr>
          <p:cNvPr id="12" name="Oval 11"/>
          <p:cNvSpPr/>
          <p:nvPr/>
        </p:nvSpPr>
        <p:spPr>
          <a:xfrm rot="707636">
            <a:off x="288783" y="1087297"/>
            <a:ext cx="3514843" cy="199607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Desperate to attend </a:t>
            </a:r>
            <a:r>
              <a:rPr lang="en-US" sz="2400" dirty="0" err="1"/>
              <a:t>GadgetCon</a:t>
            </a:r>
            <a:endParaRPr lang="en-US" sz="2400" dirty="0"/>
          </a:p>
        </p:txBody>
      </p:sp>
      <p:sp>
        <p:nvSpPr>
          <p:cNvPr id="13" name="Oval 12"/>
          <p:cNvSpPr/>
          <p:nvPr/>
        </p:nvSpPr>
        <p:spPr>
          <a:xfrm rot="20861641">
            <a:off x="8492180" y="4528139"/>
            <a:ext cx="3046440" cy="2074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Leader (sometimes) of the team</a:t>
            </a:r>
          </a:p>
        </p:txBody>
      </p:sp>
    </p:spTree>
    <p:extLst>
      <p:ext uri="{BB962C8B-B14F-4D97-AF65-F5344CB8AC3E}">
        <p14:creationId xmlns:p14="http://schemas.microsoft.com/office/powerpoint/2010/main" val="694374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Huey Linkmeyer</a:t>
            </a:r>
          </a:p>
        </p:txBody>
      </p:sp>
      <p:sp>
        <p:nvSpPr>
          <p:cNvPr id="3" name="Content Placeholder 2"/>
          <p:cNvSpPr>
            <a:spLocks noGrp="1"/>
          </p:cNvSpPr>
          <p:nvPr>
            <p:ph idx="1"/>
          </p:nvPr>
        </p:nvSpPr>
        <p:spPr>
          <a:xfrm>
            <a:off x="1104293" y="1504278"/>
            <a:ext cx="8946541" cy="4195481"/>
          </a:xfrm>
        </p:spPr>
        <p:txBody>
          <a:bodyPr>
            <a:normAutofit fontScale="92500" lnSpcReduction="10000"/>
          </a:bodyPr>
          <a:lstStyle/>
          <a:p>
            <a:r>
              <a:rPr lang="en-US" sz="3200" dirty="0"/>
              <a:t>7</a:t>
            </a:r>
            <a:r>
              <a:rPr lang="en-US" sz="3200" baseline="30000" dirty="0"/>
              <a:t>th</a:t>
            </a:r>
            <a:r>
              <a:rPr lang="en-US" sz="3200" dirty="0"/>
              <a:t> grader</a:t>
            </a:r>
          </a:p>
          <a:p>
            <a:r>
              <a:rPr lang="en-US" sz="3200" dirty="0"/>
              <a:t>Amazing card trick player</a:t>
            </a:r>
          </a:p>
          <a:p>
            <a:r>
              <a:rPr lang="en-US" sz="3200" dirty="0"/>
              <a:t>Best friends with </a:t>
            </a:r>
            <a:r>
              <a:rPr lang="en-US" sz="3200" dirty="0" smtClean="0"/>
              <a:t>Doug</a:t>
            </a:r>
          </a:p>
          <a:p>
            <a:r>
              <a:rPr lang="en-US" sz="3200" dirty="0" smtClean="0"/>
              <a:t>Lives </a:t>
            </a:r>
            <a:r>
              <a:rPr lang="en-US" sz="3200" dirty="0"/>
              <a:t>in a complicated parents situation</a:t>
            </a:r>
          </a:p>
          <a:p>
            <a:r>
              <a:rPr lang="en-US" sz="3200" dirty="0"/>
              <a:t>Panics at the big finish – suffers from stage fright</a:t>
            </a:r>
          </a:p>
          <a:p>
            <a:r>
              <a:rPr lang="en-US" sz="3200" dirty="0"/>
              <a:t>Tries to live by Grandpa’s advice: “Jest beats stress!”</a:t>
            </a:r>
          </a:p>
          <a:p>
            <a:endParaRPr lang="en-US" dirty="0"/>
          </a:p>
        </p:txBody>
      </p:sp>
    </p:spTree>
    <p:extLst>
      <p:ext uri="{BB962C8B-B14F-4D97-AF65-F5344CB8AC3E}">
        <p14:creationId xmlns:p14="http://schemas.microsoft.com/office/powerpoint/2010/main" val="1165785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sosceles Triangle 3"/>
          <p:cNvSpPr/>
          <p:nvPr/>
        </p:nvSpPr>
        <p:spPr>
          <a:xfrm rot="2400297">
            <a:off x="1207234" y="-612166"/>
            <a:ext cx="4737482" cy="597854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t>“I AM </a:t>
            </a:r>
          </a:p>
          <a:p>
            <a:pPr algn="ctr"/>
            <a:r>
              <a:rPr lang="en-US" sz="4000" dirty="0"/>
              <a:t>An</a:t>
            </a:r>
          </a:p>
          <a:p>
            <a:pPr algn="ctr"/>
            <a:r>
              <a:rPr lang="en-US" sz="4000" dirty="0"/>
              <a:t>Astronaut-in-training”</a:t>
            </a:r>
          </a:p>
        </p:txBody>
      </p:sp>
      <p:sp>
        <p:nvSpPr>
          <p:cNvPr id="2" name="Title 1"/>
          <p:cNvSpPr>
            <a:spLocks noGrp="1"/>
          </p:cNvSpPr>
          <p:nvPr>
            <p:ph type="title"/>
          </p:nvPr>
        </p:nvSpPr>
        <p:spPr>
          <a:xfrm>
            <a:off x="125125" y="238559"/>
            <a:ext cx="5511790" cy="1020765"/>
          </a:xfrm>
        </p:spPr>
        <p:txBody>
          <a:bodyPr/>
          <a:lstStyle/>
          <a:p>
            <a:r>
              <a:rPr lang="en-US" dirty="0"/>
              <a:t>Travis Elizabeth Cod (AKA The Shark)</a:t>
            </a:r>
          </a:p>
        </p:txBody>
      </p:sp>
      <p:sp>
        <p:nvSpPr>
          <p:cNvPr id="5" name="Rounded Rectangle 4"/>
          <p:cNvSpPr/>
          <p:nvPr/>
        </p:nvSpPr>
        <p:spPr>
          <a:xfrm>
            <a:off x="6199094" y="0"/>
            <a:ext cx="5553635" cy="39803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F0000"/>
                </a:solidFill>
              </a:rPr>
              <a:t>“BUT I keep getting </a:t>
            </a:r>
            <a:r>
              <a:rPr lang="en-US" sz="2800" b="1" dirty="0">
                <a:solidFill>
                  <a:srgbClr val="FF0000"/>
                </a:solidFill>
              </a:rPr>
              <a:t>rejected</a:t>
            </a:r>
            <a:r>
              <a:rPr lang="en-US" sz="2800" dirty="0">
                <a:solidFill>
                  <a:srgbClr val="FF0000"/>
                </a:solidFill>
              </a:rPr>
              <a:t> from space camp!!!!</a:t>
            </a:r>
          </a:p>
          <a:p>
            <a:pPr algn="ctr"/>
            <a:r>
              <a:rPr lang="en-US" sz="2800" dirty="0"/>
              <a:t>They tell me my</a:t>
            </a:r>
          </a:p>
          <a:p>
            <a:pPr algn="ctr"/>
            <a:r>
              <a:rPr lang="en-US" sz="2800" dirty="0"/>
              <a:t> </a:t>
            </a:r>
            <a:r>
              <a:rPr lang="en-US" sz="2800" b="1" dirty="0">
                <a:solidFill>
                  <a:srgbClr val="FF0000"/>
                </a:solidFill>
              </a:rPr>
              <a:t>body is too small </a:t>
            </a:r>
            <a:r>
              <a:rPr lang="en-US" sz="2800" dirty="0"/>
              <a:t>to be with big kids</a:t>
            </a:r>
          </a:p>
          <a:p>
            <a:pPr algn="ctr"/>
            <a:r>
              <a:rPr lang="en-US" sz="2800" b="1" dirty="0">
                <a:solidFill>
                  <a:srgbClr val="FF0000"/>
                </a:solidFill>
              </a:rPr>
              <a:t>brain is too big </a:t>
            </a:r>
            <a:r>
              <a:rPr lang="en-US" sz="2800" dirty="0"/>
              <a:t>to be with little kids…</a:t>
            </a:r>
          </a:p>
          <a:p>
            <a:pPr algn="ctr"/>
            <a:r>
              <a:rPr lang="en-US" sz="2800" dirty="0"/>
              <a:t>I </a:t>
            </a:r>
            <a:r>
              <a:rPr lang="en-US" sz="2800" b="1" dirty="0">
                <a:solidFill>
                  <a:srgbClr val="FF0000"/>
                </a:solidFill>
              </a:rPr>
              <a:t>don’t work well in teams”</a:t>
            </a:r>
          </a:p>
        </p:txBody>
      </p:sp>
      <p:sp>
        <p:nvSpPr>
          <p:cNvPr id="6" name="Oval 5"/>
          <p:cNvSpPr/>
          <p:nvPr/>
        </p:nvSpPr>
        <p:spPr>
          <a:xfrm>
            <a:off x="4666129" y="4168588"/>
            <a:ext cx="7086600" cy="2689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“I’m going to use this stupid STEAMS competition to prove that I do know how to work in teams…even if I have to drag them…”</a:t>
            </a:r>
          </a:p>
        </p:txBody>
      </p:sp>
      <p:sp>
        <p:nvSpPr>
          <p:cNvPr id="8" name="TextBox 7"/>
          <p:cNvSpPr txBox="1"/>
          <p:nvPr/>
        </p:nvSpPr>
        <p:spPr>
          <a:xfrm>
            <a:off x="274320" y="6458183"/>
            <a:ext cx="3645550" cy="369332"/>
          </a:xfrm>
          <a:prstGeom prst="rect">
            <a:avLst/>
          </a:prstGeom>
          <a:noFill/>
        </p:spPr>
        <p:txBody>
          <a:bodyPr wrap="none" rtlCol="0">
            <a:spAutoFit/>
          </a:bodyPr>
          <a:lstStyle/>
          <a:p>
            <a:r>
              <a:rPr lang="en-US" dirty="0"/>
              <a:t>Quotes: p 85-89, Control Freaks</a:t>
            </a:r>
          </a:p>
        </p:txBody>
      </p:sp>
      <p:sp>
        <p:nvSpPr>
          <p:cNvPr id="3" name="Rectangle 2"/>
          <p:cNvSpPr/>
          <p:nvPr/>
        </p:nvSpPr>
        <p:spPr>
          <a:xfrm>
            <a:off x="68605" y="5513294"/>
            <a:ext cx="4597524" cy="77874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Mom died of COVID. Doesn’t want to talk about it</a:t>
            </a:r>
          </a:p>
        </p:txBody>
      </p:sp>
      <p:sp>
        <p:nvSpPr>
          <p:cNvPr id="7" name="Oval 6"/>
          <p:cNvSpPr/>
          <p:nvPr/>
        </p:nvSpPr>
        <p:spPr>
          <a:xfrm rot="19801592">
            <a:off x="3809645" y="3020967"/>
            <a:ext cx="2857658" cy="1046480"/>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6</a:t>
            </a:r>
            <a:r>
              <a:rPr lang="en-US" sz="2800" baseline="30000" dirty="0"/>
              <a:t>th</a:t>
            </a:r>
            <a:r>
              <a:rPr lang="en-US" sz="2800" dirty="0"/>
              <a:t> grader</a:t>
            </a:r>
          </a:p>
        </p:txBody>
      </p:sp>
    </p:spTree>
    <p:extLst>
      <p:ext uri="{BB962C8B-B14F-4D97-AF65-F5344CB8AC3E}">
        <p14:creationId xmlns:p14="http://schemas.microsoft.com/office/powerpoint/2010/main" val="462511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Padget Babineaux</a:t>
            </a:r>
          </a:p>
        </p:txBody>
      </p:sp>
      <p:sp>
        <p:nvSpPr>
          <p:cNvPr id="3" name="Content Placeholder 2"/>
          <p:cNvSpPr>
            <a:spLocks noGrp="1"/>
          </p:cNvSpPr>
          <p:nvPr>
            <p:ph idx="1"/>
          </p:nvPr>
        </p:nvSpPr>
        <p:spPr/>
        <p:txBody>
          <a:bodyPr>
            <a:normAutofit/>
          </a:bodyPr>
          <a:lstStyle/>
          <a:p>
            <a:r>
              <a:rPr lang="en-US" sz="3200" dirty="0"/>
              <a:t>8</a:t>
            </a:r>
            <a:r>
              <a:rPr lang="en-US" sz="3200" baseline="30000" dirty="0"/>
              <a:t>th</a:t>
            </a:r>
            <a:r>
              <a:rPr lang="en-US" sz="3200" dirty="0"/>
              <a:t> grader</a:t>
            </a:r>
          </a:p>
          <a:p>
            <a:r>
              <a:rPr lang="en-US" sz="3200" dirty="0"/>
              <a:t>Creative technology wizard who sometimes gets into trouble hacking</a:t>
            </a:r>
          </a:p>
          <a:p>
            <a:r>
              <a:rPr lang="en-US" sz="3200" dirty="0"/>
              <a:t>Very quiet</a:t>
            </a:r>
          </a:p>
          <a:p>
            <a:r>
              <a:rPr lang="en-US" sz="3200" dirty="0"/>
              <a:t>Takes care of her Grammy…even during school by sending her reminder text messages</a:t>
            </a:r>
          </a:p>
        </p:txBody>
      </p:sp>
    </p:spTree>
    <p:extLst>
      <p:ext uri="{BB962C8B-B14F-4D97-AF65-F5344CB8AC3E}">
        <p14:creationId xmlns:p14="http://schemas.microsoft.com/office/powerpoint/2010/main" val="7326182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docProps/app.xml><?xml version="1.0" encoding="utf-8"?>
<Properties xmlns="http://schemas.openxmlformats.org/officeDocument/2006/extended-properties" xmlns:vt="http://schemas.openxmlformats.org/officeDocument/2006/docPropsVTypes">
  <Template>Ion</Template>
  <TotalTime>363</TotalTime>
  <Words>669</Words>
  <Application>Microsoft Office PowerPoint</Application>
  <PresentationFormat>Widescreen</PresentationFormat>
  <Paragraphs>73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Century Gothic</vt:lpstr>
      <vt:lpstr>Wingdings 3</vt:lpstr>
      <vt:lpstr>Ion</vt:lpstr>
      <vt:lpstr>PowerPoint Presentation</vt:lpstr>
      <vt:lpstr>PowerPoint Presentation</vt:lpstr>
      <vt:lpstr>PowerPoint Presentation</vt:lpstr>
      <vt:lpstr>Meet Doug and his Team of Misfits</vt:lpstr>
      <vt:lpstr>The Team: TravLiUeyPadgeZezz</vt:lpstr>
      <vt:lpstr>Frederick Douglass Zezzmer</vt:lpstr>
      <vt:lpstr>Huey Linkmeyer</vt:lpstr>
      <vt:lpstr>Travis Elizabeth Cod (AKA The Shark)</vt:lpstr>
      <vt:lpstr>Padget Babineaux</vt:lpstr>
      <vt:lpstr>Liam Murphy </vt:lpstr>
      <vt:lpstr>You’ve met the team. Make a prediction: How will they do on these challenges? </vt:lpstr>
      <vt:lpstr>Reading Options</vt:lpstr>
    </vt:vector>
  </TitlesOfParts>
  <Company>University of Colorado at Boulder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Control Freaks</dc:title>
  <dc:creator>Bridget Monroe Dalton</dc:creator>
  <cp:lastModifiedBy>Bridget Monroe Dalton</cp:lastModifiedBy>
  <cp:revision>31</cp:revision>
  <dcterms:created xsi:type="dcterms:W3CDTF">2023-09-22T20:00:18Z</dcterms:created>
  <dcterms:modified xsi:type="dcterms:W3CDTF">2023-10-04T18:38:00Z</dcterms:modified>
</cp:coreProperties>
</file>