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7" r:id="rId3"/>
    <p:sldId id="258" r:id="rId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irh7OOJXr/0U53+byl/HgW3RuvL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9C5DAF-5397-4F43-A59A-98FC998BD904}" v="1" dt="2022-10-24T14:51:58.7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50" d="100"/>
          <a:sy n="150" d="100"/>
        </p:scale>
        <p:origin x="424" y="1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chigo Takikawa" userId="d584f3c6-63b6-42be-9f5e-5812714b9e1e" providerId="ADAL" clId="{A69C5DAF-5397-4F43-A59A-98FC998BD904}"/>
    <pc:docChg chg="modSld">
      <pc:chgData name="Ichigo Takikawa" userId="d584f3c6-63b6-42be-9f5e-5812714b9e1e" providerId="ADAL" clId="{A69C5DAF-5397-4F43-A59A-98FC998BD904}" dt="2022-10-24T14:51:58.758" v="0" actId="14826"/>
      <pc:docMkLst>
        <pc:docMk/>
      </pc:docMkLst>
      <pc:sldChg chg="modSp">
        <pc:chgData name="Ichigo Takikawa" userId="d584f3c6-63b6-42be-9f5e-5812714b9e1e" providerId="ADAL" clId="{A69C5DAF-5397-4F43-A59A-98FC998BD904}" dt="2022-10-24T14:51:58.758" v="0" actId="14826"/>
        <pc:sldMkLst>
          <pc:docMk/>
          <pc:sldMk cId="0" sldId="256"/>
        </pc:sldMkLst>
        <pc:picChg chg="mod">
          <ac:chgData name="Ichigo Takikawa" userId="d584f3c6-63b6-42be-9f5e-5812714b9e1e" providerId="ADAL" clId="{A69C5DAF-5397-4F43-A59A-98FC998BD904}" dt="2022-10-24T14:51:58.758" v="0" actId="14826"/>
          <ac:picMkLst>
            <pc:docMk/>
            <pc:sldMk cId="0" sldId="256"/>
            <ac:picMk id="5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5"/>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5"/>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4"/>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6" name="Google Shape;16;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8"/>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8"/>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2"/>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2"/>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3"/>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colorado.edu/event/bookfes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9D2E9"/>
        </a:solidFill>
        <a:effectLst/>
      </p:bgPr>
    </p:bg>
    <p:spTree>
      <p:nvGrpSpPr>
        <p:cNvPr id="1" name="Shape 53"/>
        <p:cNvGrpSpPr/>
        <p:nvPr/>
      </p:nvGrpSpPr>
      <p:grpSpPr>
        <a:xfrm>
          <a:off x="0" y="0"/>
          <a:ext cx="0" cy="0"/>
          <a:chOff x="0" y="0"/>
          <a:chExt cx="0" cy="0"/>
        </a:xfrm>
      </p:grpSpPr>
      <p:pic>
        <p:nvPicPr>
          <p:cNvPr id="54" name="Google Shape;54;p1"/>
          <p:cNvPicPr preferRelativeResize="0"/>
          <p:nvPr/>
        </p:nvPicPr>
        <p:blipFill>
          <a:blip r:embed="rId3"/>
          <a:srcRect/>
          <a:stretch/>
        </p:blipFill>
        <p:spPr>
          <a:xfrm>
            <a:off x="5302" y="0"/>
            <a:ext cx="2966220" cy="3707776"/>
          </a:xfrm>
          <a:prstGeom prst="rect">
            <a:avLst/>
          </a:prstGeom>
          <a:noFill/>
          <a:ln>
            <a:noFill/>
          </a:ln>
        </p:spPr>
      </p:pic>
      <p:sp>
        <p:nvSpPr>
          <p:cNvPr id="55" name="Google Shape;55;p1"/>
          <p:cNvSpPr txBox="1"/>
          <p:nvPr/>
        </p:nvSpPr>
        <p:spPr>
          <a:xfrm>
            <a:off x="150263" y="3819275"/>
            <a:ext cx="2676300" cy="1123354"/>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chemeClr val="dk1"/>
              </a:buClr>
              <a:buSzPts val="1100"/>
              <a:buFont typeface="Arial"/>
              <a:buNone/>
            </a:pPr>
            <a:r>
              <a:rPr lang="en" sz="1400" b="1" i="0" u="none" strike="noStrike" cap="none" dirty="0">
                <a:solidFill>
                  <a:schemeClr val="dk1"/>
                </a:solidFill>
                <a:latin typeface="Times New Roman"/>
                <a:ea typeface="Times New Roman"/>
                <a:cs typeface="Times New Roman"/>
                <a:sym typeface="Times New Roman"/>
              </a:rPr>
              <a:t>Forever Cousins </a:t>
            </a:r>
            <a:endParaRPr sz="1400" b="1" i="0" u="none" strike="noStrike" cap="none" dirty="0">
              <a:solidFill>
                <a:schemeClr val="dk1"/>
              </a:solidFill>
              <a:latin typeface="Times New Roman"/>
              <a:ea typeface="Times New Roman"/>
              <a:cs typeface="Times New Roman"/>
              <a:sym typeface="Times New Roman"/>
            </a:endParaRPr>
          </a:p>
          <a:p>
            <a:pPr marL="0" marR="0" lvl="0" indent="0" algn="ctr" rtl="0">
              <a:lnSpc>
                <a:spcPct val="100000"/>
              </a:lnSpc>
              <a:spcBef>
                <a:spcPts val="186"/>
              </a:spcBef>
              <a:spcAft>
                <a:spcPts val="0"/>
              </a:spcAft>
              <a:buClr>
                <a:schemeClr val="dk1"/>
              </a:buClr>
              <a:buSzPts val="1100"/>
              <a:buFont typeface="Arial"/>
              <a:buNone/>
            </a:pPr>
            <a:r>
              <a:rPr lang="en" sz="1400" b="1" i="0" u="none" strike="noStrike" cap="none" dirty="0">
                <a:solidFill>
                  <a:schemeClr val="dk1"/>
                </a:solidFill>
                <a:latin typeface="Times New Roman"/>
                <a:ea typeface="Times New Roman"/>
                <a:cs typeface="Times New Roman"/>
                <a:sym typeface="Times New Roman"/>
              </a:rPr>
              <a:t>By: Laurel Goodluck </a:t>
            </a:r>
            <a:endParaRPr sz="1400" b="1" i="0" u="none" strike="noStrike" cap="none" dirty="0">
              <a:solidFill>
                <a:schemeClr val="dk1"/>
              </a:solidFill>
              <a:latin typeface="Times New Roman"/>
              <a:ea typeface="Times New Roman"/>
              <a:cs typeface="Times New Roman"/>
              <a:sym typeface="Times New Roman"/>
            </a:endParaRPr>
          </a:p>
          <a:p>
            <a:pPr marL="0" marR="0" lvl="0" indent="0" algn="ctr" rtl="0">
              <a:lnSpc>
                <a:spcPct val="100000"/>
              </a:lnSpc>
              <a:spcBef>
                <a:spcPts val="186"/>
              </a:spcBef>
              <a:spcAft>
                <a:spcPts val="0"/>
              </a:spcAft>
              <a:buClr>
                <a:schemeClr val="dk1"/>
              </a:buClr>
              <a:buSzPts val="1100"/>
              <a:buFont typeface="Arial"/>
              <a:buNone/>
            </a:pPr>
            <a:r>
              <a:rPr lang="en" sz="1400" b="1" i="0" u="none" strike="noStrike" cap="none" dirty="0">
                <a:solidFill>
                  <a:schemeClr val="dk1"/>
                </a:solidFill>
                <a:latin typeface="Times New Roman"/>
                <a:ea typeface="Times New Roman"/>
                <a:cs typeface="Times New Roman"/>
                <a:sym typeface="Times New Roman"/>
              </a:rPr>
              <a:t>Illustrator: </a:t>
            </a:r>
            <a:r>
              <a:rPr lang="en" b="1" dirty="0">
                <a:solidFill>
                  <a:schemeClr val="dk1"/>
                </a:solidFill>
                <a:latin typeface="Times New Roman"/>
                <a:ea typeface="Times New Roman"/>
                <a:cs typeface="Times New Roman"/>
                <a:sym typeface="Times New Roman"/>
              </a:rPr>
              <a:t>Jonathan </a:t>
            </a:r>
            <a:r>
              <a:rPr lang="en" sz="1400" b="1" i="0" u="none" strike="noStrike" cap="none" dirty="0">
                <a:solidFill>
                  <a:schemeClr val="dk1"/>
                </a:solidFill>
                <a:latin typeface="Times New Roman"/>
                <a:ea typeface="Times New Roman"/>
                <a:cs typeface="Times New Roman"/>
                <a:sym typeface="Times New Roman"/>
              </a:rPr>
              <a:t>Nelson </a:t>
            </a:r>
            <a:endParaRPr sz="1400" b="1" i="0" u="none" strike="noStrike" cap="none" dirty="0">
              <a:solidFill>
                <a:schemeClr val="dk1"/>
              </a:solidFill>
              <a:latin typeface="Times New Roman"/>
              <a:ea typeface="Times New Roman"/>
              <a:cs typeface="Times New Roman"/>
              <a:sym typeface="Times New Roman"/>
            </a:endParaRPr>
          </a:p>
          <a:p>
            <a:pPr marL="0" marR="0" lvl="0" indent="0" algn="ctr" rtl="0">
              <a:lnSpc>
                <a:spcPct val="100000"/>
              </a:lnSpc>
              <a:spcBef>
                <a:spcPts val="186"/>
              </a:spcBef>
              <a:spcAft>
                <a:spcPts val="0"/>
              </a:spcAft>
              <a:buClr>
                <a:schemeClr val="dk1"/>
              </a:buClr>
              <a:buSzPts val="1100"/>
              <a:buFont typeface="Arial"/>
              <a:buNone/>
            </a:pPr>
            <a:r>
              <a:rPr lang="en" sz="1400" b="1" i="0" u="none" strike="noStrike" cap="none">
                <a:solidFill>
                  <a:schemeClr val="dk1"/>
                </a:solidFill>
                <a:latin typeface="Times New Roman"/>
                <a:ea typeface="Times New Roman"/>
                <a:cs typeface="Times New Roman"/>
                <a:sym typeface="Times New Roman"/>
              </a:rPr>
              <a:t>Publication October </a:t>
            </a:r>
            <a:r>
              <a:rPr lang="en" sz="1400" b="1" i="0" u="none" strike="noStrike" cap="none" dirty="0">
                <a:solidFill>
                  <a:schemeClr val="dk1"/>
                </a:solidFill>
                <a:latin typeface="Times New Roman"/>
                <a:ea typeface="Times New Roman"/>
                <a:cs typeface="Times New Roman"/>
                <a:sym typeface="Times New Roman"/>
              </a:rPr>
              <a:t>4th, 2022</a:t>
            </a:r>
            <a:endParaRPr sz="1600" b="0" i="0" u="none" strike="noStrike" cap="none" dirty="0">
              <a:solidFill>
                <a:srgbClr val="000000"/>
              </a:solidFill>
              <a:latin typeface="Arial"/>
              <a:ea typeface="Arial"/>
              <a:cs typeface="Arial"/>
              <a:sym typeface="Arial"/>
            </a:endParaRPr>
          </a:p>
        </p:txBody>
      </p:sp>
      <p:sp>
        <p:nvSpPr>
          <p:cNvPr id="56" name="Google Shape;56;p1"/>
          <p:cNvSpPr txBox="1"/>
          <p:nvPr/>
        </p:nvSpPr>
        <p:spPr>
          <a:xfrm>
            <a:off x="3233850" y="125975"/>
            <a:ext cx="5547600" cy="785100"/>
          </a:xfrm>
          <a:prstGeom prst="rect">
            <a:avLst/>
          </a:prstGeom>
          <a:noFill/>
          <a:ln>
            <a:noFill/>
          </a:ln>
        </p:spPr>
        <p:txBody>
          <a:bodyPr spcFirstLastPara="1" wrap="square" lIns="91425" tIns="91425" rIns="91425" bIns="91425" anchor="t" anchorCtr="0">
            <a:spAutoFit/>
          </a:bodyPr>
          <a:lstStyle/>
          <a:p>
            <a:pPr marL="1675" marR="0" lvl="0" indent="0" algn="l" rtl="0">
              <a:lnSpc>
                <a:spcPct val="100000"/>
              </a:lnSpc>
              <a:spcBef>
                <a:spcPts val="1773"/>
              </a:spcBef>
              <a:spcAft>
                <a:spcPts val="0"/>
              </a:spcAft>
              <a:buClr>
                <a:schemeClr val="dk1"/>
              </a:buClr>
              <a:buSzPts val="1100"/>
              <a:buFont typeface="Arial"/>
              <a:buNone/>
            </a:pPr>
            <a:r>
              <a:rPr lang="en" sz="1300" b="0" i="0" u="none" strike="noStrike" cap="none">
                <a:solidFill>
                  <a:schemeClr val="dk1"/>
                </a:solidFill>
                <a:latin typeface="Times New Roman"/>
                <a:ea typeface="Times New Roman"/>
                <a:cs typeface="Times New Roman"/>
                <a:sym typeface="Times New Roman"/>
              </a:rPr>
              <a:t>Book Discussion Guide by Mia Bost and Kayleigh Webb, </a:t>
            </a:r>
            <a:r>
              <a:rPr lang="en" sz="1300">
                <a:solidFill>
                  <a:schemeClr val="dk1"/>
                </a:solidFill>
                <a:latin typeface="Times New Roman"/>
                <a:ea typeface="Times New Roman"/>
                <a:cs typeface="Times New Roman"/>
                <a:sym typeface="Times New Roman"/>
              </a:rPr>
              <a:t>f</a:t>
            </a:r>
            <a:r>
              <a:rPr lang="en" sz="1300" b="0" i="0" u="none" strike="noStrike" cap="none">
                <a:solidFill>
                  <a:schemeClr val="dk1"/>
                </a:solidFill>
                <a:latin typeface="Times New Roman"/>
                <a:ea typeface="Times New Roman"/>
                <a:cs typeface="Times New Roman"/>
                <a:sym typeface="Times New Roman"/>
              </a:rPr>
              <a:t>or </a:t>
            </a:r>
            <a:r>
              <a:rPr lang="en" sz="1300">
                <a:solidFill>
                  <a:schemeClr val="dk1"/>
                </a:solidFill>
                <a:latin typeface="Times New Roman"/>
                <a:ea typeface="Times New Roman"/>
                <a:cs typeface="Times New Roman"/>
                <a:sym typeface="Times New Roman"/>
              </a:rPr>
              <a:t>t</a:t>
            </a:r>
            <a:r>
              <a:rPr lang="en" sz="1300" b="0" i="0" u="none" strike="noStrike" cap="none">
                <a:solidFill>
                  <a:schemeClr val="dk1"/>
                </a:solidFill>
                <a:latin typeface="Times New Roman"/>
                <a:ea typeface="Times New Roman"/>
                <a:cs typeface="Times New Roman"/>
                <a:sym typeface="Times New Roman"/>
              </a:rPr>
              <a:t>he University of Colorado Boulder’s Children</a:t>
            </a:r>
            <a:r>
              <a:rPr lang="en" sz="1300">
                <a:solidFill>
                  <a:schemeClr val="dk1"/>
                </a:solidFill>
                <a:latin typeface="Times New Roman"/>
                <a:ea typeface="Times New Roman"/>
                <a:cs typeface="Times New Roman"/>
                <a:sym typeface="Times New Roman"/>
              </a:rPr>
              <a:t>’s</a:t>
            </a:r>
            <a:r>
              <a:rPr lang="en" sz="1300" b="0" i="0" u="none" strike="noStrike" cap="none">
                <a:solidFill>
                  <a:schemeClr val="dk1"/>
                </a:solidFill>
                <a:latin typeface="Times New Roman"/>
                <a:ea typeface="Times New Roman"/>
                <a:cs typeface="Times New Roman"/>
                <a:sym typeface="Times New Roman"/>
              </a:rPr>
              <a:t> Book Festival 2022, Open Education Resource, Creative Commons. Available </a:t>
            </a:r>
            <a:r>
              <a:rPr lang="en" sz="1200" b="0" i="0" u="sng" strike="noStrike" cap="none">
                <a:solidFill>
                  <a:srgbClr val="0277BD"/>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colorado.edu/event/bookfest</a:t>
            </a:r>
            <a:endParaRPr sz="1500" b="0" i="0" u="none" strike="noStrike" cap="none">
              <a:solidFill>
                <a:srgbClr val="000000"/>
              </a:solidFill>
              <a:latin typeface="Arial"/>
              <a:ea typeface="Arial"/>
              <a:cs typeface="Arial"/>
              <a:sym typeface="Arial"/>
            </a:endParaRPr>
          </a:p>
        </p:txBody>
      </p:sp>
      <p:sp>
        <p:nvSpPr>
          <p:cNvPr id="57" name="Google Shape;57;p1"/>
          <p:cNvSpPr txBox="1"/>
          <p:nvPr/>
        </p:nvSpPr>
        <p:spPr>
          <a:xfrm>
            <a:off x="3387150" y="1826025"/>
            <a:ext cx="5394300" cy="3111900"/>
          </a:xfrm>
          <a:prstGeom prst="rect">
            <a:avLst/>
          </a:prstGeom>
          <a:noFill/>
          <a:ln>
            <a:noFill/>
          </a:ln>
        </p:spPr>
        <p:txBody>
          <a:bodyPr spcFirstLastPara="1" wrap="square" lIns="91425" tIns="91425" rIns="91425" bIns="91425" anchor="t" anchorCtr="0">
            <a:spAutoFit/>
          </a:bodyPr>
          <a:lstStyle/>
          <a:p>
            <a:pPr marL="304" marR="0" lvl="0" indent="0" algn="l" rtl="0">
              <a:lnSpc>
                <a:spcPct val="100000"/>
              </a:lnSpc>
              <a:spcBef>
                <a:spcPts val="1773"/>
              </a:spcBef>
              <a:spcAft>
                <a:spcPts val="0"/>
              </a:spcAft>
              <a:buClr>
                <a:schemeClr val="dk1"/>
              </a:buClr>
              <a:buSzPts val="1100"/>
              <a:buFont typeface="Arial"/>
              <a:buNone/>
            </a:pPr>
            <a:r>
              <a:rPr lang="en" sz="1600" b="1" i="0" u="none" strike="noStrike" cap="none">
                <a:solidFill>
                  <a:schemeClr val="dk1"/>
                </a:solidFill>
                <a:latin typeface="Times New Roman"/>
                <a:ea typeface="Times New Roman"/>
                <a:cs typeface="Times New Roman"/>
                <a:sym typeface="Times New Roman"/>
              </a:rPr>
              <a:t>About the Book: </a:t>
            </a:r>
            <a:endParaRPr sz="1600" b="1" i="0" u="none" strike="noStrike" cap="none">
              <a:solidFill>
                <a:schemeClr val="dk1"/>
              </a:solidFill>
              <a:latin typeface="Times New Roman"/>
              <a:ea typeface="Times New Roman"/>
              <a:cs typeface="Times New Roman"/>
              <a:sym typeface="Times New Roman"/>
            </a:endParaRPr>
          </a:p>
          <a:p>
            <a:pPr marL="3657" marR="194193" lvl="0" indent="457200" algn="l" rtl="0">
              <a:lnSpc>
                <a:spcPct val="110154"/>
              </a:lnSpc>
              <a:spcBef>
                <a:spcPts val="186"/>
              </a:spcBef>
              <a:spcAft>
                <a:spcPts val="0"/>
              </a:spcAft>
              <a:buClr>
                <a:schemeClr val="dk1"/>
              </a:buClr>
              <a:buSzPts val="1100"/>
              <a:buFont typeface="Arial"/>
              <a:buNone/>
            </a:pPr>
            <a:r>
              <a:rPr lang="en" sz="1600">
                <a:solidFill>
                  <a:schemeClr val="dk1"/>
                </a:solidFill>
                <a:latin typeface="Times New Roman"/>
                <a:ea typeface="Times New Roman"/>
                <a:cs typeface="Times New Roman"/>
                <a:sym typeface="Times New Roman"/>
              </a:rPr>
              <a:t>Two Native American cousins, Amanda and Kara, grew up together doing everything with each other. They would share laughs, cries, and their dolls. One day, when Kara moves away from the city to the Reservation (the Rez), they have to learn how to love each other from afar, with some challenges along the way. When they meet again, they feel only nerves–until one moment brings them together and helps them learn how to continue their strong love from a distance. </a:t>
            </a:r>
            <a:endParaRPr sz="1600" b="0" i="0" u="none" strike="noStrike" cap="none">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3415050" y="1003600"/>
            <a:ext cx="5087700" cy="415500"/>
          </a:xfrm>
          <a:prstGeom prst="rect">
            <a:avLst/>
          </a:prstGeom>
          <a:noFill/>
          <a:ln>
            <a:noFill/>
          </a:ln>
        </p:spPr>
        <p:txBody>
          <a:bodyPr spcFirstLastPara="1" wrap="square" lIns="91425" tIns="91425" rIns="91425" bIns="91425" anchor="t" anchorCtr="0">
            <a:spAutoFit/>
          </a:bodyPr>
          <a:lstStyle/>
          <a:p>
            <a:pPr marL="7010" marR="0" lvl="0" indent="0" algn="l" rtl="0">
              <a:lnSpc>
                <a:spcPct val="100000"/>
              </a:lnSpc>
              <a:spcBef>
                <a:spcPts val="1651"/>
              </a:spcBef>
              <a:spcAft>
                <a:spcPts val="0"/>
              </a:spcAft>
              <a:buClr>
                <a:schemeClr val="dk1"/>
              </a:buClr>
              <a:buSzPts val="1100"/>
              <a:buFont typeface="Arial"/>
              <a:buNone/>
            </a:pPr>
            <a:r>
              <a:rPr lang="en" sz="1500" b="1" i="0" u="none" strike="noStrike" cap="none">
                <a:solidFill>
                  <a:schemeClr val="dk1"/>
                </a:solidFill>
                <a:latin typeface="Times New Roman"/>
                <a:ea typeface="Times New Roman"/>
                <a:cs typeface="Times New Roman"/>
                <a:sym typeface="Times New Roman"/>
              </a:rPr>
              <a:t>Suggested </a:t>
            </a:r>
            <a:r>
              <a:rPr lang="en" sz="1500" b="1">
                <a:solidFill>
                  <a:schemeClr val="dk1"/>
                </a:solidFill>
                <a:latin typeface="Times New Roman"/>
                <a:ea typeface="Times New Roman"/>
                <a:cs typeface="Times New Roman"/>
                <a:sym typeface="Times New Roman"/>
              </a:rPr>
              <a:t>Audience</a:t>
            </a:r>
            <a:r>
              <a:rPr lang="en" sz="1500" b="1" i="0" u="none" strike="noStrike" cap="none">
                <a:solidFill>
                  <a:schemeClr val="dk1"/>
                </a:solidFill>
                <a:latin typeface="Times New Roman"/>
                <a:ea typeface="Times New Roman"/>
                <a:cs typeface="Times New Roman"/>
                <a:sym typeface="Times New Roman"/>
              </a:rPr>
              <a:t>: </a:t>
            </a:r>
            <a:r>
              <a:rPr lang="en" sz="1500" b="0" i="0" u="none" strike="noStrike" cap="none">
                <a:solidFill>
                  <a:schemeClr val="dk1"/>
                </a:solidFill>
                <a:latin typeface="Times New Roman"/>
                <a:ea typeface="Times New Roman"/>
                <a:cs typeface="Times New Roman"/>
                <a:sym typeface="Times New Roman"/>
              </a:rPr>
              <a:t>Grades </a:t>
            </a:r>
            <a:r>
              <a:rPr lang="en" sz="1500">
                <a:solidFill>
                  <a:schemeClr val="dk1"/>
                </a:solidFill>
                <a:latin typeface="Times New Roman"/>
                <a:ea typeface="Times New Roman"/>
                <a:cs typeface="Times New Roman"/>
                <a:sym typeface="Times New Roman"/>
              </a:rPr>
              <a:t>K-2nd Grade</a:t>
            </a:r>
            <a:r>
              <a:rPr lang="en" sz="1500" b="0" i="0" u="none" strike="noStrike" cap="none">
                <a:solidFill>
                  <a:schemeClr val="dk1"/>
                </a:solidFill>
                <a:latin typeface="Times New Roman"/>
                <a:ea typeface="Times New Roman"/>
                <a:cs typeface="Times New Roman"/>
                <a:sym typeface="Times New Roman"/>
              </a:rPr>
              <a:t> (4-7 years old) </a:t>
            </a:r>
            <a:endParaRPr sz="1500" b="0" i="0" u="none" strike="noStrike" cap="none">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AD1DC"/>
        </a:solidFill>
        <a:effectLst/>
      </p:bgPr>
    </p:bg>
    <p:spTree>
      <p:nvGrpSpPr>
        <p:cNvPr id="1" name="Shape 62"/>
        <p:cNvGrpSpPr/>
        <p:nvPr/>
      </p:nvGrpSpPr>
      <p:grpSpPr>
        <a:xfrm>
          <a:off x="0" y="0"/>
          <a:ext cx="0" cy="0"/>
          <a:chOff x="0" y="0"/>
          <a:chExt cx="0" cy="0"/>
        </a:xfrm>
      </p:grpSpPr>
      <p:sp>
        <p:nvSpPr>
          <p:cNvPr id="63" name="Google Shape;63;p2"/>
          <p:cNvSpPr txBox="1"/>
          <p:nvPr/>
        </p:nvSpPr>
        <p:spPr>
          <a:xfrm>
            <a:off x="124825" y="111525"/>
            <a:ext cx="4447200" cy="5214600"/>
          </a:xfrm>
          <a:prstGeom prst="rect">
            <a:avLst/>
          </a:prstGeom>
          <a:noFill/>
          <a:ln>
            <a:noFill/>
          </a:ln>
        </p:spPr>
        <p:txBody>
          <a:bodyPr spcFirstLastPara="1" wrap="square" lIns="91425" tIns="91425" rIns="91425" bIns="91425" anchor="t" anchorCtr="0">
            <a:spAutoFit/>
          </a:bodyPr>
          <a:lstStyle/>
          <a:p>
            <a:pPr marL="1066" marR="0" lvl="0" indent="0" algn="l" rtl="0">
              <a:lnSpc>
                <a:spcPct val="100000"/>
              </a:lnSpc>
              <a:spcBef>
                <a:spcPts val="1773"/>
              </a:spcBef>
              <a:spcAft>
                <a:spcPts val="0"/>
              </a:spcAft>
              <a:buClr>
                <a:schemeClr val="dk1"/>
              </a:buClr>
              <a:buSzPts val="1100"/>
              <a:buFont typeface="Arial"/>
              <a:buNone/>
            </a:pPr>
            <a:r>
              <a:rPr lang="en" sz="1800" b="1" i="0" u="none" strike="noStrike" cap="none">
                <a:solidFill>
                  <a:schemeClr val="dk1"/>
                </a:solidFill>
                <a:latin typeface="Times New Roman"/>
                <a:ea typeface="Times New Roman"/>
                <a:cs typeface="Times New Roman"/>
                <a:sym typeface="Times New Roman"/>
              </a:rPr>
              <a:t>Discussion Questions: </a:t>
            </a:r>
            <a:endParaRPr sz="1800" b="1" i="0" u="none" strike="noStrike" cap="none">
              <a:solidFill>
                <a:schemeClr val="dk1"/>
              </a:solidFill>
              <a:latin typeface="Times New Roman"/>
              <a:ea typeface="Times New Roman"/>
              <a:cs typeface="Times New Roman"/>
              <a:sym typeface="Times New Roman"/>
            </a:endParaRPr>
          </a:p>
          <a:p>
            <a:pPr marL="9144" lvl="0" indent="0" algn="l" rtl="0">
              <a:spcBef>
                <a:spcPts val="186"/>
              </a:spcBef>
              <a:spcAft>
                <a:spcPts val="0"/>
              </a:spcAft>
              <a:buClr>
                <a:schemeClr val="dk1"/>
              </a:buClr>
              <a:buSzPts val="1100"/>
              <a:buFont typeface="Arial"/>
              <a:buNone/>
            </a:pPr>
            <a:r>
              <a:rPr lang="en" sz="1600" b="1">
                <a:solidFill>
                  <a:schemeClr val="dk1"/>
                </a:solidFill>
                <a:latin typeface="Times New Roman"/>
                <a:ea typeface="Times New Roman"/>
                <a:cs typeface="Times New Roman"/>
                <a:sym typeface="Times New Roman"/>
              </a:rPr>
              <a:t>1. </a:t>
            </a:r>
            <a:r>
              <a:rPr lang="en" sz="1600">
                <a:solidFill>
                  <a:schemeClr val="dk1"/>
                </a:solidFill>
                <a:latin typeface="Times New Roman"/>
                <a:ea typeface="Times New Roman"/>
                <a:cs typeface="Times New Roman"/>
                <a:sym typeface="Times New Roman"/>
              </a:rPr>
              <a:t>In Forever Cousins, Amanda and Kara have different favorite colors, even though they share so many favorite things. What is your favorite color? Why is it important to you? </a:t>
            </a:r>
            <a:endParaRPr sz="1600">
              <a:solidFill>
                <a:schemeClr val="dk1"/>
              </a:solidFill>
              <a:latin typeface="Times New Roman"/>
              <a:ea typeface="Times New Roman"/>
              <a:cs typeface="Times New Roman"/>
              <a:sym typeface="Times New Roman"/>
            </a:endParaRPr>
          </a:p>
          <a:p>
            <a:pPr marL="1524" marR="1389918" lvl="0" indent="1219" algn="l" rtl="0">
              <a:lnSpc>
                <a:spcPct val="110154"/>
              </a:lnSpc>
              <a:spcBef>
                <a:spcPts val="186"/>
              </a:spcBef>
              <a:spcAft>
                <a:spcPts val="0"/>
              </a:spcAft>
              <a:buClr>
                <a:schemeClr val="dk1"/>
              </a:buClr>
              <a:buSzPts val="1100"/>
              <a:buFont typeface="Arial"/>
              <a:buNone/>
            </a:pPr>
            <a:r>
              <a:rPr lang="en" sz="1600" b="1">
                <a:solidFill>
                  <a:schemeClr val="dk1"/>
                </a:solidFill>
                <a:latin typeface="Times New Roman"/>
                <a:ea typeface="Times New Roman"/>
                <a:cs typeface="Times New Roman"/>
                <a:sym typeface="Times New Roman"/>
              </a:rPr>
              <a:t>2. </a:t>
            </a:r>
            <a:r>
              <a:rPr lang="en" sz="1600">
                <a:solidFill>
                  <a:schemeClr val="dk1"/>
                </a:solidFill>
                <a:latin typeface="Times New Roman"/>
                <a:ea typeface="Times New Roman"/>
                <a:cs typeface="Times New Roman"/>
                <a:sym typeface="Times New Roman"/>
              </a:rPr>
              <a:t>Have you ever had a doll or another object that has a special meaning to you? If so, what is it? </a:t>
            </a:r>
            <a:endParaRPr sz="1600">
              <a:solidFill>
                <a:schemeClr val="dk1"/>
              </a:solidFill>
              <a:latin typeface="Times New Roman"/>
              <a:ea typeface="Times New Roman"/>
              <a:cs typeface="Times New Roman"/>
              <a:sym typeface="Times New Roman"/>
            </a:endParaRPr>
          </a:p>
          <a:p>
            <a:pPr marL="1524" marR="1389918" lvl="0" indent="1219" algn="l" rtl="0">
              <a:lnSpc>
                <a:spcPct val="110154"/>
              </a:lnSpc>
              <a:spcBef>
                <a:spcPts val="186"/>
              </a:spcBef>
              <a:spcAft>
                <a:spcPts val="0"/>
              </a:spcAft>
              <a:buClr>
                <a:schemeClr val="dk1"/>
              </a:buClr>
              <a:buSzPts val="1100"/>
              <a:buFont typeface="Arial"/>
              <a:buNone/>
            </a:pPr>
            <a:r>
              <a:rPr lang="en" sz="1600">
                <a:solidFill>
                  <a:schemeClr val="dk1"/>
                </a:solidFill>
                <a:latin typeface="Times New Roman"/>
                <a:ea typeface="Times New Roman"/>
                <a:cs typeface="Times New Roman"/>
                <a:sym typeface="Times New Roman"/>
              </a:rPr>
              <a:t>3. In the story, both Kara and Amanda go on long car journeys. Have you ever been on a road trip? If so, where and what was it like? </a:t>
            </a:r>
            <a:endParaRPr sz="1600">
              <a:solidFill>
                <a:schemeClr val="dk1"/>
              </a:solidFill>
              <a:latin typeface="Times New Roman"/>
              <a:ea typeface="Times New Roman"/>
              <a:cs typeface="Times New Roman"/>
              <a:sym typeface="Times New Roman"/>
            </a:endParaRPr>
          </a:p>
          <a:p>
            <a:pPr marL="4267" marR="1284100" lvl="0" indent="-1371" algn="l" rtl="0">
              <a:lnSpc>
                <a:spcPct val="110155"/>
              </a:lnSpc>
              <a:spcBef>
                <a:spcPts val="65"/>
              </a:spcBef>
              <a:spcAft>
                <a:spcPts val="0"/>
              </a:spcAft>
              <a:buClr>
                <a:schemeClr val="dk1"/>
              </a:buClr>
              <a:buSzPts val="1100"/>
              <a:buFont typeface="Arial"/>
              <a:buNone/>
            </a:pPr>
            <a:r>
              <a:rPr lang="en" sz="1600" b="1">
                <a:solidFill>
                  <a:schemeClr val="dk1"/>
                </a:solidFill>
                <a:latin typeface="Times New Roman"/>
                <a:ea typeface="Times New Roman"/>
                <a:cs typeface="Times New Roman"/>
                <a:sym typeface="Times New Roman"/>
              </a:rPr>
              <a:t>4. </a:t>
            </a:r>
            <a:r>
              <a:rPr lang="en" sz="1600">
                <a:solidFill>
                  <a:schemeClr val="dk1"/>
                </a:solidFill>
                <a:latin typeface="Times New Roman"/>
                <a:ea typeface="Times New Roman"/>
                <a:cs typeface="Times New Roman"/>
                <a:sym typeface="Times New Roman"/>
              </a:rPr>
              <a:t>Has your best friend ever moved away? If so, how did you cope with that change?</a:t>
            </a:r>
            <a:endParaRPr sz="1600">
              <a:solidFill>
                <a:schemeClr val="dk1"/>
              </a:solidFill>
              <a:latin typeface="Times New Roman"/>
              <a:ea typeface="Times New Roman"/>
              <a:cs typeface="Times New Roman"/>
              <a:sym typeface="Times New Roman"/>
            </a:endParaRPr>
          </a:p>
          <a:p>
            <a:pPr marL="4267" marR="1284100" lvl="0" indent="-1371" algn="l" rtl="0">
              <a:lnSpc>
                <a:spcPct val="110155"/>
              </a:lnSpc>
              <a:spcBef>
                <a:spcPts val="65"/>
              </a:spcBef>
              <a:spcAft>
                <a:spcPts val="0"/>
              </a:spcAft>
              <a:buClr>
                <a:schemeClr val="dk1"/>
              </a:buClr>
              <a:buSzPts val="1100"/>
              <a:buFont typeface="Arial"/>
              <a:buNone/>
            </a:pPr>
            <a:r>
              <a:rPr lang="en" sz="1600" b="1">
                <a:solidFill>
                  <a:schemeClr val="dk1"/>
                </a:solidFill>
                <a:latin typeface="Times New Roman"/>
                <a:ea typeface="Times New Roman"/>
                <a:cs typeface="Times New Roman"/>
                <a:sym typeface="Times New Roman"/>
              </a:rPr>
              <a:t>5. </a:t>
            </a:r>
            <a:r>
              <a:rPr lang="en" sz="1600">
                <a:solidFill>
                  <a:schemeClr val="dk1"/>
                </a:solidFill>
                <a:latin typeface="Times New Roman"/>
                <a:ea typeface="Times New Roman"/>
                <a:cs typeface="Times New Roman"/>
                <a:sym typeface="Times New Roman"/>
              </a:rPr>
              <a:t>What was your favorite part of the book? Why?</a:t>
            </a:r>
            <a:endParaRPr sz="1600" b="1">
              <a:solidFill>
                <a:schemeClr val="dk1"/>
              </a:solidFill>
              <a:latin typeface="Times New Roman"/>
              <a:ea typeface="Times New Roman"/>
              <a:cs typeface="Times New Roman"/>
              <a:sym typeface="Times New Roman"/>
            </a:endParaRPr>
          </a:p>
          <a:p>
            <a:pPr marL="3810" marR="0" lvl="0" indent="0" algn="l" rtl="0">
              <a:lnSpc>
                <a:spcPct val="100000"/>
              </a:lnSpc>
              <a:spcBef>
                <a:spcPts val="186"/>
              </a:spcBef>
              <a:spcAft>
                <a:spcPts val="0"/>
              </a:spcAft>
              <a:buClr>
                <a:schemeClr val="dk1"/>
              </a:buClr>
              <a:buSzPts val="1100"/>
              <a:buFont typeface="Arial"/>
              <a:buNone/>
            </a:pPr>
            <a:endParaRPr sz="1200" b="0" i="0" u="none" strike="noStrike" cap="none">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 name="Google Shape;64;p2"/>
          <p:cNvSpPr txBox="1"/>
          <p:nvPr/>
        </p:nvSpPr>
        <p:spPr>
          <a:xfrm>
            <a:off x="6188925" y="1533300"/>
            <a:ext cx="2982900" cy="40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2"/>
          <p:cNvSpPr txBox="1"/>
          <p:nvPr/>
        </p:nvSpPr>
        <p:spPr>
          <a:xfrm>
            <a:off x="4784675" y="272975"/>
            <a:ext cx="4028400" cy="4788000"/>
          </a:xfrm>
          <a:prstGeom prst="rect">
            <a:avLst/>
          </a:prstGeom>
          <a:noFill/>
          <a:ln>
            <a:noFill/>
          </a:ln>
        </p:spPr>
        <p:txBody>
          <a:bodyPr spcFirstLastPara="1" wrap="square" lIns="91425" tIns="91425" rIns="91425" bIns="91425" anchor="t" anchorCtr="0">
            <a:spAutoFit/>
          </a:bodyPr>
          <a:lstStyle/>
          <a:p>
            <a:pPr marL="4267" marR="1016551" lvl="0" indent="457" algn="l" rtl="0">
              <a:lnSpc>
                <a:spcPct val="110154"/>
              </a:lnSpc>
              <a:spcBef>
                <a:spcPts val="65"/>
              </a:spcBef>
              <a:spcAft>
                <a:spcPts val="0"/>
              </a:spcAft>
              <a:buClr>
                <a:schemeClr val="dk1"/>
              </a:buClr>
              <a:buSzPts val="1100"/>
              <a:buFont typeface="Arial"/>
              <a:buNone/>
            </a:pPr>
            <a:r>
              <a:rPr lang="en" sz="1600" b="1">
                <a:solidFill>
                  <a:schemeClr val="dk1"/>
                </a:solidFill>
                <a:latin typeface="Times New Roman"/>
                <a:ea typeface="Times New Roman"/>
                <a:cs typeface="Times New Roman"/>
                <a:sym typeface="Times New Roman"/>
              </a:rPr>
              <a:t>6. </a:t>
            </a:r>
            <a:r>
              <a:rPr lang="en" sz="1600">
                <a:solidFill>
                  <a:schemeClr val="dk1"/>
                </a:solidFill>
                <a:latin typeface="Times New Roman"/>
                <a:ea typeface="Times New Roman"/>
                <a:cs typeface="Times New Roman"/>
                <a:sym typeface="Times New Roman"/>
              </a:rPr>
              <a:t>Before Amanda and Kara met again, they were extremely nervous. Do you think you would have been just as nervous as both Amanda and Kara? What do you do when you're nervous? </a:t>
            </a:r>
            <a:endParaRPr sz="1600">
              <a:solidFill>
                <a:schemeClr val="dk1"/>
              </a:solidFill>
              <a:latin typeface="Times New Roman"/>
              <a:ea typeface="Times New Roman"/>
              <a:cs typeface="Times New Roman"/>
              <a:sym typeface="Times New Roman"/>
            </a:endParaRPr>
          </a:p>
          <a:p>
            <a:pPr marL="4267" marR="1016551" lvl="0" indent="457" algn="l" rtl="0">
              <a:lnSpc>
                <a:spcPct val="110154"/>
              </a:lnSpc>
              <a:spcBef>
                <a:spcPts val="65"/>
              </a:spcBef>
              <a:spcAft>
                <a:spcPts val="0"/>
              </a:spcAft>
              <a:buClr>
                <a:schemeClr val="dk1"/>
              </a:buClr>
              <a:buSzPts val="1100"/>
              <a:buFont typeface="Arial"/>
              <a:buNone/>
            </a:pPr>
            <a:r>
              <a:rPr lang="en" sz="1600" b="1">
                <a:solidFill>
                  <a:schemeClr val="dk1"/>
                </a:solidFill>
                <a:latin typeface="Times New Roman"/>
                <a:ea typeface="Times New Roman"/>
                <a:cs typeface="Times New Roman"/>
                <a:sym typeface="Times New Roman"/>
              </a:rPr>
              <a:t>7. </a:t>
            </a:r>
            <a:r>
              <a:rPr lang="en" sz="1600">
                <a:solidFill>
                  <a:schemeClr val="dk1"/>
                </a:solidFill>
                <a:latin typeface="Times New Roman"/>
                <a:ea typeface="Times New Roman"/>
                <a:cs typeface="Times New Roman"/>
                <a:sym typeface="Times New Roman"/>
              </a:rPr>
              <a:t>Did you like the illistruations the author used? Which page stood out to you most?</a:t>
            </a:r>
            <a:endParaRPr sz="1600">
              <a:solidFill>
                <a:schemeClr val="dk1"/>
              </a:solidFill>
              <a:latin typeface="Times New Roman"/>
              <a:ea typeface="Times New Roman"/>
              <a:cs typeface="Times New Roman"/>
              <a:sym typeface="Times New Roman"/>
            </a:endParaRPr>
          </a:p>
          <a:p>
            <a:pPr marL="457200" marR="51257" lvl="0" indent="-330200" algn="l" rtl="0">
              <a:lnSpc>
                <a:spcPct val="110155"/>
              </a:lnSpc>
              <a:spcBef>
                <a:spcPts val="65"/>
              </a:spcBef>
              <a:spcAft>
                <a:spcPts val="0"/>
              </a:spcAft>
              <a:buClr>
                <a:schemeClr val="dk1"/>
              </a:buClr>
              <a:buSzPts val="1600"/>
              <a:buFont typeface="Times New Roman"/>
              <a:buAutoNum type="alphaLcPeriod"/>
            </a:pPr>
            <a:r>
              <a:rPr lang="en" sz="1600">
                <a:solidFill>
                  <a:schemeClr val="dk1"/>
                </a:solidFill>
                <a:latin typeface="Times New Roman"/>
                <a:ea typeface="Times New Roman"/>
                <a:cs typeface="Times New Roman"/>
                <a:sym typeface="Times New Roman"/>
              </a:rPr>
              <a:t>Look at the last page of the book. How do you think Forrest feels? How do the illustrations show the family in the book?</a:t>
            </a:r>
            <a:endParaRPr sz="1600">
              <a:solidFill>
                <a:schemeClr val="dk1"/>
              </a:solidFill>
              <a:latin typeface="Times New Roman"/>
              <a:ea typeface="Times New Roman"/>
              <a:cs typeface="Times New Roman"/>
              <a:sym typeface="Times New Roman"/>
            </a:endParaRPr>
          </a:p>
          <a:p>
            <a:pPr marL="457200" marR="51257" lvl="0" indent="-330200" algn="l" rtl="0">
              <a:lnSpc>
                <a:spcPct val="110155"/>
              </a:lnSpc>
              <a:spcBef>
                <a:spcPts val="0"/>
              </a:spcBef>
              <a:spcAft>
                <a:spcPts val="0"/>
              </a:spcAft>
              <a:buClr>
                <a:schemeClr val="dk1"/>
              </a:buClr>
              <a:buSzPts val="1600"/>
              <a:buFont typeface="Times New Roman"/>
              <a:buAutoNum type="alphaLcPeriod"/>
            </a:pPr>
            <a:r>
              <a:rPr lang="en" sz="1600">
                <a:solidFill>
                  <a:schemeClr val="dk1"/>
                </a:solidFill>
                <a:latin typeface="Times New Roman"/>
                <a:ea typeface="Times New Roman"/>
                <a:cs typeface="Times New Roman"/>
                <a:sym typeface="Times New Roman"/>
              </a:rPr>
              <a:t>Did the pictures make you feel a certain way? </a:t>
            </a:r>
            <a:endParaRPr sz="1600">
              <a:solidFill>
                <a:schemeClr val="dk1"/>
              </a:solidFill>
              <a:latin typeface="Times New Roman"/>
              <a:ea typeface="Times New Roman"/>
              <a:cs typeface="Times New Roman"/>
              <a:sym typeface="Times New Roman"/>
            </a:endParaRPr>
          </a:p>
          <a:p>
            <a:pPr marL="457200" marR="51257" lvl="0" indent="-330200" algn="l" rtl="0">
              <a:lnSpc>
                <a:spcPct val="110155"/>
              </a:lnSpc>
              <a:spcBef>
                <a:spcPts val="0"/>
              </a:spcBef>
              <a:spcAft>
                <a:spcPts val="0"/>
              </a:spcAft>
              <a:buClr>
                <a:schemeClr val="dk1"/>
              </a:buClr>
              <a:buSzPts val="1600"/>
              <a:buFont typeface="Times New Roman"/>
              <a:buAutoNum type="alphaLcPeriod"/>
            </a:pPr>
            <a:r>
              <a:rPr lang="en" sz="1600">
                <a:solidFill>
                  <a:schemeClr val="dk1"/>
                </a:solidFill>
                <a:latin typeface="Times New Roman"/>
                <a:ea typeface="Times New Roman"/>
                <a:cs typeface="Times New Roman"/>
                <a:sym typeface="Times New Roman"/>
              </a:rPr>
              <a:t>How did you like the colors that were used?</a:t>
            </a:r>
            <a:endParaRPr sz="2000" b="1">
              <a:solidFill>
                <a:schemeClr val="dk1"/>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9D2E9"/>
        </a:solidFill>
        <a:effectLst/>
      </p:bgPr>
    </p:bg>
    <p:spTree>
      <p:nvGrpSpPr>
        <p:cNvPr id="1" name="Shape 69"/>
        <p:cNvGrpSpPr/>
        <p:nvPr/>
      </p:nvGrpSpPr>
      <p:grpSpPr>
        <a:xfrm>
          <a:off x="0" y="0"/>
          <a:ext cx="0" cy="0"/>
          <a:chOff x="0" y="0"/>
          <a:chExt cx="0" cy="0"/>
        </a:xfrm>
      </p:grpSpPr>
      <p:sp>
        <p:nvSpPr>
          <p:cNvPr id="70" name="Google Shape;70;p3"/>
          <p:cNvSpPr txBox="1">
            <a:spLocks noGrp="1"/>
          </p:cNvSpPr>
          <p:nvPr>
            <p:ph type="body" idx="1"/>
          </p:nvPr>
        </p:nvSpPr>
        <p:spPr>
          <a:xfrm>
            <a:off x="311700" y="722950"/>
            <a:ext cx="8520600" cy="3416400"/>
          </a:xfrm>
          <a:prstGeom prst="rect">
            <a:avLst/>
          </a:prstGeom>
          <a:noFill/>
          <a:ln>
            <a:noFill/>
          </a:ln>
        </p:spPr>
        <p:txBody>
          <a:bodyPr spcFirstLastPara="1" wrap="square" lIns="91425" tIns="91425" rIns="91425" bIns="91425" anchor="t" anchorCtr="0">
            <a:normAutofit/>
          </a:bodyPr>
          <a:lstStyle/>
          <a:p>
            <a:pPr marL="3810" lvl="0" indent="0" algn="l" rtl="0">
              <a:lnSpc>
                <a:spcPct val="100000"/>
              </a:lnSpc>
              <a:spcBef>
                <a:spcPts val="186"/>
              </a:spcBef>
              <a:spcAft>
                <a:spcPts val="0"/>
              </a:spcAft>
              <a:buClr>
                <a:schemeClr val="dk1"/>
              </a:buClr>
              <a:buSzPts val="1100"/>
              <a:buFont typeface="Arial"/>
              <a:buNone/>
            </a:pPr>
            <a:r>
              <a:rPr lang="en" sz="1500" b="1">
                <a:solidFill>
                  <a:schemeClr val="dk1"/>
                </a:solidFill>
                <a:latin typeface="Times New Roman"/>
                <a:ea typeface="Times New Roman"/>
                <a:cs typeface="Times New Roman"/>
                <a:sym typeface="Times New Roman"/>
              </a:rPr>
              <a:t>Extension Activity </a:t>
            </a:r>
            <a:endParaRPr sz="1500" b="1">
              <a:solidFill>
                <a:schemeClr val="dk1"/>
              </a:solidFill>
              <a:latin typeface="Times New Roman"/>
              <a:ea typeface="Times New Roman"/>
              <a:cs typeface="Times New Roman"/>
              <a:sym typeface="Times New Roman"/>
            </a:endParaRPr>
          </a:p>
          <a:p>
            <a:pPr marL="457200" lvl="0" indent="-342900" algn="l" rtl="0">
              <a:lnSpc>
                <a:spcPct val="100000"/>
              </a:lnSpc>
              <a:spcBef>
                <a:spcPts val="186"/>
              </a:spcBef>
              <a:spcAft>
                <a:spcPts val="0"/>
              </a:spcAft>
              <a:buClr>
                <a:schemeClr val="dk1"/>
              </a:buClr>
              <a:buSzPts val="1800"/>
              <a:buFont typeface="Times New Roman"/>
              <a:buAutoNum type="arabicPeriod"/>
            </a:pPr>
            <a:r>
              <a:rPr lang="en">
                <a:solidFill>
                  <a:schemeClr val="dk1"/>
                </a:solidFill>
                <a:latin typeface="Times New Roman"/>
                <a:ea typeface="Times New Roman"/>
                <a:cs typeface="Times New Roman"/>
                <a:sym typeface="Times New Roman"/>
              </a:rPr>
              <a:t>In-class activity: ask the students what their favorite doll is and why; have students could share with the class. Then give students a piece of paper and to draw their favorite doll and share it with the class. Hang the drawings on the classroom walls!</a:t>
            </a:r>
            <a:endParaRPr>
              <a:solidFill>
                <a:schemeClr val="dk1"/>
              </a:solidFill>
              <a:latin typeface="Times New Roman"/>
              <a:ea typeface="Times New Roman"/>
              <a:cs typeface="Times New Roman"/>
              <a:sym typeface="Times New Roman"/>
            </a:endParaRPr>
          </a:p>
          <a:p>
            <a:pPr marL="457200" lvl="0" indent="-342900" algn="l" rtl="0">
              <a:lnSpc>
                <a:spcPct val="100000"/>
              </a:lnSpc>
              <a:spcBef>
                <a:spcPts val="0"/>
              </a:spcBef>
              <a:spcAft>
                <a:spcPts val="0"/>
              </a:spcAft>
              <a:buClr>
                <a:schemeClr val="dk1"/>
              </a:buClr>
              <a:buSzPts val="1800"/>
              <a:buFont typeface="Times New Roman"/>
              <a:buAutoNum type="arabicPeriod"/>
            </a:pPr>
            <a:r>
              <a:rPr lang="en">
                <a:solidFill>
                  <a:schemeClr val="dk1"/>
                </a:solidFill>
                <a:latin typeface="Times New Roman"/>
                <a:ea typeface="Times New Roman"/>
                <a:cs typeface="Times New Roman"/>
                <a:sym typeface="Times New Roman"/>
              </a:rPr>
              <a:t>At home: have a student write a letter to someone they miss or someone they love that they haven’t seen in a while. This letter could also contain photos to show what they have been doing.</a:t>
            </a:r>
            <a:endParaRPr>
              <a:solidFill>
                <a:schemeClr val="dk1"/>
              </a:solidFill>
              <a:latin typeface="Times New Roman"/>
              <a:ea typeface="Times New Roman"/>
              <a:cs typeface="Times New Roman"/>
              <a:sym typeface="Times New Roman"/>
            </a:endParaRPr>
          </a:p>
          <a:p>
            <a:pPr marL="457200" lvl="0" indent="-342900" algn="l" rtl="0">
              <a:lnSpc>
                <a:spcPct val="100000"/>
              </a:lnSpc>
              <a:spcBef>
                <a:spcPts val="0"/>
              </a:spcBef>
              <a:spcAft>
                <a:spcPts val="0"/>
              </a:spcAft>
              <a:buClr>
                <a:schemeClr val="dk1"/>
              </a:buClr>
              <a:buSzPts val="1800"/>
              <a:buFont typeface="Times New Roman"/>
              <a:buAutoNum type="arabicPeriod"/>
            </a:pPr>
            <a:r>
              <a:rPr lang="en">
                <a:solidFill>
                  <a:schemeClr val="dk1"/>
                </a:solidFill>
                <a:latin typeface="Times New Roman"/>
                <a:ea typeface="Times New Roman"/>
                <a:cs typeface="Times New Roman"/>
                <a:sym typeface="Times New Roman"/>
              </a:rPr>
              <a:t>A project a teacher could assign is assigning two students together and at home these students would draw their favorite doll and write why it is and why they wanted to draw that specific doll and when it is due the students would switch their drawings. </a:t>
            </a:r>
            <a:endParaRPr>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537</Words>
  <Application>Microsoft Macintosh PowerPoint</Application>
  <PresentationFormat>On-screen Show (16:9)</PresentationFormat>
  <Paragraphs>23</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Times New Roman</vt:lpstr>
      <vt:lpstr>Simple Light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Bridget Monroe Dalton</dc:creator>
  <cp:lastModifiedBy>Ichigo Takikawa</cp:lastModifiedBy>
  <cp:revision>1</cp:revision>
  <dcterms:modified xsi:type="dcterms:W3CDTF">2022-10-24T14:52:04Z</dcterms:modified>
</cp:coreProperties>
</file>