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ppt/notesSlides/notesSlide5.xml" ContentType="application/vnd.openxmlformats-officedocument.presentationml.notesSlide+xml"/>
  <Override PartName="/ppt/comments/comment5.xml" ContentType="application/vnd.openxmlformats-officedocument.presentationml.comments+xml"/>
  <Override PartName="/ppt/notesSlides/notesSlide6.xml" ContentType="application/vnd.openxmlformats-officedocument.presentationml.notesSlide+xml"/>
  <Override PartName="/ppt/comments/comment6.xml" ContentType="application/vnd.openxmlformats-officedocument.presentationml.comments+xml"/>
  <Override PartName="/ppt/notesSlides/notesSlide7.xml" ContentType="application/vnd.openxmlformats-officedocument.presentationml.notesSlide+xml"/>
  <Override PartName="/ppt/comments/comment7.xml" ContentType="application/vnd.openxmlformats-officedocument.presentationml.comment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11"/>
  </p:notesMasterIdLst>
  <p:sldIdLst>
    <p:sldId id="256" r:id="rId2"/>
    <p:sldId id="257" r:id="rId3"/>
    <p:sldId id="258" r:id="rId4"/>
    <p:sldId id="259" r:id="rId5"/>
    <p:sldId id="260" r:id="rId6"/>
    <p:sldId id="261" r:id="rId7"/>
    <p:sldId id="262" r:id="rId8"/>
    <p:sldId id="264" r:id="rId9"/>
    <p:sldId id="263" r:id="rId10"/>
  </p:sldIdLst>
  <p:sldSz cx="9144000" cy="5143500" type="screen16x9"/>
  <p:notesSz cx="6858000" cy="9144000"/>
  <p:embeddedFontLst>
    <p:embeddedFont>
      <p:font typeface="Crete Round" panose="020B0604020202020204" charset="0"/>
      <p:regular r:id="rId12"/>
      <p:italic r:id="rId13"/>
    </p:embeddedFont>
    <p:embeddedFont>
      <p:font typeface="Merriweather" panose="020B0604020202020204" charset="0"/>
      <p:regular r:id="rId14"/>
      <p:bold r:id="rId15"/>
      <p:italic r:id="rId16"/>
      <p:boldItalic r:id="rId17"/>
    </p:embeddedFont>
    <p:embeddedFont>
      <p:font typeface="Roboto Slab" panose="020B0604020202020204" charset="0"/>
      <p:regular r:id="rId18"/>
      <p:bold r:id="rId19"/>
    </p:embeddedFont>
    <p:embeddedFont>
      <p:font typeface="Roboto Slab SemiBold" panose="020B0604020202020204" charset="0"/>
      <p:regular r:id="rId20"/>
      <p:bold r:id="rId21"/>
    </p:embeddedFont>
    <p:embeddedFont>
      <p:font typeface="Bebas Neue" panose="020B0604020202020204" charset="0"/>
      <p:regular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idget Dalton" initials="" lastIdx="6" clrIdx="0"/>
  <p:cmAuthor id="1" name="Meghan Gleason" initials="" lastIdx="7" clrIdx="1"/>
  <p:cmAuthor id="2" name="Emily Johns-O'Leary" initials="" lastIdx="10" clrIdx="2"/>
  <p:cmAuthor id="3" name="Iliana De La Rosa" initials="" lastIdx="8"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9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2-09-29T16:26:16.668" idx="1">
    <p:pos x="2887" y="2042"/>
    <p:text>HI Meghan and Ilian, I enjoyed your slide show!  I made a few comments on your slides. The main thing is to increase the font size of your text boxes.  Students will most likely be viewing this on a screen at the front of their class.  I added the text here about the open ed resource.</p:text>
  </p:cm>
  <p:cm authorId="1" dt="2022-09-29T16:26:16.668" idx="1">
    <p:pos x="2887" y="2042"/>
    <p:text>We increase all the font sizes! Thank you.</p:text>
  </p:cm>
</p:cmLst>
</file>

<file path=ppt/comments/comment2.xml><?xml version="1.0" encoding="utf-8"?>
<p:cmLst xmlns:a="http://schemas.openxmlformats.org/drawingml/2006/main" xmlns:r="http://schemas.openxmlformats.org/officeDocument/2006/relationships" xmlns:p="http://schemas.openxmlformats.org/presentationml/2006/main">
  <p:cm authorId="2" dt="2022-09-27T17:08:18.471" idx="3">
    <p:pos x="0" y="708"/>
    <p:text>Dobbs</p:text>
  </p:cm>
  <p:cm authorId="3" dt="2022-09-27T17:08:18.471" idx="3">
    <p:pos x="0" y="708"/>
    <p:text>Yes</p:text>
  </p:cm>
  <p:cm authorId="2" dt="2022-09-27T17:17:07.823" idx="2">
    <p:pos x="0" y="608"/>
    <p:text>Great job making this slide concise and highlighting key info (love the pre-writing career facts--great for kids with a variety of interests!). You could add a map/photo of northern Mexico and San Antonio to help kids visualize where she is from.</p:text>
  </p:cm>
  <p:cm authorId="3" dt="2022-09-27T17:17:07.823" idx="2">
    <p:pos x="0" y="608"/>
    <p:text>👍</p:text>
  </p:cm>
  <p:cm authorId="2" dt="2022-09-27T17:23:48.233" idx="1">
    <p:pos x="0" y="508"/>
    <p:text>Great quote! Add who said it/where it comes from and link to source.</p:text>
  </p:cm>
  <p:cm authorId="3" dt="2022-09-27T17:23:48.233" idx="1">
    <p:pos x="0" y="508"/>
    <p:text>👍</p:text>
  </p:cm>
</p:cmLst>
</file>

<file path=ppt/comments/comment3.xml><?xml version="1.0" encoding="utf-8"?>
<p:cmLst xmlns:a="http://schemas.openxmlformats.org/drawingml/2006/main" xmlns:r="http://schemas.openxmlformats.org/officeDocument/2006/relationships" xmlns:p="http://schemas.openxmlformats.org/presentationml/2006/main">
  <p:cm authorId="2" dt="2022-09-29T16:18:49.825" idx="4">
    <p:pos x="46" y="730"/>
    <p:text>Good summary, getting to main points from the beginning without giving away the rest! Consider different wording here: it's not just American culture that's harsh to Petra, but specifically harshness to immigrants, etc....think about this last phrase!</p:text>
  </p:cm>
  <p:cm authorId="1" dt="2022-09-29T16:18:49.825" idx="3">
    <p:pos x="46" y="730"/>
    <p:text>Done</p:text>
  </p:cm>
  <p:cm authorId="0" dt="2022-09-29T16:18:57.671" idx="2">
    <p:pos x="46" y="630"/>
    <p:text>This is just an experiment -  I  enlarged the text (per previous comment) and tried filling the box with a color with the hope that it would cover the graphics on the background, but it didn't!  You may have another idea for how to present the text so it is readable from a distance. One idea is to change the background for this slide so that it is plain (you could keep the pale peach).</p:text>
  </p:cm>
  <p:cm authorId="1" dt="2022-09-29T16:18:57.671" idx="2">
    <p:pos x="46" y="630"/>
    <p:text>Done</p:text>
  </p:cm>
</p:cmLst>
</file>

<file path=ppt/comments/comment4.xml><?xml version="1.0" encoding="utf-8"?>
<p:cmLst xmlns:a="http://schemas.openxmlformats.org/drawingml/2006/main" xmlns:r="http://schemas.openxmlformats.org/officeDocument/2006/relationships" xmlns:p="http://schemas.openxmlformats.org/presentationml/2006/main">
  <p:cm authorId="2" dt="2022-09-27T15:44:38.791" idx="5">
    <p:pos x="156" y="131"/>
    <p:text>These are great! And will catch kids' attention! Also good connections to the book. Consider adding some images to accompany these.</p:text>
  </p:cm>
  <p:cm authorId="2" dt="2022-09-27T17:04:15.903" idx="7">
    <p:pos x="636" y="1571"/>
    <p:text>still prevalent?</p:text>
  </p:cm>
  <p:cm authorId="3" dt="2022-09-27T17:04:15.903" idx="5">
    <p:pos x="636" y="1571"/>
    <p:text>Yes</p:text>
  </p:cm>
  <p:cm authorId="2" dt="2022-09-27T17:04:31.772" idx="8">
    <p:pos x="720" y="2439"/>
    <p:text>Find a way to rephrase this so the quote flows! You could take out the quote, and just say 'influenced her to rebel against learning English.' Since cite your source, that seems okay to paraphrase.</p:text>
  </p:cm>
  <p:cm authorId="3" dt="2022-09-27T17:04:31.772" idx="6">
    <p:pos x="720" y="2439"/>
    <p:text>I agree</p:text>
  </p:cm>
  <p:cm authorId="2" dt="2022-09-27T17:04:47.253" idx="6">
    <p:pos x="720" y="2339"/>
    <p:text>Read this over (perhaps aloud) to edit and clarify what you mean!</p:text>
  </p:cm>
  <p:cm authorId="3" dt="2022-09-27T17:04:47.253" idx="4">
    <p:pos x="720" y="2339"/>
    <p:text>Just changed</p:text>
  </p:cm>
  <p:cm authorId="0" dt="2022-09-29T16:19:08.602" idx="3">
    <p:pos x="156" y="231"/>
    <p:text>agree, interesting facts! the layout works well - please increase the size of the font for the text box. If you have room, please increase the size of the two images.</p:text>
  </p:cm>
  <p:cm authorId="1" dt="2022-09-29T16:19:08.602" idx="4">
    <p:pos x="156" y="231"/>
    <p:text>Done</p:text>
  </p:cm>
</p:cmLst>
</file>

<file path=ppt/comments/comment5.xml><?xml version="1.0" encoding="utf-8"?>
<p:cmLst xmlns:a="http://schemas.openxmlformats.org/drawingml/2006/main" xmlns:r="http://schemas.openxmlformats.org/officeDocument/2006/relationships" xmlns:p="http://schemas.openxmlformats.org/presentationml/2006/main">
  <p:cm authorId="2" dt="2022-09-27T17:04:54.396" idx="9">
    <p:pos x="211" y="1182"/>
    <p:text>Consider linking to the Pura Belpre website.</p:text>
  </p:cm>
  <p:cm authorId="3" dt="2022-09-27T17:04:54.396" idx="8">
    <p:pos x="211" y="1182"/>
    <p:text>Done</p:text>
  </p:cm>
  <p:cm authorId="3" dt="2022-09-27T17:23:26.336" idx="7">
    <p:pos x="3717" y="1161"/>
    <p:text>Add citation</p:text>
  </p:cm>
  <p:cm authorId="0" dt="2022-09-29T16:18:26.451" idx="5">
    <p:pos x="350" y="54"/>
    <p:text>Please increase font size of text boxes. You might also indicate what the Pura Belpre Award is for...</p:text>
  </p:cm>
  <p:cm authorId="1" dt="2022-09-29T16:18:26.451" idx="6">
    <p:pos x="350" y="54"/>
    <p:text>Done</p:text>
  </p:cm>
  <p:cm authorId="0" dt="2022-09-29T16:18:37.507" idx="4">
    <p:pos x="211" y="1082"/>
    <p:text>could you please add the book cover for Petra Luna's Barefoot Dreams - this is her first novel, and the one that earned  this award</p:text>
  </p:cm>
  <p:cm authorId="1" dt="2022-09-29T16:18:37.507" idx="5">
    <p:pos x="211" y="1082"/>
    <p:text>DOne</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22-09-29T16:23:56.116" idx="6">
    <p:pos x="957" y="0"/>
    <p:text>great to link to interviews -- could you add an image or two to add to the visual appeal?</p:text>
  </p:cm>
  <p:cm authorId="1" dt="2022-09-29T16:23:56.116" idx="7">
    <p:pos x="957" y="0"/>
    <p:text>Done</p:text>
  </p:cm>
</p:cmLst>
</file>

<file path=ppt/comments/comment7.xml><?xml version="1.0" encoding="utf-8"?>
<p:cmLst xmlns:a="http://schemas.openxmlformats.org/drawingml/2006/main" xmlns:r="http://schemas.openxmlformats.org/officeDocument/2006/relationships" xmlns:p="http://schemas.openxmlformats.org/presentationml/2006/main">
  <p:cm authorId="2" dt="2022-09-27T15:46:08.455" idx="10">
    <p:pos x="564" y="843"/>
    <p:text>Great interview excerpt--good choice. You could make this font larger, and/or add images to the slide.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108dede5eb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108dede5eb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10ba9b38579_0_9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10ba9b38579_0_9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10ad6db7fc7_0_39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10ad6db7fc7_0_39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08dede5ebb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08dede5ebb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10d4b72e37d_0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10d4b72e37d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10ce52cee29_0_3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10ce52cee29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10ba9b38579_0_5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10ba9b38579_0_5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d1aa43d68b_0_6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d1aa43d68b_0_6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501435" y="1063150"/>
            <a:ext cx="3690900" cy="2468100"/>
          </a:xfrm>
          <a:prstGeom prst="rect">
            <a:avLst/>
          </a:prstGeom>
        </p:spPr>
        <p:txBody>
          <a:bodyPr spcFirstLastPara="1" wrap="square" lIns="91425" tIns="91425" rIns="91425" bIns="91425" anchor="ctr" anchorCtr="0">
            <a:noAutofit/>
          </a:bodyPr>
          <a:lstStyle>
            <a:lvl1pPr lvl="0" algn="r" rtl="0">
              <a:lnSpc>
                <a:spcPct val="80000"/>
              </a:lnSpc>
              <a:spcBef>
                <a:spcPts val="0"/>
              </a:spcBef>
              <a:spcAft>
                <a:spcPts val="0"/>
              </a:spcAft>
              <a:buClr>
                <a:srgbClr val="191919"/>
              </a:buClr>
              <a:buSzPts val="5200"/>
              <a:buNone/>
              <a:defRPr sz="5800"/>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4501560" y="3589649"/>
            <a:ext cx="3690900" cy="4095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00" b="1">
                <a:solidFill>
                  <a:schemeClr val="accent1"/>
                </a:solidFill>
                <a:latin typeface="Roboto Slab"/>
                <a:ea typeface="Roboto Slab"/>
                <a:cs typeface="Roboto Slab"/>
                <a:sym typeface="Roboto Slab"/>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2" name="Google Shape;12;p2"/>
          <p:cNvSpPr/>
          <p:nvPr/>
        </p:nvSpPr>
        <p:spPr>
          <a:xfrm rot="590594">
            <a:off x="7306712" y="3266934"/>
            <a:ext cx="3161519" cy="3369484"/>
          </a:xfrm>
          <a:custGeom>
            <a:avLst/>
            <a:gdLst/>
            <a:ahLst/>
            <a:cxnLst/>
            <a:rect l="l" t="t" r="r" b="b"/>
            <a:pathLst>
              <a:path w="28585" h="30466" extrusionOk="0">
                <a:moveTo>
                  <a:pt x="25026" y="1"/>
                </a:moveTo>
                <a:cubicBezTo>
                  <a:pt x="24926" y="1"/>
                  <a:pt x="24825" y="4"/>
                  <a:pt x="24724" y="8"/>
                </a:cubicBezTo>
                <a:cubicBezTo>
                  <a:pt x="23514" y="58"/>
                  <a:pt x="22321" y="174"/>
                  <a:pt x="21111" y="273"/>
                </a:cubicBezTo>
                <a:cubicBezTo>
                  <a:pt x="18775" y="472"/>
                  <a:pt x="16356" y="572"/>
                  <a:pt x="14052" y="1019"/>
                </a:cubicBezTo>
                <a:cubicBezTo>
                  <a:pt x="11865" y="1433"/>
                  <a:pt x="12379" y="3819"/>
                  <a:pt x="12379" y="5526"/>
                </a:cubicBezTo>
                <a:cubicBezTo>
                  <a:pt x="12395" y="7896"/>
                  <a:pt x="12412" y="10282"/>
                  <a:pt x="12428" y="12652"/>
                </a:cubicBezTo>
                <a:lnTo>
                  <a:pt x="12428" y="14690"/>
                </a:lnTo>
                <a:cubicBezTo>
                  <a:pt x="12428" y="15104"/>
                  <a:pt x="12627" y="16165"/>
                  <a:pt x="12428" y="16529"/>
                </a:cubicBezTo>
                <a:lnTo>
                  <a:pt x="12428" y="16794"/>
                </a:lnTo>
                <a:lnTo>
                  <a:pt x="12362" y="16794"/>
                </a:lnTo>
                <a:cubicBezTo>
                  <a:pt x="12323" y="16833"/>
                  <a:pt x="12202" y="16846"/>
                  <a:pt x="12048" y="16846"/>
                </a:cubicBezTo>
                <a:cubicBezTo>
                  <a:pt x="11742" y="16846"/>
                  <a:pt x="11307" y="16794"/>
                  <a:pt x="11152" y="16794"/>
                </a:cubicBezTo>
                <a:lnTo>
                  <a:pt x="9147" y="16811"/>
                </a:lnTo>
                <a:lnTo>
                  <a:pt x="1127" y="16861"/>
                </a:lnTo>
                <a:cubicBezTo>
                  <a:pt x="547" y="16877"/>
                  <a:pt x="99" y="17325"/>
                  <a:pt x="83" y="17905"/>
                </a:cubicBezTo>
                <a:cubicBezTo>
                  <a:pt x="0" y="21351"/>
                  <a:pt x="116" y="24798"/>
                  <a:pt x="431" y="28228"/>
                </a:cubicBezTo>
                <a:cubicBezTo>
                  <a:pt x="447" y="28394"/>
                  <a:pt x="497" y="28560"/>
                  <a:pt x="580" y="28709"/>
                </a:cubicBezTo>
                <a:cubicBezTo>
                  <a:pt x="580" y="28941"/>
                  <a:pt x="563" y="29189"/>
                  <a:pt x="563" y="29438"/>
                </a:cubicBezTo>
                <a:cubicBezTo>
                  <a:pt x="563" y="30001"/>
                  <a:pt x="1027" y="30465"/>
                  <a:pt x="1591" y="30465"/>
                </a:cubicBezTo>
                <a:lnTo>
                  <a:pt x="27491" y="30051"/>
                </a:lnTo>
                <a:cubicBezTo>
                  <a:pt x="28038" y="30051"/>
                  <a:pt x="28585" y="29587"/>
                  <a:pt x="28552" y="29024"/>
                </a:cubicBezTo>
                <a:lnTo>
                  <a:pt x="27624" y="14690"/>
                </a:lnTo>
                <a:lnTo>
                  <a:pt x="27176" y="7515"/>
                </a:lnTo>
                <a:cubicBezTo>
                  <a:pt x="27094" y="6355"/>
                  <a:pt x="27027" y="5195"/>
                  <a:pt x="26944" y="4035"/>
                </a:cubicBezTo>
                <a:cubicBezTo>
                  <a:pt x="26895" y="3041"/>
                  <a:pt x="27044" y="1715"/>
                  <a:pt x="26613" y="803"/>
                </a:cubicBezTo>
                <a:cubicBezTo>
                  <a:pt x="26311" y="127"/>
                  <a:pt x="25684" y="1"/>
                  <a:pt x="25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32128" y="-1304664"/>
            <a:ext cx="2512033" cy="2055195"/>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97525" y="2016700"/>
            <a:ext cx="1758312" cy="1553698"/>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5400000">
            <a:off x="5432407" y="-1300083"/>
            <a:ext cx="1456632" cy="1725903"/>
          </a:xfrm>
          <a:custGeom>
            <a:avLst/>
            <a:gdLst/>
            <a:ahLst/>
            <a:cxnLst/>
            <a:rect l="l" t="t" r="r" b="b"/>
            <a:pathLst>
              <a:path w="52624" h="62352" extrusionOk="0">
                <a:moveTo>
                  <a:pt x="7937" y="0"/>
                </a:moveTo>
                <a:cubicBezTo>
                  <a:pt x="7417" y="0"/>
                  <a:pt x="6871" y="336"/>
                  <a:pt x="6822" y="1001"/>
                </a:cubicBezTo>
                <a:cubicBezTo>
                  <a:pt x="6722" y="2426"/>
                  <a:pt x="6623" y="3867"/>
                  <a:pt x="6523" y="5309"/>
                </a:cubicBezTo>
                <a:cubicBezTo>
                  <a:pt x="4916" y="5127"/>
                  <a:pt x="3308" y="4928"/>
                  <a:pt x="1701" y="4712"/>
                </a:cubicBezTo>
                <a:cubicBezTo>
                  <a:pt x="1634" y="4703"/>
                  <a:pt x="1569" y="4698"/>
                  <a:pt x="1505" y="4698"/>
                </a:cubicBezTo>
                <a:cubicBezTo>
                  <a:pt x="477" y="4698"/>
                  <a:pt x="0" y="5915"/>
                  <a:pt x="906" y="6602"/>
                </a:cubicBezTo>
                <a:cubicBezTo>
                  <a:pt x="1154" y="6784"/>
                  <a:pt x="1386" y="6950"/>
                  <a:pt x="1618" y="7132"/>
                </a:cubicBezTo>
                <a:cubicBezTo>
                  <a:pt x="1779" y="7266"/>
                  <a:pt x="1969" y="7329"/>
                  <a:pt x="2156" y="7329"/>
                </a:cubicBezTo>
                <a:cubicBezTo>
                  <a:pt x="2433" y="7329"/>
                  <a:pt x="2703" y="7190"/>
                  <a:pt x="2861" y="6933"/>
                </a:cubicBezTo>
                <a:cubicBezTo>
                  <a:pt x="4038" y="7082"/>
                  <a:pt x="5214" y="7231"/>
                  <a:pt x="6391" y="7347"/>
                </a:cubicBezTo>
                <a:cubicBezTo>
                  <a:pt x="5512" y="20670"/>
                  <a:pt x="4916" y="33993"/>
                  <a:pt x="4584" y="47349"/>
                </a:cubicBezTo>
                <a:cubicBezTo>
                  <a:pt x="4485" y="51608"/>
                  <a:pt x="4071" y="56066"/>
                  <a:pt x="4634" y="60308"/>
                </a:cubicBezTo>
                <a:cubicBezTo>
                  <a:pt x="4699" y="60823"/>
                  <a:pt x="5028" y="61353"/>
                  <a:pt x="5624" y="61353"/>
                </a:cubicBezTo>
                <a:cubicBezTo>
                  <a:pt x="5642" y="61353"/>
                  <a:pt x="5660" y="61353"/>
                  <a:pt x="5678" y="61352"/>
                </a:cubicBezTo>
                <a:cubicBezTo>
                  <a:pt x="11138" y="61025"/>
                  <a:pt x="16606" y="60862"/>
                  <a:pt x="22076" y="60862"/>
                </a:cubicBezTo>
                <a:cubicBezTo>
                  <a:pt x="31596" y="60862"/>
                  <a:pt x="41119" y="61357"/>
                  <a:pt x="50602" y="62346"/>
                </a:cubicBezTo>
                <a:cubicBezTo>
                  <a:pt x="50633" y="62350"/>
                  <a:pt x="50663" y="62351"/>
                  <a:pt x="50693" y="62351"/>
                </a:cubicBezTo>
                <a:cubicBezTo>
                  <a:pt x="51225" y="62351"/>
                  <a:pt x="51598" y="61805"/>
                  <a:pt x="51629" y="61319"/>
                </a:cubicBezTo>
                <a:cubicBezTo>
                  <a:pt x="52508" y="46803"/>
                  <a:pt x="52624" y="32237"/>
                  <a:pt x="51961" y="17704"/>
                </a:cubicBezTo>
                <a:cubicBezTo>
                  <a:pt x="51779" y="13594"/>
                  <a:pt x="51530" y="9485"/>
                  <a:pt x="51215" y="5392"/>
                </a:cubicBezTo>
                <a:cubicBezTo>
                  <a:pt x="51184" y="4905"/>
                  <a:pt x="50809" y="4343"/>
                  <a:pt x="50262" y="4343"/>
                </a:cubicBezTo>
                <a:cubicBezTo>
                  <a:pt x="50232" y="4343"/>
                  <a:pt x="50202" y="4345"/>
                  <a:pt x="50171" y="4348"/>
                </a:cubicBezTo>
                <a:cubicBezTo>
                  <a:pt x="41030" y="5393"/>
                  <a:pt x="31794" y="6109"/>
                  <a:pt x="22574" y="6109"/>
                </a:cubicBezTo>
                <a:cubicBezTo>
                  <a:pt x="17905" y="6109"/>
                  <a:pt x="13240" y="5926"/>
                  <a:pt x="8595" y="5508"/>
                </a:cubicBezTo>
                <a:cubicBezTo>
                  <a:pt x="8694" y="4000"/>
                  <a:pt x="8793" y="2492"/>
                  <a:pt x="8893" y="1001"/>
                </a:cubicBezTo>
                <a:cubicBezTo>
                  <a:pt x="8942" y="332"/>
                  <a:pt x="8453" y="0"/>
                  <a:pt x="79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39133" y="1280622"/>
            <a:ext cx="883853" cy="1200072"/>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946941" y="4586405"/>
            <a:ext cx="2549830" cy="1944062"/>
          </a:xfrm>
          <a:custGeom>
            <a:avLst/>
            <a:gdLst/>
            <a:ahLst/>
            <a:cxnLst/>
            <a:rect l="l" t="t" r="r" b="b"/>
            <a:pathLst>
              <a:path w="56707" h="43235" extrusionOk="0">
                <a:moveTo>
                  <a:pt x="14061" y="1"/>
                </a:moveTo>
                <a:cubicBezTo>
                  <a:pt x="12530" y="1"/>
                  <a:pt x="10976" y="454"/>
                  <a:pt x="9513" y="1384"/>
                </a:cubicBezTo>
                <a:cubicBezTo>
                  <a:pt x="3182" y="5443"/>
                  <a:pt x="995" y="14524"/>
                  <a:pt x="465" y="21501"/>
                </a:cubicBezTo>
                <a:cubicBezTo>
                  <a:pt x="1" y="27582"/>
                  <a:pt x="200" y="33730"/>
                  <a:pt x="150" y="39811"/>
                </a:cubicBezTo>
                <a:cubicBezTo>
                  <a:pt x="167" y="40441"/>
                  <a:pt x="680" y="40955"/>
                  <a:pt x="1327" y="40971"/>
                </a:cubicBezTo>
                <a:cubicBezTo>
                  <a:pt x="7957" y="40686"/>
                  <a:pt x="14592" y="40543"/>
                  <a:pt x="21228" y="40543"/>
                </a:cubicBezTo>
                <a:cubicBezTo>
                  <a:pt x="31543" y="40543"/>
                  <a:pt x="41861" y="40889"/>
                  <a:pt x="52166" y="41585"/>
                </a:cubicBezTo>
                <a:cubicBezTo>
                  <a:pt x="52150" y="41651"/>
                  <a:pt x="52133" y="41717"/>
                  <a:pt x="52117" y="41783"/>
                </a:cubicBezTo>
                <a:cubicBezTo>
                  <a:pt x="51937" y="42662"/>
                  <a:pt x="52678" y="43234"/>
                  <a:pt x="53361" y="43234"/>
                </a:cubicBezTo>
                <a:cubicBezTo>
                  <a:pt x="53811" y="43234"/>
                  <a:pt x="54235" y="42986"/>
                  <a:pt x="54354" y="42413"/>
                </a:cubicBezTo>
                <a:cubicBezTo>
                  <a:pt x="55447" y="37276"/>
                  <a:pt x="56143" y="32073"/>
                  <a:pt x="56425" y="26853"/>
                </a:cubicBezTo>
                <a:cubicBezTo>
                  <a:pt x="56690" y="22097"/>
                  <a:pt x="56707" y="17093"/>
                  <a:pt x="54901" y="12602"/>
                </a:cubicBezTo>
                <a:cubicBezTo>
                  <a:pt x="53007" y="7853"/>
                  <a:pt x="48366" y="3144"/>
                  <a:pt x="42947" y="3144"/>
                </a:cubicBezTo>
                <a:cubicBezTo>
                  <a:pt x="42296" y="3144"/>
                  <a:pt x="41634" y="3212"/>
                  <a:pt x="40964" y="3356"/>
                </a:cubicBezTo>
                <a:cubicBezTo>
                  <a:pt x="34932" y="4648"/>
                  <a:pt x="32480" y="11807"/>
                  <a:pt x="31983" y="17209"/>
                </a:cubicBezTo>
                <a:lnTo>
                  <a:pt x="24791" y="17822"/>
                </a:lnTo>
                <a:cubicBezTo>
                  <a:pt x="24625" y="9686"/>
                  <a:pt x="22769" y="5013"/>
                  <a:pt x="19671" y="2245"/>
                </a:cubicBezTo>
                <a:cubicBezTo>
                  <a:pt x="18004" y="766"/>
                  <a:pt x="16051" y="1"/>
                  <a:pt x="14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017267" y="-602683"/>
            <a:ext cx="2805320" cy="1255187"/>
          </a:xfrm>
          <a:custGeom>
            <a:avLst/>
            <a:gdLst/>
            <a:ahLst/>
            <a:cxnLst/>
            <a:rect l="l" t="t" r="r" b="b"/>
            <a:pathLst>
              <a:path w="69280" h="30998" extrusionOk="0">
                <a:moveTo>
                  <a:pt x="59595" y="0"/>
                </a:moveTo>
                <a:cubicBezTo>
                  <a:pt x="53916" y="0"/>
                  <a:pt x="48230" y="635"/>
                  <a:pt x="42551" y="1117"/>
                </a:cubicBezTo>
                <a:cubicBezTo>
                  <a:pt x="33801" y="1863"/>
                  <a:pt x="25019" y="2360"/>
                  <a:pt x="16219" y="2642"/>
                </a:cubicBezTo>
                <a:cubicBezTo>
                  <a:pt x="11265" y="2791"/>
                  <a:pt x="6310" y="2874"/>
                  <a:pt x="1372" y="2874"/>
                </a:cubicBezTo>
                <a:cubicBezTo>
                  <a:pt x="1365" y="2874"/>
                  <a:pt x="1359" y="2873"/>
                  <a:pt x="1353" y="2873"/>
                </a:cubicBezTo>
                <a:cubicBezTo>
                  <a:pt x="647" y="2873"/>
                  <a:pt x="1" y="3774"/>
                  <a:pt x="477" y="4415"/>
                </a:cubicBezTo>
                <a:cubicBezTo>
                  <a:pt x="7255" y="13313"/>
                  <a:pt x="14198" y="22063"/>
                  <a:pt x="21290" y="30696"/>
                </a:cubicBezTo>
                <a:cubicBezTo>
                  <a:pt x="21466" y="30901"/>
                  <a:pt x="21745" y="30997"/>
                  <a:pt x="22020" y="30997"/>
                </a:cubicBezTo>
                <a:cubicBezTo>
                  <a:pt x="22211" y="30997"/>
                  <a:pt x="22400" y="30950"/>
                  <a:pt x="22550" y="30862"/>
                </a:cubicBezTo>
                <a:lnTo>
                  <a:pt x="61790" y="7696"/>
                </a:lnTo>
                <a:lnTo>
                  <a:pt x="64623" y="6006"/>
                </a:lnTo>
                <a:cubicBezTo>
                  <a:pt x="65270" y="5624"/>
                  <a:pt x="66214" y="5260"/>
                  <a:pt x="66628" y="4581"/>
                </a:cubicBezTo>
                <a:cubicBezTo>
                  <a:pt x="66777" y="4332"/>
                  <a:pt x="66844" y="4034"/>
                  <a:pt x="66811" y="3735"/>
                </a:cubicBezTo>
                <a:cubicBezTo>
                  <a:pt x="67391" y="3321"/>
                  <a:pt x="67971" y="2907"/>
                  <a:pt x="68551" y="2493"/>
                </a:cubicBezTo>
                <a:cubicBezTo>
                  <a:pt x="69180" y="2029"/>
                  <a:pt x="69280" y="736"/>
                  <a:pt x="68302" y="603"/>
                </a:cubicBezTo>
                <a:cubicBezTo>
                  <a:pt x="65403" y="166"/>
                  <a:pt x="62500" y="0"/>
                  <a:pt x="595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2700000">
            <a:off x="518003" y="4369513"/>
            <a:ext cx="1000371" cy="1985283"/>
          </a:xfrm>
          <a:custGeom>
            <a:avLst/>
            <a:gdLst/>
            <a:ahLst/>
            <a:cxnLst/>
            <a:rect l="l" t="t" r="r" b="b"/>
            <a:pathLst>
              <a:path w="18378" h="36472" extrusionOk="0">
                <a:moveTo>
                  <a:pt x="10986" y="1"/>
                </a:moveTo>
                <a:cubicBezTo>
                  <a:pt x="10754" y="1"/>
                  <a:pt x="10515" y="72"/>
                  <a:pt x="10307" y="211"/>
                </a:cubicBezTo>
                <a:cubicBezTo>
                  <a:pt x="7192" y="2282"/>
                  <a:pt x="4010" y="4271"/>
                  <a:pt x="796" y="6176"/>
                </a:cubicBezTo>
                <a:cubicBezTo>
                  <a:pt x="182" y="6541"/>
                  <a:pt x="0" y="7154"/>
                  <a:pt x="398" y="7767"/>
                </a:cubicBezTo>
                <a:cubicBezTo>
                  <a:pt x="713" y="8248"/>
                  <a:pt x="1028" y="8728"/>
                  <a:pt x="1293" y="9225"/>
                </a:cubicBezTo>
                <a:cubicBezTo>
                  <a:pt x="1309" y="9358"/>
                  <a:pt x="1342" y="9491"/>
                  <a:pt x="1409" y="9607"/>
                </a:cubicBezTo>
                <a:cubicBezTo>
                  <a:pt x="4922" y="16252"/>
                  <a:pt x="5701" y="24023"/>
                  <a:pt x="3563" y="31232"/>
                </a:cubicBezTo>
                <a:cubicBezTo>
                  <a:pt x="3381" y="31762"/>
                  <a:pt x="3629" y="32358"/>
                  <a:pt x="4143" y="32574"/>
                </a:cubicBezTo>
                <a:lnTo>
                  <a:pt x="12909" y="36402"/>
                </a:lnTo>
                <a:cubicBezTo>
                  <a:pt x="13032" y="36449"/>
                  <a:pt x="13161" y="36472"/>
                  <a:pt x="13289" y="36472"/>
                </a:cubicBezTo>
                <a:cubicBezTo>
                  <a:pt x="13612" y="36472"/>
                  <a:pt x="13929" y="36326"/>
                  <a:pt x="14119" y="36054"/>
                </a:cubicBezTo>
                <a:cubicBezTo>
                  <a:pt x="17251" y="31182"/>
                  <a:pt x="18377" y="25399"/>
                  <a:pt x="18029" y="19682"/>
                </a:cubicBezTo>
                <a:cubicBezTo>
                  <a:pt x="17797" y="16500"/>
                  <a:pt x="17217" y="13368"/>
                  <a:pt x="16289" y="10336"/>
                </a:cubicBezTo>
                <a:cubicBezTo>
                  <a:pt x="15428" y="7436"/>
                  <a:pt x="14483" y="4403"/>
                  <a:pt x="12611" y="1984"/>
                </a:cubicBezTo>
                <a:cubicBezTo>
                  <a:pt x="12561" y="1918"/>
                  <a:pt x="12495" y="1851"/>
                  <a:pt x="12412" y="1818"/>
                </a:cubicBezTo>
                <a:cubicBezTo>
                  <a:pt x="12246" y="1404"/>
                  <a:pt x="12080" y="1006"/>
                  <a:pt x="11898" y="592"/>
                </a:cubicBezTo>
                <a:cubicBezTo>
                  <a:pt x="11724" y="191"/>
                  <a:pt x="11364" y="1"/>
                  <a:pt x="109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9352694">
            <a:off x="8770736" y="809473"/>
            <a:ext cx="1059678" cy="1364415"/>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346474">
            <a:off x="7930466" y="-992261"/>
            <a:ext cx="2214506" cy="1811849"/>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717415" y="4351335"/>
            <a:ext cx="1572202" cy="1937202"/>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427087" y="-943702"/>
            <a:ext cx="2549813" cy="3777059"/>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5578358">
            <a:off x="8100434" y="4644097"/>
            <a:ext cx="795784" cy="1080490"/>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0453457">
            <a:off x="7749177" y="-1174865"/>
            <a:ext cx="1572224" cy="1937229"/>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8"/>
        <p:cNvGrpSpPr/>
        <p:nvPr/>
      </p:nvGrpSpPr>
      <p:grpSpPr>
        <a:xfrm>
          <a:off x="0" y="0"/>
          <a:ext cx="0" cy="0"/>
          <a:chOff x="0" y="0"/>
          <a:chExt cx="0" cy="0"/>
        </a:xfrm>
      </p:grpSpPr>
      <p:sp>
        <p:nvSpPr>
          <p:cNvPr id="99" name="Google Shape;99;p11"/>
          <p:cNvSpPr txBox="1">
            <a:spLocks noGrp="1"/>
          </p:cNvSpPr>
          <p:nvPr>
            <p:ph type="title" hasCustomPrompt="1"/>
          </p:nvPr>
        </p:nvSpPr>
        <p:spPr>
          <a:xfrm>
            <a:off x="2300848" y="1363500"/>
            <a:ext cx="4542300" cy="151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130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100" name="Google Shape;100;p11"/>
          <p:cNvSpPr txBox="1">
            <a:spLocks noGrp="1"/>
          </p:cNvSpPr>
          <p:nvPr>
            <p:ph type="subTitle" idx="1"/>
          </p:nvPr>
        </p:nvSpPr>
        <p:spPr>
          <a:xfrm>
            <a:off x="2300398" y="2914398"/>
            <a:ext cx="4543200" cy="396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800" b="1">
                <a:solidFill>
                  <a:schemeClr val="accent6"/>
                </a:solidFill>
                <a:latin typeface="Roboto Slab"/>
                <a:ea typeface="Roboto Slab"/>
                <a:cs typeface="Roboto Slab"/>
                <a:sym typeface="Roboto Slab"/>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01" name="Google Shape;101;p11"/>
          <p:cNvSpPr/>
          <p:nvPr/>
        </p:nvSpPr>
        <p:spPr>
          <a:xfrm rot="2453960" flipH="1">
            <a:off x="-255095" y="3466307"/>
            <a:ext cx="819138" cy="1625618"/>
          </a:xfrm>
          <a:custGeom>
            <a:avLst/>
            <a:gdLst/>
            <a:ahLst/>
            <a:cxnLst/>
            <a:rect l="l" t="t" r="r" b="b"/>
            <a:pathLst>
              <a:path w="18378" h="36472" extrusionOk="0">
                <a:moveTo>
                  <a:pt x="10986" y="1"/>
                </a:moveTo>
                <a:cubicBezTo>
                  <a:pt x="10754" y="1"/>
                  <a:pt x="10515" y="72"/>
                  <a:pt x="10307" y="211"/>
                </a:cubicBezTo>
                <a:cubicBezTo>
                  <a:pt x="7192" y="2282"/>
                  <a:pt x="4010" y="4271"/>
                  <a:pt x="796" y="6176"/>
                </a:cubicBezTo>
                <a:cubicBezTo>
                  <a:pt x="182" y="6541"/>
                  <a:pt x="0" y="7154"/>
                  <a:pt x="398" y="7767"/>
                </a:cubicBezTo>
                <a:cubicBezTo>
                  <a:pt x="713" y="8248"/>
                  <a:pt x="1028" y="8728"/>
                  <a:pt x="1293" y="9225"/>
                </a:cubicBezTo>
                <a:cubicBezTo>
                  <a:pt x="1309" y="9358"/>
                  <a:pt x="1342" y="9491"/>
                  <a:pt x="1409" y="9607"/>
                </a:cubicBezTo>
                <a:cubicBezTo>
                  <a:pt x="4922" y="16252"/>
                  <a:pt x="5701" y="24023"/>
                  <a:pt x="3563" y="31232"/>
                </a:cubicBezTo>
                <a:cubicBezTo>
                  <a:pt x="3381" y="31762"/>
                  <a:pt x="3629" y="32358"/>
                  <a:pt x="4143" y="32574"/>
                </a:cubicBezTo>
                <a:lnTo>
                  <a:pt x="12909" y="36402"/>
                </a:lnTo>
                <a:cubicBezTo>
                  <a:pt x="13032" y="36449"/>
                  <a:pt x="13161" y="36472"/>
                  <a:pt x="13289" y="36472"/>
                </a:cubicBezTo>
                <a:cubicBezTo>
                  <a:pt x="13612" y="36472"/>
                  <a:pt x="13929" y="36326"/>
                  <a:pt x="14119" y="36054"/>
                </a:cubicBezTo>
                <a:cubicBezTo>
                  <a:pt x="17251" y="31182"/>
                  <a:pt x="18377" y="25399"/>
                  <a:pt x="18029" y="19682"/>
                </a:cubicBezTo>
                <a:cubicBezTo>
                  <a:pt x="17797" y="16500"/>
                  <a:pt x="17217" y="13368"/>
                  <a:pt x="16289" y="10336"/>
                </a:cubicBezTo>
                <a:cubicBezTo>
                  <a:pt x="15428" y="7436"/>
                  <a:pt x="14483" y="4403"/>
                  <a:pt x="12611" y="1984"/>
                </a:cubicBezTo>
                <a:cubicBezTo>
                  <a:pt x="12561" y="1918"/>
                  <a:pt x="12495" y="1851"/>
                  <a:pt x="12412" y="1818"/>
                </a:cubicBezTo>
                <a:cubicBezTo>
                  <a:pt x="12246" y="1404"/>
                  <a:pt x="12080" y="1006"/>
                  <a:pt x="11898" y="592"/>
                </a:cubicBezTo>
                <a:cubicBezTo>
                  <a:pt x="11724" y="191"/>
                  <a:pt x="11364" y="1"/>
                  <a:pt x="109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1"/>
          <p:cNvSpPr/>
          <p:nvPr/>
        </p:nvSpPr>
        <p:spPr>
          <a:xfrm rot="5124473" flipH="1">
            <a:off x="337733" y="3993172"/>
            <a:ext cx="1502930" cy="2040478"/>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1"/>
          <p:cNvSpPr/>
          <p:nvPr/>
        </p:nvSpPr>
        <p:spPr>
          <a:xfrm flipH="1">
            <a:off x="8518428" y="1784706"/>
            <a:ext cx="617377" cy="838257"/>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p:nvPr/>
        </p:nvSpPr>
        <p:spPr>
          <a:xfrm rot="-5276614" flipH="1">
            <a:off x="8518333" y="1485418"/>
            <a:ext cx="1098250" cy="1353217"/>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05"/>
        <p:cNvGrpSpPr/>
        <p:nvPr/>
      </p:nvGrpSpPr>
      <p:grpSpPr>
        <a:xfrm>
          <a:off x="0" y="0"/>
          <a:ext cx="0" cy="0"/>
          <a:chOff x="0" y="0"/>
          <a:chExt cx="0" cy="0"/>
        </a:xfrm>
      </p:grpSpPr>
      <p:sp>
        <p:nvSpPr>
          <p:cNvPr id="106" name="Google Shape;10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07"/>
        <p:cNvGrpSpPr/>
        <p:nvPr/>
      </p:nvGrpSpPr>
      <p:grpSpPr>
        <a:xfrm>
          <a:off x="0" y="0"/>
          <a:ext cx="0" cy="0"/>
          <a:chOff x="0" y="0"/>
          <a:chExt cx="0" cy="0"/>
        </a:xfrm>
      </p:grpSpPr>
      <p:sp>
        <p:nvSpPr>
          <p:cNvPr id="108" name="Google Shape;108;p13"/>
          <p:cNvSpPr txBox="1">
            <a:spLocks noGrp="1"/>
          </p:cNvSpPr>
          <p:nvPr>
            <p:ph type="title"/>
          </p:nvPr>
        </p:nvSpPr>
        <p:spPr>
          <a:xfrm>
            <a:off x="710625" y="1717092"/>
            <a:ext cx="2772000" cy="3600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9" name="Google Shape;109;p13"/>
          <p:cNvSpPr txBox="1">
            <a:spLocks noGrp="1"/>
          </p:cNvSpPr>
          <p:nvPr>
            <p:ph type="title" idx="2" hasCustomPrompt="1"/>
          </p:nvPr>
        </p:nvSpPr>
        <p:spPr>
          <a:xfrm>
            <a:off x="710625" y="1195840"/>
            <a:ext cx="1008000" cy="474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600">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0" name="Google Shape;110;p13"/>
          <p:cNvSpPr txBox="1">
            <a:spLocks noGrp="1"/>
          </p:cNvSpPr>
          <p:nvPr>
            <p:ph type="subTitle" idx="1"/>
          </p:nvPr>
        </p:nvSpPr>
        <p:spPr>
          <a:xfrm>
            <a:off x="710625" y="2241000"/>
            <a:ext cx="2340000" cy="484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1" name="Google Shape;111;p13"/>
          <p:cNvSpPr txBox="1">
            <a:spLocks noGrp="1"/>
          </p:cNvSpPr>
          <p:nvPr>
            <p:ph type="title" idx="3"/>
          </p:nvPr>
        </p:nvSpPr>
        <p:spPr>
          <a:xfrm>
            <a:off x="3937847" y="1717092"/>
            <a:ext cx="2772000" cy="3600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2" name="Google Shape;112;p13"/>
          <p:cNvSpPr txBox="1">
            <a:spLocks noGrp="1"/>
          </p:cNvSpPr>
          <p:nvPr>
            <p:ph type="title" idx="4" hasCustomPrompt="1"/>
          </p:nvPr>
        </p:nvSpPr>
        <p:spPr>
          <a:xfrm>
            <a:off x="3937850" y="1195850"/>
            <a:ext cx="1075500" cy="475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600">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3" name="Google Shape;113;p13"/>
          <p:cNvSpPr txBox="1">
            <a:spLocks noGrp="1"/>
          </p:cNvSpPr>
          <p:nvPr>
            <p:ph type="subTitle" idx="5"/>
          </p:nvPr>
        </p:nvSpPr>
        <p:spPr>
          <a:xfrm>
            <a:off x="3937850" y="2241003"/>
            <a:ext cx="2340000" cy="484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4" name="Google Shape;114;p13"/>
          <p:cNvSpPr txBox="1">
            <a:spLocks noGrp="1"/>
          </p:cNvSpPr>
          <p:nvPr>
            <p:ph type="title" idx="6"/>
          </p:nvPr>
        </p:nvSpPr>
        <p:spPr>
          <a:xfrm>
            <a:off x="3937847" y="3506679"/>
            <a:ext cx="2772000" cy="3600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5" name="Google Shape;115;p13"/>
          <p:cNvSpPr txBox="1">
            <a:spLocks noGrp="1"/>
          </p:cNvSpPr>
          <p:nvPr>
            <p:ph type="title" idx="7" hasCustomPrompt="1"/>
          </p:nvPr>
        </p:nvSpPr>
        <p:spPr>
          <a:xfrm>
            <a:off x="3937850" y="2984925"/>
            <a:ext cx="1075500" cy="475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600">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6" name="Google Shape;116;p13"/>
          <p:cNvSpPr txBox="1">
            <a:spLocks noGrp="1"/>
          </p:cNvSpPr>
          <p:nvPr>
            <p:ph type="title" idx="8"/>
          </p:nvPr>
        </p:nvSpPr>
        <p:spPr>
          <a:xfrm>
            <a:off x="710625" y="3506679"/>
            <a:ext cx="2772000" cy="3600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7" name="Google Shape;117;p13"/>
          <p:cNvSpPr txBox="1">
            <a:spLocks noGrp="1"/>
          </p:cNvSpPr>
          <p:nvPr>
            <p:ph type="title" idx="9" hasCustomPrompt="1"/>
          </p:nvPr>
        </p:nvSpPr>
        <p:spPr>
          <a:xfrm>
            <a:off x="710625" y="2984925"/>
            <a:ext cx="1008000" cy="475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600">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8" name="Google Shape;118;p13"/>
          <p:cNvSpPr txBox="1">
            <a:spLocks noGrp="1"/>
          </p:cNvSpPr>
          <p:nvPr>
            <p:ph type="subTitle" idx="13"/>
          </p:nvPr>
        </p:nvSpPr>
        <p:spPr>
          <a:xfrm>
            <a:off x="710625" y="4030540"/>
            <a:ext cx="2340000" cy="484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9" name="Google Shape;119;p13"/>
          <p:cNvSpPr txBox="1">
            <a:spLocks noGrp="1"/>
          </p:cNvSpPr>
          <p:nvPr>
            <p:ph type="title" idx="14"/>
          </p:nvPr>
        </p:nvSpPr>
        <p:spPr>
          <a:xfrm>
            <a:off x="720000" y="54000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4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0" name="Google Shape;120;p13"/>
          <p:cNvSpPr/>
          <p:nvPr/>
        </p:nvSpPr>
        <p:spPr>
          <a:xfrm>
            <a:off x="7846076" y="-344773"/>
            <a:ext cx="1506422" cy="1457479"/>
          </a:xfrm>
          <a:custGeom>
            <a:avLst/>
            <a:gdLst/>
            <a:ahLst/>
            <a:cxnLst/>
            <a:rect l="l" t="t" r="r" b="b"/>
            <a:pathLst>
              <a:path w="11816" h="11433" extrusionOk="0">
                <a:moveTo>
                  <a:pt x="5624" y="0"/>
                </a:moveTo>
                <a:cubicBezTo>
                  <a:pt x="5116" y="0"/>
                  <a:pt x="4606" y="74"/>
                  <a:pt x="4110" y="228"/>
                </a:cubicBezTo>
                <a:cubicBezTo>
                  <a:pt x="2337" y="808"/>
                  <a:pt x="1061" y="2349"/>
                  <a:pt x="829" y="4205"/>
                </a:cubicBezTo>
                <a:cubicBezTo>
                  <a:pt x="0" y="6442"/>
                  <a:pt x="713" y="8961"/>
                  <a:pt x="2585" y="10419"/>
                </a:cubicBezTo>
                <a:cubicBezTo>
                  <a:pt x="3500" y="11109"/>
                  <a:pt x="4598" y="11433"/>
                  <a:pt x="5702" y="11433"/>
                </a:cubicBezTo>
                <a:cubicBezTo>
                  <a:pt x="7039" y="11433"/>
                  <a:pt x="8386" y="10959"/>
                  <a:pt x="9429" y="10088"/>
                </a:cubicBezTo>
                <a:cubicBezTo>
                  <a:pt x="11434" y="8414"/>
                  <a:pt x="11815" y="5481"/>
                  <a:pt x="10705" y="3161"/>
                </a:cubicBezTo>
                <a:cubicBezTo>
                  <a:pt x="9784" y="1253"/>
                  <a:pt x="7724" y="0"/>
                  <a:pt x="56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rot="-8100000">
            <a:off x="7996178" y="-428601"/>
            <a:ext cx="1572201" cy="1937200"/>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txBox="1">
            <a:spLocks noGrp="1"/>
          </p:cNvSpPr>
          <p:nvPr>
            <p:ph type="subTitle" idx="15"/>
          </p:nvPr>
        </p:nvSpPr>
        <p:spPr>
          <a:xfrm>
            <a:off x="3937850" y="4030540"/>
            <a:ext cx="2340000" cy="484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123"/>
        <p:cNvGrpSpPr/>
        <p:nvPr/>
      </p:nvGrpSpPr>
      <p:grpSpPr>
        <a:xfrm>
          <a:off x="0" y="0"/>
          <a:ext cx="0" cy="0"/>
          <a:chOff x="0" y="0"/>
          <a:chExt cx="0" cy="0"/>
        </a:xfrm>
      </p:grpSpPr>
      <p:sp>
        <p:nvSpPr>
          <p:cNvPr id="124" name="Google Shape;124;p14"/>
          <p:cNvSpPr txBox="1">
            <a:spLocks noGrp="1"/>
          </p:cNvSpPr>
          <p:nvPr>
            <p:ph type="title"/>
          </p:nvPr>
        </p:nvSpPr>
        <p:spPr>
          <a:xfrm>
            <a:off x="1626450" y="3553300"/>
            <a:ext cx="58911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25" name="Google Shape;125;p14"/>
          <p:cNvSpPr txBox="1">
            <a:spLocks noGrp="1"/>
          </p:cNvSpPr>
          <p:nvPr>
            <p:ph type="subTitle" idx="1"/>
          </p:nvPr>
        </p:nvSpPr>
        <p:spPr>
          <a:xfrm>
            <a:off x="1626450" y="1569975"/>
            <a:ext cx="5891100" cy="1532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000">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
        <p:nvSpPr>
          <p:cNvPr id="126" name="Google Shape;126;p14"/>
          <p:cNvSpPr/>
          <p:nvPr/>
        </p:nvSpPr>
        <p:spPr>
          <a:xfrm>
            <a:off x="1352872" y="-1515202"/>
            <a:ext cx="2512033" cy="2055195"/>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4"/>
          <p:cNvSpPr/>
          <p:nvPr/>
        </p:nvSpPr>
        <p:spPr>
          <a:xfrm>
            <a:off x="-758650" y="2495425"/>
            <a:ext cx="1478659" cy="1306493"/>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4"/>
          <p:cNvSpPr/>
          <p:nvPr/>
        </p:nvSpPr>
        <p:spPr>
          <a:xfrm>
            <a:off x="-135804" y="1609332"/>
            <a:ext cx="524935" cy="712743"/>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4"/>
          <p:cNvSpPr/>
          <p:nvPr/>
        </p:nvSpPr>
        <p:spPr>
          <a:xfrm rot="1472601">
            <a:off x="8002559" y="-500336"/>
            <a:ext cx="1546715" cy="1265480"/>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4"/>
          <p:cNvSpPr/>
          <p:nvPr/>
        </p:nvSpPr>
        <p:spPr>
          <a:xfrm rot="-5636126">
            <a:off x="6839244" y="4271998"/>
            <a:ext cx="1381271" cy="1875373"/>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4"/>
          <p:cNvSpPr/>
          <p:nvPr/>
        </p:nvSpPr>
        <p:spPr>
          <a:xfrm rot="-9327472">
            <a:off x="7787680" y="-944843"/>
            <a:ext cx="1322004" cy="1628918"/>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4"/>
          <p:cNvSpPr/>
          <p:nvPr/>
        </p:nvSpPr>
        <p:spPr>
          <a:xfrm rot="5276689">
            <a:off x="-544581" y="1354836"/>
            <a:ext cx="933808" cy="1150599"/>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4"/>
          <p:cNvSpPr/>
          <p:nvPr/>
        </p:nvSpPr>
        <p:spPr>
          <a:xfrm>
            <a:off x="2137475" y="4646749"/>
            <a:ext cx="2074626" cy="1581861"/>
          </a:xfrm>
          <a:custGeom>
            <a:avLst/>
            <a:gdLst/>
            <a:ahLst/>
            <a:cxnLst/>
            <a:rect l="l" t="t" r="r" b="b"/>
            <a:pathLst>
              <a:path w="56707" h="43235" extrusionOk="0">
                <a:moveTo>
                  <a:pt x="14061" y="1"/>
                </a:moveTo>
                <a:cubicBezTo>
                  <a:pt x="12530" y="1"/>
                  <a:pt x="10976" y="454"/>
                  <a:pt x="9513" y="1384"/>
                </a:cubicBezTo>
                <a:cubicBezTo>
                  <a:pt x="3182" y="5443"/>
                  <a:pt x="995" y="14524"/>
                  <a:pt x="465" y="21501"/>
                </a:cubicBezTo>
                <a:cubicBezTo>
                  <a:pt x="1" y="27582"/>
                  <a:pt x="200" y="33730"/>
                  <a:pt x="150" y="39811"/>
                </a:cubicBezTo>
                <a:cubicBezTo>
                  <a:pt x="167" y="40441"/>
                  <a:pt x="680" y="40955"/>
                  <a:pt x="1327" y="40971"/>
                </a:cubicBezTo>
                <a:cubicBezTo>
                  <a:pt x="7957" y="40686"/>
                  <a:pt x="14592" y="40543"/>
                  <a:pt x="21228" y="40543"/>
                </a:cubicBezTo>
                <a:cubicBezTo>
                  <a:pt x="31543" y="40543"/>
                  <a:pt x="41861" y="40889"/>
                  <a:pt x="52166" y="41585"/>
                </a:cubicBezTo>
                <a:cubicBezTo>
                  <a:pt x="52150" y="41651"/>
                  <a:pt x="52133" y="41717"/>
                  <a:pt x="52117" y="41783"/>
                </a:cubicBezTo>
                <a:cubicBezTo>
                  <a:pt x="51937" y="42662"/>
                  <a:pt x="52678" y="43234"/>
                  <a:pt x="53361" y="43234"/>
                </a:cubicBezTo>
                <a:cubicBezTo>
                  <a:pt x="53811" y="43234"/>
                  <a:pt x="54235" y="42986"/>
                  <a:pt x="54354" y="42413"/>
                </a:cubicBezTo>
                <a:cubicBezTo>
                  <a:pt x="55447" y="37276"/>
                  <a:pt x="56143" y="32073"/>
                  <a:pt x="56425" y="26853"/>
                </a:cubicBezTo>
                <a:cubicBezTo>
                  <a:pt x="56690" y="22097"/>
                  <a:pt x="56707" y="17093"/>
                  <a:pt x="54901" y="12602"/>
                </a:cubicBezTo>
                <a:cubicBezTo>
                  <a:pt x="53007" y="7853"/>
                  <a:pt x="48366" y="3144"/>
                  <a:pt x="42947" y="3144"/>
                </a:cubicBezTo>
                <a:cubicBezTo>
                  <a:pt x="42296" y="3144"/>
                  <a:pt x="41634" y="3212"/>
                  <a:pt x="40964" y="3356"/>
                </a:cubicBezTo>
                <a:cubicBezTo>
                  <a:pt x="34932" y="4648"/>
                  <a:pt x="32480" y="11807"/>
                  <a:pt x="31983" y="17209"/>
                </a:cubicBezTo>
                <a:lnTo>
                  <a:pt x="24791" y="17822"/>
                </a:lnTo>
                <a:cubicBezTo>
                  <a:pt x="24625" y="9686"/>
                  <a:pt x="22769" y="5013"/>
                  <a:pt x="19671" y="2245"/>
                </a:cubicBezTo>
                <a:cubicBezTo>
                  <a:pt x="18004" y="766"/>
                  <a:pt x="16051" y="1"/>
                  <a:pt x="14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4"/>
          <p:cNvSpPr/>
          <p:nvPr/>
        </p:nvSpPr>
        <p:spPr>
          <a:xfrm>
            <a:off x="3038767" y="4538250"/>
            <a:ext cx="1279253" cy="1576241"/>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4"/>
          <p:cNvSpPr/>
          <p:nvPr/>
        </p:nvSpPr>
        <p:spPr>
          <a:xfrm>
            <a:off x="3485399" y="-245901"/>
            <a:ext cx="650153" cy="531938"/>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_2">
    <p:spTree>
      <p:nvGrpSpPr>
        <p:cNvPr id="1" name="Shape 136"/>
        <p:cNvGrpSpPr/>
        <p:nvPr/>
      </p:nvGrpSpPr>
      <p:grpSpPr>
        <a:xfrm>
          <a:off x="0" y="0"/>
          <a:ext cx="0" cy="0"/>
          <a:chOff x="0" y="0"/>
          <a:chExt cx="0" cy="0"/>
        </a:xfrm>
      </p:grpSpPr>
      <p:sp>
        <p:nvSpPr>
          <p:cNvPr id="137" name="Google Shape;137;p15"/>
          <p:cNvSpPr txBox="1">
            <a:spLocks noGrp="1"/>
          </p:cNvSpPr>
          <p:nvPr>
            <p:ph type="subTitle" idx="1"/>
          </p:nvPr>
        </p:nvSpPr>
        <p:spPr>
          <a:xfrm>
            <a:off x="4350519" y="2092325"/>
            <a:ext cx="3657900" cy="1354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 name="Google Shape;138;p15"/>
          <p:cNvSpPr txBox="1">
            <a:spLocks noGrp="1"/>
          </p:cNvSpPr>
          <p:nvPr>
            <p:ph type="title"/>
          </p:nvPr>
        </p:nvSpPr>
        <p:spPr>
          <a:xfrm>
            <a:off x="720000" y="2361600"/>
            <a:ext cx="31425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9" name="Google Shape;139;p15"/>
          <p:cNvSpPr/>
          <p:nvPr/>
        </p:nvSpPr>
        <p:spPr>
          <a:xfrm rot="-5400000">
            <a:off x="808449" y="4571028"/>
            <a:ext cx="1326098" cy="1171695"/>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5"/>
          <p:cNvSpPr/>
          <p:nvPr/>
        </p:nvSpPr>
        <p:spPr>
          <a:xfrm>
            <a:off x="-200950" y="-1414875"/>
            <a:ext cx="2208237" cy="2497438"/>
          </a:xfrm>
          <a:custGeom>
            <a:avLst/>
            <a:gdLst/>
            <a:ahLst/>
            <a:cxnLst/>
            <a:rect l="l" t="t" r="r" b="b"/>
            <a:pathLst>
              <a:path w="56939" h="64396" extrusionOk="0">
                <a:moveTo>
                  <a:pt x="16540" y="1"/>
                </a:moveTo>
                <a:cubicBezTo>
                  <a:pt x="16236" y="1"/>
                  <a:pt x="15933" y="134"/>
                  <a:pt x="15726" y="399"/>
                </a:cubicBezTo>
                <a:cubicBezTo>
                  <a:pt x="11716" y="5453"/>
                  <a:pt x="7325" y="10192"/>
                  <a:pt x="2602" y="14583"/>
                </a:cubicBezTo>
                <a:cubicBezTo>
                  <a:pt x="2403" y="14749"/>
                  <a:pt x="2287" y="14981"/>
                  <a:pt x="2254" y="15230"/>
                </a:cubicBezTo>
                <a:cubicBezTo>
                  <a:pt x="1674" y="15743"/>
                  <a:pt x="1094" y="16240"/>
                  <a:pt x="514" y="16738"/>
                </a:cubicBezTo>
                <a:cubicBezTo>
                  <a:pt x="83" y="17102"/>
                  <a:pt x="0" y="17732"/>
                  <a:pt x="315" y="18196"/>
                </a:cubicBezTo>
                <a:cubicBezTo>
                  <a:pt x="5999" y="25586"/>
                  <a:pt x="33076" y="60236"/>
                  <a:pt x="35595" y="63882"/>
                </a:cubicBezTo>
                <a:cubicBezTo>
                  <a:pt x="35774" y="64131"/>
                  <a:pt x="36127" y="64284"/>
                  <a:pt x="36462" y="64284"/>
                </a:cubicBezTo>
                <a:cubicBezTo>
                  <a:pt x="36685" y="64284"/>
                  <a:pt x="36901" y="64216"/>
                  <a:pt x="37053" y="64064"/>
                </a:cubicBezTo>
                <a:lnTo>
                  <a:pt x="42969" y="58314"/>
                </a:lnTo>
                <a:lnTo>
                  <a:pt x="47195" y="63998"/>
                </a:lnTo>
                <a:cubicBezTo>
                  <a:pt x="47397" y="64259"/>
                  <a:pt x="47701" y="64395"/>
                  <a:pt x="48012" y="64395"/>
                </a:cubicBezTo>
                <a:cubicBezTo>
                  <a:pt x="48234" y="64395"/>
                  <a:pt x="48459" y="64325"/>
                  <a:pt x="48653" y="64180"/>
                </a:cubicBezTo>
                <a:cubicBezTo>
                  <a:pt x="51304" y="62142"/>
                  <a:pt x="53840" y="59954"/>
                  <a:pt x="56275" y="57651"/>
                </a:cubicBezTo>
                <a:cubicBezTo>
                  <a:pt x="56690" y="57253"/>
                  <a:pt x="56806" y="56707"/>
                  <a:pt x="56458" y="56209"/>
                </a:cubicBezTo>
                <a:cubicBezTo>
                  <a:pt x="54917" y="53989"/>
                  <a:pt x="53226" y="51868"/>
                  <a:pt x="51387" y="49863"/>
                </a:cubicBezTo>
                <a:lnTo>
                  <a:pt x="56391" y="46167"/>
                </a:lnTo>
                <a:cubicBezTo>
                  <a:pt x="56806" y="45836"/>
                  <a:pt x="56938" y="45124"/>
                  <a:pt x="56574" y="44709"/>
                </a:cubicBezTo>
                <a:lnTo>
                  <a:pt x="26000" y="10159"/>
                </a:lnTo>
                <a:lnTo>
                  <a:pt x="17367" y="399"/>
                </a:lnTo>
                <a:cubicBezTo>
                  <a:pt x="17151" y="134"/>
                  <a:pt x="16845" y="1"/>
                  <a:pt x="165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5"/>
          <p:cNvSpPr/>
          <p:nvPr/>
        </p:nvSpPr>
        <p:spPr>
          <a:xfrm>
            <a:off x="-817363" y="-171432"/>
            <a:ext cx="2686852" cy="1202180"/>
          </a:xfrm>
          <a:custGeom>
            <a:avLst/>
            <a:gdLst/>
            <a:ahLst/>
            <a:cxnLst/>
            <a:rect l="l" t="t" r="r" b="b"/>
            <a:pathLst>
              <a:path w="69280" h="30998" extrusionOk="0">
                <a:moveTo>
                  <a:pt x="59595" y="0"/>
                </a:moveTo>
                <a:cubicBezTo>
                  <a:pt x="53916" y="0"/>
                  <a:pt x="48230" y="635"/>
                  <a:pt x="42551" y="1117"/>
                </a:cubicBezTo>
                <a:cubicBezTo>
                  <a:pt x="33801" y="1863"/>
                  <a:pt x="25019" y="2360"/>
                  <a:pt x="16219" y="2642"/>
                </a:cubicBezTo>
                <a:cubicBezTo>
                  <a:pt x="11265" y="2791"/>
                  <a:pt x="6310" y="2874"/>
                  <a:pt x="1372" y="2874"/>
                </a:cubicBezTo>
                <a:cubicBezTo>
                  <a:pt x="1365" y="2874"/>
                  <a:pt x="1359" y="2873"/>
                  <a:pt x="1353" y="2873"/>
                </a:cubicBezTo>
                <a:cubicBezTo>
                  <a:pt x="647" y="2873"/>
                  <a:pt x="1" y="3774"/>
                  <a:pt x="477" y="4415"/>
                </a:cubicBezTo>
                <a:cubicBezTo>
                  <a:pt x="7255" y="13313"/>
                  <a:pt x="14198" y="22063"/>
                  <a:pt x="21290" y="30696"/>
                </a:cubicBezTo>
                <a:cubicBezTo>
                  <a:pt x="21466" y="30901"/>
                  <a:pt x="21745" y="30997"/>
                  <a:pt x="22020" y="30997"/>
                </a:cubicBezTo>
                <a:cubicBezTo>
                  <a:pt x="22211" y="30997"/>
                  <a:pt x="22400" y="30950"/>
                  <a:pt x="22550" y="30862"/>
                </a:cubicBezTo>
                <a:lnTo>
                  <a:pt x="61790" y="7696"/>
                </a:lnTo>
                <a:lnTo>
                  <a:pt x="64623" y="6006"/>
                </a:lnTo>
                <a:cubicBezTo>
                  <a:pt x="65270" y="5624"/>
                  <a:pt x="66214" y="5260"/>
                  <a:pt x="66628" y="4581"/>
                </a:cubicBezTo>
                <a:cubicBezTo>
                  <a:pt x="66777" y="4332"/>
                  <a:pt x="66844" y="4034"/>
                  <a:pt x="66811" y="3735"/>
                </a:cubicBezTo>
                <a:cubicBezTo>
                  <a:pt x="67391" y="3321"/>
                  <a:pt x="67971" y="2907"/>
                  <a:pt x="68551" y="2493"/>
                </a:cubicBezTo>
                <a:cubicBezTo>
                  <a:pt x="69180" y="2029"/>
                  <a:pt x="69280" y="736"/>
                  <a:pt x="68302" y="603"/>
                </a:cubicBezTo>
                <a:cubicBezTo>
                  <a:pt x="65403" y="166"/>
                  <a:pt x="62500" y="0"/>
                  <a:pt x="595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5"/>
          <p:cNvSpPr/>
          <p:nvPr/>
        </p:nvSpPr>
        <p:spPr>
          <a:xfrm rot="-5400000" flipH="1">
            <a:off x="6470026" y="4618142"/>
            <a:ext cx="1969936" cy="1841755"/>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5"/>
          <p:cNvSpPr/>
          <p:nvPr/>
        </p:nvSpPr>
        <p:spPr>
          <a:xfrm rot="5890238">
            <a:off x="7982916" y="4187129"/>
            <a:ext cx="698461" cy="899321"/>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5"/>
          <p:cNvSpPr/>
          <p:nvPr/>
        </p:nvSpPr>
        <p:spPr>
          <a:xfrm>
            <a:off x="5879636" y="-397734"/>
            <a:ext cx="1566852" cy="1281956"/>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5"/>
          <p:cNvSpPr/>
          <p:nvPr/>
        </p:nvSpPr>
        <p:spPr>
          <a:xfrm>
            <a:off x="-83928" y="3599110"/>
            <a:ext cx="721609" cy="979781"/>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5"/>
          <p:cNvSpPr/>
          <p:nvPr/>
        </p:nvSpPr>
        <p:spPr>
          <a:xfrm rot="5276756">
            <a:off x="-645881" y="3325452"/>
            <a:ext cx="1283669" cy="1581683"/>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5"/>
          <p:cNvSpPr/>
          <p:nvPr/>
        </p:nvSpPr>
        <p:spPr>
          <a:xfrm rot="5400000" flipH="1">
            <a:off x="6266696" y="4761578"/>
            <a:ext cx="529711" cy="719227"/>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5"/>
          <p:cNvSpPr/>
          <p:nvPr/>
        </p:nvSpPr>
        <p:spPr>
          <a:xfrm rot="-9594276" flipH="1">
            <a:off x="5174717" y="-766005"/>
            <a:ext cx="1447038" cy="1782867"/>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5"/>
          <p:cNvSpPr/>
          <p:nvPr/>
        </p:nvSpPr>
        <p:spPr>
          <a:xfrm rot="148401" flipH="1">
            <a:off x="5914067" y="4634097"/>
            <a:ext cx="1162884" cy="1623796"/>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1">
  <p:cSld name="CUSTOM_3">
    <p:spTree>
      <p:nvGrpSpPr>
        <p:cNvPr id="1" name="Shape 150"/>
        <p:cNvGrpSpPr/>
        <p:nvPr/>
      </p:nvGrpSpPr>
      <p:grpSpPr>
        <a:xfrm>
          <a:off x="0" y="0"/>
          <a:ext cx="0" cy="0"/>
          <a:chOff x="0" y="0"/>
          <a:chExt cx="0" cy="0"/>
        </a:xfrm>
      </p:grpSpPr>
      <p:sp>
        <p:nvSpPr>
          <p:cNvPr id="151" name="Google Shape;151;p16"/>
          <p:cNvSpPr txBox="1">
            <a:spLocks noGrp="1"/>
          </p:cNvSpPr>
          <p:nvPr>
            <p:ph type="subTitle" idx="1"/>
          </p:nvPr>
        </p:nvSpPr>
        <p:spPr>
          <a:xfrm>
            <a:off x="1009500" y="1761600"/>
            <a:ext cx="2016000" cy="4797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200" b="1">
                <a:solidFill>
                  <a:schemeClr val="accent6"/>
                </a:solidFill>
                <a:latin typeface="Crete Round"/>
                <a:ea typeface="Crete Round"/>
                <a:cs typeface="Crete Round"/>
                <a:sym typeface="Crete Round"/>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52" name="Google Shape;152;p16"/>
          <p:cNvSpPr txBox="1">
            <a:spLocks noGrp="1"/>
          </p:cNvSpPr>
          <p:nvPr>
            <p:ph type="subTitle" idx="2"/>
          </p:nvPr>
        </p:nvSpPr>
        <p:spPr>
          <a:xfrm>
            <a:off x="5146488" y="1761610"/>
            <a:ext cx="2016000" cy="4797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200" b="1">
                <a:solidFill>
                  <a:schemeClr val="accent6"/>
                </a:solidFill>
                <a:latin typeface="Crete Round"/>
                <a:ea typeface="Crete Round"/>
                <a:cs typeface="Crete Round"/>
                <a:sym typeface="Crete Round"/>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53" name="Google Shape;153;p16"/>
          <p:cNvSpPr txBox="1">
            <a:spLocks noGrp="1"/>
          </p:cNvSpPr>
          <p:nvPr>
            <p:ph type="subTitle" idx="3"/>
          </p:nvPr>
        </p:nvSpPr>
        <p:spPr>
          <a:xfrm>
            <a:off x="1009500" y="2527400"/>
            <a:ext cx="2952000" cy="9942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16"/>
          <p:cNvSpPr txBox="1">
            <a:spLocks noGrp="1"/>
          </p:cNvSpPr>
          <p:nvPr>
            <p:ph type="subTitle" idx="4"/>
          </p:nvPr>
        </p:nvSpPr>
        <p:spPr>
          <a:xfrm>
            <a:off x="5146495" y="2527400"/>
            <a:ext cx="2952000" cy="9942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 name="Google Shape;155;p1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6" name="Google Shape;156;p16"/>
          <p:cNvSpPr/>
          <p:nvPr/>
        </p:nvSpPr>
        <p:spPr>
          <a:xfrm rot="5400000">
            <a:off x="7172827" y="-588443"/>
            <a:ext cx="1410354" cy="1246141"/>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6"/>
          <p:cNvSpPr/>
          <p:nvPr/>
        </p:nvSpPr>
        <p:spPr>
          <a:xfrm rot="-4840669">
            <a:off x="1684362" y="3865859"/>
            <a:ext cx="1784560" cy="3301676"/>
          </a:xfrm>
          <a:custGeom>
            <a:avLst/>
            <a:gdLst/>
            <a:ahLst/>
            <a:cxnLst/>
            <a:rect l="l" t="t" r="r" b="b"/>
            <a:pathLst>
              <a:path w="15594" h="28851" extrusionOk="0">
                <a:moveTo>
                  <a:pt x="13821" y="0"/>
                </a:moveTo>
                <a:lnTo>
                  <a:pt x="1028" y="514"/>
                </a:lnTo>
                <a:cubicBezTo>
                  <a:pt x="465" y="531"/>
                  <a:pt x="1" y="978"/>
                  <a:pt x="1" y="1558"/>
                </a:cubicBezTo>
                <a:cubicBezTo>
                  <a:pt x="17" y="7524"/>
                  <a:pt x="183" y="13506"/>
                  <a:pt x="481" y="19471"/>
                </a:cubicBezTo>
                <a:cubicBezTo>
                  <a:pt x="299" y="19670"/>
                  <a:pt x="233" y="19919"/>
                  <a:pt x="249" y="20184"/>
                </a:cubicBezTo>
                <a:cubicBezTo>
                  <a:pt x="481" y="22719"/>
                  <a:pt x="481" y="25271"/>
                  <a:pt x="282" y="27806"/>
                </a:cubicBezTo>
                <a:cubicBezTo>
                  <a:pt x="233" y="28370"/>
                  <a:pt x="796" y="28850"/>
                  <a:pt x="1326" y="28850"/>
                </a:cubicBezTo>
                <a:cubicBezTo>
                  <a:pt x="5850" y="28801"/>
                  <a:pt x="10374" y="28337"/>
                  <a:pt x="14832" y="27475"/>
                </a:cubicBezTo>
                <a:cubicBezTo>
                  <a:pt x="15279" y="27359"/>
                  <a:pt x="15594" y="26945"/>
                  <a:pt x="15594" y="26481"/>
                </a:cubicBezTo>
                <a:cubicBezTo>
                  <a:pt x="15097" y="17996"/>
                  <a:pt x="14848" y="9512"/>
                  <a:pt x="14865" y="1044"/>
                </a:cubicBezTo>
                <a:cubicBezTo>
                  <a:pt x="14865" y="464"/>
                  <a:pt x="14401" y="0"/>
                  <a:pt x="138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6"/>
          <p:cNvSpPr/>
          <p:nvPr/>
        </p:nvSpPr>
        <p:spPr>
          <a:xfrm rot="-5400000">
            <a:off x="4588543" y="4531014"/>
            <a:ext cx="589550" cy="80047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6"/>
          <p:cNvSpPr/>
          <p:nvPr/>
        </p:nvSpPr>
        <p:spPr>
          <a:xfrm rot="-6692913">
            <a:off x="3306863" y="4059800"/>
            <a:ext cx="1808318" cy="2678677"/>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160"/>
        <p:cNvGrpSpPr/>
        <p:nvPr/>
      </p:nvGrpSpPr>
      <p:grpSpPr>
        <a:xfrm>
          <a:off x="0" y="0"/>
          <a:ext cx="0" cy="0"/>
          <a:chOff x="0" y="0"/>
          <a:chExt cx="0" cy="0"/>
        </a:xfrm>
      </p:grpSpPr>
      <p:sp>
        <p:nvSpPr>
          <p:cNvPr id="161" name="Google Shape;161;p17"/>
          <p:cNvSpPr txBox="1">
            <a:spLocks noGrp="1"/>
          </p:cNvSpPr>
          <p:nvPr>
            <p:ph type="title"/>
          </p:nvPr>
        </p:nvSpPr>
        <p:spPr>
          <a:xfrm>
            <a:off x="952200" y="2880525"/>
            <a:ext cx="1980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b="1">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2" name="Google Shape;162;p17"/>
          <p:cNvSpPr txBox="1">
            <a:spLocks noGrp="1"/>
          </p:cNvSpPr>
          <p:nvPr>
            <p:ph type="subTitle" idx="1"/>
          </p:nvPr>
        </p:nvSpPr>
        <p:spPr>
          <a:xfrm>
            <a:off x="952200" y="3314682"/>
            <a:ext cx="1980000" cy="88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 name="Google Shape;163;p17"/>
          <p:cNvSpPr txBox="1">
            <a:spLocks noGrp="1"/>
          </p:cNvSpPr>
          <p:nvPr>
            <p:ph type="title" idx="2"/>
          </p:nvPr>
        </p:nvSpPr>
        <p:spPr>
          <a:xfrm>
            <a:off x="3636000" y="2880513"/>
            <a:ext cx="1980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b="1">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4" name="Google Shape;164;p17"/>
          <p:cNvSpPr txBox="1">
            <a:spLocks noGrp="1"/>
          </p:cNvSpPr>
          <p:nvPr>
            <p:ph type="subTitle" idx="3"/>
          </p:nvPr>
        </p:nvSpPr>
        <p:spPr>
          <a:xfrm>
            <a:off x="3636000" y="3314654"/>
            <a:ext cx="1980000" cy="882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17"/>
          <p:cNvSpPr txBox="1">
            <a:spLocks noGrp="1"/>
          </p:cNvSpPr>
          <p:nvPr>
            <p:ph type="title" idx="4"/>
          </p:nvPr>
        </p:nvSpPr>
        <p:spPr>
          <a:xfrm>
            <a:off x="6319800" y="2880513"/>
            <a:ext cx="1980000" cy="4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b="1">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6" name="Google Shape;166;p17"/>
          <p:cNvSpPr txBox="1">
            <a:spLocks noGrp="1"/>
          </p:cNvSpPr>
          <p:nvPr>
            <p:ph type="subTitle" idx="5"/>
          </p:nvPr>
        </p:nvSpPr>
        <p:spPr>
          <a:xfrm>
            <a:off x="6319800" y="3314638"/>
            <a:ext cx="1980000" cy="882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 name="Google Shape;167;p17"/>
          <p:cNvSpPr txBox="1">
            <a:spLocks noGrp="1"/>
          </p:cNvSpPr>
          <p:nvPr>
            <p:ph type="title" idx="6"/>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40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8" name="Google Shape;168;p17"/>
          <p:cNvSpPr/>
          <p:nvPr/>
        </p:nvSpPr>
        <p:spPr>
          <a:xfrm>
            <a:off x="952200" y="-1387425"/>
            <a:ext cx="2164686" cy="1771087"/>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rot="-5400000">
            <a:off x="471829" y="4456158"/>
            <a:ext cx="1530113" cy="1352070"/>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rot="-5779075">
            <a:off x="5742841" y="4586984"/>
            <a:ext cx="653061" cy="886708"/>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958667" y="-349758"/>
            <a:ext cx="2805320" cy="1255187"/>
          </a:xfrm>
          <a:custGeom>
            <a:avLst/>
            <a:gdLst/>
            <a:ahLst/>
            <a:cxnLst/>
            <a:rect l="l" t="t" r="r" b="b"/>
            <a:pathLst>
              <a:path w="69280" h="30998" extrusionOk="0">
                <a:moveTo>
                  <a:pt x="59595" y="0"/>
                </a:moveTo>
                <a:cubicBezTo>
                  <a:pt x="53916" y="0"/>
                  <a:pt x="48230" y="635"/>
                  <a:pt x="42551" y="1117"/>
                </a:cubicBezTo>
                <a:cubicBezTo>
                  <a:pt x="33801" y="1863"/>
                  <a:pt x="25019" y="2360"/>
                  <a:pt x="16219" y="2642"/>
                </a:cubicBezTo>
                <a:cubicBezTo>
                  <a:pt x="11265" y="2791"/>
                  <a:pt x="6310" y="2874"/>
                  <a:pt x="1372" y="2874"/>
                </a:cubicBezTo>
                <a:cubicBezTo>
                  <a:pt x="1365" y="2874"/>
                  <a:pt x="1359" y="2873"/>
                  <a:pt x="1353" y="2873"/>
                </a:cubicBezTo>
                <a:cubicBezTo>
                  <a:pt x="647" y="2873"/>
                  <a:pt x="1" y="3774"/>
                  <a:pt x="477" y="4415"/>
                </a:cubicBezTo>
                <a:cubicBezTo>
                  <a:pt x="7255" y="13313"/>
                  <a:pt x="14198" y="22063"/>
                  <a:pt x="21290" y="30696"/>
                </a:cubicBezTo>
                <a:cubicBezTo>
                  <a:pt x="21466" y="30901"/>
                  <a:pt x="21745" y="30997"/>
                  <a:pt x="22020" y="30997"/>
                </a:cubicBezTo>
                <a:cubicBezTo>
                  <a:pt x="22211" y="30997"/>
                  <a:pt x="22400" y="30950"/>
                  <a:pt x="22550" y="30862"/>
                </a:cubicBezTo>
                <a:lnTo>
                  <a:pt x="61790" y="7696"/>
                </a:lnTo>
                <a:lnTo>
                  <a:pt x="64623" y="6006"/>
                </a:lnTo>
                <a:cubicBezTo>
                  <a:pt x="65270" y="5624"/>
                  <a:pt x="66214" y="5260"/>
                  <a:pt x="66628" y="4581"/>
                </a:cubicBezTo>
                <a:cubicBezTo>
                  <a:pt x="66777" y="4332"/>
                  <a:pt x="66844" y="4034"/>
                  <a:pt x="66811" y="3735"/>
                </a:cubicBezTo>
                <a:cubicBezTo>
                  <a:pt x="67391" y="3321"/>
                  <a:pt x="67971" y="2907"/>
                  <a:pt x="68551" y="2493"/>
                </a:cubicBezTo>
                <a:cubicBezTo>
                  <a:pt x="69180" y="2029"/>
                  <a:pt x="69280" y="736"/>
                  <a:pt x="68302" y="603"/>
                </a:cubicBezTo>
                <a:cubicBezTo>
                  <a:pt x="65403" y="166"/>
                  <a:pt x="62500" y="0"/>
                  <a:pt x="595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rot="2347016">
            <a:off x="8398905" y="226110"/>
            <a:ext cx="1824882" cy="1493121"/>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rot="10019787">
            <a:off x="2483315" y="-1072571"/>
            <a:ext cx="1213498" cy="1495221"/>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rot="-6332028">
            <a:off x="8704350" y="1550438"/>
            <a:ext cx="632296" cy="814129"/>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rot="-5801112">
            <a:off x="4710850" y="4150416"/>
            <a:ext cx="1882378" cy="2788383"/>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CUSTOM_6">
    <p:spTree>
      <p:nvGrpSpPr>
        <p:cNvPr id="1" name="Shape 176"/>
        <p:cNvGrpSpPr/>
        <p:nvPr/>
      </p:nvGrpSpPr>
      <p:grpSpPr>
        <a:xfrm>
          <a:off x="0" y="0"/>
          <a:ext cx="0" cy="0"/>
          <a:chOff x="0" y="0"/>
          <a:chExt cx="0" cy="0"/>
        </a:xfrm>
      </p:grpSpPr>
      <p:sp>
        <p:nvSpPr>
          <p:cNvPr id="177" name="Google Shape;177;p18"/>
          <p:cNvSpPr/>
          <p:nvPr/>
        </p:nvSpPr>
        <p:spPr>
          <a:xfrm>
            <a:off x="-958667" y="-349758"/>
            <a:ext cx="2805320" cy="1255187"/>
          </a:xfrm>
          <a:custGeom>
            <a:avLst/>
            <a:gdLst/>
            <a:ahLst/>
            <a:cxnLst/>
            <a:rect l="l" t="t" r="r" b="b"/>
            <a:pathLst>
              <a:path w="69280" h="30998" extrusionOk="0">
                <a:moveTo>
                  <a:pt x="59595" y="0"/>
                </a:moveTo>
                <a:cubicBezTo>
                  <a:pt x="53916" y="0"/>
                  <a:pt x="48230" y="635"/>
                  <a:pt x="42551" y="1117"/>
                </a:cubicBezTo>
                <a:cubicBezTo>
                  <a:pt x="33801" y="1863"/>
                  <a:pt x="25019" y="2360"/>
                  <a:pt x="16219" y="2642"/>
                </a:cubicBezTo>
                <a:cubicBezTo>
                  <a:pt x="11265" y="2791"/>
                  <a:pt x="6310" y="2874"/>
                  <a:pt x="1372" y="2874"/>
                </a:cubicBezTo>
                <a:cubicBezTo>
                  <a:pt x="1365" y="2874"/>
                  <a:pt x="1359" y="2873"/>
                  <a:pt x="1353" y="2873"/>
                </a:cubicBezTo>
                <a:cubicBezTo>
                  <a:pt x="647" y="2873"/>
                  <a:pt x="1" y="3774"/>
                  <a:pt x="477" y="4415"/>
                </a:cubicBezTo>
                <a:cubicBezTo>
                  <a:pt x="7255" y="13313"/>
                  <a:pt x="14198" y="22063"/>
                  <a:pt x="21290" y="30696"/>
                </a:cubicBezTo>
                <a:cubicBezTo>
                  <a:pt x="21466" y="30901"/>
                  <a:pt x="21745" y="30997"/>
                  <a:pt x="22020" y="30997"/>
                </a:cubicBezTo>
                <a:cubicBezTo>
                  <a:pt x="22211" y="30997"/>
                  <a:pt x="22400" y="30950"/>
                  <a:pt x="22550" y="30862"/>
                </a:cubicBezTo>
                <a:lnTo>
                  <a:pt x="61790" y="7696"/>
                </a:lnTo>
                <a:lnTo>
                  <a:pt x="64623" y="6006"/>
                </a:lnTo>
                <a:cubicBezTo>
                  <a:pt x="65270" y="5624"/>
                  <a:pt x="66214" y="5260"/>
                  <a:pt x="66628" y="4581"/>
                </a:cubicBezTo>
                <a:cubicBezTo>
                  <a:pt x="66777" y="4332"/>
                  <a:pt x="66844" y="4034"/>
                  <a:pt x="66811" y="3735"/>
                </a:cubicBezTo>
                <a:cubicBezTo>
                  <a:pt x="67391" y="3321"/>
                  <a:pt x="67971" y="2907"/>
                  <a:pt x="68551" y="2493"/>
                </a:cubicBezTo>
                <a:cubicBezTo>
                  <a:pt x="69180" y="2029"/>
                  <a:pt x="69280" y="736"/>
                  <a:pt x="68302" y="603"/>
                </a:cubicBezTo>
                <a:cubicBezTo>
                  <a:pt x="65403" y="166"/>
                  <a:pt x="62500" y="0"/>
                  <a:pt x="595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8"/>
          <p:cNvSpPr txBox="1">
            <a:spLocks noGrp="1"/>
          </p:cNvSpPr>
          <p:nvPr>
            <p:ph type="title"/>
          </p:nvPr>
        </p:nvSpPr>
        <p:spPr>
          <a:xfrm>
            <a:off x="803548" y="1165050"/>
            <a:ext cx="2700000" cy="527700"/>
          </a:xfrm>
          <a:prstGeom prst="rect">
            <a:avLst/>
          </a:prstGeom>
        </p:spPr>
        <p:txBody>
          <a:bodyPr spcFirstLastPara="1" wrap="square" lIns="91425" tIns="91425" rIns="91425" bIns="91425" anchor="ctr" anchorCtr="0">
            <a:noAutofit/>
          </a:bodyPr>
          <a:lstStyle>
            <a:lvl1pPr lvl="0" rtl="0">
              <a:spcBef>
                <a:spcPts val="40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9" name="Google Shape;179;p18"/>
          <p:cNvSpPr txBox="1">
            <a:spLocks noGrp="1"/>
          </p:cNvSpPr>
          <p:nvPr>
            <p:ph type="subTitle" idx="1"/>
          </p:nvPr>
        </p:nvSpPr>
        <p:spPr>
          <a:xfrm>
            <a:off x="803548" y="2189579"/>
            <a:ext cx="2808000" cy="5760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0" name="Google Shape;180;p18"/>
          <p:cNvSpPr txBox="1">
            <a:spLocks noGrp="1"/>
          </p:cNvSpPr>
          <p:nvPr>
            <p:ph type="title" idx="2"/>
          </p:nvPr>
        </p:nvSpPr>
        <p:spPr>
          <a:xfrm>
            <a:off x="5644643" y="1165050"/>
            <a:ext cx="27000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1" name="Google Shape;181;p18"/>
          <p:cNvSpPr txBox="1">
            <a:spLocks noGrp="1"/>
          </p:cNvSpPr>
          <p:nvPr>
            <p:ph type="subTitle" idx="3"/>
          </p:nvPr>
        </p:nvSpPr>
        <p:spPr>
          <a:xfrm>
            <a:off x="5525093" y="2189575"/>
            <a:ext cx="2808000" cy="5760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 name="Google Shape;182;p18"/>
          <p:cNvSpPr txBox="1">
            <a:spLocks noGrp="1"/>
          </p:cNvSpPr>
          <p:nvPr>
            <p:ph type="title" idx="4"/>
          </p:nvPr>
        </p:nvSpPr>
        <p:spPr>
          <a:xfrm>
            <a:off x="803548" y="2996225"/>
            <a:ext cx="270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3" name="Google Shape;183;p18"/>
          <p:cNvSpPr txBox="1">
            <a:spLocks noGrp="1"/>
          </p:cNvSpPr>
          <p:nvPr>
            <p:ph type="subTitle" idx="5"/>
          </p:nvPr>
        </p:nvSpPr>
        <p:spPr>
          <a:xfrm>
            <a:off x="803548" y="4020850"/>
            <a:ext cx="2808000" cy="5760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4" name="Google Shape;184;p18"/>
          <p:cNvSpPr txBox="1">
            <a:spLocks noGrp="1"/>
          </p:cNvSpPr>
          <p:nvPr>
            <p:ph type="title" idx="6"/>
          </p:nvPr>
        </p:nvSpPr>
        <p:spPr>
          <a:xfrm>
            <a:off x="5644643" y="2996225"/>
            <a:ext cx="27000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5" name="Google Shape;185;p18"/>
          <p:cNvSpPr txBox="1">
            <a:spLocks noGrp="1"/>
          </p:cNvSpPr>
          <p:nvPr>
            <p:ph type="subTitle" idx="7"/>
          </p:nvPr>
        </p:nvSpPr>
        <p:spPr>
          <a:xfrm>
            <a:off x="5525093" y="4020850"/>
            <a:ext cx="2808000" cy="5760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6" name="Google Shape;186;p18"/>
          <p:cNvSpPr txBox="1">
            <a:spLocks noGrp="1"/>
          </p:cNvSpPr>
          <p:nvPr>
            <p:ph type="title" idx="8"/>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7" name="Google Shape;187;p18"/>
          <p:cNvSpPr txBox="1">
            <a:spLocks noGrp="1"/>
          </p:cNvSpPr>
          <p:nvPr>
            <p:ph type="subTitle" idx="9"/>
          </p:nvPr>
        </p:nvSpPr>
        <p:spPr>
          <a:xfrm>
            <a:off x="803548" y="1736558"/>
            <a:ext cx="2138400" cy="368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00" b="1">
                <a:solidFill>
                  <a:schemeClr val="accent6"/>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8" name="Google Shape;188;p18"/>
          <p:cNvSpPr txBox="1">
            <a:spLocks noGrp="1"/>
          </p:cNvSpPr>
          <p:nvPr>
            <p:ph type="subTitle" idx="13"/>
          </p:nvPr>
        </p:nvSpPr>
        <p:spPr>
          <a:xfrm>
            <a:off x="6193193" y="1737150"/>
            <a:ext cx="2139900" cy="36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00" b="1">
                <a:solidFill>
                  <a:schemeClr val="accent6"/>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9" name="Google Shape;189;p18"/>
          <p:cNvSpPr txBox="1">
            <a:spLocks noGrp="1"/>
          </p:cNvSpPr>
          <p:nvPr>
            <p:ph type="subTitle" idx="14"/>
          </p:nvPr>
        </p:nvSpPr>
        <p:spPr>
          <a:xfrm>
            <a:off x="803548" y="3567738"/>
            <a:ext cx="2138400" cy="36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00" b="1">
                <a:solidFill>
                  <a:schemeClr val="accent6"/>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0" name="Google Shape;190;p18"/>
          <p:cNvSpPr txBox="1">
            <a:spLocks noGrp="1"/>
          </p:cNvSpPr>
          <p:nvPr>
            <p:ph type="subTitle" idx="15"/>
          </p:nvPr>
        </p:nvSpPr>
        <p:spPr>
          <a:xfrm>
            <a:off x="6194693" y="3567738"/>
            <a:ext cx="2138400" cy="36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00" b="1">
                <a:solidFill>
                  <a:schemeClr val="accent6"/>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1" name="Google Shape;191;p18"/>
          <p:cNvSpPr/>
          <p:nvPr/>
        </p:nvSpPr>
        <p:spPr>
          <a:xfrm rot="-5400000" flipH="1">
            <a:off x="1619186" y="-309196"/>
            <a:ext cx="556771" cy="755969"/>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8"/>
          <p:cNvSpPr/>
          <p:nvPr/>
        </p:nvSpPr>
        <p:spPr>
          <a:xfrm rot="-10676674" flipH="1">
            <a:off x="1364618" y="-758208"/>
            <a:ext cx="990532" cy="1220492"/>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8"/>
          <p:cNvSpPr/>
          <p:nvPr/>
        </p:nvSpPr>
        <p:spPr>
          <a:xfrm rot="-5636141">
            <a:off x="3126056" y="4277850"/>
            <a:ext cx="1297003" cy="1761036"/>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8"/>
          <p:cNvSpPr/>
          <p:nvPr/>
        </p:nvSpPr>
        <p:spPr>
          <a:xfrm rot="-5400000">
            <a:off x="5130087" y="4612444"/>
            <a:ext cx="621680" cy="844101"/>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8"/>
          <p:cNvSpPr/>
          <p:nvPr/>
        </p:nvSpPr>
        <p:spPr>
          <a:xfrm rot="-6692855">
            <a:off x="3760290" y="4125266"/>
            <a:ext cx="1906981" cy="2824827"/>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96"/>
        <p:cNvGrpSpPr/>
        <p:nvPr/>
      </p:nvGrpSpPr>
      <p:grpSpPr>
        <a:xfrm>
          <a:off x="0" y="0"/>
          <a:ext cx="0" cy="0"/>
          <a:chOff x="0" y="0"/>
          <a:chExt cx="0" cy="0"/>
        </a:xfrm>
      </p:grpSpPr>
      <p:sp>
        <p:nvSpPr>
          <p:cNvPr id="197" name="Google Shape;197;p19"/>
          <p:cNvSpPr txBox="1">
            <a:spLocks noGrp="1"/>
          </p:cNvSpPr>
          <p:nvPr>
            <p:ph type="title"/>
          </p:nvPr>
        </p:nvSpPr>
        <p:spPr>
          <a:xfrm>
            <a:off x="694963" y="1609625"/>
            <a:ext cx="24480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8" name="Google Shape;198;p19"/>
          <p:cNvSpPr txBox="1">
            <a:spLocks noGrp="1"/>
          </p:cNvSpPr>
          <p:nvPr>
            <p:ph type="subTitle" idx="1"/>
          </p:nvPr>
        </p:nvSpPr>
        <p:spPr>
          <a:xfrm>
            <a:off x="694963" y="2213525"/>
            <a:ext cx="24480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9" name="Google Shape;199;p19"/>
          <p:cNvSpPr txBox="1">
            <a:spLocks noGrp="1"/>
          </p:cNvSpPr>
          <p:nvPr>
            <p:ph type="title" idx="2"/>
          </p:nvPr>
        </p:nvSpPr>
        <p:spPr>
          <a:xfrm>
            <a:off x="694963" y="3117113"/>
            <a:ext cx="2448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0" name="Google Shape;200;p19"/>
          <p:cNvSpPr txBox="1">
            <a:spLocks noGrp="1"/>
          </p:cNvSpPr>
          <p:nvPr>
            <p:ph type="subTitle" idx="3"/>
          </p:nvPr>
        </p:nvSpPr>
        <p:spPr>
          <a:xfrm>
            <a:off x="694963" y="3721025"/>
            <a:ext cx="24480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1" name="Google Shape;201;p19"/>
          <p:cNvSpPr txBox="1">
            <a:spLocks noGrp="1"/>
          </p:cNvSpPr>
          <p:nvPr>
            <p:ph type="title" idx="4"/>
          </p:nvPr>
        </p:nvSpPr>
        <p:spPr>
          <a:xfrm>
            <a:off x="3348000" y="3117125"/>
            <a:ext cx="2448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2" name="Google Shape;202;p19"/>
          <p:cNvSpPr txBox="1">
            <a:spLocks noGrp="1"/>
          </p:cNvSpPr>
          <p:nvPr>
            <p:ph type="subTitle" idx="5"/>
          </p:nvPr>
        </p:nvSpPr>
        <p:spPr>
          <a:xfrm>
            <a:off x="3348000" y="3721025"/>
            <a:ext cx="24480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3" name="Google Shape;203;p19"/>
          <p:cNvSpPr txBox="1">
            <a:spLocks noGrp="1"/>
          </p:cNvSpPr>
          <p:nvPr>
            <p:ph type="title" idx="6"/>
          </p:nvPr>
        </p:nvSpPr>
        <p:spPr>
          <a:xfrm>
            <a:off x="6001038" y="1609625"/>
            <a:ext cx="2448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4" name="Google Shape;204;p19"/>
          <p:cNvSpPr txBox="1">
            <a:spLocks noGrp="1"/>
          </p:cNvSpPr>
          <p:nvPr>
            <p:ph type="subTitle" idx="7"/>
          </p:nvPr>
        </p:nvSpPr>
        <p:spPr>
          <a:xfrm>
            <a:off x="6001038" y="2213513"/>
            <a:ext cx="24480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5" name="Google Shape;205;p19"/>
          <p:cNvSpPr txBox="1">
            <a:spLocks noGrp="1"/>
          </p:cNvSpPr>
          <p:nvPr>
            <p:ph type="title" idx="8"/>
          </p:nvPr>
        </p:nvSpPr>
        <p:spPr>
          <a:xfrm>
            <a:off x="3348000" y="1609638"/>
            <a:ext cx="2448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6" name="Google Shape;206;p19"/>
          <p:cNvSpPr txBox="1">
            <a:spLocks noGrp="1"/>
          </p:cNvSpPr>
          <p:nvPr>
            <p:ph type="subTitle" idx="9"/>
          </p:nvPr>
        </p:nvSpPr>
        <p:spPr>
          <a:xfrm>
            <a:off x="3348000" y="2213538"/>
            <a:ext cx="24480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7" name="Google Shape;207;p19"/>
          <p:cNvSpPr txBox="1">
            <a:spLocks noGrp="1"/>
          </p:cNvSpPr>
          <p:nvPr>
            <p:ph type="title" idx="13"/>
          </p:nvPr>
        </p:nvSpPr>
        <p:spPr>
          <a:xfrm>
            <a:off x="6001038" y="3117125"/>
            <a:ext cx="2448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8" name="Google Shape;208;p19"/>
          <p:cNvSpPr txBox="1">
            <a:spLocks noGrp="1"/>
          </p:cNvSpPr>
          <p:nvPr>
            <p:ph type="subTitle" idx="14"/>
          </p:nvPr>
        </p:nvSpPr>
        <p:spPr>
          <a:xfrm>
            <a:off x="6001038" y="3721025"/>
            <a:ext cx="24480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 name="Google Shape;209;p19"/>
          <p:cNvSpPr txBox="1">
            <a:spLocks noGrp="1"/>
          </p:cNvSpPr>
          <p:nvPr>
            <p:ph type="title" idx="15"/>
          </p:nvPr>
        </p:nvSpPr>
        <p:spPr>
          <a:xfrm>
            <a:off x="720025"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0" name="Google Shape;210;p19"/>
          <p:cNvSpPr/>
          <p:nvPr/>
        </p:nvSpPr>
        <p:spPr>
          <a:xfrm rot="-5400000" flipH="1">
            <a:off x="-722330" y="-407920"/>
            <a:ext cx="1603564" cy="1416854"/>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9"/>
          <p:cNvSpPr/>
          <p:nvPr/>
        </p:nvSpPr>
        <p:spPr>
          <a:xfrm flipH="1">
            <a:off x="8661544" y="3893014"/>
            <a:ext cx="598216" cy="812242"/>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9"/>
          <p:cNvSpPr/>
          <p:nvPr/>
        </p:nvSpPr>
        <p:spPr>
          <a:xfrm rot="-5276738" flipH="1">
            <a:off x="8661450" y="3602985"/>
            <a:ext cx="1064156" cy="1311208"/>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9"/>
          <p:cNvSpPr/>
          <p:nvPr/>
        </p:nvSpPr>
        <p:spPr>
          <a:xfrm rot="-5400000" flipH="1">
            <a:off x="1032994" y="-337224"/>
            <a:ext cx="598216" cy="812242"/>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9"/>
          <p:cNvSpPr/>
          <p:nvPr/>
        </p:nvSpPr>
        <p:spPr>
          <a:xfrm rot="2699788">
            <a:off x="8740114" y="2853225"/>
            <a:ext cx="716611" cy="921384"/>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215"/>
        <p:cNvGrpSpPr/>
        <p:nvPr/>
      </p:nvGrpSpPr>
      <p:grpSpPr>
        <a:xfrm>
          <a:off x="0" y="0"/>
          <a:ext cx="0" cy="0"/>
          <a:chOff x="0" y="0"/>
          <a:chExt cx="0" cy="0"/>
        </a:xfrm>
      </p:grpSpPr>
      <p:sp>
        <p:nvSpPr>
          <p:cNvPr id="216" name="Google Shape;216;p20"/>
          <p:cNvSpPr txBox="1">
            <a:spLocks noGrp="1"/>
          </p:cNvSpPr>
          <p:nvPr>
            <p:ph type="title" hasCustomPrompt="1"/>
          </p:nvPr>
        </p:nvSpPr>
        <p:spPr>
          <a:xfrm>
            <a:off x="1245566" y="1431775"/>
            <a:ext cx="20226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500">
                <a:solidFill>
                  <a:schemeClr val="accent4"/>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17" name="Google Shape;217;p20"/>
          <p:cNvSpPr txBox="1">
            <a:spLocks noGrp="1"/>
          </p:cNvSpPr>
          <p:nvPr>
            <p:ph type="subTitle" idx="1"/>
          </p:nvPr>
        </p:nvSpPr>
        <p:spPr>
          <a:xfrm>
            <a:off x="5628475" y="1528181"/>
            <a:ext cx="2088000" cy="5727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8" name="Google Shape;218;p20"/>
          <p:cNvSpPr txBox="1">
            <a:spLocks noGrp="1"/>
          </p:cNvSpPr>
          <p:nvPr>
            <p:ph type="title" idx="2" hasCustomPrompt="1"/>
          </p:nvPr>
        </p:nvSpPr>
        <p:spPr>
          <a:xfrm>
            <a:off x="1245566" y="2556838"/>
            <a:ext cx="20226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500">
                <a:solidFill>
                  <a:schemeClr val="accent4"/>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19" name="Google Shape;219;p20"/>
          <p:cNvSpPr txBox="1">
            <a:spLocks noGrp="1"/>
          </p:cNvSpPr>
          <p:nvPr>
            <p:ph type="subTitle" idx="3"/>
          </p:nvPr>
        </p:nvSpPr>
        <p:spPr>
          <a:xfrm>
            <a:off x="5628477" y="2655337"/>
            <a:ext cx="2088000" cy="5724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0" name="Google Shape;220;p20"/>
          <p:cNvSpPr txBox="1">
            <a:spLocks noGrp="1"/>
          </p:cNvSpPr>
          <p:nvPr>
            <p:ph type="title" idx="4" hasCustomPrompt="1"/>
          </p:nvPr>
        </p:nvSpPr>
        <p:spPr>
          <a:xfrm>
            <a:off x="1245566" y="3681900"/>
            <a:ext cx="20226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500">
                <a:solidFill>
                  <a:schemeClr val="accent4"/>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21" name="Google Shape;221;p20"/>
          <p:cNvSpPr txBox="1">
            <a:spLocks noGrp="1"/>
          </p:cNvSpPr>
          <p:nvPr>
            <p:ph type="subTitle" idx="5"/>
          </p:nvPr>
        </p:nvSpPr>
        <p:spPr>
          <a:xfrm>
            <a:off x="5628477" y="3782344"/>
            <a:ext cx="2088000" cy="5724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 name="Google Shape;222;p20"/>
          <p:cNvSpPr txBox="1">
            <a:spLocks noGrp="1"/>
          </p:cNvSpPr>
          <p:nvPr>
            <p:ph type="title" idx="6"/>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3" name="Google Shape;223;p20"/>
          <p:cNvSpPr/>
          <p:nvPr/>
        </p:nvSpPr>
        <p:spPr>
          <a:xfrm rot="3050764">
            <a:off x="-459775" y="-776687"/>
            <a:ext cx="1592909" cy="2162696"/>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0"/>
          <p:cNvSpPr/>
          <p:nvPr/>
        </p:nvSpPr>
        <p:spPr>
          <a:xfrm rot="9667460" flipH="1">
            <a:off x="7890469" y="4415401"/>
            <a:ext cx="1839499" cy="1505028"/>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0"/>
          <p:cNvSpPr/>
          <p:nvPr/>
        </p:nvSpPr>
        <p:spPr>
          <a:xfrm rot="-217268" flipH="1">
            <a:off x="7049375" y="4528961"/>
            <a:ext cx="1572235" cy="1937242"/>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0"/>
          <p:cNvSpPr/>
          <p:nvPr/>
        </p:nvSpPr>
        <p:spPr>
          <a:xfrm rot="5400000">
            <a:off x="-616587" y="959936"/>
            <a:ext cx="1161607" cy="1431283"/>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0"/>
          <p:cNvSpPr/>
          <p:nvPr/>
        </p:nvSpPr>
        <p:spPr>
          <a:xfrm>
            <a:off x="-93122" y="1330562"/>
            <a:ext cx="567442" cy="770457"/>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2281588" y="2249313"/>
            <a:ext cx="4595100" cy="108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8" name="Google Shape;28;p3"/>
          <p:cNvSpPr txBox="1">
            <a:spLocks noGrp="1"/>
          </p:cNvSpPr>
          <p:nvPr>
            <p:ph type="title" idx="2" hasCustomPrompt="1"/>
          </p:nvPr>
        </p:nvSpPr>
        <p:spPr>
          <a:xfrm>
            <a:off x="3853288" y="730900"/>
            <a:ext cx="1451700" cy="103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9" name="Google Shape;29;p3"/>
          <p:cNvSpPr txBox="1">
            <a:spLocks noGrp="1"/>
          </p:cNvSpPr>
          <p:nvPr>
            <p:ph type="subTitle" idx="1"/>
          </p:nvPr>
        </p:nvSpPr>
        <p:spPr>
          <a:xfrm>
            <a:off x="2282338" y="3418100"/>
            <a:ext cx="4593600" cy="382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100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 name="Google Shape;30;p3"/>
          <p:cNvSpPr/>
          <p:nvPr/>
        </p:nvSpPr>
        <p:spPr>
          <a:xfrm rot="-4490720">
            <a:off x="402387" y="3789737"/>
            <a:ext cx="1784574" cy="3301703"/>
          </a:xfrm>
          <a:custGeom>
            <a:avLst/>
            <a:gdLst/>
            <a:ahLst/>
            <a:cxnLst/>
            <a:rect l="l" t="t" r="r" b="b"/>
            <a:pathLst>
              <a:path w="15594" h="28851" extrusionOk="0">
                <a:moveTo>
                  <a:pt x="13821" y="0"/>
                </a:moveTo>
                <a:lnTo>
                  <a:pt x="1028" y="514"/>
                </a:lnTo>
                <a:cubicBezTo>
                  <a:pt x="465" y="531"/>
                  <a:pt x="1" y="978"/>
                  <a:pt x="1" y="1558"/>
                </a:cubicBezTo>
                <a:cubicBezTo>
                  <a:pt x="17" y="7524"/>
                  <a:pt x="183" y="13506"/>
                  <a:pt x="481" y="19471"/>
                </a:cubicBezTo>
                <a:cubicBezTo>
                  <a:pt x="299" y="19670"/>
                  <a:pt x="233" y="19919"/>
                  <a:pt x="249" y="20184"/>
                </a:cubicBezTo>
                <a:cubicBezTo>
                  <a:pt x="481" y="22719"/>
                  <a:pt x="481" y="25271"/>
                  <a:pt x="282" y="27806"/>
                </a:cubicBezTo>
                <a:cubicBezTo>
                  <a:pt x="233" y="28370"/>
                  <a:pt x="796" y="28850"/>
                  <a:pt x="1326" y="28850"/>
                </a:cubicBezTo>
                <a:cubicBezTo>
                  <a:pt x="5850" y="28801"/>
                  <a:pt x="10374" y="28337"/>
                  <a:pt x="14832" y="27475"/>
                </a:cubicBezTo>
                <a:cubicBezTo>
                  <a:pt x="15279" y="27359"/>
                  <a:pt x="15594" y="26945"/>
                  <a:pt x="15594" y="26481"/>
                </a:cubicBezTo>
                <a:cubicBezTo>
                  <a:pt x="15097" y="17996"/>
                  <a:pt x="14848" y="9512"/>
                  <a:pt x="14865" y="1044"/>
                </a:cubicBezTo>
                <a:cubicBezTo>
                  <a:pt x="14865" y="464"/>
                  <a:pt x="14401" y="0"/>
                  <a:pt x="138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1472604">
            <a:off x="7236858" y="-419074"/>
            <a:ext cx="2157518" cy="1765223"/>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9327432">
            <a:off x="6911392" y="-1058416"/>
            <a:ext cx="1844029" cy="2272135"/>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8100000">
            <a:off x="8219426" y="1095466"/>
            <a:ext cx="1103395" cy="1420704"/>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5400000">
            <a:off x="2861906" y="4540664"/>
            <a:ext cx="589550" cy="80047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6692913">
            <a:off x="1508113" y="3960000"/>
            <a:ext cx="1808318" cy="2678677"/>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 Section header 1">
  <p:cSld name="CUSTOM_12">
    <p:spTree>
      <p:nvGrpSpPr>
        <p:cNvPr id="1" name="Shape 228"/>
        <p:cNvGrpSpPr/>
        <p:nvPr/>
      </p:nvGrpSpPr>
      <p:grpSpPr>
        <a:xfrm>
          <a:off x="0" y="0"/>
          <a:ext cx="0" cy="0"/>
          <a:chOff x="0" y="0"/>
          <a:chExt cx="0" cy="0"/>
        </a:xfrm>
      </p:grpSpPr>
      <p:sp>
        <p:nvSpPr>
          <p:cNvPr id="229" name="Google Shape;229;p21"/>
          <p:cNvSpPr txBox="1">
            <a:spLocks noGrp="1"/>
          </p:cNvSpPr>
          <p:nvPr>
            <p:ph type="title"/>
          </p:nvPr>
        </p:nvSpPr>
        <p:spPr>
          <a:xfrm>
            <a:off x="1196250" y="2488150"/>
            <a:ext cx="5400000" cy="108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0" name="Google Shape;230;p21"/>
          <p:cNvSpPr txBox="1">
            <a:spLocks noGrp="1"/>
          </p:cNvSpPr>
          <p:nvPr>
            <p:ph type="title" idx="2" hasCustomPrompt="1"/>
          </p:nvPr>
        </p:nvSpPr>
        <p:spPr>
          <a:xfrm>
            <a:off x="1196250" y="1013874"/>
            <a:ext cx="1800000" cy="103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31" name="Google Shape;231;p21"/>
          <p:cNvSpPr txBox="1">
            <a:spLocks noGrp="1"/>
          </p:cNvSpPr>
          <p:nvPr>
            <p:ph type="subTitle" idx="1"/>
          </p:nvPr>
        </p:nvSpPr>
        <p:spPr>
          <a:xfrm>
            <a:off x="1196250" y="3656950"/>
            <a:ext cx="5400000" cy="3825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2" name="Google Shape;232;p21"/>
          <p:cNvSpPr/>
          <p:nvPr/>
        </p:nvSpPr>
        <p:spPr>
          <a:xfrm rot="5400000" flipH="1">
            <a:off x="4425051" y="-1282683"/>
            <a:ext cx="2330900" cy="2179231"/>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rot="-5400000" flipH="1">
            <a:off x="6556657" y="-239380"/>
            <a:ext cx="626810" cy="85106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1"/>
          <p:cNvSpPr/>
          <p:nvPr/>
        </p:nvSpPr>
        <p:spPr>
          <a:xfrm rot="-10651533" flipH="1">
            <a:off x="6182088" y="-1153771"/>
            <a:ext cx="1375953" cy="1921404"/>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1"/>
          <p:cNvSpPr/>
          <p:nvPr/>
        </p:nvSpPr>
        <p:spPr>
          <a:xfrm rot="-5400000">
            <a:off x="6962868" y="3849015"/>
            <a:ext cx="1995515" cy="1763169"/>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 Section header 2">
  <p:cSld name="CUSTOM_13">
    <p:spTree>
      <p:nvGrpSpPr>
        <p:cNvPr id="1" name="Shape 236"/>
        <p:cNvGrpSpPr/>
        <p:nvPr/>
      </p:nvGrpSpPr>
      <p:grpSpPr>
        <a:xfrm>
          <a:off x="0" y="0"/>
          <a:ext cx="0" cy="0"/>
          <a:chOff x="0" y="0"/>
          <a:chExt cx="0" cy="0"/>
        </a:xfrm>
      </p:grpSpPr>
      <p:sp>
        <p:nvSpPr>
          <p:cNvPr id="237" name="Google Shape;237;p22"/>
          <p:cNvSpPr txBox="1">
            <a:spLocks noGrp="1"/>
          </p:cNvSpPr>
          <p:nvPr>
            <p:ph type="title"/>
          </p:nvPr>
        </p:nvSpPr>
        <p:spPr>
          <a:xfrm>
            <a:off x="3045100" y="1599056"/>
            <a:ext cx="4680000" cy="180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8" name="Google Shape;238;p22"/>
          <p:cNvSpPr txBox="1">
            <a:spLocks noGrp="1"/>
          </p:cNvSpPr>
          <p:nvPr>
            <p:ph type="title" idx="2" hasCustomPrompt="1"/>
          </p:nvPr>
        </p:nvSpPr>
        <p:spPr>
          <a:xfrm>
            <a:off x="742350" y="2213106"/>
            <a:ext cx="1800000" cy="103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6"/>
                </a:solidFill>
              </a:defRPr>
            </a:lvl1pPr>
            <a:lvl2pPr lvl="1" algn="ctr" rtl="0">
              <a:spcBef>
                <a:spcPts val="100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39" name="Google Shape;239;p22"/>
          <p:cNvSpPr txBox="1">
            <a:spLocks noGrp="1"/>
          </p:cNvSpPr>
          <p:nvPr>
            <p:ph type="subTitle" idx="1"/>
          </p:nvPr>
        </p:nvSpPr>
        <p:spPr>
          <a:xfrm>
            <a:off x="3045100" y="3505775"/>
            <a:ext cx="4680000" cy="3825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sz="1300">
                <a:solidFill>
                  <a:schemeClr val="dk1"/>
                </a:solidFill>
                <a:latin typeface="Roboto Slab"/>
                <a:ea typeface="Roboto Slab"/>
                <a:cs typeface="Roboto Slab"/>
                <a:sym typeface="Roboto Slab"/>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240" name="Google Shape;240;p22"/>
          <p:cNvSpPr/>
          <p:nvPr/>
        </p:nvSpPr>
        <p:spPr>
          <a:xfrm rot="-9986465">
            <a:off x="2986705" y="263224"/>
            <a:ext cx="644829" cy="829253"/>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2"/>
          <p:cNvSpPr/>
          <p:nvPr/>
        </p:nvSpPr>
        <p:spPr>
          <a:xfrm rot="-5400000" flipH="1">
            <a:off x="6629308" y="4447512"/>
            <a:ext cx="2903576" cy="2714643"/>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2"/>
          <p:cNvSpPr/>
          <p:nvPr/>
        </p:nvSpPr>
        <p:spPr>
          <a:xfrm>
            <a:off x="1660111" y="-568384"/>
            <a:ext cx="1566852" cy="1281956"/>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2"/>
          <p:cNvSpPr/>
          <p:nvPr/>
        </p:nvSpPr>
        <p:spPr>
          <a:xfrm rot="5400000" flipH="1">
            <a:off x="6456259" y="4705552"/>
            <a:ext cx="572984" cy="777982"/>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2"/>
          <p:cNvSpPr/>
          <p:nvPr/>
        </p:nvSpPr>
        <p:spPr>
          <a:xfrm rot="-9594276" flipH="1">
            <a:off x="1004142" y="-955705"/>
            <a:ext cx="1447038" cy="1782867"/>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2"/>
          <p:cNvSpPr/>
          <p:nvPr/>
        </p:nvSpPr>
        <p:spPr>
          <a:xfrm rot="148348" flipH="1">
            <a:off x="6113839" y="4586742"/>
            <a:ext cx="1257807" cy="1756440"/>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 Section header 3">
  <p:cSld name="CUSTOM_14">
    <p:spTree>
      <p:nvGrpSpPr>
        <p:cNvPr id="1" name="Shape 246"/>
        <p:cNvGrpSpPr/>
        <p:nvPr/>
      </p:nvGrpSpPr>
      <p:grpSpPr>
        <a:xfrm>
          <a:off x="0" y="0"/>
          <a:ext cx="0" cy="0"/>
          <a:chOff x="0" y="0"/>
          <a:chExt cx="0" cy="0"/>
        </a:xfrm>
      </p:grpSpPr>
      <p:sp>
        <p:nvSpPr>
          <p:cNvPr id="247" name="Google Shape;247;p23"/>
          <p:cNvSpPr txBox="1">
            <a:spLocks noGrp="1"/>
          </p:cNvSpPr>
          <p:nvPr>
            <p:ph type="title"/>
          </p:nvPr>
        </p:nvSpPr>
        <p:spPr>
          <a:xfrm>
            <a:off x="3052825" y="2249325"/>
            <a:ext cx="4865100" cy="108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7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48" name="Google Shape;248;p23"/>
          <p:cNvSpPr txBox="1">
            <a:spLocks noGrp="1"/>
          </p:cNvSpPr>
          <p:nvPr>
            <p:ph type="title" idx="2" hasCustomPrompt="1"/>
          </p:nvPr>
        </p:nvSpPr>
        <p:spPr>
          <a:xfrm>
            <a:off x="6117806" y="730289"/>
            <a:ext cx="1800000" cy="1033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80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9" name="Google Shape;249;p23"/>
          <p:cNvSpPr txBox="1">
            <a:spLocks noGrp="1"/>
          </p:cNvSpPr>
          <p:nvPr>
            <p:ph type="subTitle" idx="1"/>
          </p:nvPr>
        </p:nvSpPr>
        <p:spPr>
          <a:xfrm>
            <a:off x="3231025" y="3418088"/>
            <a:ext cx="4686900" cy="3825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0" name="Google Shape;250;p23"/>
          <p:cNvSpPr/>
          <p:nvPr/>
        </p:nvSpPr>
        <p:spPr>
          <a:xfrm rot="121126">
            <a:off x="-868657" y="-970601"/>
            <a:ext cx="2698037" cy="2207461"/>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p:nvPr/>
        </p:nvSpPr>
        <p:spPr>
          <a:xfrm rot="10507337">
            <a:off x="706115" y="4211947"/>
            <a:ext cx="1904127" cy="1557905"/>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p:nvPr/>
        </p:nvSpPr>
        <p:spPr>
          <a:xfrm rot="5400000">
            <a:off x="1370085" y="-480852"/>
            <a:ext cx="1709302" cy="1510281"/>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3"/>
          <p:cNvSpPr/>
          <p:nvPr/>
        </p:nvSpPr>
        <p:spPr>
          <a:xfrm rot="5400000">
            <a:off x="2774138" y="-125950"/>
            <a:ext cx="589550" cy="80047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3"/>
          <p:cNvSpPr/>
          <p:nvPr/>
        </p:nvSpPr>
        <p:spPr>
          <a:xfrm rot="4107087">
            <a:off x="2909163" y="-1423488"/>
            <a:ext cx="1808318" cy="2678677"/>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3"/>
          <p:cNvSpPr/>
          <p:nvPr/>
        </p:nvSpPr>
        <p:spPr>
          <a:xfrm>
            <a:off x="2156013" y="4520200"/>
            <a:ext cx="1313129" cy="1617983"/>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3"/>
          <p:cNvSpPr/>
          <p:nvPr/>
        </p:nvSpPr>
        <p:spPr>
          <a:xfrm rot="-5400000">
            <a:off x="2548675" y="4590663"/>
            <a:ext cx="589550" cy="80047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1">
  <p:cSld name="CUSTOM_15">
    <p:spTree>
      <p:nvGrpSpPr>
        <p:cNvPr id="1" name="Shape 257"/>
        <p:cNvGrpSpPr/>
        <p:nvPr/>
      </p:nvGrpSpPr>
      <p:grpSpPr>
        <a:xfrm>
          <a:off x="0" y="0"/>
          <a:ext cx="0" cy="0"/>
          <a:chOff x="0" y="0"/>
          <a:chExt cx="0" cy="0"/>
        </a:xfrm>
      </p:grpSpPr>
      <p:sp>
        <p:nvSpPr>
          <p:cNvPr id="258" name="Google Shape;258;p24"/>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59" name="Google Shape;259;p24"/>
          <p:cNvSpPr/>
          <p:nvPr/>
        </p:nvSpPr>
        <p:spPr>
          <a:xfrm rot="-5400000">
            <a:off x="6115901" y="4517162"/>
            <a:ext cx="1514163" cy="1337862"/>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4"/>
          <p:cNvSpPr/>
          <p:nvPr/>
        </p:nvSpPr>
        <p:spPr>
          <a:xfrm rot="-5776797">
            <a:off x="5601513" y="4630770"/>
            <a:ext cx="544889" cy="739836"/>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4"/>
          <p:cNvSpPr/>
          <p:nvPr/>
        </p:nvSpPr>
        <p:spPr>
          <a:xfrm rot="-30068">
            <a:off x="5335733" y="4620511"/>
            <a:ext cx="1076520" cy="1326442"/>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4"/>
          <p:cNvSpPr/>
          <p:nvPr/>
        </p:nvSpPr>
        <p:spPr>
          <a:xfrm>
            <a:off x="644236" y="-702359"/>
            <a:ext cx="1566852" cy="1281956"/>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4"/>
          <p:cNvSpPr/>
          <p:nvPr/>
        </p:nvSpPr>
        <p:spPr>
          <a:xfrm rot="-9594276" flipH="1">
            <a:off x="262267" y="-1099305"/>
            <a:ext cx="1447038" cy="1782867"/>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2">
  <p:cSld name="CUSTOM_16">
    <p:spTree>
      <p:nvGrpSpPr>
        <p:cNvPr id="1" name="Shape 264"/>
        <p:cNvGrpSpPr/>
        <p:nvPr/>
      </p:nvGrpSpPr>
      <p:grpSpPr>
        <a:xfrm>
          <a:off x="0" y="0"/>
          <a:ext cx="0" cy="0"/>
          <a:chOff x="0" y="0"/>
          <a:chExt cx="0" cy="0"/>
        </a:xfrm>
      </p:grpSpPr>
      <p:sp>
        <p:nvSpPr>
          <p:cNvPr id="265" name="Google Shape;265;p25"/>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6" name="Google Shape;266;p25"/>
          <p:cNvSpPr/>
          <p:nvPr/>
        </p:nvSpPr>
        <p:spPr>
          <a:xfrm rot="-5400000" flipH="1">
            <a:off x="6601583" y="4680862"/>
            <a:ext cx="2903576" cy="2714643"/>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5"/>
          <p:cNvSpPr/>
          <p:nvPr/>
        </p:nvSpPr>
        <p:spPr>
          <a:xfrm rot="-4716971">
            <a:off x="-787289" y="514"/>
            <a:ext cx="1566871" cy="1281971"/>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5"/>
          <p:cNvSpPr/>
          <p:nvPr/>
        </p:nvSpPr>
        <p:spPr>
          <a:xfrm rot="5400000" flipH="1">
            <a:off x="6509809" y="4756052"/>
            <a:ext cx="572984" cy="777982"/>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5"/>
          <p:cNvSpPr/>
          <p:nvPr/>
        </p:nvSpPr>
        <p:spPr>
          <a:xfrm rot="7288999" flipH="1">
            <a:off x="-926059" y="682701"/>
            <a:ext cx="1299747" cy="1601391"/>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5"/>
          <p:cNvSpPr/>
          <p:nvPr/>
        </p:nvSpPr>
        <p:spPr>
          <a:xfrm rot="-6299965">
            <a:off x="5405782" y="4284216"/>
            <a:ext cx="1580886" cy="2341779"/>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3">
  <p:cSld name="CUSTOM_19">
    <p:spTree>
      <p:nvGrpSpPr>
        <p:cNvPr id="1" name="Shape 271"/>
        <p:cNvGrpSpPr/>
        <p:nvPr/>
      </p:nvGrpSpPr>
      <p:grpSpPr>
        <a:xfrm>
          <a:off x="0" y="0"/>
          <a:ext cx="0" cy="0"/>
          <a:chOff x="0" y="0"/>
          <a:chExt cx="0" cy="0"/>
        </a:xfrm>
      </p:grpSpPr>
      <p:sp>
        <p:nvSpPr>
          <p:cNvPr id="272" name="Google Shape;272;p2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40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73" name="Google Shape;273;p26"/>
          <p:cNvSpPr/>
          <p:nvPr/>
        </p:nvSpPr>
        <p:spPr>
          <a:xfrm rot="5400000">
            <a:off x="-334812" y="-326743"/>
            <a:ext cx="1378195" cy="1217726"/>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6"/>
          <p:cNvSpPr/>
          <p:nvPr/>
        </p:nvSpPr>
        <p:spPr>
          <a:xfrm rot="5400000">
            <a:off x="1049635" y="-162552"/>
            <a:ext cx="515385" cy="69977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6"/>
          <p:cNvSpPr/>
          <p:nvPr/>
        </p:nvSpPr>
        <p:spPr>
          <a:xfrm rot="4107173">
            <a:off x="1080966" y="-1405006"/>
            <a:ext cx="1580824" cy="2341688"/>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6"/>
          <p:cNvSpPr/>
          <p:nvPr/>
        </p:nvSpPr>
        <p:spPr>
          <a:xfrm>
            <a:off x="6651726" y="4659979"/>
            <a:ext cx="1997788" cy="1523277"/>
          </a:xfrm>
          <a:custGeom>
            <a:avLst/>
            <a:gdLst/>
            <a:ahLst/>
            <a:cxnLst/>
            <a:rect l="l" t="t" r="r" b="b"/>
            <a:pathLst>
              <a:path w="56707" h="43235" extrusionOk="0">
                <a:moveTo>
                  <a:pt x="14061" y="1"/>
                </a:moveTo>
                <a:cubicBezTo>
                  <a:pt x="12530" y="1"/>
                  <a:pt x="10976" y="454"/>
                  <a:pt x="9513" y="1384"/>
                </a:cubicBezTo>
                <a:cubicBezTo>
                  <a:pt x="3182" y="5443"/>
                  <a:pt x="995" y="14524"/>
                  <a:pt x="465" y="21501"/>
                </a:cubicBezTo>
                <a:cubicBezTo>
                  <a:pt x="1" y="27582"/>
                  <a:pt x="200" y="33730"/>
                  <a:pt x="150" y="39811"/>
                </a:cubicBezTo>
                <a:cubicBezTo>
                  <a:pt x="167" y="40441"/>
                  <a:pt x="680" y="40955"/>
                  <a:pt x="1327" y="40971"/>
                </a:cubicBezTo>
                <a:cubicBezTo>
                  <a:pt x="7957" y="40686"/>
                  <a:pt x="14592" y="40543"/>
                  <a:pt x="21228" y="40543"/>
                </a:cubicBezTo>
                <a:cubicBezTo>
                  <a:pt x="31543" y="40543"/>
                  <a:pt x="41861" y="40889"/>
                  <a:pt x="52166" y="41585"/>
                </a:cubicBezTo>
                <a:cubicBezTo>
                  <a:pt x="52150" y="41651"/>
                  <a:pt x="52133" y="41717"/>
                  <a:pt x="52117" y="41783"/>
                </a:cubicBezTo>
                <a:cubicBezTo>
                  <a:pt x="51937" y="42662"/>
                  <a:pt x="52678" y="43234"/>
                  <a:pt x="53361" y="43234"/>
                </a:cubicBezTo>
                <a:cubicBezTo>
                  <a:pt x="53811" y="43234"/>
                  <a:pt x="54235" y="42986"/>
                  <a:pt x="54354" y="42413"/>
                </a:cubicBezTo>
                <a:cubicBezTo>
                  <a:pt x="55447" y="37276"/>
                  <a:pt x="56143" y="32073"/>
                  <a:pt x="56425" y="26853"/>
                </a:cubicBezTo>
                <a:cubicBezTo>
                  <a:pt x="56690" y="22097"/>
                  <a:pt x="56707" y="17093"/>
                  <a:pt x="54901" y="12602"/>
                </a:cubicBezTo>
                <a:cubicBezTo>
                  <a:pt x="53007" y="7853"/>
                  <a:pt x="48366" y="3144"/>
                  <a:pt x="42947" y="3144"/>
                </a:cubicBezTo>
                <a:cubicBezTo>
                  <a:pt x="42296" y="3144"/>
                  <a:pt x="41634" y="3212"/>
                  <a:pt x="40964" y="3356"/>
                </a:cubicBezTo>
                <a:cubicBezTo>
                  <a:pt x="34932" y="4648"/>
                  <a:pt x="32480" y="11807"/>
                  <a:pt x="31983" y="17209"/>
                </a:cubicBezTo>
                <a:lnTo>
                  <a:pt x="24791" y="17822"/>
                </a:lnTo>
                <a:cubicBezTo>
                  <a:pt x="24625" y="9686"/>
                  <a:pt x="22769" y="5013"/>
                  <a:pt x="19671" y="2245"/>
                </a:cubicBezTo>
                <a:cubicBezTo>
                  <a:pt x="18004" y="766"/>
                  <a:pt x="16051" y="1"/>
                  <a:pt x="140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6"/>
          <p:cNvSpPr/>
          <p:nvPr/>
        </p:nvSpPr>
        <p:spPr>
          <a:xfrm>
            <a:off x="7598434" y="4659975"/>
            <a:ext cx="1118509" cy="1378180"/>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4">
  <p:cSld name="CUSTOM_19_1">
    <p:spTree>
      <p:nvGrpSpPr>
        <p:cNvPr id="1" name="Shape 278"/>
        <p:cNvGrpSpPr/>
        <p:nvPr/>
      </p:nvGrpSpPr>
      <p:grpSpPr>
        <a:xfrm>
          <a:off x="0" y="0"/>
          <a:ext cx="0" cy="0"/>
          <a:chOff x="0" y="0"/>
          <a:chExt cx="0" cy="0"/>
        </a:xfrm>
      </p:grpSpPr>
      <p:sp>
        <p:nvSpPr>
          <p:cNvPr id="279" name="Google Shape;279;p27"/>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0" name="Google Shape;280;p27"/>
          <p:cNvSpPr/>
          <p:nvPr/>
        </p:nvSpPr>
        <p:spPr>
          <a:xfrm rot="-10251937" flipH="1">
            <a:off x="-435303" y="4297820"/>
            <a:ext cx="1603575" cy="1416864"/>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7"/>
          <p:cNvSpPr/>
          <p:nvPr/>
        </p:nvSpPr>
        <p:spPr>
          <a:xfrm rot="-10251867" flipH="1">
            <a:off x="-208129" y="3353383"/>
            <a:ext cx="598199" cy="812218"/>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7"/>
          <p:cNvSpPr/>
          <p:nvPr/>
        </p:nvSpPr>
        <p:spPr>
          <a:xfrm rot="5163990">
            <a:off x="8391969" y="27813"/>
            <a:ext cx="1788928" cy="1463652"/>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7"/>
          <p:cNvSpPr/>
          <p:nvPr/>
        </p:nvSpPr>
        <p:spPr>
          <a:xfrm rot="10443156">
            <a:off x="8622893" y="1418939"/>
            <a:ext cx="1133458" cy="1001485"/>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7"/>
          <p:cNvSpPr/>
          <p:nvPr/>
        </p:nvSpPr>
        <p:spPr>
          <a:xfrm rot="10443177">
            <a:off x="8897778" y="2211076"/>
            <a:ext cx="390912" cy="530770"/>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7"/>
          <p:cNvSpPr/>
          <p:nvPr/>
        </p:nvSpPr>
        <p:spPr>
          <a:xfrm rot="9150381">
            <a:off x="8781397" y="2054673"/>
            <a:ext cx="1198973" cy="1776049"/>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1">
  <p:cSld name="CUSTOM_20">
    <p:spTree>
      <p:nvGrpSpPr>
        <p:cNvPr id="1" name="Shape 286"/>
        <p:cNvGrpSpPr/>
        <p:nvPr/>
      </p:nvGrpSpPr>
      <p:grpSpPr>
        <a:xfrm>
          <a:off x="0" y="0"/>
          <a:ext cx="0" cy="0"/>
          <a:chOff x="0" y="0"/>
          <a:chExt cx="0" cy="0"/>
        </a:xfrm>
      </p:grpSpPr>
      <p:sp>
        <p:nvSpPr>
          <p:cNvPr id="287" name="Google Shape;287;p28"/>
          <p:cNvSpPr txBox="1">
            <a:spLocks noGrp="1"/>
          </p:cNvSpPr>
          <p:nvPr>
            <p:ph type="subTitle" idx="1"/>
          </p:nvPr>
        </p:nvSpPr>
        <p:spPr>
          <a:xfrm>
            <a:off x="925538" y="2110975"/>
            <a:ext cx="3029400" cy="10821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88" name="Google Shape;288;p28"/>
          <p:cNvSpPr txBox="1">
            <a:spLocks noGrp="1"/>
          </p:cNvSpPr>
          <p:nvPr>
            <p:ph type="title"/>
          </p:nvPr>
        </p:nvSpPr>
        <p:spPr>
          <a:xfrm>
            <a:off x="925538" y="1267900"/>
            <a:ext cx="3029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9" name="Google Shape;289;p28"/>
          <p:cNvSpPr/>
          <p:nvPr/>
        </p:nvSpPr>
        <p:spPr>
          <a:xfrm rot="-5400000" flipH="1">
            <a:off x="-258217" y="4317312"/>
            <a:ext cx="2903576" cy="2714643"/>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8"/>
          <p:cNvSpPr/>
          <p:nvPr/>
        </p:nvSpPr>
        <p:spPr>
          <a:xfrm>
            <a:off x="3977973" y="-741959"/>
            <a:ext cx="1566852" cy="1281956"/>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8"/>
          <p:cNvSpPr/>
          <p:nvPr/>
        </p:nvSpPr>
        <p:spPr>
          <a:xfrm rot="5400000" flipH="1">
            <a:off x="2447109" y="4594287"/>
            <a:ext cx="527942" cy="71682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8"/>
          <p:cNvSpPr/>
          <p:nvPr/>
        </p:nvSpPr>
        <p:spPr>
          <a:xfrm rot="-9594276" flipH="1">
            <a:off x="3468542" y="-1215080"/>
            <a:ext cx="1447038" cy="1782867"/>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8"/>
          <p:cNvSpPr/>
          <p:nvPr/>
        </p:nvSpPr>
        <p:spPr>
          <a:xfrm rot="148335" flipH="1">
            <a:off x="2131650" y="4484823"/>
            <a:ext cx="1158900" cy="1618409"/>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1">
  <p:cSld name="CUSTOM_17">
    <p:spTree>
      <p:nvGrpSpPr>
        <p:cNvPr id="1" name="Shape 294"/>
        <p:cNvGrpSpPr/>
        <p:nvPr/>
      </p:nvGrpSpPr>
      <p:grpSpPr>
        <a:xfrm>
          <a:off x="0" y="0"/>
          <a:ext cx="0" cy="0"/>
          <a:chOff x="0" y="0"/>
          <a:chExt cx="0" cy="0"/>
        </a:xfrm>
      </p:grpSpPr>
      <p:sp>
        <p:nvSpPr>
          <p:cNvPr id="295" name="Google Shape;295;p29"/>
          <p:cNvSpPr/>
          <p:nvPr/>
        </p:nvSpPr>
        <p:spPr>
          <a:xfrm>
            <a:off x="7379896" y="2977314"/>
            <a:ext cx="3161501" cy="3369463"/>
          </a:xfrm>
          <a:custGeom>
            <a:avLst/>
            <a:gdLst/>
            <a:ahLst/>
            <a:cxnLst/>
            <a:rect l="l" t="t" r="r" b="b"/>
            <a:pathLst>
              <a:path w="28585" h="30466" extrusionOk="0">
                <a:moveTo>
                  <a:pt x="25026" y="1"/>
                </a:moveTo>
                <a:cubicBezTo>
                  <a:pt x="24926" y="1"/>
                  <a:pt x="24825" y="4"/>
                  <a:pt x="24724" y="8"/>
                </a:cubicBezTo>
                <a:cubicBezTo>
                  <a:pt x="23514" y="58"/>
                  <a:pt x="22321" y="174"/>
                  <a:pt x="21111" y="273"/>
                </a:cubicBezTo>
                <a:cubicBezTo>
                  <a:pt x="18775" y="472"/>
                  <a:pt x="16356" y="572"/>
                  <a:pt x="14052" y="1019"/>
                </a:cubicBezTo>
                <a:cubicBezTo>
                  <a:pt x="11865" y="1433"/>
                  <a:pt x="12379" y="3819"/>
                  <a:pt x="12379" y="5526"/>
                </a:cubicBezTo>
                <a:cubicBezTo>
                  <a:pt x="12395" y="7896"/>
                  <a:pt x="12412" y="10282"/>
                  <a:pt x="12428" y="12652"/>
                </a:cubicBezTo>
                <a:lnTo>
                  <a:pt x="12428" y="14690"/>
                </a:lnTo>
                <a:cubicBezTo>
                  <a:pt x="12428" y="15104"/>
                  <a:pt x="12627" y="16165"/>
                  <a:pt x="12428" y="16529"/>
                </a:cubicBezTo>
                <a:lnTo>
                  <a:pt x="12428" y="16794"/>
                </a:lnTo>
                <a:lnTo>
                  <a:pt x="12362" y="16794"/>
                </a:lnTo>
                <a:cubicBezTo>
                  <a:pt x="12323" y="16833"/>
                  <a:pt x="12202" y="16846"/>
                  <a:pt x="12048" y="16846"/>
                </a:cubicBezTo>
                <a:cubicBezTo>
                  <a:pt x="11742" y="16846"/>
                  <a:pt x="11307" y="16794"/>
                  <a:pt x="11152" y="16794"/>
                </a:cubicBezTo>
                <a:lnTo>
                  <a:pt x="9147" y="16811"/>
                </a:lnTo>
                <a:lnTo>
                  <a:pt x="1127" y="16861"/>
                </a:lnTo>
                <a:cubicBezTo>
                  <a:pt x="547" y="16877"/>
                  <a:pt x="99" y="17325"/>
                  <a:pt x="83" y="17905"/>
                </a:cubicBezTo>
                <a:cubicBezTo>
                  <a:pt x="0" y="21351"/>
                  <a:pt x="116" y="24798"/>
                  <a:pt x="431" y="28228"/>
                </a:cubicBezTo>
                <a:cubicBezTo>
                  <a:pt x="447" y="28394"/>
                  <a:pt x="497" y="28560"/>
                  <a:pt x="580" y="28709"/>
                </a:cubicBezTo>
                <a:cubicBezTo>
                  <a:pt x="580" y="28941"/>
                  <a:pt x="563" y="29189"/>
                  <a:pt x="563" y="29438"/>
                </a:cubicBezTo>
                <a:cubicBezTo>
                  <a:pt x="563" y="30001"/>
                  <a:pt x="1027" y="30465"/>
                  <a:pt x="1591" y="30465"/>
                </a:cubicBezTo>
                <a:lnTo>
                  <a:pt x="27491" y="30051"/>
                </a:lnTo>
                <a:cubicBezTo>
                  <a:pt x="28038" y="30051"/>
                  <a:pt x="28585" y="29587"/>
                  <a:pt x="28552" y="29024"/>
                </a:cubicBezTo>
                <a:lnTo>
                  <a:pt x="27624" y="14690"/>
                </a:lnTo>
                <a:lnTo>
                  <a:pt x="27176" y="7515"/>
                </a:lnTo>
                <a:cubicBezTo>
                  <a:pt x="27094" y="6355"/>
                  <a:pt x="27027" y="5195"/>
                  <a:pt x="26944" y="4035"/>
                </a:cubicBezTo>
                <a:cubicBezTo>
                  <a:pt x="26895" y="3041"/>
                  <a:pt x="27044" y="1715"/>
                  <a:pt x="26613" y="803"/>
                </a:cubicBezTo>
                <a:cubicBezTo>
                  <a:pt x="26311" y="127"/>
                  <a:pt x="25684" y="1"/>
                  <a:pt x="250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9"/>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7" name="Google Shape;297;p29"/>
          <p:cNvSpPr txBox="1">
            <a:spLocks noGrp="1"/>
          </p:cNvSpPr>
          <p:nvPr>
            <p:ph type="body" idx="1"/>
          </p:nvPr>
        </p:nvSpPr>
        <p:spPr>
          <a:xfrm>
            <a:off x="720000" y="1112700"/>
            <a:ext cx="7704000" cy="23409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2"/>
              </a:buClr>
              <a:buSzPts val="1400"/>
              <a:buChar char="●"/>
              <a:defRPr sz="1300"/>
            </a:lvl1pPr>
            <a:lvl2pPr marL="914400" lvl="1" indent="-317500" rtl="0">
              <a:lnSpc>
                <a:spcPct val="115000"/>
              </a:lnSpc>
              <a:spcBef>
                <a:spcPts val="100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298" name="Google Shape;298;p29"/>
          <p:cNvSpPr/>
          <p:nvPr/>
        </p:nvSpPr>
        <p:spPr>
          <a:xfrm rot="-5400000" flipH="1">
            <a:off x="-655861" y="-407314"/>
            <a:ext cx="1613983" cy="1426061"/>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9"/>
          <p:cNvSpPr/>
          <p:nvPr/>
        </p:nvSpPr>
        <p:spPr>
          <a:xfrm flipH="1">
            <a:off x="8696921" y="3442429"/>
            <a:ext cx="513793" cy="697614"/>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9"/>
          <p:cNvSpPr/>
          <p:nvPr/>
        </p:nvSpPr>
        <p:spPr>
          <a:xfrm rot="-5276572" flipH="1">
            <a:off x="8696795" y="3193348"/>
            <a:ext cx="913994" cy="1126185"/>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9"/>
          <p:cNvSpPr/>
          <p:nvPr/>
        </p:nvSpPr>
        <p:spPr>
          <a:xfrm rot="10800000">
            <a:off x="916249" y="-826164"/>
            <a:ext cx="1076479" cy="1326392"/>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2">
  <p:cSld name="CUSTOM_18">
    <p:spTree>
      <p:nvGrpSpPr>
        <p:cNvPr id="1" name="Shape 302"/>
        <p:cNvGrpSpPr/>
        <p:nvPr/>
      </p:nvGrpSpPr>
      <p:grpSpPr>
        <a:xfrm>
          <a:off x="0" y="0"/>
          <a:ext cx="0" cy="0"/>
          <a:chOff x="0" y="0"/>
          <a:chExt cx="0" cy="0"/>
        </a:xfrm>
      </p:grpSpPr>
      <p:sp>
        <p:nvSpPr>
          <p:cNvPr id="303" name="Google Shape;303;p30"/>
          <p:cNvSpPr/>
          <p:nvPr/>
        </p:nvSpPr>
        <p:spPr>
          <a:xfrm rot="5400000">
            <a:off x="6707113" y="-442318"/>
            <a:ext cx="1378195" cy="1217726"/>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0"/>
          <p:cNvSpPr txBox="1">
            <a:spLocks noGrp="1"/>
          </p:cNvSpPr>
          <p:nvPr>
            <p:ph type="subTitle" idx="1"/>
          </p:nvPr>
        </p:nvSpPr>
        <p:spPr>
          <a:xfrm>
            <a:off x="720000" y="1518050"/>
            <a:ext cx="3739200" cy="21615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400"/>
              <a:buChar char="●"/>
              <a:defRPr sz="1300">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305" name="Google Shape;305;p30"/>
          <p:cNvSpPr txBox="1">
            <a:spLocks noGrp="1"/>
          </p:cNvSpPr>
          <p:nvPr>
            <p:ph type="subTitle" idx="2"/>
          </p:nvPr>
        </p:nvSpPr>
        <p:spPr>
          <a:xfrm>
            <a:off x="4684825" y="1518050"/>
            <a:ext cx="3739200" cy="21615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400"/>
              <a:buChar char="●"/>
              <a:defRPr sz="1300">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306" name="Google Shape;306;p30"/>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07" name="Google Shape;307;p30"/>
          <p:cNvSpPr/>
          <p:nvPr/>
        </p:nvSpPr>
        <p:spPr>
          <a:xfrm rot="5023203">
            <a:off x="8107432" y="-165768"/>
            <a:ext cx="544889" cy="739836"/>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0"/>
          <p:cNvSpPr/>
          <p:nvPr/>
        </p:nvSpPr>
        <p:spPr>
          <a:xfrm rot="10769932">
            <a:off x="7841583" y="-742114"/>
            <a:ext cx="1076520" cy="1326442"/>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0"/>
          <p:cNvSpPr/>
          <p:nvPr/>
        </p:nvSpPr>
        <p:spPr>
          <a:xfrm rot="-5400000">
            <a:off x="3423068" y="4540639"/>
            <a:ext cx="589550" cy="80047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0"/>
          <p:cNvSpPr/>
          <p:nvPr/>
        </p:nvSpPr>
        <p:spPr>
          <a:xfrm rot="-6692913">
            <a:off x="2151038" y="3992375"/>
            <a:ext cx="1808318" cy="2678677"/>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0"/>
          <p:cNvSpPr/>
          <p:nvPr/>
        </p:nvSpPr>
        <p:spPr>
          <a:xfrm rot="9973307">
            <a:off x="281839" y="4509886"/>
            <a:ext cx="2698045" cy="2207467"/>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6"/>
        <p:cNvGrpSpPr/>
        <p:nvPr/>
      </p:nvGrpSpPr>
      <p:grpSpPr>
        <a:xfrm>
          <a:off x="0" y="0"/>
          <a:ext cx="0" cy="0"/>
          <a:chOff x="0" y="0"/>
          <a:chExt cx="0" cy="0"/>
        </a:xfrm>
      </p:grpSpPr>
      <p:sp>
        <p:nvSpPr>
          <p:cNvPr id="37" name="Google Shape;37;p4"/>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 name="Google Shape;38;p4"/>
          <p:cNvSpPr txBox="1">
            <a:spLocks noGrp="1"/>
          </p:cNvSpPr>
          <p:nvPr>
            <p:ph type="body" idx="1"/>
          </p:nvPr>
        </p:nvSpPr>
        <p:spPr>
          <a:xfrm>
            <a:off x="720000" y="1169175"/>
            <a:ext cx="7704000" cy="4548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Crete Round"/>
              <a:buAutoNum type="arabicPeriod"/>
              <a:defRPr sz="1100">
                <a:solidFill>
                  <a:srgbClr val="434343"/>
                </a:solidFill>
              </a:defRPr>
            </a:lvl1pPr>
            <a:lvl2pPr marL="914400" lvl="1" indent="-317500" rtl="0">
              <a:lnSpc>
                <a:spcPct val="115000"/>
              </a:lnSpc>
              <a:spcBef>
                <a:spcPts val="0"/>
              </a:spcBef>
              <a:spcAft>
                <a:spcPts val="0"/>
              </a:spcAft>
              <a:buClr>
                <a:srgbClr val="434343"/>
              </a:buClr>
              <a:buSzPts val="1400"/>
              <a:buAutoNum type="alphaLcPeriod"/>
              <a:defRPr>
                <a:solidFill>
                  <a:srgbClr val="434343"/>
                </a:solidFill>
              </a:defRPr>
            </a:lvl2pPr>
            <a:lvl3pPr marL="1371600" lvl="2" indent="-317500" rtl="0">
              <a:lnSpc>
                <a:spcPct val="115000"/>
              </a:lnSpc>
              <a:spcBef>
                <a:spcPts val="0"/>
              </a:spcBef>
              <a:spcAft>
                <a:spcPts val="0"/>
              </a:spcAft>
              <a:buClr>
                <a:srgbClr val="434343"/>
              </a:buClr>
              <a:buSzPts val="1400"/>
              <a:buAutoNum type="romanLcPeriod"/>
              <a:defRPr>
                <a:solidFill>
                  <a:srgbClr val="434343"/>
                </a:solidFill>
              </a:defRPr>
            </a:lvl3pPr>
            <a:lvl4pPr marL="1828800" lvl="3" indent="-317500" rtl="0">
              <a:lnSpc>
                <a:spcPct val="115000"/>
              </a:lnSpc>
              <a:spcBef>
                <a:spcPts val="0"/>
              </a:spcBef>
              <a:spcAft>
                <a:spcPts val="0"/>
              </a:spcAft>
              <a:buClr>
                <a:srgbClr val="434343"/>
              </a:buClr>
              <a:buSzPts val="1400"/>
              <a:buAutoNum type="arabicPeriod"/>
              <a:defRPr>
                <a:solidFill>
                  <a:srgbClr val="434343"/>
                </a:solidFill>
              </a:defRPr>
            </a:lvl4pPr>
            <a:lvl5pPr marL="2286000" lvl="4" indent="-317500" rtl="0">
              <a:lnSpc>
                <a:spcPct val="115000"/>
              </a:lnSpc>
              <a:spcBef>
                <a:spcPts val="0"/>
              </a:spcBef>
              <a:spcAft>
                <a:spcPts val="0"/>
              </a:spcAft>
              <a:buClr>
                <a:srgbClr val="434343"/>
              </a:buClr>
              <a:buSzPts val="1400"/>
              <a:buAutoNum type="alphaLcPeriod"/>
              <a:defRPr>
                <a:solidFill>
                  <a:srgbClr val="434343"/>
                </a:solidFill>
              </a:defRPr>
            </a:lvl5pPr>
            <a:lvl6pPr marL="2743200" lvl="5" indent="-317500" rtl="0">
              <a:lnSpc>
                <a:spcPct val="115000"/>
              </a:lnSpc>
              <a:spcBef>
                <a:spcPts val="0"/>
              </a:spcBef>
              <a:spcAft>
                <a:spcPts val="0"/>
              </a:spcAft>
              <a:buClr>
                <a:srgbClr val="434343"/>
              </a:buClr>
              <a:buSzPts val="1400"/>
              <a:buAutoNum type="romanLcPeriod"/>
              <a:defRPr>
                <a:solidFill>
                  <a:srgbClr val="434343"/>
                </a:solidFill>
              </a:defRPr>
            </a:lvl6pPr>
            <a:lvl7pPr marL="3200400" lvl="6" indent="-317500" rtl="0">
              <a:lnSpc>
                <a:spcPct val="115000"/>
              </a:lnSpc>
              <a:spcBef>
                <a:spcPts val="0"/>
              </a:spcBef>
              <a:spcAft>
                <a:spcPts val="0"/>
              </a:spcAft>
              <a:buClr>
                <a:srgbClr val="434343"/>
              </a:buClr>
              <a:buSzPts val="1400"/>
              <a:buAutoNum type="arabicPeriod"/>
              <a:defRPr>
                <a:solidFill>
                  <a:srgbClr val="434343"/>
                </a:solidFill>
              </a:defRPr>
            </a:lvl7pPr>
            <a:lvl8pPr marL="3657600" lvl="7" indent="-317500" rtl="0">
              <a:lnSpc>
                <a:spcPct val="115000"/>
              </a:lnSpc>
              <a:spcBef>
                <a:spcPts val="0"/>
              </a:spcBef>
              <a:spcAft>
                <a:spcPts val="0"/>
              </a:spcAft>
              <a:buClr>
                <a:srgbClr val="434343"/>
              </a:buClr>
              <a:buSzPts val="1400"/>
              <a:buAutoNum type="alphaLcPeriod"/>
              <a:defRPr>
                <a:solidFill>
                  <a:srgbClr val="434343"/>
                </a:solidFill>
              </a:defRPr>
            </a:lvl8pPr>
            <a:lvl9pPr marL="4114800" lvl="8" indent="-317500"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39" name="Google Shape;39;p4"/>
          <p:cNvSpPr/>
          <p:nvPr/>
        </p:nvSpPr>
        <p:spPr>
          <a:xfrm rot="6201385" flipH="1">
            <a:off x="8556042" y="605519"/>
            <a:ext cx="1877671" cy="1755493"/>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rot="-5254447" flipH="1">
            <a:off x="7615730" y="-310208"/>
            <a:ext cx="626782" cy="851027"/>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rot="-10505965" flipH="1">
            <a:off x="7241114" y="-1288513"/>
            <a:ext cx="1376011" cy="1921357"/>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8831399" y="1940520"/>
            <a:ext cx="709433" cy="686352"/>
          </a:xfrm>
          <a:custGeom>
            <a:avLst/>
            <a:gdLst/>
            <a:ahLst/>
            <a:cxnLst/>
            <a:rect l="l" t="t" r="r" b="b"/>
            <a:pathLst>
              <a:path w="11816" h="11433" extrusionOk="0">
                <a:moveTo>
                  <a:pt x="5624" y="0"/>
                </a:moveTo>
                <a:cubicBezTo>
                  <a:pt x="5116" y="0"/>
                  <a:pt x="4606" y="74"/>
                  <a:pt x="4110" y="228"/>
                </a:cubicBezTo>
                <a:cubicBezTo>
                  <a:pt x="2337" y="808"/>
                  <a:pt x="1061" y="2349"/>
                  <a:pt x="829" y="4205"/>
                </a:cubicBezTo>
                <a:cubicBezTo>
                  <a:pt x="0" y="6442"/>
                  <a:pt x="713" y="8961"/>
                  <a:pt x="2585" y="10419"/>
                </a:cubicBezTo>
                <a:cubicBezTo>
                  <a:pt x="3500" y="11109"/>
                  <a:pt x="4598" y="11433"/>
                  <a:pt x="5702" y="11433"/>
                </a:cubicBezTo>
                <a:cubicBezTo>
                  <a:pt x="7039" y="11433"/>
                  <a:pt x="8386" y="10959"/>
                  <a:pt x="9429" y="10088"/>
                </a:cubicBezTo>
                <a:cubicBezTo>
                  <a:pt x="11434" y="8414"/>
                  <a:pt x="11815" y="5481"/>
                  <a:pt x="10705" y="3161"/>
                </a:cubicBezTo>
                <a:cubicBezTo>
                  <a:pt x="9784" y="1253"/>
                  <a:pt x="7724" y="0"/>
                  <a:pt x="5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rot="-5400000">
            <a:off x="1010484" y="4236596"/>
            <a:ext cx="1623621" cy="2204588"/>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rot="512381">
            <a:off x="313474" y="4529823"/>
            <a:ext cx="733192" cy="912944"/>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CUSTOM_9">
    <p:spTree>
      <p:nvGrpSpPr>
        <p:cNvPr id="1" name="Shape 312"/>
        <p:cNvGrpSpPr/>
        <p:nvPr/>
      </p:nvGrpSpPr>
      <p:grpSpPr>
        <a:xfrm>
          <a:off x="0" y="0"/>
          <a:ext cx="0" cy="0"/>
          <a:chOff x="0" y="0"/>
          <a:chExt cx="0" cy="0"/>
        </a:xfrm>
      </p:grpSpPr>
      <p:sp>
        <p:nvSpPr>
          <p:cNvPr id="313" name="Google Shape;313;p31"/>
          <p:cNvSpPr txBox="1">
            <a:spLocks noGrp="1"/>
          </p:cNvSpPr>
          <p:nvPr>
            <p:ph type="ctrTitle"/>
          </p:nvPr>
        </p:nvSpPr>
        <p:spPr>
          <a:xfrm>
            <a:off x="720000" y="561096"/>
            <a:ext cx="4489500" cy="9978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7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14" name="Google Shape;314;p31"/>
          <p:cNvSpPr txBox="1">
            <a:spLocks noGrp="1"/>
          </p:cNvSpPr>
          <p:nvPr>
            <p:ph type="subTitle" idx="1"/>
          </p:nvPr>
        </p:nvSpPr>
        <p:spPr>
          <a:xfrm>
            <a:off x="732025" y="1831175"/>
            <a:ext cx="4160700" cy="1200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315" name="Google Shape;315;p31"/>
          <p:cNvSpPr/>
          <p:nvPr/>
        </p:nvSpPr>
        <p:spPr>
          <a:xfrm>
            <a:off x="-901692" y="-326283"/>
            <a:ext cx="2805320" cy="1255187"/>
          </a:xfrm>
          <a:custGeom>
            <a:avLst/>
            <a:gdLst/>
            <a:ahLst/>
            <a:cxnLst/>
            <a:rect l="l" t="t" r="r" b="b"/>
            <a:pathLst>
              <a:path w="69280" h="30998" extrusionOk="0">
                <a:moveTo>
                  <a:pt x="59595" y="0"/>
                </a:moveTo>
                <a:cubicBezTo>
                  <a:pt x="53916" y="0"/>
                  <a:pt x="48230" y="635"/>
                  <a:pt x="42551" y="1117"/>
                </a:cubicBezTo>
                <a:cubicBezTo>
                  <a:pt x="33801" y="1863"/>
                  <a:pt x="25019" y="2360"/>
                  <a:pt x="16219" y="2642"/>
                </a:cubicBezTo>
                <a:cubicBezTo>
                  <a:pt x="11265" y="2791"/>
                  <a:pt x="6310" y="2874"/>
                  <a:pt x="1372" y="2874"/>
                </a:cubicBezTo>
                <a:cubicBezTo>
                  <a:pt x="1365" y="2874"/>
                  <a:pt x="1359" y="2873"/>
                  <a:pt x="1353" y="2873"/>
                </a:cubicBezTo>
                <a:cubicBezTo>
                  <a:pt x="647" y="2873"/>
                  <a:pt x="1" y="3774"/>
                  <a:pt x="477" y="4415"/>
                </a:cubicBezTo>
                <a:cubicBezTo>
                  <a:pt x="7255" y="13313"/>
                  <a:pt x="14198" y="22063"/>
                  <a:pt x="21290" y="30696"/>
                </a:cubicBezTo>
                <a:cubicBezTo>
                  <a:pt x="21466" y="30901"/>
                  <a:pt x="21745" y="30997"/>
                  <a:pt x="22020" y="30997"/>
                </a:cubicBezTo>
                <a:cubicBezTo>
                  <a:pt x="22211" y="30997"/>
                  <a:pt x="22400" y="30950"/>
                  <a:pt x="22550" y="30862"/>
                </a:cubicBezTo>
                <a:lnTo>
                  <a:pt x="61790" y="7696"/>
                </a:lnTo>
                <a:lnTo>
                  <a:pt x="64623" y="6006"/>
                </a:lnTo>
                <a:cubicBezTo>
                  <a:pt x="65270" y="5624"/>
                  <a:pt x="66214" y="5260"/>
                  <a:pt x="66628" y="4581"/>
                </a:cubicBezTo>
                <a:cubicBezTo>
                  <a:pt x="66777" y="4332"/>
                  <a:pt x="66844" y="4034"/>
                  <a:pt x="66811" y="3735"/>
                </a:cubicBezTo>
                <a:cubicBezTo>
                  <a:pt x="67391" y="3321"/>
                  <a:pt x="67971" y="2907"/>
                  <a:pt x="68551" y="2493"/>
                </a:cubicBezTo>
                <a:cubicBezTo>
                  <a:pt x="69180" y="2029"/>
                  <a:pt x="69280" y="736"/>
                  <a:pt x="68302" y="603"/>
                </a:cubicBezTo>
                <a:cubicBezTo>
                  <a:pt x="65403" y="166"/>
                  <a:pt x="62500" y="0"/>
                  <a:pt x="595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1"/>
          <p:cNvSpPr/>
          <p:nvPr/>
        </p:nvSpPr>
        <p:spPr>
          <a:xfrm rot="5399745">
            <a:off x="643119" y="-454341"/>
            <a:ext cx="795775" cy="1080481"/>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1"/>
          <p:cNvSpPr/>
          <p:nvPr/>
        </p:nvSpPr>
        <p:spPr>
          <a:xfrm rot="-10453457">
            <a:off x="367277" y="-1286165"/>
            <a:ext cx="1572224" cy="1937229"/>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1"/>
          <p:cNvSpPr txBox="1"/>
          <p:nvPr/>
        </p:nvSpPr>
        <p:spPr>
          <a:xfrm>
            <a:off x="720000" y="3730700"/>
            <a:ext cx="4394700" cy="5364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pt-BR" sz="1000">
                <a:solidFill>
                  <a:schemeClr val="dk1"/>
                </a:solidFill>
                <a:latin typeface="Roboto Slab"/>
                <a:ea typeface="Roboto Slab"/>
                <a:cs typeface="Roboto Slab"/>
                <a:sym typeface="Roboto Slab"/>
              </a:rPr>
              <a:t>CRÉDITOS: este modelo de apresentação foi criado pelo </a:t>
            </a:r>
            <a:r>
              <a:rPr lang="pt-BR" sz="1000">
                <a:solidFill>
                  <a:schemeClr val="accent2"/>
                </a:solidFill>
                <a:uFill>
                  <a:noFill/>
                </a:uFill>
                <a:latin typeface="Roboto Slab SemiBold"/>
                <a:ea typeface="Roboto Slab SemiBold"/>
                <a:cs typeface="Roboto Slab SemiBold"/>
                <a:sym typeface="Roboto Slab SemiBold"/>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pt-BR" sz="1000">
                <a:solidFill>
                  <a:schemeClr val="dk1"/>
                </a:solidFill>
                <a:latin typeface="Roboto Slab"/>
                <a:ea typeface="Roboto Slab"/>
                <a:cs typeface="Roboto Slab"/>
                <a:sym typeface="Roboto Slab"/>
              </a:rPr>
              <a:t>, e inclui ícones da</a:t>
            </a:r>
            <a:r>
              <a:rPr lang="pt-BR" sz="1000">
                <a:solidFill>
                  <a:schemeClr val="accent2"/>
                </a:solidFill>
                <a:latin typeface="Roboto Slab SemiBold"/>
                <a:ea typeface="Roboto Slab SemiBold"/>
                <a:cs typeface="Roboto Slab SemiBold"/>
                <a:sym typeface="Roboto Slab SemiBold"/>
              </a:rPr>
              <a:t> </a:t>
            </a:r>
            <a:r>
              <a:rPr lang="pt-BR" sz="1000">
                <a:solidFill>
                  <a:schemeClr val="accent2"/>
                </a:solidFill>
                <a:uFill>
                  <a:noFill/>
                </a:uFill>
                <a:latin typeface="Roboto Slab SemiBold"/>
                <a:ea typeface="Roboto Slab SemiBold"/>
                <a:cs typeface="Roboto Slab SemiBold"/>
                <a:sym typeface="Roboto Slab SemiBold"/>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pt-BR" sz="1000">
                <a:solidFill>
                  <a:schemeClr val="accent2"/>
                </a:solidFill>
                <a:latin typeface="Roboto Slab SemiBold"/>
                <a:ea typeface="Roboto Slab SemiBold"/>
                <a:cs typeface="Roboto Slab SemiBold"/>
                <a:sym typeface="Roboto Slab SemiBold"/>
              </a:rPr>
              <a:t> </a:t>
            </a:r>
            <a:r>
              <a:rPr lang="pt-BR" sz="1000">
                <a:solidFill>
                  <a:schemeClr val="dk1"/>
                </a:solidFill>
                <a:latin typeface="Roboto Slab"/>
                <a:ea typeface="Roboto Slab"/>
                <a:cs typeface="Roboto Slab"/>
                <a:sym typeface="Roboto Slab"/>
              </a:rPr>
              <a:t>e infográficos e imagens da </a:t>
            </a:r>
            <a:r>
              <a:rPr lang="pt-BR" sz="1000">
                <a:solidFill>
                  <a:schemeClr val="accent2"/>
                </a:solidFill>
                <a:uFill>
                  <a:noFill/>
                </a:uFill>
                <a:latin typeface="Roboto Slab SemiBold"/>
                <a:ea typeface="Roboto Slab SemiBold"/>
                <a:cs typeface="Roboto Slab SemiBold"/>
                <a:sym typeface="Roboto Slab SemiBold"/>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endParaRPr>
              <a:solidFill>
                <a:schemeClr val="accent2"/>
              </a:solidFill>
              <a:latin typeface="Roboto Slab SemiBold"/>
              <a:ea typeface="Roboto Slab SemiBold"/>
              <a:cs typeface="Roboto Slab SemiBold"/>
              <a:sym typeface="Roboto Slab SemiBold"/>
            </a:endParaRPr>
          </a:p>
        </p:txBody>
      </p:sp>
      <p:sp>
        <p:nvSpPr>
          <p:cNvPr id="319" name="Google Shape;319;p31"/>
          <p:cNvSpPr/>
          <p:nvPr/>
        </p:nvSpPr>
        <p:spPr>
          <a:xfrm rot="-2700000">
            <a:off x="8479711" y="3352712"/>
            <a:ext cx="931237" cy="1848083"/>
          </a:xfrm>
          <a:custGeom>
            <a:avLst/>
            <a:gdLst/>
            <a:ahLst/>
            <a:cxnLst/>
            <a:rect l="l" t="t" r="r" b="b"/>
            <a:pathLst>
              <a:path w="18378" h="36472" extrusionOk="0">
                <a:moveTo>
                  <a:pt x="10986" y="1"/>
                </a:moveTo>
                <a:cubicBezTo>
                  <a:pt x="10754" y="1"/>
                  <a:pt x="10515" y="72"/>
                  <a:pt x="10307" y="211"/>
                </a:cubicBezTo>
                <a:cubicBezTo>
                  <a:pt x="7192" y="2282"/>
                  <a:pt x="4010" y="4271"/>
                  <a:pt x="796" y="6176"/>
                </a:cubicBezTo>
                <a:cubicBezTo>
                  <a:pt x="182" y="6541"/>
                  <a:pt x="0" y="7154"/>
                  <a:pt x="398" y="7767"/>
                </a:cubicBezTo>
                <a:cubicBezTo>
                  <a:pt x="713" y="8248"/>
                  <a:pt x="1028" y="8728"/>
                  <a:pt x="1293" y="9225"/>
                </a:cubicBezTo>
                <a:cubicBezTo>
                  <a:pt x="1309" y="9358"/>
                  <a:pt x="1342" y="9491"/>
                  <a:pt x="1409" y="9607"/>
                </a:cubicBezTo>
                <a:cubicBezTo>
                  <a:pt x="4922" y="16252"/>
                  <a:pt x="5701" y="24023"/>
                  <a:pt x="3563" y="31232"/>
                </a:cubicBezTo>
                <a:cubicBezTo>
                  <a:pt x="3381" y="31762"/>
                  <a:pt x="3629" y="32358"/>
                  <a:pt x="4143" y="32574"/>
                </a:cubicBezTo>
                <a:lnTo>
                  <a:pt x="12909" y="36402"/>
                </a:lnTo>
                <a:cubicBezTo>
                  <a:pt x="13032" y="36449"/>
                  <a:pt x="13161" y="36472"/>
                  <a:pt x="13289" y="36472"/>
                </a:cubicBezTo>
                <a:cubicBezTo>
                  <a:pt x="13612" y="36472"/>
                  <a:pt x="13929" y="36326"/>
                  <a:pt x="14119" y="36054"/>
                </a:cubicBezTo>
                <a:cubicBezTo>
                  <a:pt x="17251" y="31182"/>
                  <a:pt x="18377" y="25399"/>
                  <a:pt x="18029" y="19682"/>
                </a:cubicBezTo>
                <a:cubicBezTo>
                  <a:pt x="17797" y="16500"/>
                  <a:pt x="17217" y="13368"/>
                  <a:pt x="16289" y="10336"/>
                </a:cubicBezTo>
                <a:cubicBezTo>
                  <a:pt x="15428" y="7436"/>
                  <a:pt x="14483" y="4403"/>
                  <a:pt x="12611" y="1984"/>
                </a:cubicBezTo>
                <a:cubicBezTo>
                  <a:pt x="12561" y="1918"/>
                  <a:pt x="12495" y="1851"/>
                  <a:pt x="12412" y="1818"/>
                </a:cubicBezTo>
                <a:cubicBezTo>
                  <a:pt x="12246" y="1404"/>
                  <a:pt x="12080" y="1006"/>
                  <a:pt x="11898" y="592"/>
                </a:cubicBezTo>
                <a:cubicBezTo>
                  <a:pt x="11724" y="191"/>
                  <a:pt x="11364" y="1"/>
                  <a:pt x="10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1"/>
          <p:cNvSpPr/>
          <p:nvPr/>
        </p:nvSpPr>
        <p:spPr>
          <a:xfrm rot="-5636081">
            <a:off x="7144026" y="4033705"/>
            <a:ext cx="1592887" cy="2162698"/>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1"/>
          <p:cNvSpPr/>
          <p:nvPr/>
        </p:nvSpPr>
        <p:spPr>
          <a:xfrm rot="346474">
            <a:off x="7239678" y="-701186"/>
            <a:ext cx="2214506" cy="1811849"/>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1"/>
          <p:cNvSpPr/>
          <p:nvPr/>
        </p:nvSpPr>
        <p:spPr>
          <a:xfrm rot="10800000">
            <a:off x="8528018" y="212312"/>
            <a:ext cx="883853" cy="1200072"/>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1"/>
          <p:cNvSpPr/>
          <p:nvPr/>
        </p:nvSpPr>
        <p:spPr>
          <a:xfrm rot="10800000">
            <a:off x="8011038" y="-2"/>
            <a:ext cx="2549813" cy="3777059"/>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324"/>
        <p:cNvGrpSpPr/>
        <p:nvPr/>
      </p:nvGrpSpPr>
      <p:grpSpPr>
        <a:xfrm>
          <a:off x="0" y="0"/>
          <a:ext cx="0" cy="0"/>
          <a:chOff x="0" y="0"/>
          <a:chExt cx="0" cy="0"/>
        </a:xfrm>
      </p:grpSpPr>
      <p:sp>
        <p:nvSpPr>
          <p:cNvPr id="325" name="Google Shape;325;p32"/>
          <p:cNvSpPr/>
          <p:nvPr/>
        </p:nvSpPr>
        <p:spPr>
          <a:xfrm rot="5400000">
            <a:off x="604569" y="-287805"/>
            <a:ext cx="1982909" cy="1752030"/>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2"/>
          <p:cNvSpPr/>
          <p:nvPr/>
        </p:nvSpPr>
        <p:spPr>
          <a:xfrm rot="5400000">
            <a:off x="-731079" y="3085339"/>
            <a:ext cx="3161501" cy="3369463"/>
          </a:xfrm>
          <a:custGeom>
            <a:avLst/>
            <a:gdLst/>
            <a:ahLst/>
            <a:cxnLst/>
            <a:rect l="l" t="t" r="r" b="b"/>
            <a:pathLst>
              <a:path w="28585" h="30466" extrusionOk="0">
                <a:moveTo>
                  <a:pt x="25026" y="1"/>
                </a:moveTo>
                <a:cubicBezTo>
                  <a:pt x="24926" y="1"/>
                  <a:pt x="24825" y="4"/>
                  <a:pt x="24724" y="8"/>
                </a:cubicBezTo>
                <a:cubicBezTo>
                  <a:pt x="23514" y="58"/>
                  <a:pt x="22321" y="174"/>
                  <a:pt x="21111" y="273"/>
                </a:cubicBezTo>
                <a:cubicBezTo>
                  <a:pt x="18775" y="472"/>
                  <a:pt x="16356" y="572"/>
                  <a:pt x="14052" y="1019"/>
                </a:cubicBezTo>
                <a:cubicBezTo>
                  <a:pt x="11865" y="1433"/>
                  <a:pt x="12379" y="3819"/>
                  <a:pt x="12379" y="5526"/>
                </a:cubicBezTo>
                <a:cubicBezTo>
                  <a:pt x="12395" y="7896"/>
                  <a:pt x="12412" y="10282"/>
                  <a:pt x="12428" y="12652"/>
                </a:cubicBezTo>
                <a:lnTo>
                  <a:pt x="12428" y="14690"/>
                </a:lnTo>
                <a:cubicBezTo>
                  <a:pt x="12428" y="15104"/>
                  <a:pt x="12627" y="16165"/>
                  <a:pt x="12428" y="16529"/>
                </a:cubicBezTo>
                <a:lnTo>
                  <a:pt x="12428" y="16794"/>
                </a:lnTo>
                <a:lnTo>
                  <a:pt x="12362" y="16794"/>
                </a:lnTo>
                <a:cubicBezTo>
                  <a:pt x="12323" y="16833"/>
                  <a:pt x="12202" y="16846"/>
                  <a:pt x="12048" y="16846"/>
                </a:cubicBezTo>
                <a:cubicBezTo>
                  <a:pt x="11742" y="16846"/>
                  <a:pt x="11307" y="16794"/>
                  <a:pt x="11152" y="16794"/>
                </a:cubicBezTo>
                <a:lnTo>
                  <a:pt x="9147" y="16811"/>
                </a:lnTo>
                <a:lnTo>
                  <a:pt x="1127" y="16861"/>
                </a:lnTo>
                <a:cubicBezTo>
                  <a:pt x="547" y="16877"/>
                  <a:pt x="99" y="17325"/>
                  <a:pt x="83" y="17905"/>
                </a:cubicBezTo>
                <a:cubicBezTo>
                  <a:pt x="0" y="21351"/>
                  <a:pt x="116" y="24798"/>
                  <a:pt x="431" y="28228"/>
                </a:cubicBezTo>
                <a:cubicBezTo>
                  <a:pt x="447" y="28394"/>
                  <a:pt x="497" y="28560"/>
                  <a:pt x="580" y="28709"/>
                </a:cubicBezTo>
                <a:cubicBezTo>
                  <a:pt x="580" y="28941"/>
                  <a:pt x="563" y="29189"/>
                  <a:pt x="563" y="29438"/>
                </a:cubicBezTo>
                <a:cubicBezTo>
                  <a:pt x="563" y="30001"/>
                  <a:pt x="1027" y="30465"/>
                  <a:pt x="1591" y="30465"/>
                </a:cubicBezTo>
                <a:lnTo>
                  <a:pt x="27491" y="30051"/>
                </a:lnTo>
                <a:cubicBezTo>
                  <a:pt x="28038" y="30051"/>
                  <a:pt x="28585" y="29587"/>
                  <a:pt x="28552" y="29024"/>
                </a:cubicBezTo>
                <a:lnTo>
                  <a:pt x="27624" y="14690"/>
                </a:lnTo>
                <a:lnTo>
                  <a:pt x="27176" y="7515"/>
                </a:lnTo>
                <a:cubicBezTo>
                  <a:pt x="27094" y="6355"/>
                  <a:pt x="27027" y="5195"/>
                  <a:pt x="26944" y="4035"/>
                </a:cubicBezTo>
                <a:cubicBezTo>
                  <a:pt x="26895" y="3041"/>
                  <a:pt x="27044" y="1715"/>
                  <a:pt x="26613" y="803"/>
                </a:cubicBezTo>
                <a:cubicBezTo>
                  <a:pt x="26311" y="127"/>
                  <a:pt x="25684" y="1"/>
                  <a:pt x="250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2"/>
          <p:cNvSpPr/>
          <p:nvPr/>
        </p:nvSpPr>
        <p:spPr>
          <a:xfrm rot="5399722">
            <a:off x="7111830" y="-534440"/>
            <a:ext cx="1458134" cy="197981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2"/>
          <p:cNvSpPr/>
          <p:nvPr/>
        </p:nvSpPr>
        <p:spPr>
          <a:xfrm rot="26" flipH="1">
            <a:off x="367231" y="354381"/>
            <a:ext cx="8274219" cy="4386635"/>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2"/>
          <p:cNvSpPr/>
          <p:nvPr/>
        </p:nvSpPr>
        <p:spPr>
          <a:xfrm rot="9973307">
            <a:off x="7074989" y="3601511"/>
            <a:ext cx="2698045" cy="2207467"/>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2"/>
          <p:cNvSpPr/>
          <p:nvPr/>
        </p:nvSpPr>
        <p:spPr>
          <a:xfrm rot="-5400000">
            <a:off x="7115223" y="4441078"/>
            <a:ext cx="683878" cy="928551"/>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2"/>
          <p:cNvSpPr/>
          <p:nvPr/>
        </p:nvSpPr>
        <p:spPr>
          <a:xfrm rot="-6692850">
            <a:off x="5544799" y="3767472"/>
            <a:ext cx="2097729" cy="3107383"/>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2"/>
          <p:cNvSpPr/>
          <p:nvPr/>
        </p:nvSpPr>
        <p:spPr>
          <a:xfrm rot="-9352694">
            <a:off x="806961" y="3975548"/>
            <a:ext cx="1059678" cy="1364415"/>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2"/>
          <p:cNvSpPr/>
          <p:nvPr/>
        </p:nvSpPr>
        <p:spPr>
          <a:xfrm rot="5023203">
            <a:off x="2456782" y="-130368"/>
            <a:ext cx="544889" cy="739836"/>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2"/>
          <p:cNvSpPr/>
          <p:nvPr/>
        </p:nvSpPr>
        <p:spPr>
          <a:xfrm rot="10769932">
            <a:off x="2190933" y="-706714"/>
            <a:ext cx="1076520" cy="1326442"/>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2"/>
          <p:cNvSpPr/>
          <p:nvPr/>
        </p:nvSpPr>
        <p:spPr>
          <a:xfrm rot="-3804836">
            <a:off x="6400290" y="62620"/>
            <a:ext cx="684650" cy="881539"/>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CUSTOM_11">
    <p:spTree>
      <p:nvGrpSpPr>
        <p:cNvPr id="1" name="Shape 336"/>
        <p:cNvGrpSpPr/>
        <p:nvPr/>
      </p:nvGrpSpPr>
      <p:grpSpPr>
        <a:xfrm>
          <a:off x="0" y="0"/>
          <a:ext cx="0" cy="0"/>
          <a:chOff x="0" y="0"/>
          <a:chExt cx="0" cy="0"/>
        </a:xfrm>
      </p:grpSpPr>
      <p:sp>
        <p:nvSpPr>
          <p:cNvPr id="337" name="Google Shape;337;p33"/>
          <p:cNvSpPr/>
          <p:nvPr/>
        </p:nvSpPr>
        <p:spPr>
          <a:xfrm rot="346516">
            <a:off x="7112718" y="-879303"/>
            <a:ext cx="2893764" cy="2367599"/>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p:nvPr/>
        </p:nvSpPr>
        <p:spPr>
          <a:xfrm rot="-5633934">
            <a:off x="29524" y="-489049"/>
            <a:ext cx="1681905" cy="2297137"/>
          </a:xfrm>
          <a:custGeom>
            <a:avLst/>
            <a:gdLst/>
            <a:ahLst/>
            <a:cxnLst/>
            <a:rect l="l" t="t" r="r" b="b"/>
            <a:pathLst>
              <a:path w="27376" h="37390" extrusionOk="0">
                <a:moveTo>
                  <a:pt x="1478" y="0"/>
                </a:moveTo>
                <a:cubicBezTo>
                  <a:pt x="941" y="0"/>
                  <a:pt x="478" y="404"/>
                  <a:pt x="414" y="946"/>
                </a:cubicBezTo>
                <a:cubicBezTo>
                  <a:pt x="133" y="6431"/>
                  <a:pt x="0" y="11916"/>
                  <a:pt x="33" y="17401"/>
                </a:cubicBezTo>
                <a:cubicBezTo>
                  <a:pt x="33" y="17932"/>
                  <a:pt x="365" y="18495"/>
                  <a:pt x="961" y="18512"/>
                </a:cubicBezTo>
                <a:lnTo>
                  <a:pt x="12080" y="18976"/>
                </a:lnTo>
                <a:cubicBezTo>
                  <a:pt x="12362" y="24693"/>
                  <a:pt x="12478" y="30426"/>
                  <a:pt x="12445" y="36143"/>
                </a:cubicBezTo>
                <a:cubicBezTo>
                  <a:pt x="12445" y="36834"/>
                  <a:pt x="12906" y="37257"/>
                  <a:pt x="13561" y="37257"/>
                </a:cubicBezTo>
                <a:cubicBezTo>
                  <a:pt x="13597" y="37257"/>
                  <a:pt x="13634" y="37256"/>
                  <a:pt x="13671" y="37253"/>
                </a:cubicBezTo>
                <a:cubicBezTo>
                  <a:pt x="15338" y="37130"/>
                  <a:pt x="17005" y="37067"/>
                  <a:pt x="18671" y="37067"/>
                </a:cubicBezTo>
                <a:cubicBezTo>
                  <a:pt x="20816" y="37067"/>
                  <a:pt x="22961" y="37171"/>
                  <a:pt x="25105" y="37386"/>
                </a:cubicBezTo>
                <a:cubicBezTo>
                  <a:pt x="25135" y="37388"/>
                  <a:pt x="25164" y="37390"/>
                  <a:pt x="25194" y="37390"/>
                </a:cubicBezTo>
                <a:cubicBezTo>
                  <a:pt x="25720" y="37390"/>
                  <a:pt x="26169" y="36975"/>
                  <a:pt x="26232" y="36441"/>
                </a:cubicBezTo>
                <a:cubicBezTo>
                  <a:pt x="27011" y="25770"/>
                  <a:pt x="27375" y="15081"/>
                  <a:pt x="27326" y="4360"/>
                </a:cubicBezTo>
                <a:cubicBezTo>
                  <a:pt x="27342" y="4095"/>
                  <a:pt x="27243" y="3846"/>
                  <a:pt x="27077" y="3664"/>
                </a:cubicBezTo>
                <a:cubicBezTo>
                  <a:pt x="27094" y="3316"/>
                  <a:pt x="27127" y="2985"/>
                  <a:pt x="27143" y="2637"/>
                </a:cubicBezTo>
                <a:cubicBezTo>
                  <a:pt x="27193" y="2073"/>
                  <a:pt x="26762" y="1576"/>
                  <a:pt x="26199" y="1526"/>
                </a:cubicBezTo>
                <a:lnTo>
                  <a:pt x="1541" y="2"/>
                </a:lnTo>
                <a:cubicBezTo>
                  <a:pt x="1520" y="1"/>
                  <a:pt x="1499" y="0"/>
                  <a:pt x="14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3"/>
          <p:cNvSpPr/>
          <p:nvPr/>
        </p:nvSpPr>
        <p:spPr>
          <a:xfrm rot="129738">
            <a:off x="370017" y="367848"/>
            <a:ext cx="8274187" cy="4407815"/>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3"/>
          <p:cNvSpPr/>
          <p:nvPr/>
        </p:nvSpPr>
        <p:spPr>
          <a:xfrm rot="5400000">
            <a:off x="6669468" y="-295538"/>
            <a:ext cx="883853" cy="1200072"/>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3"/>
          <p:cNvSpPr/>
          <p:nvPr/>
        </p:nvSpPr>
        <p:spPr>
          <a:xfrm rot="10800000">
            <a:off x="745613" y="-344150"/>
            <a:ext cx="389850" cy="721275"/>
          </a:xfrm>
          <a:custGeom>
            <a:avLst/>
            <a:gdLst/>
            <a:ahLst/>
            <a:cxnLst/>
            <a:rect l="l" t="t" r="r" b="b"/>
            <a:pathLst>
              <a:path w="15594" h="28851" extrusionOk="0">
                <a:moveTo>
                  <a:pt x="13821" y="0"/>
                </a:moveTo>
                <a:lnTo>
                  <a:pt x="1028" y="514"/>
                </a:lnTo>
                <a:cubicBezTo>
                  <a:pt x="465" y="531"/>
                  <a:pt x="1" y="978"/>
                  <a:pt x="1" y="1558"/>
                </a:cubicBezTo>
                <a:cubicBezTo>
                  <a:pt x="17" y="7524"/>
                  <a:pt x="183" y="13506"/>
                  <a:pt x="481" y="19471"/>
                </a:cubicBezTo>
                <a:cubicBezTo>
                  <a:pt x="299" y="19670"/>
                  <a:pt x="233" y="19919"/>
                  <a:pt x="249" y="20184"/>
                </a:cubicBezTo>
                <a:cubicBezTo>
                  <a:pt x="481" y="22719"/>
                  <a:pt x="481" y="25271"/>
                  <a:pt x="282" y="27806"/>
                </a:cubicBezTo>
                <a:cubicBezTo>
                  <a:pt x="233" y="28370"/>
                  <a:pt x="796" y="28850"/>
                  <a:pt x="1326" y="28850"/>
                </a:cubicBezTo>
                <a:cubicBezTo>
                  <a:pt x="5850" y="28801"/>
                  <a:pt x="10374" y="28337"/>
                  <a:pt x="14832" y="27475"/>
                </a:cubicBezTo>
                <a:cubicBezTo>
                  <a:pt x="15279" y="27359"/>
                  <a:pt x="15594" y="26945"/>
                  <a:pt x="15594" y="26481"/>
                </a:cubicBezTo>
                <a:cubicBezTo>
                  <a:pt x="15097" y="17996"/>
                  <a:pt x="14848" y="9512"/>
                  <a:pt x="14865" y="1044"/>
                </a:cubicBezTo>
                <a:cubicBezTo>
                  <a:pt x="14865" y="464"/>
                  <a:pt x="14401" y="0"/>
                  <a:pt x="138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3"/>
          <p:cNvSpPr/>
          <p:nvPr/>
        </p:nvSpPr>
        <p:spPr>
          <a:xfrm rot="10800000">
            <a:off x="611375" y="-344150"/>
            <a:ext cx="658325" cy="1496775"/>
          </a:xfrm>
          <a:custGeom>
            <a:avLst/>
            <a:gdLst/>
            <a:ahLst/>
            <a:cxnLst/>
            <a:rect l="l" t="t" r="r" b="b"/>
            <a:pathLst>
              <a:path w="26333" h="59871" fill="none" extrusionOk="0">
                <a:moveTo>
                  <a:pt x="581" y="59871"/>
                </a:moveTo>
                <a:cubicBezTo>
                  <a:pt x="1" y="40582"/>
                  <a:pt x="979" y="21294"/>
                  <a:pt x="1956" y="2022"/>
                </a:cubicBezTo>
                <a:cubicBezTo>
                  <a:pt x="1907" y="1641"/>
                  <a:pt x="2205" y="1326"/>
                  <a:pt x="2586" y="1375"/>
                </a:cubicBezTo>
                <a:cubicBezTo>
                  <a:pt x="9811" y="414"/>
                  <a:pt x="17119" y="0"/>
                  <a:pt x="24410" y="149"/>
                </a:cubicBezTo>
                <a:cubicBezTo>
                  <a:pt x="24824" y="17731"/>
                  <a:pt x="25454" y="35313"/>
                  <a:pt x="26332" y="52894"/>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3"/>
          <p:cNvSpPr/>
          <p:nvPr/>
        </p:nvSpPr>
        <p:spPr>
          <a:xfrm rot="-5400000">
            <a:off x="6565650" y="4104073"/>
            <a:ext cx="1709302" cy="1510281"/>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3"/>
          <p:cNvSpPr/>
          <p:nvPr/>
        </p:nvSpPr>
        <p:spPr>
          <a:xfrm rot="-5776797">
            <a:off x="6015713" y="4592195"/>
            <a:ext cx="544889" cy="739836"/>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3"/>
          <p:cNvSpPr/>
          <p:nvPr/>
        </p:nvSpPr>
        <p:spPr>
          <a:xfrm rot="-30068">
            <a:off x="5749933" y="4581936"/>
            <a:ext cx="1076520" cy="1326442"/>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3"/>
          <p:cNvSpPr/>
          <p:nvPr/>
        </p:nvSpPr>
        <p:spPr>
          <a:xfrm rot="9087795">
            <a:off x="865830" y="3759352"/>
            <a:ext cx="615713" cy="1221911"/>
          </a:xfrm>
          <a:custGeom>
            <a:avLst/>
            <a:gdLst/>
            <a:ahLst/>
            <a:cxnLst/>
            <a:rect l="l" t="t" r="r" b="b"/>
            <a:pathLst>
              <a:path w="18378" h="36472" extrusionOk="0">
                <a:moveTo>
                  <a:pt x="10986" y="1"/>
                </a:moveTo>
                <a:cubicBezTo>
                  <a:pt x="10754" y="1"/>
                  <a:pt x="10515" y="72"/>
                  <a:pt x="10307" y="211"/>
                </a:cubicBezTo>
                <a:cubicBezTo>
                  <a:pt x="7192" y="2282"/>
                  <a:pt x="4010" y="4271"/>
                  <a:pt x="796" y="6176"/>
                </a:cubicBezTo>
                <a:cubicBezTo>
                  <a:pt x="182" y="6541"/>
                  <a:pt x="0" y="7154"/>
                  <a:pt x="398" y="7767"/>
                </a:cubicBezTo>
                <a:cubicBezTo>
                  <a:pt x="713" y="8248"/>
                  <a:pt x="1028" y="8728"/>
                  <a:pt x="1293" y="9225"/>
                </a:cubicBezTo>
                <a:cubicBezTo>
                  <a:pt x="1309" y="9358"/>
                  <a:pt x="1342" y="9491"/>
                  <a:pt x="1409" y="9607"/>
                </a:cubicBezTo>
                <a:cubicBezTo>
                  <a:pt x="4922" y="16252"/>
                  <a:pt x="5701" y="24023"/>
                  <a:pt x="3563" y="31232"/>
                </a:cubicBezTo>
                <a:cubicBezTo>
                  <a:pt x="3381" y="31762"/>
                  <a:pt x="3629" y="32358"/>
                  <a:pt x="4143" y="32574"/>
                </a:cubicBezTo>
                <a:lnTo>
                  <a:pt x="12909" y="36402"/>
                </a:lnTo>
                <a:cubicBezTo>
                  <a:pt x="13032" y="36449"/>
                  <a:pt x="13161" y="36472"/>
                  <a:pt x="13289" y="36472"/>
                </a:cubicBezTo>
                <a:cubicBezTo>
                  <a:pt x="13612" y="36472"/>
                  <a:pt x="13929" y="36326"/>
                  <a:pt x="14119" y="36054"/>
                </a:cubicBezTo>
                <a:cubicBezTo>
                  <a:pt x="17251" y="31182"/>
                  <a:pt x="18377" y="25399"/>
                  <a:pt x="18029" y="19682"/>
                </a:cubicBezTo>
                <a:cubicBezTo>
                  <a:pt x="17797" y="16500"/>
                  <a:pt x="17217" y="13368"/>
                  <a:pt x="16289" y="10336"/>
                </a:cubicBezTo>
                <a:cubicBezTo>
                  <a:pt x="15428" y="7436"/>
                  <a:pt x="14483" y="4403"/>
                  <a:pt x="12611" y="1984"/>
                </a:cubicBezTo>
                <a:cubicBezTo>
                  <a:pt x="12561" y="1918"/>
                  <a:pt x="12495" y="1851"/>
                  <a:pt x="12412" y="1818"/>
                </a:cubicBezTo>
                <a:cubicBezTo>
                  <a:pt x="12246" y="1404"/>
                  <a:pt x="12080" y="1006"/>
                  <a:pt x="11898" y="592"/>
                </a:cubicBezTo>
                <a:cubicBezTo>
                  <a:pt x="11724" y="191"/>
                  <a:pt x="11364" y="1"/>
                  <a:pt x="109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5"/>
        <p:cNvGrpSpPr/>
        <p:nvPr/>
      </p:nvGrpSpPr>
      <p:grpSpPr>
        <a:xfrm>
          <a:off x="0" y="0"/>
          <a:ext cx="0" cy="0"/>
          <a:chOff x="0" y="0"/>
          <a:chExt cx="0" cy="0"/>
        </a:xfrm>
      </p:grpSpPr>
      <p:sp>
        <p:nvSpPr>
          <p:cNvPr id="46" name="Google Shape;46;p5"/>
          <p:cNvSpPr/>
          <p:nvPr/>
        </p:nvSpPr>
        <p:spPr>
          <a:xfrm rot="129738">
            <a:off x="721931" y="1244945"/>
            <a:ext cx="7704027" cy="3349468"/>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txBox="1">
            <a:spLocks noGrp="1"/>
          </p:cNvSpPr>
          <p:nvPr>
            <p:ph type="subTitle" idx="1"/>
          </p:nvPr>
        </p:nvSpPr>
        <p:spPr>
          <a:xfrm>
            <a:off x="1217392" y="1569400"/>
            <a:ext cx="1008000" cy="6147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4600" b="1">
                <a:solidFill>
                  <a:schemeClr val="accent4"/>
                </a:solidFill>
                <a:latin typeface="Crete Round"/>
                <a:ea typeface="Crete Round"/>
                <a:cs typeface="Crete Round"/>
                <a:sym typeface="Crete Round"/>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48" name="Google Shape;48;p5"/>
          <p:cNvSpPr txBox="1">
            <a:spLocks noGrp="1"/>
          </p:cNvSpPr>
          <p:nvPr>
            <p:ph type="subTitle" idx="2"/>
          </p:nvPr>
        </p:nvSpPr>
        <p:spPr>
          <a:xfrm>
            <a:off x="4833201" y="1567900"/>
            <a:ext cx="1149600" cy="615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4600" b="1">
                <a:solidFill>
                  <a:schemeClr val="accent4"/>
                </a:solidFill>
                <a:latin typeface="Crete Round"/>
                <a:ea typeface="Crete Round"/>
                <a:cs typeface="Crete Round"/>
                <a:sym typeface="Crete Round"/>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49" name="Google Shape;49;p5"/>
          <p:cNvSpPr txBox="1">
            <a:spLocks noGrp="1"/>
          </p:cNvSpPr>
          <p:nvPr>
            <p:ph type="subTitle" idx="3"/>
          </p:nvPr>
        </p:nvSpPr>
        <p:spPr>
          <a:xfrm>
            <a:off x="1217392" y="2309974"/>
            <a:ext cx="2952000" cy="17991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 name="Google Shape;50;p5"/>
          <p:cNvSpPr txBox="1">
            <a:spLocks noGrp="1"/>
          </p:cNvSpPr>
          <p:nvPr>
            <p:ph type="subTitle" idx="4"/>
          </p:nvPr>
        </p:nvSpPr>
        <p:spPr>
          <a:xfrm>
            <a:off x="4833188" y="2309075"/>
            <a:ext cx="2952000" cy="17979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 name="Google Shape;51;p5"/>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2" name="Google Shape;52;p5"/>
          <p:cNvSpPr/>
          <p:nvPr/>
        </p:nvSpPr>
        <p:spPr>
          <a:xfrm rot="-5135544">
            <a:off x="7170149" y="-1232210"/>
            <a:ext cx="2791506" cy="2975121"/>
          </a:xfrm>
          <a:custGeom>
            <a:avLst/>
            <a:gdLst/>
            <a:ahLst/>
            <a:cxnLst/>
            <a:rect l="l" t="t" r="r" b="b"/>
            <a:pathLst>
              <a:path w="28585" h="30466" extrusionOk="0">
                <a:moveTo>
                  <a:pt x="25026" y="1"/>
                </a:moveTo>
                <a:cubicBezTo>
                  <a:pt x="24926" y="1"/>
                  <a:pt x="24825" y="4"/>
                  <a:pt x="24724" y="8"/>
                </a:cubicBezTo>
                <a:cubicBezTo>
                  <a:pt x="23514" y="58"/>
                  <a:pt x="22321" y="174"/>
                  <a:pt x="21111" y="273"/>
                </a:cubicBezTo>
                <a:cubicBezTo>
                  <a:pt x="18775" y="472"/>
                  <a:pt x="16356" y="572"/>
                  <a:pt x="14052" y="1019"/>
                </a:cubicBezTo>
                <a:cubicBezTo>
                  <a:pt x="11865" y="1433"/>
                  <a:pt x="12379" y="3819"/>
                  <a:pt x="12379" y="5526"/>
                </a:cubicBezTo>
                <a:cubicBezTo>
                  <a:pt x="12395" y="7896"/>
                  <a:pt x="12412" y="10282"/>
                  <a:pt x="12428" y="12652"/>
                </a:cubicBezTo>
                <a:lnTo>
                  <a:pt x="12428" y="14690"/>
                </a:lnTo>
                <a:cubicBezTo>
                  <a:pt x="12428" y="15104"/>
                  <a:pt x="12627" y="16165"/>
                  <a:pt x="12428" y="16529"/>
                </a:cubicBezTo>
                <a:lnTo>
                  <a:pt x="12428" y="16794"/>
                </a:lnTo>
                <a:lnTo>
                  <a:pt x="12362" y="16794"/>
                </a:lnTo>
                <a:cubicBezTo>
                  <a:pt x="12323" y="16833"/>
                  <a:pt x="12202" y="16846"/>
                  <a:pt x="12048" y="16846"/>
                </a:cubicBezTo>
                <a:cubicBezTo>
                  <a:pt x="11742" y="16846"/>
                  <a:pt x="11307" y="16794"/>
                  <a:pt x="11152" y="16794"/>
                </a:cubicBezTo>
                <a:lnTo>
                  <a:pt x="9147" y="16811"/>
                </a:lnTo>
                <a:lnTo>
                  <a:pt x="1127" y="16861"/>
                </a:lnTo>
                <a:cubicBezTo>
                  <a:pt x="547" y="16877"/>
                  <a:pt x="99" y="17325"/>
                  <a:pt x="83" y="17905"/>
                </a:cubicBezTo>
                <a:cubicBezTo>
                  <a:pt x="0" y="21351"/>
                  <a:pt x="116" y="24798"/>
                  <a:pt x="431" y="28228"/>
                </a:cubicBezTo>
                <a:cubicBezTo>
                  <a:pt x="447" y="28394"/>
                  <a:pt x="497" y="28560"/>
                  <a:pt x="580" y="28709"/>
                </a:cubicBezTo>
                <a:cubicBezTo>
                  <a:pt x="580" y="28941"/>
                  <a:pt x="563" y="29189"/>
                  <a:pt x="563" y="29438"/>
                </a:cubicBezTo>
                <a:cubicBezTo>
                  <a:pt x="563" y="30001"/>
                  <a:pt x="1027" y="30465"/>
                  <a:pt x="1591" y="30465"/>
                </a:cubicBezTo>
                <a:lnTo>
                  <a:pt x="27491" y="30051"/>
                </a:lnTo>
                <a:cubicBezTo>
                  <a:pt x="28038" y="30051"/>
                  <a:pt x="28585" y="29587"/>
                  <a:pt x="28552" y="29024"/>
                </a:cubicBezTo>
                <a:lnTo>
                  <a:pt x="27624" y="14690"/>
                </a:lnTo>
                <a:lnTo>
                  <a:pt x="27176" y="7515"/>
                </a:lnTo>
                <a:cubicBezTo>
                  <a:pt x="27094" y="6355"/>
                  <a:pt x="27027" y="5195"/>
                  <a:pt x="26944" y="4035"/>
                </a:cubicBezTo>
                <a:cubicBezTo>
                  <a:pt x="26895" y="3041"/>
                  <a:pt x="27044" y="1715"/>
                  <a:pt x="26613" y="803"/>
                </a:cubicBezTo>
                <a:cubicBezTo>
                  <a:pt x="26311" y="127"/>
                  <a:pt x="25684" y="1"/>
                  <a:pt x="250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rot="5392794">
            <a:off x="6973883" y="-298209"/>
            <a:ext cx="646915" cy="878363"/>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rot="10521380">
            <a:off x="6674792" y="-978011"/>
            <a:ext cx="1278109" cy="1574833"/>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rot="-4699260">
            <a:off x="353374" y="3872173"/>
            <a:ext cx="733256" cy="912958"/>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8" name="Google Shape;58;p6"/>
          <p:cNvSpPr/>
          <p:nvPr/>
        </p:nvSpPr>
        <p:spPr>
          <a:xfrm>
            <a:off x="-696238" y="-153801"/>
            <a:ext cx="1506595" cy="2045534"/>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p:nvPr/>
        </p:nvSpPr>
        <p:spPr>
          <a:xfrm rot="5108359">
            <a:off x="-730057" y="1395157"/>
            <a:ext cx="1108907" cy="1366230"/>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6"/>
          <p:cNvSpPr/>
          <p:nvPr/>
        </p:nvSpPr>
        <p:spPr>
          <a:xfrm rot="-98339">
            <a:off x="-67486" y="1767103"/>
            <a:ext cx="480267" cy="652094"/>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6"/>
          <p:cNvSpPr/>
          <p:nvPr/>
        </p:nvSpPr>
        <p:spPr>
          <a:xfrm rot="-5665778">
            <a:off x="7662245" y="4433534"/>
            <a:ext cx="887743" cy="1205354"/>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rot="-243309">
            <a:off x="6594928" y="4644195"/>
            <a:ext cx="1339682" cy="1650581"/>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3"/>
        <p:cNvGrpSpPr/>
        <p:nvPr/>
      </p:nvGrpSpPr>
      <p:grpSpPr>
        <a:xfrm>
          <a:off x="0" y="0"/>
          <a:ext cx="0" cy="0"/>
          <a:chOff x="0" y="0"/>
          <a:chExt cx="0" cy="0"/>
        </a:xfrm>
      </p:grpSpPr>
      <p:sp>
        <p:nvSpPr>
          <p:cNvPr id="64" name="Google Shape;64;p7"/>
          <p:cNvSpPr txBox="1">
            <a:spLocks noGrp="1"/>
          </p:cNvSpPr>
          <p:nvPr>
            <p:ph type="title"/>
          </p:nvPr>
        </p:nvSpPr>
        <p:spPr>
          <a:xfrm>
            <a:off x="720000" y="540000"/>
            <a:ext cx="7704000" cy="57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 name="Google Shape;65;p7"/>
          <p:cNvSpPr txBox="1">
            <a:spLocks noGrp="1"/>
          </p:cNvSpPr>
          <p:nvPr>
            <p:ph type="body" idx="1"/>
          </p:nvPr>
        </p:nvSpPr>
        <p:spPr>
          <a:xfrm>
            <a:off x="720000" y="1716300"/>
            <a:ext cx="4614000" cy="25701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2"/>
              </a:buClr>
              <a:buSzPts val="1400"/>
              <a:buChar char="●"/>
              <a:defRPr>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66" name="Google Shape;66;p7"/>
          <p:cNvSpPr/>
          <p:nvPr/>
        </p:nvSpPr>
        <p:spPr>
          <a:xfrm>
            <a:off x="107372" y="-1593202"/>
            <a:ext cx="2512033" cy="2055195"/>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7"/>
          <p:cNvSpPr/>
          <p:nvPr/>
        </p:nvSpPr>
        <p:spPr>
          <a:xfrm>
            <a:off x="-950592" y="-450283"/>
            <a:ext cx="2805320" cy="1255187"/>
          </a:xfrm>
          <a:custGeom>
            <a:avLst/>
            <a:gdLst/>
            <a:ahLst/>
            <a:cxnLst/>
            <a:rect l="l" t="t" r="r" b="b"/>
            <a:pathLst>
              <a:path w="69280" h="30998" extrusionOk="0">
                <a:moveTo>
                  <a:pt x="59595" y="0"/>
                </a:moveTo>
                <a:cubicBezTo>
                  <a:pt x="53916" y="0"/>
                  <a:pt x="48230" y="635"/>
                  <a:pt x="42551" y="1117"/>
                </a:cubicBezTo>
                <a:cubicBezTo>
                  <a:pt x="33801" y="1863"/>
                  <a:pt x="25019" y="2360"/>
                  <a:pt x="16219" y="2642"/>
                </a:cubicBezTo>
                <a:cubicBezTo>
                  <a:pt x="11265" y="2791"/>
                  <a:pt x="6310" y="2874"/>
                  <a:pt x="1372" y="2874"/>
                </a:cubicBezTo>
                <a:cubicBezTo>
                  <a:pt x="1365" y="2874"/>
                  <a:pt x="1359" y="2873"/>
                  <a:pt x="1353" y="2873"/>
                </a:cubicBezTo>
                <a:cubicBezTo>
                  <a:pt x="647" y="2873"/>
                  <a:pt x="1" y="3774"/>
                  <a:pt x="477" y="4415"/>
                </a:cubicBezTo>
                <a:cubicBezTo>
                  <a:pt x="7255" y="13313"/>
                  <a:pt x="14198" y="22063"/>
                  <a:pt x="21290" y="30696"/>
                </a:cubicBezTo>
                <a:cubicBezTo>
                  <a:pt x="21466" y="30901"/>
                  <a:pt x="21745" y="30997"/>
                  <a:pt x="22020" y="30997"/>
                </a:cubicBezTo>
                <a:cubicBezTo>
                  <a:pt x="22211" y="30997"/>
                  <a:pt x="22400" y="30950"/>
                  <a:pt x="22550" y="30862"/>
                </a:cubicBezTo>
                <a:lnTo>
                  <a:pt x="61790" y="7696"/>
                </a:lnTo>
                <a:lnTo>
                  <a:pt x="64623" y="6006"/>
                </a:lnTo>
                <a:cubicBezTo>
                  <a:pt x="65270" y="5624"/>
                  <a:pt x="66214" y="5260"/>
                  <a:pt x="66628" y="4581"/>
                </a:cubicBezTo>
                <a:cubicBezTo>
                  <a:pt x="66777" y="4332"/>
                  <a:pt x="66844" y="4034"/>
                  <a:pt x="66811" y="3735"/>
                </a:cubicBezTo>
                <a:cubicBezTo>
                  <a:pt x="67391" y="3321"/>
                  <a:pt x="67971" y="2907"/>
                  <a:pt x="68551" y="2493"/>
                </a:cubicBezTo>
                <a:cubicBezTo>
                  <a:pt x="69180" y="2029"/>
                  <a:pt x="69280" y="736"/>
                  <a:pt x="68302" y="603"/>
                </a:cubicBezTo>
                <a:cubicBezTo>
                  <a:pt x="65403" y="166"/>
                  <a:pt x="62500" y="0"/>
                  <a:pt x="595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7"/>
          <p:cNvSpPr/>
          <p:nvPr/>
        </p:nvSpPr>
        <p:spPr>
          <a:xfrm>
            <a:off x="-115617" y="1559423"/>
            <a:ext cx="589550" cy="800475"/>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7"/>
          <p:cNvSpPr/>
          <p:nvPr/>
        </p:nvSpPr>
        <p:spPr>
          <a:xfrm rot="-1292913">
            <a:off x="-1169162" y="-85988"/>
            <a:ext cx="1808318" cy="2678677"/>
          </a:xfrm>
          <a:custGeom>
            <a:avLst/>
            <a:gdLst/>
            <a:ahLst/>
            <a:cxnLst/>
            <a:rect l="l" t="t" r="r" b="b"/>
            <a:pathLst>
              <a:path w="62970" h="93278" fill="none" extrusionOk="0">
                <a:moveTo>
                  <a:pt x="40384" y="0"/>
                </a:moveTo>
                <a:cubicBezTo>
                  <a:pt x="37152" y="6612"/>
                  <a:pt x="38296" y="15096"/>
                  <a:pt x="43151" y="20614"/>
                </a:cubicBezTo>
                <a:cubicBezTo>
                  <a:pt x="45836" y="23663"/>
                  <a:pt x="49415" y="25751"/>
                  <a:pt x="52795" y="28038"/>
                </a:cubicBezTo>
                <a:cubicBezTo>
                  <a:pt x="56159" y="30308"/>
                  <a:pt x="59490" y="32960"/>
                  <a:pt x="61230" y="36638"/>
                </a:cubicBezTo>
                <a:cubicBezTo>
                  <a:pt x="62970" y="40301"/>
                  <a:pt x="62688" y="45255"/>
                  <a:pt x="59540" y="47840"/>
                </a:cubicBezTo>
                <a:cubicBezTo>
                  <a:pt x="56242" y="50558"/>
                  <a:pt x="51304" y="49845"/>
                  <a:pt x="47459" y="51685"/>
                </a:cubicBezTo>
                <a:cubicBezTo>
                  <a:pt x="46001" y="52364"/>
                  <a:pt x="44626" y="53624"/>
                  <a:pt x="44576" y="55214"/>
                </a:cubicBezTo>
                <a:cubicBezTo>
                  <a:pt x="44543" y="56225"/>
                  <a:pt x="45024" y="57153"/>
                  <a:pt x="45554" y="58015"/>
                </a:cubicBezTo>
                <a:cubicBezTo>
                  <a:pt x="48023" y="62091"/>
                  <a:pt x="51503" y="65754"/>
                  <a:pt x="52431" y="70427"/>
                </a:cubicBezTo>
                <a:cubicBezTo>
                  <a:pt x="53674" y="76607"/>
                  <a:pt x="49945" y="82971"/>
                  <a:pt x="44742" y="86517"/>
                </a:cubicBezTo>
                <a:cubicBezTo>
                  <a:pt x="39555" y="90063"/>
                  <a:pt x="33126" y="91306"/>
                  <a:pt x="26862" y="92052"/>
                </a:cubicBezTo>
                <a:cubicBezTo>
                  <a:pt x="17947" y="93095"/>
                  <a:pt x="8965" y="93278"/>
                  <a:pt x="0" y="92598"/>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0"/>
        <p:cNvGrpSpPr/>
        <p:nvPr/>
      </p:nvGrpSpPr>
      <p:grpSpPr>
        <a:xfrm>
          <a:off x="0" y="0"/>
          <a:ext cx="0" cy="0"/>
          <a:chOff x="0" y="0"/>
          <a:chExt cx="0" cy="0"/>
        </a:xfrm>
      </p:grpSpPr>
      <p:sp>
        <p:nvSpPr>
          <p:cNvPr id="71" name="Google Shape;71;p8"/>
          <p:cNvSpPr txBox="1">
            <a:spLocks noGrp="1"/>
          </p:cNvSpPr>
          <p:nvPr>
            <p:ph type="title"/>
          </p:nvPr>
        </p:nvSpPr>
        <p:spPr>
          <a:xfrm>
            <a:off x="1388100" y="1186930"/>
            <a:ext cx="63678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
        <p:nvSpPr>
          <p:cNvPr id="72" name="Google Shape;72;p8"/>
          <p:cNvSpPr/>
          <p:nvPr/>
        </p:nvSpPr>
        <p:spPr>
          <a:xfrm flipH="1">
            <a:off x="7839895" y="419093"/>
            <a:ext cx="1923222" cy="1699293"/>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flipH="1">
            <a:off x="8710899" y="2018850"/>
            <a:ext cx="633825" cy="860511"/>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rot="3100277" flipH="1">
            <a:off x="-122214" y="3376204"/>
            <a:ext cx="840634" cy="1668278"/>
          </a:xfrm>
          <a:custGeom>
            <a:avLst/>
            <a:gdLst/>
            <a:ahLst/>
            <a:cxnLst/>
            <a:rect l="l" t="t" r="r" b="b"/>
            <a:pathLst>
              <a:path w="18378" h="36472" extrusionOk="0">
                <a:moveTo>
                  <a:pt x="10986" y="1"/>
                </a:moveTo>
                <a:cubicBezTo>
                  <a:pt x="10754" y="1"/>
                  <a:pt x="10515" y="72"/>
                  <a:pt x="10307" y="211"/>
                </a:cubicBezTo>
                <a:cubicBezTo>
                  <a:pt x="7192" y="2282"/>
                  <a:pt x="4010" y="4271"/>
                  <a:pt x="796" y="6176"/>
                </a:cubicBezTo>
                <a:cubicBezTo>
                  <a:pt x="182" y="6541"/>
                  <a:pt x="0" y="7154"/>
                  <a:pt x="398" y="7767"/>
                </a:cubicBezTo>
                <a:cubicBezTo>
                  <a:pt x="713" y="8248"/>
                  <a:pt x="1028" y="8728"/>
                  <a:pt x="1293" y="9225"/>
                </a:cubicBezTo>
                <a:cubicBezTo>
                  <a:pt x="1309" y="9358"/>
                  <a:pt x="1342" y="9491"/>
                  <a:pt x="1409" y="9607"/>
                </a:cubicBezTo>
                <a:cubicBezTo>
                  <a:pt x="4922" y="16252"/>
                  <a:pt x="5701" y="24023"/>
                  <a:pt x="3563" y="31232"/>
                </a:cubicBezTo>
                <a:cubicBezTo>
                  <a:pt x="3381" y="31762"/>
                  <a:pt x="3629" y="32358"/>
                  <a:pt x="4143" y="32574"/>
                </a:cubicBezTo>
                <a:lnTo>
                  <a:pt x="12909" y="36402"/>
                </a:lnTo>
                <a:cubicBezTo>
                  <a:pt x="13032" y="36449"/>
                  <a:pt x="13161" y="36472"/>
                  <a:pt x="13289" y="36472"/>
                </a:cubicBezTo>
                <a:cubicBezTo>
                  <a:pt x="13612" y="36472"/>
                  <a:pt x="13929" y="36326"/>
                  <a:pt x="14119" y="36054"/>
                </a:cubicBezTo>
                <a:cubicBezTo>
                  <a:pt x="17251" y="31182"/>
                  <a:pt x="18377" y="25399"/>
                  <a:pt x="18029" y="19682"/>
                </a:cubicBezTo>
                <a:cubicBezTo>
                  <a:pt x="17797" y="16500"/>
                  <a:pt x="17217" y="13368"/>
                  <a:pt x="16289" y="10336"/>
                </a:cubicBezTo>
                <a:cubicBezTo>
                  <a:pt x="15428" y="7436"/>
                  <a:pt x="14483" y="4403"/>
                  <a:pt x="12611" y="1984"/>
                </a:cubicBezTo>
                <a:cubicBezTo>
                  <a:pt x="12561" y="1918"/>
                  <a:pt x="12495" y="1851"/>
                  <a:pt x="12412" y="1818"/>
                </a:cubicBezTo>
                <a:cubicBezTo>
                  <a:pt x="12246" y="1404"/>
                  <a:pt x="12080" y="1006"/>
                  <a:pt x="11898" y="592"/>
                </a:cubicBezTo>
                <a:cubicBezTo>
                  <a:pt x="11724" y="191"/>
                  <a:pt x="11364" y="1"/>
                  <a:pt x="109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280238" flipH="1">
            <a:off x="1725033" y="-974831"/>
            <a:ext cx="1839506" cy="1505034"/>
          </a:xfrm>
          <a:custGeom>
            <a:avLst/>
            <a:gdLst/>
            <a:ahLst/>
            <a:cxnLst/>
            <a:rect l="l" t="t" r="r" b="b"/>
            <a:pathLst>
              <a:path w="40401" h="33055" extrusionOk="0">
                <a:moveTo>
                  <a:pt x="7436" y="1"/>
                </a:moveTo>
                <a:cubicBezTo>
                  <a:pt x="7202" y="1"/>
                  <a:pt x="6960" y="95"/>
                  <a:pt x="6744" y="317"/>
                </a:cubicBezTo>
                <a:cubicBezTo>
                  <a:pt x="1955" y="5355"/>
                  <a:pt x="0" y="12762"/>
                  <a:pt x="1624" y="19523"/>
                </a:cubicBezTo>
                <a:cubicBezTo>
                  <a:pt x="2519" y="23202"/>
                  <a:pt x="4441" y="26516"/>
                  <a:pt x="7573" y="28703"/>
                </a:cubicBezTo>
                <a:cubicBezTo>
                  <a:pt x="10920" y="31023"/>
                  <a:pt x="14798" y="32482"/>
                  <a:pt x="18858" y="32929"/>
                </a:cubicBezTo>
                <a:cubicBezTo>
                  <a:pt x="19601" y="33013"/>
                  <a:pt x="20349" y="33054"/>
                  <a:pt x="21096" y="33054"/>
                </a:cubicBezTo>
                <a:cubicBezTo>
                  <a:pt x="27744" y="33054"/>
                  <a:pt x="34359" y="29775"/>
                  <a:pt x="37666" y="23832"/>
                </a:cubicBezTo>
                <a:cubicBezTo>
                  <a:pt x="39555" y="20434"/>
                  <a:pt x="40367" y="16491"/>
                  <a:pt x="40384" y="12613"/>
                </a:cubicBezTo>
                <a:cubicBezTo>
                  <a:pt x="40400" y="9050"/>
                  <a:pt x="39737" y="4874"/>
                  <a:pt x="37219" y="2140"/>
                </a:cubicBezTo>
                <a:cubicBezTo>
                  <a:pt x="36202" y="1036"/>
                  <a:pt x="34710" y="862"/>
                  <a:pt x="33227" y="862"/>
                </a:cubicBezTo>
                <a:cubicBezTo>
                  <a:pt x="32544" y="862"/>
                  <a:pt x="31864" y="899"/>
                  <a:pt x="31233" y="899"/>
                </a:cubicBezTo>
                <a:cubicBezTo>
                  <a:pt x="31156" y="899"/>
                  <a:pt x="31080" y="899"/>
                  <a:pt x="31004" y="897"/>
                </a:cubicBezTo>
                <a:lnTo>
                  <a:pt x="23431" y="748"/>
                </a:lnTo>
                <a:lnTo>
                  <a:pt x="8269" y="450"/>
                </a:lnTo>
                <a:cubicBezTo>
                  <a:pt x="8067" y="181"/>
                  <a:pt x="7759" y="1"/>
                  <a:pt x="74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rot="5524765" flipH="1">
            <a:off x="348264" y="4038229"/>
            <a:ext cx="1502927" cy="2040474"/>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10519751" flipH="1">
            <a:off x="2498913" y="-1299488"/>
            <a:ext cx="1572279" cy="1937297"/>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rot="-5276853" flipH="1">
            <a:off x="8710854" y="1711547"/>
            <a:ext cx="1127483" cy="1389237"/>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5438852" y="4582086"/>
            <a:ext cx="2317048" cy="1766690"/>
          </a:xfrm>
          <a:custGeom>
            <a:avLst/>
            <a:gdLst/>
            <a:ahLst/>
            <a:cxnLst/>
            <a:rect l="l" t="t" r="r" b="b"/>
            <a:pathLst>
              <a:path w="56707" h="43235" extrusionOk="0">
                <a:moveTo>
                  <a:pt x="14061" y="1"/>
                </a:moveTo>
                <a:cubicBezTo>
                  <a:pt x="12530" y="1"/>
                  <a:pt x="10976" y="454"/>
                  <a:pt x="9513" y="1384"/>
                </a:cubicBezTo>
                <a:cubicBezTo>
                  <a:pt x="3182" y="5443"/>
                  <a:pt x="995" y="14524"/>
                  <a:pt x="465" y="21501"/>
                </a:cubicBezTo>
                <a:cubicBezTo>
                  <a:pt x="1" y="27582"/>
                  <a:pt x="200" y="33730"/>
                  <a:pt x="150" y="39811"/>
                </a:cubicBezTo>
                <a:cubicBezTo>
                  <a:pt x="167" y="40441"/>
                  <a:pt x="680" y="40955"/>
                  <a:pt x="1327" y="40971"/>
                </a:cubicBezTo>
                <a:cubicBezTo>
                  <a:pt x="7957" y="40686"/>
                  <a:pt x="14592" y="40543"/>
                  <a:pt x="21228" y="40543"/>
                </a:cubicBezTo>
                <a:cubicBezTo>
                  <a:pt x="31543" y="40543"/>
                  <a:pt x="41861" y="40889"/>
                  <a:pt x="52166" y="41585"/>
                </a:cubicBezTo>
                <a:cubicBezTo>
                  <a:pt x="52150" y="41651"/>
                  <a:pt x="52133" y="41717"/>
                  <a:pt x="52117" y="41783"/>
                </a:cubicBezTo>
                <a:cubicBezTo>
                  <a:pt x="51937" y="42662"/>
                  <a:pt x="52678" y="43234"/>
                  <a:pt x="53361" y="43234"/>
                </a:cubicBezTo>
                <a:cubicBezTo>
                  <a:pt x="53811" y="43234"/>
                  <a:pt x="54235" y="42986"/>
                  <a:pt x="54354" y="42413"/>
                </a:cubicBezTo>
                <a:cubicBezTo>
                  <a:pt x="55447" y="37276"/>
                  <a:pt x="56143" y="32073"/>
                  <a:pt x="56425" y="26853"/>
                </a:cubicBezTo>
                <a:cubicBezTo>
                  <a:pt x="56690" y="22097"/>
                  <a:pt x="56707" y="17093"/>
                  <a:pt x="54901" y="12602"/>
                </a:cubicBezTo>
                <a:cubicBezTo>
                  <a:pt x="53007" y="7853"/>
                  <a:pt x="48366" y="3144"/>
                  <a:pt x="42947" y="3144"/>
                </a:cubicBezTo>
                <a:cubicBezTo>
                  <a:pt x="42296" y="3144"/>
                  <a:pt x="41634" y="3212"/>
                  <a:pt x="40964" y="3356"/>
                </a:cubicBezTo>
                <a:cubicBezTo>
                  <a:pt x="34932" y="4648"/>
                  <a:pt x="32480" y="11807"/>
                  <a:pt x="31983" y="17209"/>
                </a:cubicBezTo>
                <a:lnTo>
                  <a:pt x="24791" y="17822"/>
                </a:lnTo>
                <a:cubicBezTo>
                  <a:pt x="24625" y="9686"/>
                  <a:pt x="22769" y="5013"/>
                  <a:pt x="19671" y="2245"/>
                </a:cubicBezTo>
                <a:cubicBezTo>
                  <a:pt x="18004" y="766"/>
                  <a:pt x="16051" y="1"/>
                  <a:pt x="14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5292092" y="4461560"/>
            <a:ext cx="1428737" cy="1760429"/>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1"/>
        <p:cNvGrpSpPr/>
        <p:nvPr/>
      </p:nvGrpSpPr>
      <p:grpSpPr>
        <a:xfrm>
          <a:off x="0" y="0"/>
          <a:ext cx="0" cy="0"/>
          <a:chOff x="0" y="0"/>
          <a:chExt cx="0" cy="0"/>
        </a:xfrm>
      </p:grpSpPr>
      <p:sp>
        <p:nvSpPr>
          <p:cNvPr id="82" name="Google Shape;82;p9"/>
          <p:cNvSpPr/>
          <p:nvPr/>
        </p:nvSpPr>
        <p:spPr>
          <a:xfrm rot="-5400000" flipH="1">
            <a:off x="-75987" y="4454110"/>
            <a:ext cx="2335566" cy="2183593"/>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txBox="1">
            <a:spLocks noGrp="1"/>
          </p:cNvSpPr>
          <p:nvPr>
            <p:ph type="title"/>
          </p:nvPr>
        </p:nvSpPr>
        <p:spPr>
          <a:xfrm>
            <a:off x="720000" y="1540525"/>
            <a:ext cx="2936400" cy="57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4" name="Google Shape;84;p9"/>
          <p:cNvSpPr txBox="1">
            <a:spLocks noGrp="1"/>
          </p:cNvSpPr>
          <p:nvPr>
            <p:ph type="subTitle" idx="1"/>
          </p:nvPr>
        </p:nvSpPr>
        <p:spPr>
          <a:xfrm>
            <a:off x="720000" y="2160600"/>
            <a:ext cx="2936400" cy="14748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dk1"/>
                </a:solidFill>
                <a:latin typeface="Roboto Slab"/>
                <a:ea typeface="Roboto Slab"/>
                <a:cs typeface="Roboto Slab"/>
                <a:sym typeface="Roboto Slab"/>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 name="Google Shape;85;p9"/>
          <p:cNvSpPr/>
          <p:nvPr/>
        </p:nvSpPr>
        <p:spPr>
          <a:xfrm rot="5400000" flipH="1">
            <a:off x="2170310" y="4628916"/>
            <a:ext cx="721609" cy="979781"/>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p:nvPr/>
        </p:nvSpPr>
        <p:spPr>
          <a:xfrm rot="123244" flipH="1">
            <a:off x="1938188" y="4608889"/>
            <a:ext cx="1283669" cy="1581683"/>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dk1"/>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p:nvPr/>
        </p:nvSpPr>
        <p:spPr>
          <a:xfrm rot="5400000">
            <a:off x="2887045" y="-668564"/>
            <a:ext cx="1824816" cy="1612345"/>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8"/>
        <p:cNvGrpSpPr/>
        <p:nvPr/>
      </p:nvGrpSpPr>
      <p:grpSpPr>
        <a:xfrm>
          <a:off x="0" y="0"/>
          <a:ext cx="0" cy="0"/>
          <a:chOff x="0" y="0"/>
          <a:chExt cx="0" cy="0"/>
        </a:xfrm>
      </p:grpSpPr>
      <p:sp>
        <p:nvSpPr>
          <p:cNvPr id="89" name="Google Shape;89;p10"/>
          <p:cNvSpPr txBox="1">
            <a:spLocks noGrp="1"/>
          </p:cNvSpPr>
          <p:nvPr>
            <p:ph type="title"/>
          </p:nvPr>
        </p:nvSpPr>
        <p:spPr>
          <a:xfrm>
            <a:off x="2966025" y="732875"/>
            <a:ext cx="5592000" cy="54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000"/>
              <a:buNone/>
              <a:defRPr sz="25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90" name="Google Shape;90;p10"/>
          <p:cNvSpPr/>
          <p:nvPr/>
        </p:nvSpPr>
        <p:spPr>
          <a:xfrm rot="-5400000" flipH="1">
            <a:off x="6362528" y="4429023"/>
            <a:ext cx="2130787" cy="1992139"/>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0"/>
          <p:cNvSpPr/>
          <p:nvPr/>
        </p:nvSpPr>
        <p:spPr>
          <a:xfrm rot="5890238">
            <a:off x="8074766" y="4075904"/>
            <a:ext cx="698461" cy="899321"/>
          </a:xfrm>
          <a:custGeom>
            <a:avLst/>
            <a:gdLst/>
            <a:ahLst/>
            <a:cxnLst/>
            <a:rect l="l" t="t" r="r" b="b"/>
            <a:pathLst>
              <a:path w="24957" h="32134" extrusionOk="0">
                <a:moveTo>
                  <a:pt x="21809" y="1"/>
                </a:moveTo>
                <a:cubicBezTo>
                  <a:pt x="21721" y="1"/>
                  <a:pt x="21632" y="12"/>
                  <a:pt x="21543" y="36"/>
                </a:cubicBezTo>
                <a:cubicBezTo>
                  <a:pt x="15263" y="1892"/>
                  <a:pt x="9778" y="5786"/>
                  <a:pt x="5950" y="11089"/>
                </a:cubicBezTo>
                <a:cubicBezTo>
                  <a:pt x="1840" y="16823"/>
                  <a:pt x="1" y="24097"/>
                  <a:pt x="763" y="31107"/>
                </a:cubicBezTo>
                <a:cubicBezTo>
                  <a:pt x="835" y="31695"/>
                  <a:pt x="1229" y="32134"/>
                  <a:pt x="1796" y="32134"/>
                </a:cubicBezTo>
                <a:cubicBezTo>
                  <a:pt x="1884" y="32134"/>
                  <a:pt x="1976" y="32123"/>
                  <a:pt x="2072" y="32101"/>
                </a:cubicBezTo>
                <a:cubicBezTo>
                  <a:pt x="4773" y="31471"/>
                  <a:pt x="7458" y="31007"/>
                  <a:pt x="10192" y="30543"/>
                </a:cubicBezTo>
                <a:cubicBezTo>
                  <a:pt x="10540" y="30494"/>
                  <a:pt x="10904" y="30394"/>
                  <a:pt x="11219" y="30212"/>
                </a:cubicBezTo>
                <a:cubicBezTo>
                  <a:pt x="11667" y="29930"/>
                  <a:pt x="11865" y="29085"/>
                  <a:pt x="11832" y="28571"/>
                </a:cubicBezTo>
                <a:cubicBezTo>
                  <a:pt x="11219" y="20452"/>
                  <a:pt x="16340" y="13011"/>
                  <a:pt x="24145" y="10691"/>
                </a:cubicBezTo>
                <a:cubicBezTo>
                  <a:pt x="24526" y="10575"/>
                  <a:pt x="24957" y="10145"/>
                  <a:pt x="24907" y="9697"/>
                </a:cubicBezTo>
                <a:cubicBezTo>
                  <a:pt x="24509" y="6648"/>
                  <a:pt x="23813" y="3649"/>
                  <a:pt x="22819" y="765"/>
                </a:cubicBezTo>
                <a:cubicBezTo>
                  <a:pt x="22680" y="307"/>
                  <a:pt x="22262" y="1"/>
                  <a:pt x="21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0"/>
          <p:cNvSpPr/>
          <p:nvPr/>
        </p:nvSpPr>
        <p:spPr>
          <a:xfrm rot="5400000" flipH="1">
            <a:off x="5321981" y="4647288"/>
            <a:ext cx="549284" cy="745803"/>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0"/>
          <p:cNvSpPr/>
          <p:nvPr/>
        </p:nvSpPr>
        <p:spPr>
          <a:xfrm rot="148387" flipH="1">
            <a:off x="4993756" y="4509893"/>
            <a:ext cx="1205731" cy="1683775"/>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accent6"/>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0"/>
          <p:cNvSpPr/>
          <p:nvPr/>
        </p:nvSpPr>
        <p:spPr>
          <a:xfrm>
            <a:off x="-843113" y="-259307"/>
            <a:ext cx="2686852" cy="1202180"/>
          </a:xfrm>
          <a:custGeom>
            <a:avLst/>
            <a:gdLst/>
            <a:ahLst/>
            <a:cxnLst/>
            <a:rect l="l" t="t" r="r" b="b"/>
            <a:pathLst>
              <a:path w="69280" h="30998" extrusionOk="0">
                <a:moveTo>
                  <a:pt x="59595" y="0"/>
                </a:moveTo>
                <a:cubicBezTo>
                  <a:pt x="53916" y="0"/>
                  <a:pt x="48230" y="635"/>
                  <a:pt x="42551" y="1117"/>
                </a:cubicBezTo>
                <a:cubicBezTo>
                  <a:pt x="33801" y="1863"/>
                  <a:pt x="25019" y="2360"/>
                  <a:pt x="16219" y="2642"/>
                </a:cubicBezTo>
                <a:cubicBezTo>
                  <a:pt x="11265" y="2791"/>
                  <a:pt x="6310" y="2874"/>
                  <a:pt x="1372" y="2874"/>
                </a:cubicBezTo>
                <a:cubicBezTo>
                  <a:pt x="1365" y="2874"/>
                  <a:pt x="1359" y="2873"/>
                  <a:pt x="1353" y="2873"/>
                </a:cubicBezTo>
                <a:cubicBezTo>
                  <a:pt x="647" y="2873"/>
                  <a:pt x="1" y="3774"/>
                  <a:pt x="477" y="4415"/>
                </a:cubicBezTo>
                <a:cubicBezTo>
                  <a:pt x="7255" y="13313"/>
                  <a:pt x="14198" y="22063"/>
                  <a:pt x="21290" y="30696"/>
                </a:cubicBezTo>
                <a:cubicBezTo>
                  <a:pt x="21466" y="30901"/>
                  <a:pt x="21745" y="30997"/>
                  <a:pt x="22020" y="30997"/>
                </a:cubicBezTo>
                <a:cubicBezTo>
                  <a:pt x="22211" y="30997"/>
                  <a:pt x="22400" y="30950"/>
                  <a:pt x="22550" y="30862"/>
                </a:cubicBezTo>
                <a:lnTo>
                  <a:pt x="61790" y="7696"/>
                </a:lnTo>
                <a:lnTo>
                  <a:pt x="64623" y="6006"/>
                </a:lnTo>
                <a:cubicBezTo>
                  <a:pt x="65270" y="5624"/>
                  <a:pt x="66214" y="5260"/>
                  <a:pt x="66628" y="4581"/>
                </a:cubicBezTo>
                <a:cubicBezTo>
                  <a:pt x="66777" y="4332"/>
                  <a:pt x="66844" y="4034"/>
                  <a:pt x="66811" y="3735"/>
                </a:cubicBezTo>
                <a:cubicBezTo>
                  <a:pt x="67391" y="3321"/>
                  <a:pt x="67971" y="2907"/>
                  <a:pt x="68551" y="2493"/>
                </a:cubicBezTo>
                <a:cubicBezTo>
                  <a:pt x="69180" y="2029"/>
                  <a:pt x="69280" y="736"/>
                  <a:pt x="68302" y="603"/>
                </a:cubicBezTo>
                <a:cubicBezTo>
                  <a:pt x="65403" y="166"/>
                  <a:pt x="62500" y="0"/>
                  <a:pt x="595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0"/>
          <p:cNvSpPr/>
          <p:nvPr/>
        </p:nvSpPr>
        <p:spPr>
          <a:xfrm rot="10800000" flipH="1">
            <a:off x="6178456" y="-1057092"/>
            <a:ext cx="1205772" cy="1683764"/>
          </a:xfrm>
          <a:custGeom>
            <a:avLst/>
            <a:gdLst/>
            <a:ahLst/>
            <a:cxnLst/>
            <a:rect l="l" t="t" r="r" b="b"/>
            <a:pathLst>
              <a:path w="38827" h="47841" fill="none" extrusionOk="0">
                <a:moveTo>
                  <a:pt x="863" y="42257"/>
                </a:moveTo>
                <a:cubicBezTo>
                  <a:pt x="432" y="35545"/>
                  <a:pt x="1" y="28768"/>
                  <a:pt x="1244" y="22156"/>
                </a:cubicBezTo>
                <a:cubicBezTo>
                  <a:pt x="2470" y="15544"/>
                  <a:pt x="5536" y="9048"/>
                  <a:pt x="10921" y="5022"/>
                </a:cubicBezTo>
                <a:cubicBezTo>
                  <a:pt x="16290" y="995"/>
                  <a:pt x="24195" y="1"/>
                  <a:pt x="29746" y="3779"/>
                </a:cubicBezTo>
                <a:cubicBezTo>
                  <a:pt x="32629" y="5734"/>
                  <a:pt x="34684" y="8767"/>
                  <a:pt x="35927" y="12015"/>
                </a:cubicBezTo>
                <a:cubicBezTo>
                  <a:pt x="37186" y="15279"/>
                  <a:pt x="37716" y="18759"/>
                  <a:pt x="38031" y="22239"/>
                </a:cubicBezTo>
                <a:cubicBezTo>
                  <a:pt x="38827" y="30773"/>
                  <a:pt x="38479" y="39390"/>
                  <a:pt x="36971" y="47841"/>
                </a:cubicBezTo>
              </a:path>
            </a:pathLst>
          </a:custGeom>
          <a:noFill/>
          <a:ln w="15750" cap="flat" cmpd="sng">
            <a:solidFill>
              <a:schemeClr val="accent6"/>
            </a:solidFill>
            <a:prstDash val="solid"/>
            <a:miter lim="165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0"/>
          <p:cNvSpPr/>
          <p:nvPr/>
        </p:nvSpPr>
        <p:spPr>
          <a:xfrm rot="-5400000" flipH="1">
            <a:off x="6530106" y="-223225"/>
            <a:ext cx="549284" cy="745803"/>
          </a:xfrm>
          <a:custGeom>
            <a:avLst/>
            <a:gdLst/>
            <a:ahLst/>
            <a:cxnLst/>
            <a:rect l="l" t="t" r="r" b="b"/>
            <a:pathLst>
              <a:path w="23582" h="32019" extrusionOk="0">
                <a:moveTo>
                  <a:pt x="1443" y="0"/>
                </a:moveTo>
                <a:cubicBezTo>
                  <a:pt x="878" y="0"/>
                  <a:pt x="414" y="425"/>
                  <a:pt x="382" y="978"/>
                </a:cubicBezTo>
                <a:cubicBezTo>
                  <a:pt x="100" y="7441"/>
                  <a:pt x="117" y="26978"/>
                  <a:pt x="1" y="30309"/>
                </a:cubicBezTo>
                <a:cubicBezTo>
                  <a:pt x="1" y="30773"/>
                  <a:pt x="282" y="31187"/>
                  <a:pt x="730" y="31336"/>
                </a:cubicBezTo>
                <a:cubicBezTo>
                  <a:pt x="2337" y="31798"/>
                  <a:pt x="3906" y="32019"/>
                  <a:pt x="5425" y="32019"/>
                </a:cubicBezTo>
                <a:cubicBezTo>
                  <a:pt x="11204" y="32019"/>
                  <a:pt x="16269" y="28830"/>
                  <a:pt x="20035" y="23647"/>
                </a:cubicBezTo>
                <a:cubicBezTo>
                  <a:pt x="23581" y="18759"/>
                  <a:pt x="23532" y="13754"/>
                  <a:pt x="20367" y="9479"/>
                </a:cubicBezTo>
                <a:cubicBezTo>
                  <a:pt x="15196" y="2503"/>
                  <a:pt x="8817" y="581"/>
                  <a:pt x="1476" y="1"/>
                </a:cubicBezTo>
                <a:cubicBezTo>
                  <a:pt x="1465" y="0"/>
                  <a:pt x="1454" y="0"/>
                  <a:pt x="14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0"/>
          <p:cNvSpPr/>
          <p:nvPr/>
        </p:nvSpPr>
        <p:spPr>
          <a:xfrm rot="5400000">
            <a:off x="1266268" y="-615038"/>
            <a:ext cx="1513519" cy="1337294"/>
          </a:xfrm>
          <a:custGeom>
            <a:avLst/>
            <a:gdLst/>
            <a:ahLst/>
            <a:cxnLst/>
            <a:rect l="l" t="t" r="r" b="b"/>
            <a:pathLst>
              <a:path w="51454" h="45463" extrusionOk="0">
                <a:moveTo>
                  <a:pt x="18743" y="1"/>
                </a:moveTo>
                <a:cubicBezTo>
                  <a:pt x="17752" y="1"/>
                  <a:pt x="16763" y="15"/>
                  <a:pt x="15776" y="39"/>
                </a:cubicBezTo>
                <a:cubicBezTo>
                  <a:pt x="10805" y="155"/>
                  <a:pt x="5850" y="619"/>
                  <a:pt x="929" y="1414"/>
                </a:cubicBezTo>
                <a:cubicBezTo>
                  <a:pt x="1" y="1563"/>
                  <a:pt x="17" y="2590"/>
                  <a:pt x="547" y="3121"/>
                </a:cubicBezTo>
                <a:cubicBezTo>
                  <a:pt x="929" y="7595"/>
                  <a:pt x="1243" y="12069"/>
                  <a:pt x="1475" y="16543"/>
                </a:cubicBezTo>
                <a:cubicBezTo>
                  <a:pt x="1520" y="17196"/>
                  <a:pt x="1989" y="17570"/>
                  <a:pt x="2574" y="17570"/>
                </a:cubicBezTo>
                <a:cubicBezTo>
                  <a:pt x="2643" y="17570"/>
                  <a:pt x="2713" y="17564"/>
                  <a:pt x="2784" y="17554"/>
                </a:cubicBezTo>
                <a:cubicBezTo>
                  <a:pt x="7275" y="16858"/>
                  <a:pt x="11783" y="16228"/>
                  <a:pt x="16323" y="16112"/>
                </a:cubicBezTo>
                <a:cubicBezTo>
                  <a:pt x="17030" y="16095"/>
                  <a:pt x="17756" y="16079"/>
                  <a:pt x="18492" y="16079"/>
                </a:cubicBezTo>
                <a:cubicBezTo>
                  <a:pt x="21898" y="16079"/>
                  <a:pt x="25505" y="16413"/>
                  <a:pt x="28271" y="18416"/>
                </a:cubicBezTo>
                <a:cubicBezTo>
                  <a:pt x="29779" y="19526"/>
                  <a:pt x="30939" y="21166"/>
                  <a:pt x="31104" y="23056"/>
                </a:cubicBezTo>
                <a:cubicBezTo>
                  <a:pt x="31303" y="25110"/>
                  <a:pt x="30226" y="26734"/>
                  <a:pt x="28619" y="27894"/>
                </a:cubicBezTo>
                <a:cubicBezTo>
                  <a:pt x="25553" y="30131"/>
                  <a:pt x="21642" y="30744"/>
                  <a:pt x="17947" y="30844"/>
                </a:cubicBezTo>
                <a:cubicBezTo>
                  <a:pt x="17430" y="30858"/>
                  <a:pt x="16913" y="30864"/>
                  <a:pt x="16396" y="30864"/>
                </a:cubicBezTo>
                <a:cubicBezTo>
                  <a:pt x="14199" y="30864"/>
                  <a:pt x="12007" y="30761"/>
                  <a:pt x="9819" y="30761"/>
                </a:cubicBezTo>
                <a:cubicBezTo>
                  <a:pt x="7660" y="30761"/>
                  <a:pt x="5504" y="30861"/>
                  <a:pt x="3348" y="31258"/>
                </a:cubicBezTo>
                <a:cubicBezTo>
                  <a:pt x="2900" y="31341"/>
                  <a:pt x="2602" y="31822"/>
                  <a:pt x="2602" y="32252"/>
                </a:cubicBezTo>
                <a:lnTo>
                  <a:pt x="2254" y="43189"/>
                </a:lnTo>
                <a:cubicBezTo>
                  <a:pt x="2224" y="43860"/>
                  <a:pt x="2731" y="44196"/>
                  <a:pt x="3244" y="44196"/>
                </a:cubicBezTo>
                <a:cubicBezTo>
                  <a:pt x="3301" y="44196"/>
                  <a:pt x="3358" y="44192"/>
                  <a:pt x="3414" y="44183"/>
                </a:cubicBezTo>
                <a:cubicBezTo>
                  <a:pt x="3464" y="44200"/>
                  <a:pt x="3497" y="44200"/>
                  <a:pt x="3547" y="44217"/>
                </a:cubicBezTo>
                <a:cubicBezTo>
                  <a:pt x="8278" y="44933"/>
                  <a:pt x="13084" y="45462"/>
                  <a:pt x="17880" y="45462"/>
                </a:cubicBezTo>
                <a:cubicBezTo>
                  <a:pt x="21297" y="45462"/>
                  <a:pt x="24710" y="45193"/>
                  <a:pt x="28088" y="44531"/>
                </a:cubicBezTo>
                <a:cubicBezTo>
                  <a:pt x="35512" y="43057"/>
                  <a:pt x="42588" y="39610"/>
                  <a:pt x="46830" y="33114"/>
                </a:cubicBezTo>
                <a:cubicBezTo>
                  <a:pt x="50807" y="27033"/>
                  <a:pt x="51453" y="19161"/>
                  <a:pt x="48189" y="12632"/>
                </a:cubicBezTo>
                <a:cubicBezTo>
                  <a:pt x="44759" y="5772"/>
                  <a:pt x="37401" y="2143"/>
                  <a:pt x="30160" y="867"/>
                </a:cubicBezTo>
                <a:cubicBezTo>
                  <a:pt x="26397" y="209"/>
                  <a:pt x="22561" y="1"/>
                  <a:pt x="18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t-BR"/>
              <a:t>‹#›</a:t>
            </a:fld>
            <a:endParaRPr/>
          </a:p>
        </p:txBody>
      </p:sp>
      <p:sp>
        <p:nvSpPr>
          <p:cNvPr id="7" name="Google Shape;7;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4000"/>
              <a:buFont typeface="Crete Round"/>
              <a:buNone/>
              <a:defRPr sz="4000" b="1">
                <a:solidFill>
                  <a:schemeClr val="dk1"/>
                </a:solidFill>
                <a:latin typeface="Crete Round"/>
                <a:ea typeface="Crete Round"/>
                <a:cs typeface="Crete Round"/>
                <a:sym typeface="Crete Round"/>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8" name="Google Shape;8;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Roboto Slab"/>
              <a:buChar char="●"/>
              <a:defRPr>
                <a:solidFill>
                  <a:schemeClr val="dk1"/>
                </a:solidFill>
                <a:latin typeface="Roboto Slab"/>
                <a:ea typeface="Roboto Slab"/>
                <a:cs typeface="Roboto Slab"/>
                <a:sym typeface="Roboto Slab"/>
              </a:defRPr>
            </a:lvl1pPr>
            <a:lvl2pPr marL="914400" lvl="1" indent="-317500" rtl="0">
              <a:lnSpc>
                <a:spcPct val="115000"/>
              </a:lnSpc>
              <a:spcBef>
                <a:spcPts val="1600"/>
              </a:spcBef>
              <a:spcAft>
                <a:spcPts val="0"/>
              </a:spcAft>
              <a:buClr>
                <a:schemeClr val="dk1"/>
              </a:buClr>
              <a:buSzPts val="1400"/>
              <a:buFont typeface="Roboto Slab"/>
              <a:buChar char="○"/>
              <a:defRPr>
                <a:solidFill>
                  <a:schemeClr val="dk1"/>
                </a:solidFill>
                <a:latin typeface="Roboto Slab"/>
                <a:ea typeface="Roboto Slab"/>
                <a:cs typeface="Roboto Slab"/>
                <a:sym typeface="Roboto Slab"/>
              </a:defRPr>
            </a:lvl2pPr>
            <a:lvl3pPr marL="1371600" lvl="2" indent="-317500" rtl="0">
              <a:lnSpc>
                <a:spcPct val="115000"/>
              </a:lnSpc>
              <a:spcBef>
                <a:spcPts val="1600"/>
              </a:spcBef>
              <a:spcAft>
                <a:spcPts val="0"/>
              </a:spcAft>
              <a:buClr>
                <a:schemeClr val="dk1"/>
              </a:buClr>
              <a:buSzPts val="1400"/>
              <a:buFont typeface="Roboto Slab"/>
              <a:buChar char="■"/>
              <a:defRPr>
                <a:solidFill>
                  <a:schemeClr val="dk1"/>
                </a:solidFill>
                <a:latin typeface="Roboto Slab"/>
                <a:ea typeface="Roboto Slab"/>
                <a:cs typeface="Roboto Slab"/>
                <a:sym typeface="Roboto Slab"/>
              </a:defRPr>
            </a:lvl3pPr>
            <a:lvl4pPr marL="1828800" lvl="3" indent="-317500" rtl="0">
              <a:lnSpc>
                <a:spcPct val="115000"/>
              </a:lnSpc>
              <a:spcBef>
                <a:spcPts val="1600"/>
              </a:spcBef>
              <a:spcAft>
                <a:spcPts val="0"/>
              </a:spcAft>
              <a:buClr>
                <a:schemeClr val="dk1"/>
              </a:buClr>
              <a:buSzPts val="1400"/>
              <a:buFont typeface="Roboto Slab"/>
              <a:buChar char="●"/>
              <a:defRPr>
                <a:solidFill>
                  <a:schemeClr val="dk1"/>
                </a:solidFill>
                <a:latin typeface="Roboto Slab"/>
                <a:ea typeface="Roboto Slab"/>
                <a:cs typeface="Roboto Slab"/>
                <a:sym typeface="Roboto Slab"/>
              </a:defRPr>
            </a:lvl4pPr>
            <a:lvl5pPr marL="2286000" lvl="4" indent="-317500" rtl="0">
              <a:lnSpc>
                <a:spcPct val="115000"/>
              </a:lnSpc>
              <a:spcBef>
                <a:spcPts val="1600"/>
              </a:spcBef>
              <a:spcAft>
                <a:spcPts val="0"/>
              </a:spcAft>
              <a:buClr>
                <a:schemeClr val="dk1"/>
              </a:buClr>
              <a:buSzPts val="1400"/>
              <a:buFont typeface="Roboto Slab"/>
              <a:buChar char="○"/>
              <a:defRPr>
                <a:solidFill>
                  <a:schemeClr val="dk1"/>
                </a:solidFill>
                <a:latin typeface="Roboto Slab"/>
                <a:ea typeface="Roboto Slab"/>
                <a:cs typeface="Roboto Slab"/>
                <a:sym typeface="Roboto Slab"/>
              </a:defRPr>
            </a:lvl5pPr>
            <a:lvl6pPr marL="2743200" lvl="5" indent="-317500" rtl="0">
              <a:lnSpc>
                <a:spcPct val="115000"/>
              </a:lnSpc>
              <a:spcBef>
                <a:spcPts val="1600"/>
              </a:spcBef>
              <a:spcAft>
                <a:spcPts val="0"/>
              </a:spcAft>
              <a:buClr>
                <a:schemeClr val="dk1"/>
              </a:buClr>
              <a:buSzPts val="1400"/>
              <a:buFont typeface="Roboto Slab"/>
              <a:buChar char="■"/>
              <a:defRPr>
                <a:solidFill>
                  <a:schemeClr val="dk1"/>
                </a:solidFill>
                <a:latin typeface="Roboto Slab"/>
                <a:ea typeface="Roboto Slab"/>
                <a:cs typeface="Roboto Slab"/>
                <a:sym typeface="Roboto Slab"/>
              </a:defRPr>
            </a:lvl6pPr>
            <a:lvl7pPr marL="3200400" lvl="6" indent="-317500" rtl="0">
              <a:lnSpc>
                <a:spcPct val="115000"/>
              </a:lnSpc>
              <a:spcBef>
                <a:spcPts val="1600"/>
              </a:spcBef>
              <a:spcAft>
                <a:spcPts val="0"/>
              </a:spcAft>
              <a:buClr>
                <a:schemeClr val="dk1"/>
              </a:buClr>
              <a:buSzPts val="1400"/>
              <a:buFont typeface="Roboto Slab"/>
              <a:buChar char="●"/>
              <a:defRPr>
                <a:solidFill>
                  <a:schemeClr val="dk1"/>
                </a:solidFill>
                <a:latin typeface="Roboto Slab"/>
                <a:ea typeface="Roboto Slab"/>
                <a:cs typeface="Roboto Slab"/>
                <a:sym typeface="Roboto Slab"/>
              </a:defRPr>
            </a:lvl7pPr>
            <a:lvl8pPr marL="3657600" lvl="7" indent="-317500" rtl="0">
              <a:lnSpc>
                <a:spcPct val="115000"/>
              </a:lnSpc>
              <a:spcBef>
                <a:spcPts val="1600"/>
              </a:spcBef>
              <a:spcAft>
                <a:spcPts val="0"/>
              </a:spcAft>
              <a:buClr>
                <a:schemeClr val="dk1"/>
              </a:buClr>
              <a:buSzPts val="1400"/>
              <a:buFont typeface="Roboto Slab"/>
              <a:buChar char="○"/>
              <a:defRPr>
                <a:solidFill>
                  <a:schemeClr val="dk1"/>
                </a:solidFill>
                <a:latin typeface="Roboto Slab"/>
                <a:ea typeface="Roboto Slab"/>
                <a:cs typeface="Roboto Slab"/>
                <a:sym typeface="Roboto Slab"/>
              </a:defRPr>
            </a:lvl8pPr>
            <a:lvl9pPr marL="4114800" lvl="8" indent="-317500" rtl="0">
              <a:lnSpc>
                <a:spcPct val="115000"/>
              </a:lnSpc>
              <a:spcBef>
                <a:spcPts val="1600"/>
              </a:spcBef>
              <a:spcAft>
                <a:spcPts val="1600"/>
              </a:spcAft>
              <a:buClr>
                <a:schemeClr val="dk1"/>
              </a:buClr>
              <a:buSzPts val="1400"/>
              <a:buFont typeface="Roboto Slab"/>
              <a:buChar char="■"/>
              <a:defRPr>
                <a:solidFill>
                  <a:schemeClr val="dk1"/>
                </a:solidFill>
                <a:latin typeface="Roboto Slab"/>
                <a:ea typeface="Roboto Slab"/>
                <a:cs typeface="Roboto Slab"/>
                <a:sym typeface="Roboto Slab"/>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hyperlink" Target="https://www.colorado.edu/event/bookfes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do210.com/events/2021/9/18/alda-p-dobbs-barefoot-dreams-of-petra-luna-tickets-gya61ne"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comments" Target="../comments/commen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comments" Target="../comments/commen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comments" Target="../comments/comment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ala.org/alsc/awardsgrants/bookmedia/belpre"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comments" Target="../comments/comment5.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MJOqPPnmP5k" TargetMode="External"/><Relationship Id="rId7" Type="http://schemas.openxmlformats.org/officeDocument/2006/relationships/comments" Target="../comments/comment6.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hyperlink" Target="http://www.youtube.com/watch?v=KGELvbQVcoo" TargetMode="Externa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comments" Target="../comments/commen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aldapdobbs.com/"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hyperlink" Target="https://cdn.britannica.com/14/64414-050-150D25B5/San-Antonio-Texas.jpg" TargetMode="External"/><Relationship Id="rId3" Type="http://schemas.openxmlformats.org/officeDocument/2006/relationships/hyperlink" Target="https://www.aldapdobbs.com/about" TargetMode="External"/><Relationship Id="rId7" Type="http://schemas.openxmlformats.org/officeDocument/2006/relationships/hyperlink" Target="https://upload.wikimedia.org/wikipedia/commons/d/da/Northern_Mexico_WV_map_PNG.png" TargetMode="External"/><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hyperlink" Target="https://images.gr-assets.com/misc/1504216812-1504216812_goodreads_misc.png" TargetMode="External"/><Relationship Id="rId11" Type="http://schemas.openxmlformats.org/officeDocument/2006/relationships/image" Target="../media/image12.jpg"/><Relationship Id="rId5" Type="http://schemas.openxmlformats.org/officeDocument/2006/relationships/hyperlink" Target="http://www.kidlit411.com/2021/08/Kidlit411-author-Alda-P-Dobbs.html" TargetMode="External"/><Relationship Id="rId10" Type="http://schemas.openxmlformats.org/officeDocument/2006/relationships/hyperlink" Target="https://media.istockphoto.com/vectors/-vector-id1146540178?k=20&amp;m=1146540178&amp;s=612x612&amp;w=0&amp;h=cCpKqBX0vETT0kFeBAJvMr4K4Nh5LcE2Tfq4gPaxkxM=" TargetMode="External"/><Relationship Id="rId4" Type="http://schemas.openxmlformats.org/officeDocument/2006/relationships/hyperlink" Target="https://static1.squarespace.com/static/5eb716e0863bca1e3322510f/t/5fd64e8dd654060362c4dd7b/1607880334185/BIO.pdf" TargetMode="External"/><Relationship Id="rId9" Type="http://schemas.openxmlformats.org/officeDocument/2006/relationships/hyperlink" Target="https://images.squarespace-cdn.com/content/v1/5eb716e0863bca1e3322510f/9b5ed75d-186f-48ad-96e5-888ef6a2cfdf/9.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4"/>
          <p:cNvSpPr/>
          <p:nvPr/>
        </p:nvSpPr>
        <p:spPr>
          <a:xfrm rot="30115">
            <a:off x="4309344" y="3484901"/>
            <a:ext cx="4021480" cy="621031"/>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352" name="Google Shape;352;p34"/>
          <p:cNvSpPr txBox="1">
            <a:spLocks noGrp="1"/>
          </p:cNvSpPr>
          <p:nvPr>
            <p:ph type="ctrTitle"/>
          </p:nvPr>
        </p:nvSpPr>
        <p:spPr>
          <a:xfrm>
            <a:off x="4501435" y="1063150"/>
            <a:ext cx="3690900" cy="2468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pt-BR"/>
              <a:t>Alda P. Dobbs</a:t>
            </a:r>
            <a:endParaRPr/>
          </a:p>
        </p:txBody>
      </p:sp>
      <p:sp>
        <p:nvSpPr>
          <p:cNvPr id="353" name="Google Shape;353;p34"/>
          <p:cNvSpPr txBox="1">
            <a:spLocks noGrp="1"/>
          </p:cNvSpPr>
          <p:nvPr>
            <p:ph type="subTitle" idx="1"/>
          </p:nvPr>
        </p:nvSpPr>
        <p:spPr>
          <a:xfrm>
            <a:off x="4584435" y="3241799"/>
            <a:ext cx="3690900" cy="409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pt-BR"/>
              <a:t>Prepared by: Meghan and Iliana</a:t>
            </a:r>
            <a:endParaRPr/>
          </a:p>
        </p:txBody>
      </p:sp>
      <p:sp>
        <p:nvSpPr>
          <p:cNvPr id="354" name="Google Shape;354;p34"/>
          <p:cNvSpPr/>
          <p:nvPr/>
        </p:nvSpPr>
        <p:spPr>
          <a:xfrm>
            <a:off x="810542" y="3734876"/>
            <a:ext cx="3690898" cy="388643"/>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dk2">
              <a:alpha val="366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5" name="Google Shape;355;p34"/>
          <p:cNvPicPr preferRelativeResize="0"/>
          <p:nvPr/>
        </p:nvPicPr>
        <p:blipFill>
          <a:blip r:embed="rId3">
            <a:alphaModFix/>
          </a:blip>
          <a:stretch>
            <a:fillRect/>
          </a:stretch>
        </p:blipFill>
        <p:spPr>
          <a:xfrm>
            <a:off x="1153262" y="643650"/>
            <a:ext cx="3005476" cy="3307099"/>
          </a:xfrm>
          <a:prstGeom prst="rect">
            <a:avLst/>
          </a:prstGeom>
          <a:noFill/>
          <a:ln>
            <a:noFill/>
          </a:ln>
        </p:spPr>
      </p:pic>
      <p:sp>
        <p:nvSpPr>
          <p:cNvPr id="356" name="Google Shape;356;p34"/>
          <p:cNvSpPr txBox="1"/>
          <p:nvPr/>
        </p:nvSpPr>
        <p:spPr>
          <a:xfrm>
            <a:off x="4584425" y="3651300"/>
            <a:ext cx="45597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1800"/>
              <a:t>Open Education Resource created for CU Boulder’s Children’s Book Festival, 2022.  Available </a:t>
            </a:r>
            <a:r>
              <a:rPr lang="pt-BR" sz="1800" u="sng">
                <a:solidFill>
                  <a:schemeClr val="hlink"/>
                </a:solidFill>
                <a:hlinkClick r:id="rId4"/>
              </a:rPr>
              <a:t>https://www.colorado.edu/event/bookfest/</a:t>
            </a: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0"/>
        <p:cNvGrpSpPr/>
        <p:nvPr/>
      </p:nvGrpSpPr>
      <p:grpSpPr>
        <a:xfrm>
          <a:off x="0" y="0"/>
          <a:ext cx="0" cy="0"/>
          <a:chOff x="0" y="0"/>
          <a:chExt cx="0" cy="0"/>
        </a:xfrm>
      </p:grpSpPr>
      <p:sp>
        <p:nvSpPr>
          <p:cNvPr id="361" name="Google Shape;361;p35"/>
          <p:cNvSpPr txBox="1">
            <a:spLocks noGrp="1"/>
          </p:cNvSpPr>
          <p:nvPr>
            <p:ph type="title"/>
          </p:nvPr>
        </p:nvSpPr>
        <p:spPr>
          <a:xfrm>
            <a:off x="120400" y="2347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a:t>About the Author</a:t>
            </a:r>
            <a:endParaRPr/>
          </a:p>
        </p:txBody>
      </p:sp>
      <p:sp>
        <p:nvSpPr>
          <p:cNvPr id="362" name="Google Shape;362;p35"/>
          <p:cNvSpPr/>
          <p:nvPr/>
        </p:nvSpPr>
        <p:spPr>
          <a:xfrm rot="129732">
            <a:off x="5280" y="797509"/>
            <a:ext cx="8581916" cy="4374400"/>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5"/>
          <p:cNvSpPr txBox="1"/>
          <p:nvPr/>
        </p:nvSpPr>
        <p:spPr>
          <a:xfrm>
            <a:off x="0" y="807425"/>
            <a:ext cx="6948900" cy="44262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pt-BR" sz="2050">
                <a:highlight>
                  <a:schemeClr val="accent5"/>
                </a:highlight>
              </a:rPr>
              <a:t>Alda was born in a small down in northern Mexico but moved to San Antonio, Texas. </a:t>
            </a:r>
            <a:endParaRPr sz="2050">
              <a:highlight>
                <a:schemeClr val="accent5"/>
              </a:highlight>
            </a:endParaRPr>
          </a:p>
          <a:p>
            <a:pPr marL="0" lvl="0" indent="0" algn="l" rtl="0">
              <a:lnSpc>
                <a:spcPct val="115000"/>
              </a:lnSpc>
              <a:spcBef>
                <a:spcPts val="1200"/>
              </a:spcBef>
              <a:spcAft>
                <a:spcPts val="0"/>
              </a:spcAft>
              <a:buNone/>
            </a:pPr>
            <a:r>
              <a:rPr lang="pt-BR" sz="2050">
                <a:highlight>
                  <a:schemeClr val="accent5"/>
                </a:highlight>
              </a:rPr>
              <a:t>	Before starting her writing career Dobbs … </a:t>
            </a:r>
            <a:endParaRPr sz="2050">
              <a:highlight>
                <a:schemeClr val="accent5"/>
              </a:highlight>
            </a:endParaRPr>
          </a:p>
          <a:p>
            <a:pPr marL="914400" lvl="0" indent="-358775" algn="l" rtl="0">
              <a:lnSpc>
                <a:spcPct val="115000"/>
              </a:lnSpc>
              <a:spcBef>
                <a:spcPts val="1200"/>
              </a:spcBef>
              <a:spcAft>
                <a:spcPts val="0"/>
              </a:spcAft>
              <a:buClr>
                <a:srgbClr val="000000"/>
              </a:buClr>
              <a:buSzPts val="2050"/>
              <a:buChar char="●"/>
            </a:pPr>
            <a:r>
              <a:rPr lang="pt-BR" sz="2050">
                <a:highlight>
                  <a:schemeClr val="accent5"/>
                </a:highlight>
              </a:rPr>
              <a:t>Served in the US Air Force </a:t>
            </a:r>
            <a:endParaRPr sz="2050">
              <a:highlight>
                <a:schemeClr val="accent5"/>
              </a:highlight>
            </a:endParaRPr>
          </a:p>
          <a:p>
            <a:pPr marL="914400" lvl="0" indent="-358775" algn="l" rtl="0">
              <a:lnSpc>
                <a:spcPct val="115000"/>
              </a:lnSpc>
              <a:spcBef>
                <a:spcPts val="0"/>
              </a:spcBef>
              <a:spcAft>
                <a:spcPts val="0"/>
              </a:spcAft>
              <a:buClr>
                <a:srgbClr val="000000"/>
              </a:buClr>
              <a:buSzPts val="2050"/>
              <a:buChar char="●"/>
            </a:pPr>
            <a:r>
              <a:rPr lang="pt-BR" sz="2050">
                <a:highlight>
                  <a:schemeClr val="accent5"/>
                </a:highlight>
              </a:rPr>
              <a:t>Studied physics </a:t>
            </a:r>
            <a:endParaRPr sz="2050">
              <a:highlight>
                <a:schemeClr val="accent5"/>
              </a:highlight>
            </a:endParaRPr>
          </a:p>
          <a:p>
            <a:pPr marL="914400" lvl="0" indent="-358775" algn="l" rtl="0">
              <a:lnSpc>
                <a:spcPct val="115000"/>
              </a:lnSpc>
              <a:spcBef>
                <a:spcPts val="0"/>
              </a:spcBef>
              <a:spcAft>
                <a:spcPts val="0"/>
              </a:spcAft>
              <a:buClr>
                <a:srgbClr val="000000"/>
              </a:buClr>
              <a:buSzPts val="2050"/>
              <a:buChar char="●"/>
            </a:pPr>
            <a:r>
              <a:rPr lang="pt-BR" sz="2050">
                <a:highlight>
                  <a:schemeClr val="accent5"/>
                </a:highlight>
              </a:rPr>
              <a:t>Worked as a civil engineer. </a:t>
            </a:r>
            <a:endParaRPr sz="2050">
              <a:highlight>
                <a:schemeClr val="accent5"/>
              </a:highlight>
            </a:endParaRPr>
          </a:p>
          <a:p>
            <a:pPr marL="0" lvl="0" indent="0" algn="l" rtl="0">
              <a:lnSpc>
                <a:spcPct val="115000"/>
              </a:lnSpc>
              <a:spcBef>
                <a:spcPts val="1200"/>
              </a:spcBef>
              <a:spcAft>
                <a:spcPts val="0"/>
              </a:spcAft>
              <a:buNone/>
            </a:pPr>
            <a:r>
              <a:rPr lang="pt-BR" sz="2050">
                <a:highlight>
                  <a:schemeClr val="accent5"/>
                </a:highlight>
              </a:rPr>
              <a:t>	Why Dobs started writing…</a:t>
            </a:r>
            <a:endParaRPr sz="2050">
              <a:highlight>
                <a:schemeClr val="accent5"/>
              </a:highlight>
            </a:endParaRPr>
          </a:p>
          <a:p>
            <a:pPr marL="914400" lvl="0" indent="-374650" algn="l" rtl="0">
              <a:lnSpc>
                <a:spcPct val="115000"/>
              </a:lnSpc>
              <a:spcBef>
                <a:spcPts val="1200"/>
              </a:spcBef>
              <a:spcAft>
                <a:spcPts val="0"/>
              </a:spcAft>
              <a:buClr>
                <a:srgbClr val="000000"/>
              </a:buClr>
              <a:buSzPts val="2300"/>
              <a:buChar char="●"/>
            </a:pPr>
            <a:r>
              <a:rPr lang="pt-BR" sz="2050">
                <a:highlight>
                  <a:schemeClr val="accent5"/>
                </a:highlight>
              </a:rPr>
              <a:t>“She’s as passionate about connecting children to their past, their communities, different cultures and nature as she is about writing” </a:t>
            </a:r>
            <a:r>
              <a:rPr lang="pt-BR" sz="1850">
                <a:highlight>
                  <a:schemeClr val="accent5"/>
                </a:highlight>
              </a:rPr>
              <a:t>(</a:t>
            </a:r>
            <a:r>
              <a:rPr lang="pt-BR" sz="1850" u="sng">
                <a:solidFill>
                  <a:schemeClr val="hlink"/>
                </a:solidFill>
                <a:highlight>
                  <a:schemeClr val="accent5"/>
                </a:highlight>
                <a:hlinkClick r:id="rId3"/>
              </a:rPr>
              <a:t>do2010.com</a:t>
            </a:r>
            <a:r>
              <a:rPr lang="pt-BR" sz="1850">
                <a:highlight>
                  <a:schemeClr val="accent5"/>
                </a:highlight>
              </a:rPr>
              <a:t>, 2020)</a:t>
            </a:r>
            <a:endParaRPr sz="1200"/>
          </a:p>
        </p:txBody>
      </p:sp>
      <p:pic>
        <p:nvPicPr>
          <p:cNvPr id="364" name="Google Shape;364;p35"/>
          <p:cNvPicPr preferRelativeResize="0"/>
          <p:nvPr/>
        </p:nvPicPr>
        <p:blipFill>
          <a:blip r:embed="rId4">
            <a:alphaModFix/>
          </a:blip>
          <a:stretch>
            <a:fillRect/>
          </a:stretch>
        </p:blipFill>
        <p:spPr>
          <a:xfrm>
            <a:off x="6945975" y="487735"/>
            <a:ext cx="2247724" cy="1844542"/>
          </a:xfrm>
          <a:prstGeom prst="rect">
            <a:avLst/>
          </a:prstGeom>
          <a:noFill/>
          <a:ln>
            <a:noFill/>
          </a:ln>
        </p:spPr>
      </p:pic>
      <p:pic>
        <p:nvPicPr>
          <p:cNvPr id="365" name="Google Shape;365;p35"/>
          <p:cNvPicPr preferRelativeResize="0"/>
          <p:nvPr/>
        </p:nvPicPr>
        <p:blipFill>
          <a:blip r:embed="rId5">
            <a:alphaModFix/>
          </a:blip>
          <a:stretch>
            <a:fillRect/>
          </a:stretch>
        </p:blipFill>
        <p:spPr>
          <a:xfrm>
            <a:off x="6232037" y="2313351"/>
            <a:ext cx="2787963" cy="18445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36"/>
          <p:cNvSpPr/>
          <p:nvPr/>
        </p:nvSpPr>
        <p:spPr>
          <a:xfrm>
            <a:off x="4306363" y="4020598"/>
            <a:ext cx="1532980" cy="114175"/>
          </a:xfrm>
          <a:custGeom>
            <a:avLst/>
            <a:gdLst/>
            <a:ahLst/>
            <a:cxnLst/>
            <a:rect l="l" t="t" r="r" b="b"/>
            <a:pathLst>
              <a:path w="26664" h="24929" extrusionOk="0">
                <a:moveTo>
                  <a:pt x="14316" y="1"/>
                </a:moveTo>
                <a:cubicBezTo>
                  <a:pt x="9286" y="1"/>
                  <a:pt x="4073" y="3865"/>
                  <a:pt x="2121" y="8257"/>
                </a:cubicBezTo>
                <a:cubicBezTo>
                  <a:pt x="0" y="13029"/>
                  <a:pt x="1193" y="18564"/>
                  <a:pt x="5303" y="21845"/>
                </a:cubicBezTo>
                <a:cubicBezTo>
                  <a:pt x="7965" y="23969"/>
                  <a:pt x="10917" y="24928"/>
                  <a:pt x="13705" y="24928"/>
                </a:cubicBezTo>
                <a:cubicBezTo>
                  <a:pt x="20704" y="24928"/>
                  <a:pt x="26663" y="18878"/>
                  <a:pt x="24376" y="10013"/>
                </a:cubicBezTo>
                <a:cubicBezTo>
                  <a:pt x="23316" y="5870"/>
                  <a:pt x="21493" y="1844"/>
                  <a:pt x="17118" y="435"/>
                </a:cubicBezTo>
                <a:cubicBezTo>
                  <a:pt x="16206" y="138"/>
                  <a:pt x="15264" y="1"/>
                  <a:pt x="14316" y="1"/>
                </a:cubicBezTo>
                <a:close/>
              </a:path>
            </a:pathLst>
          </a:custGeom>
          <a:solidFill>
            <a:schemeClr val="dk2">
              <a:alpha val="366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6"/>
          <p:cNvSpPr/>
          <p:nvPr/>
        </p:nvSpPr>
        <p:spPr>
          <a:xfrm rot="129753">
            <a:off x="3859667" y="972380"/>
            <a:ext cx="6059061" cy="3198736"/>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6"/>
          <p:cNvSpPr txBox="1">
            <a:spLocks noGrp="1"/>
          </p:cNvSpPr>
          <p:nvPr>
            <p:ph type="title"/>
          </p:nvPr>
        </p:nvSpPr>
        <p:spPr>
          <a:xfrm>
            <a:off x="143400" y="196075"/>
            <a:ext cx="2936400" cy="572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a:t>Summary</a:t>
            </a:r>
            <a:endParaRPr/>
          </a:p>
        </p:txBody>
      </p:sp>
      <p:sp>
        <p:nvSpPr>
          <p:cNvPr id="373" name="Google Shape;373;p36"/>
          <p:cNvSpPr txBox="1">
            <a:spLocks noGrp="1"/>
          </p:cNvSpPr>
          <p:nvPr>
            <p:ph type="subTitle" idx="1"/>
          </p:nvPr>
        </p:nvSpPr>
        <p:spPr>
          <a:xfrm>
            <a:off x="74550" y="1001275"/>
            <a:ext cx="6274200" cy="4142100"/>
          </a:xfrm>
          <a:prstGeom prst="rect">
            <a:avLst/>
          </a:prstGeom>
          <a:solidFill>
            <a:schemeClr val="lt1"/>
          </a:solidFill>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pt-BR" sz="2000">
                <a:solidFill>
                  <a:srgbClr val="181818"/>
                </a:solidFill>
                <a:highlight>
                  <a:schemeClr val="lt1"/>
                </a:highlight>
                <a:latin typeface="Merriweather"/>
                <a:ea typeface="Merriweather"/>
                <a:cs typeface="Merriweather"/>
                <a:sym typeface="Merriweather"/>
              </a:rPr>
              <a:t>After escaping the Federales at 12 years old, Petra has to navigate leaving her extended family and home in Mexico. Petra has to support her abuelita, little sister and baby brother, on their journey to San Antonio, Texas. Along the way Petra has to lead her family through a refugee camp with a case of smallpox. With a ton of hard work Petra manganes to help her family finally reach San Antonio. Feeling excited for the new city Petra is hit with the harsh reality of what it is like to be an immigrant in America.</a:t>
            </a:r>
            <a:endParaRPr sz="2000">
              <a:solidFill>
                <a:srgbClr val="181818"/>
              </a:solidFill>
              <a:highlight>
                <a:schemeClr val="lt1"/>
              </a:highlight>
              <a:latin typeface="Merriweather"/>
              <a:ea typeface="Merriweather"/>
              <a:cs typeface="Merriweather"/>
              <a:sym typeface="Merriweather"/>
            </a:endParaRPr>
          </a:p>
          <a:p>
            <a:pPr marL="0" lvl="0" indent="0" algn="l" rtl="0">
              <a:spcBef>
                <a:spcPts val="1200"/>
              </a:spcBef>
              <a:spcAft>
                <a:spcPts val="0"/>
              </a:spcAft>
              <a:buNone/>
            </a:pPr>
            <a:endParaRPr>
              <a:highlight>
                <a:schemeClr val="lt1"/>
              </a:highlight>
            </a:endParaRPr>
          </a:p>
        </p:txBody>
      </p:sp>
      <p:pic>
        <p:nvPicPr>
          <p:cNvPr id="374" name="Google Shape;374;p36"/>
          <p:cNvPicPr preferRelativeResize="0"/>
          <p:nvPr/>
        </p:nvPicPr>
        <p:blipFill>
          <a:blip r:embed="rId3">
            <a:alphaModFix/>
          </a:blip>
          <a:stretch>
            <a:fillRect/>
          </a:stretch>
        </p:blipFill>
        <p:spPr>
          <a:xfrm>
            <a:off x="6545326" y="640964"/>
            <a:ext cx="2415725" cy="3643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7"/>
          <p:cNvSpPr/>
          <p:nvPr/>
        </p:nvSpPr>
        <p:spPr>
          <a:xfrm>
            <a:off x="938900" y="2260952"/>
            <a:ext cx="6473863" cy="1143591"/>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7"/>
          <p:cNvSpPr/>
          <p:nvPr/>
        </p:nvSpPr>
        <p:spPr>
          <a:xfrm>
            <a:off x="1322400" y="1034175"/>
            <a:ext cx="3463917" cy="1010154"/>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7"/>
          <p:cNvSpPr txBox="1">
            <a:spLocks noGrp="1"/>
          </p:cNvSpPr>
          <p:nvPr>
            <p:ph type="title" idx="2"/>
          </p:nvPr>
        </p:nvSpPr>
        <p:spPr>
          <a:xfrm>
            <a:off x="135875" y="1171727"/>
            <a:ext cx="10080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a:t>01.</a:t>
            </a:r>
            <a:endParaRPr/>
          </a:p>
        </p:txBody>
      </p:sp>
      <p:sp>
        <p:nvSpPr>
          <p:cNvPr id="382" name="Google Shape;382;p37"/>
          <p:cNvSpPr txBox="1">
            <a:spLocks noGrp="1"/>
          </p:cNvSpPr>
          <p:nvPr>
            <p:ph type="subTitle" idx="1"/>
          </p:nvPr>
        </p:nvSpPr>
        <p:spPr>
          <a:xfrm>
            <a:off x="1011225" y="1467075"/>
            <a:ext cx="3603300" cy="4848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pt-BR" sz="2000">
                <a:solidFill>
                  <a:srgbClr val="181818"/>
                </a:solidFill>
                <a:latin typeface="Arial"/>
                <a:ea typeface="Arial"/>
                <a:cs typeface="Arial"/>
                <a:sym typeface="Arial"/>
              </a:rPr>
              <a:t>Alda P. Dobbs didn’t start speaking until she was 4 years old. </a:t>
            </a:r>
            <a:endParaRPr sz="2000">
              <a:solidFill>
                <a:srgbClr val="181818"/>
              </a:solidFill>
              <a:latin typeface="Arial"/>
              <a:ea typeface="Arial"/>
              <a:cs typeface="Arial"/>
              <a:sym typeface="Arial"/>
            </a:endParaRPr>
          </a:p>
          <a:p>
            <a:pPr marL="0" lvl="0" indent="0" algn="l" rtl="0">
              <a:lnSpc>
                <a:spcPct val="115000"/>
              </a:lnSpc>
              <a:spcBef>
                <a:spcPts val="1200"/>
              </a:spcBef>
              <a:spcAft>
                <a:spcPts val="1200"/>
              </a:spcAft>
              <a:buNone/>
            </a:pPr>
            <a:endParaRPr sz="1200">
              <a:solidFill>
                <a:srgbClr val="181818"/>
              </a:solidFill>
              <a:latin typeface="Arial"/>
              <a:ea typeface="Arial"/>
              <a:cs typeface="Arial"/>
              <a:sym typeface="Arial"/>
            </a:endParaRPr>
          </a:p>
        </p:txBody>
      </p:sp>
      <p:sp>
        <p:nvSpPr>
          <p:cNvPr id="383" name="Google Shape;383;p37"/>
          <p:cNvSpPr txBox="1">
            <a:spLocks noGrp="1"/>
          </p:cNvSpPr>
          <p:nvPr>
            <p:ph type="title" idx="4"/>
          </p:nvPr>
        </p:nvSpPr>
        <p:spPr>
          <a:xfrm>
            <a:off x="0" y="2496513"/>
            <a:ext cx="1519200" cy="810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a:t>02.</a:t>
            </a:r>
            <a:endParaRPr/>
          </a:p>
        </p:txBody>
      </p:sp>
      <p:sp>
        <p:nvSpPr>
          <p:cNvPr id="384" name="Google Shape;384;p37"/>
          <p:cNvSpPr txBox="1">
            <a:spLocks noGrp="1"/>
          </p:cNvSpPr>
          <p:nvPr>
            <p:ph type="subTitle" idx="5"/>
          </p:nvPr>
        </p:nvSpPr>
        <p:spPr>
          <a:xfrm>
            <a:off x="1011225" y="2494950"/>
            <a:ext cx="6195000" cy="8100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1200"/>
              </a:spcAft>
              <a:buNone/>
            </a:pPr>
            <a:r>
              <a:rPr lang="pt-BR" sz="2000">
                <a:solidFill>
                  <a:srgbClr val="181818"/>
                </a:solidFill>
                <a:latin typeface="Arial"/>
                <a:ea typeface="Arial"/>
                <a:cs typeface="Arial"/>
                <a:sym typeface="Arial"/>
              </a:rPr>
              <a:t>Alda was a STEM major in college and worked in physics and engineering prior to becoming a storyteller; however, her desire to tell stories was still present during this time of her life</a:t>
            </a:r>
            <a:r>
              <a:rPr lang="pt-BR" sz="2000">
                <a:solidFill>
                  <a:srgbClr val="595959"/>
                </a:solidFill>
                <a:latin typeface="Arial"/>
                <a:ea typeface="Arial"/>
                <a:cs typeface="Arial"/>
                <a:sym typeface="Arial"/>
              </a:rPr>
              <a:t>.</a:t>
            </a:r>
            <a:endParaRPr sz="2000"/>
          </a:p>
        </p:txBody>
      </p:sp>
      <p:sp>
        <p:nvSpPr>
          <p:cNvPr id="385" name="Google Shape;385;p37"/>
          <p:cNvSpPr txBox="1">
            <a:spLocks noGrp="1"/>
          </p:cNvSpPr>
          <p:nvPr>
            <p:ph type="title" idx="9"/>
          </p:nvPr>
        </p:nvSpPr>
        <p:spPr>
          <a:xfrm>
            <a:off x="42325" y="4018875"/>
            <a:ext cx="1075500" cy="67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a:t>03.</a:t>
            </a:r>
            <a:endParaRPr/>
          </a:p>
        </p:txBody>
      </p:sp>
      <p:sp>
        <p:nvSpPr>
          <p:cNvPr id="386" name="Google Shape;386;p37"/>
          <p:cNvSpPr txBox="1">
            <a:spLocks noGrp="1"/>
          </p:cNvSpPr>
          <p:nvPr>
            <p:ph type="title" idx="14"/>
          </p:nvPr>
        </p:nvSpPr>
        <p:spPr>
          <a:xfrm>
            <a:off x="248875" y="209325"/>
            <a:ext cx="32619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a:t>Fun Facts </a:t>
            </a:r>
            <a:endParaRPr/>
          </a:p>
        </p:txBody>
      </p:sp>
      <p:sp>
        <p:nvSpPr>
          <p:cNvPr id="387" name="Google Shape;387;p37"/>
          <p:cNvSpPr/>
          <p:nvPr/>
        </p:nvSpPr>
        <p:spPr>
          <a:xfrm rot="10800000">
            <a:off x="7033328" y="-180377"/>
            <a:ext cx="681364" cy="1352108"/>
          </a:xfrm>
          <a:custGeom>
            <a:avLst/>
            <a:gdLst/>
            <a:ahLst/>
            <a:cxnLst/>
            <a:rect l="l" t="t" r="r" b="b"/>
            <a:pathLst>
              <a:path w="18378" h="36472" extrusionOk="0">
                <a:moveTo>
                  <a:pt x="10986" y="1"/>
                </a:moveTo>
                <a:cubicBezTo>
                  <a:pt x="10754" y="1"/>
                  <a:pt x="10515" y="72"/>
                  <a:pt x="10307" y="211"/>
                </a:cubicBezTo>
                <a:cubicBezTo>
                  <a:pt x="7192" y="2282"/>
                  <a:pt x="4010" y="4271"/>
                  <a:pt x="796" y="6176"/>
                </a:cubicBezTo>
                <a:cubicBezTo>
                  <a:pt x="182" y="6541"/>
                  <a:pt x="0" y="7154"/>
                  <a:pt x="398" y="7767"/>
                </a:cubicBezTo>
                <a:cubicBezTo>
                  <a:pt x="713" y="8248"/>
                  <a:pt x="1028" y="8728"/>
                  <a:pt x="1293" y="9225"/>
                </a:cubicBezTo>
                <a:cubicBezTo>
                  <a:pt x="1309" y="9358"/>
                  <a:pt x="1342" y="9491"/>
                  <a:pt x="1409" y="9607"/>
                </a:cubicBezTo>
                <a:cubicBezTo>
                  <a:pt x="4922" y="16252"/>
                  <a:pt x="5701" y="24023"/>
                  <a:pt x="3563" y="31232"/>
                </a:cubicBezTo>
                <a:cubicBezTo>
                  <a:pt x="3381" y="31762"/>
                  <a:pt x="3629" y="32358"/>
                  <a:pt x="4143" y="32574"/>
                </a:cubicBezTo>
                <a:lnTo>
                  <a:pt x="12909" y="36402"/>
                </a:lnTo>
                <a:cubicBezTo>
                  <a:pt x="13032" y="36449"/>
                  <a:pt x="13161" y="36472"/>
                  <a:pt x="13289" y="36472"/>
                </a:cubicBezTo>
                <a:cubicBezTo>
                  <a:pt x="13612" y="36472"/>
                  <a:pt x="13929" y="36326"/>
                  <a:pt x="14119" y="36054"/>
                </a:cubicBezTo>
                <a:cubicBezTo>
                  <a:pt x="17251" y="31182"/>
                  <a:pt x="18377" y="25399"/>
                  <a:pt x="18029" y="19682"/>
                </a:cubicBezTo>
                <a:cubicBezTo>
                  <a:pt x="17797" y="16500"/>
                  <a:pt x="17217" y="13368"/>
                  <a:pt x="16289" y="10336"/>
                </a:cubicBezTo>
                <a:cubicBezTo>
                  <a:pt x="15428" y="7436"/>
                  <a:pt x="14483" y="4403"/>
                  <a:pt x="12611" y="1984"/>
                </a:cubicBezTo>
                <a:cubicBezTo>
                  <a:pt x="12561" y="1918"/>
                  <a:pt x="12495" y="1851"/>
                  <a:pt x="12412" y="1818"/>
                </a:cubicBezTo>
                <a:cubicBezTo>
                  <a:pt x="12246" y="1404"/>
                  <a:pt x="12080" y="1006"/>
                  <a:pt x="11898" y="592"/>
                </a:cubicBezTo>
                <a:cubicBezTo>
                  <a:pt x="11724" y="191"/>
                  <a:pt x="11364" y="1"/>
                  <a:pt x="109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7"/>
          <p:cNvSpPr/>
          <p:nvPr/>
        </p:nvSpPr>
        <p:spPr>
          <a:xfrm>
            <a:off x="8287425" y="1481278"/>
            <a:ext cx="273156" cy="264274"/>
          </a:xfrm>
          <a:custGeom>
            <a:avLst/>
            <a:gdLst/>
            <a:ahLst/>
            <a:cxnLst/>
            <a:rect l="l" t="t" r="r" b="b"/>
            <a:pathLst>
              <a:path w="11816" h="11433" extrusionOk="0">
                <a:moveTo>
                  <a:pt x="5624" y="0"/>
                </a:moveTo>
                <a:cubicBezTo>
                  <a:pt x="5116" y="0"/>
                  <a:pt x="4606" y="74"/>
                  <a:pt x="4110" y="228"/>
                </a:cubicBezTo>
                <a:cubicBezTo>
                  <a:pt x="2337" y="808"/>
                  <a:pt x="1061" y="2349"/>
                  <a:pt x="829" y="4205"/>
                </a:cubicBezTo>
                <a:cubicBezTo>
                  <a:pt x="0" y="6442"/>
                  <a:pt x="713" y="8961"/>
                  <a:pt x="2585" y="10419"/>
                </a:cubicBezTo>
                <a:cubicBezTo>
                  <a:pt x="3500" y="11109"/>
                  <a:pt x="4598" y="11433"/>
                  <a:pt x="5702" y="11433"/>
                </a:cubicBezTo>
                <a:cubicBezTo>
                  <a:pt x="7039" y="11433"/>
                  <a:pt x="8386" y="10959"/>
                  <a:pt x="9429" y="10088"/>
                </a:cubicBezTo>
                <a:cubicBezTo>
                  <a:pt x="11434" y="8414"/>
                  <a:pt x="11815" y="5481"/>
                  <a:pt x="10705" y="3161"/>
                </a:cubicBezTo>
                <a:cubicBezTo>
                  <a:pt x="9784" y="1253"/>
                  <a:pt x="7724" y="0"/>
                  <a:pt x="56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7"/>
          <p:cNvSpPr/>
          <p:nvPr/>
        </p:nvSpPr>
        <p:spPr>
          <a:xfrm>
            <a:off x="856575" y="3498401"/>
            <a:ext cx="7704028" cy="1574029"/>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7"/>
          <p:cNvSpPr txBox="1"/>
          <p:nvPr/>
        </p:nvSpPr>
        <p:spPr>
          <a:xfrm>
            <a:off x="1143875" y="3713613"/>
            <a:ext cx="7416600" cy="1417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pt-BR" sz="1800">
                <a:solidFill>
                  <a:srgbClr val="181818"/>
                </a:solidFill>
              </a:rPr>
              <a:t>English was Alda P. Dobbs’s second language. She had a very rocky relationship with learning English th</a:t>
            </a:r>
            <a:r>
              <a:rPr lang="pt-BR" sz="1800">
                <a:solidFill>
                  <a:srgbClr val="181818"/>
                </a:solidFill>
                <a:highlight>
                  <a:schemeClr val="accent5"/>
                </a:highlight>
              </a:rPr>
              <a:t>at </a:t>
            </a:r>
            <a:r>
              <a:rPr lang="pt-BR" sz="1800">
                <a:highlight>
                  <a:schemeClr val="accent5"/>
                </a:highlight>
              </a:rPr>
              <a:t>influenced her to rebel against it</a:t>
            </a:r>
            <a:r>
              <a:rPr lang="pt-BR" sz="1800">
                <a:solidFill>
                  <a:srgbClr val="181818"/>
                </a:solidFill>
                <a:highlight>
                  <a:schemeClr val="accent5"/>
                </a:highlight>
              </a:rPr>
              <a:t>.</a:t>
            </a:r>
            <a:r>
              <a:rPr lang="pt-BR" sz="1800">
                <a:solidFill>
                  <a:srgbClr val="181818"/>
                </a:solidFill>
              </a:rPr>
              <a:t> It wasn’t until she found the book </a:t>
            </a:r>
            <a:r>
              <a:rPr lang="pt-BR" sz="1800" i="1">
                <a:solidFill>
                  <a:srgbClr val="181818"/>
                </a:solidFill>
              </a:rPr>
              <a:t>Catcher in the Rye,</a:t>
            </a:r>
            <a:r>
              <a:rPr lang="pt-BR" sz="1800">
                <a:solidFill>
                  <a:srgbClr val="181818"/>
                </a:solidFill>
              </a:rPr>
              <a:t> by J.D. Salinger, that her urge to tell her stories was ignited. (KidLitt411, 2021)</a:t>
            </a:r>
            <a:endParaRPr sz="1800"/>
          </a:p>
        </p:txBody>
      </p:sp>
      <p:pic>
        <p:nvPicPr>
          <p:cNvPr id="391" name="Google Shape;391;p37"/>
          <p:cNvPicPr preferRelativeResize="0"/>
          <p:nvPr/>
        </p:nvPicPr>
        <p:blipFill>
          <a:blip r:embed="rId3">
            <a:alphaModFix/>
          </a:blip>
          <a:stretch>
            <a:fillRect/>
          </a:stretch>
        </p:blipFill>
        <p:spPr>
          <a:xfrm>
            <a:off x="7343788" y="-12"/>
            <a:ext cx="1743075" cy="2619375"/>
          </a:xfrm>
          <a:prstGeom prst="rect">
            <a:avLst/>
          </a:prstGeom>
          <a:noFill/>
          <a:ln>
            <a:noFill/>
          </a:ln>
        </p:spPr>
      </p:pic>
      <p:pic>
        <p:nvPicPr>
          <p:cNvPr id="392" name="Google Shape;392;p37"/>
          <p:cNvPicPr preferRelativeResize="0"/>
          <p:nvPr/>
        </p:nvPicPr>
        <p:blipFill>
          <a:blip r:embed="rId4">
            <a:alphaModFix/>
          </a:blip>
          <a:stretch>
            <a:fillRect/>
          </a:stretch>
        </p:blipFill>
        <p:spPr>
          <a:xfrm>
            <a:off x="4752100" y="-10"/>
            <a:ext cx="2454076" cy="173228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8"/>
          <p:cNvSpPr/>
          <p:nvPr/>
        </p:nvSpPr>
        <p:spPr>
          <a:xfrm>
            <a:off x="5402350" y="1592574"/>
            <a:ext cx="3673911" cy="2668601"/>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8"/>
          <p:cNvSpPr/>
          <p:nvPr/>
        </p:nvSpPr>
        <p:spPr>
          <a:xfrm>
            <a:off x="51775" y="1629450"/>
            <a:ext cx="4101819" cy="3003774"/>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8"/>
          <p:cNvSpPr/>
          <p:nvPr/>
        </p:nvSpPr>
        <p:spPr>
          <a:xfrm rot="-81">
            <a:off x="287824" y="658887"/>
            <a:ext cx="2635472" cy="933657"/>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400" name="Google Shape;400;p38"/>
          <p:cNvSpPr txBox="1">
            <a:spLocks noGrp="1"/>
          </p:cNvSpPr>
          <p:nvPr>
            <p:ph type="subTitle" idx="1"/>
          </p:nvPr>
        </p:nvSpPr>
        <p:spPr>
          <a:xfrm>
            <a:off x="689413" y="800763"/>
            <a:ext cx="2016000" cy="479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sz="3000"/>
              <a:t>Award </a:t>
            </a:r>
            <a:endParaRPr sz="3000"/>
          </a:p>
        </p:txBody>
      </p:sp>
      <p:sp>
        <p:nvSpPr>
          <p:cNvPr id="401" name="Google Shape;401;p38"/>
          <p:cNvSpPr txBox="1">
            <a:spLocks noGrp="1"/>
          </p:cNvSpPr>
          <p:nvPr>
            <p:ph type="subTitle" idx="3"/>
          </p:nvPr>
        </p:nvSpPr>
        <p:spPr>
          <a:xfrm>
            <a:off x="335925" y="1718625"/>
            <a:ext cx="3746100" cy="2416500"/>
          </a:xfrm>
          <a:prstGeom prst="rect">
            <a:avLst/>
          </a:prstGeom>
          <a:solidFill>
            <a:schemeClr val="accent5"/>
          </a:solidFill>
        </p:spPr>
        <p:txBody>
          <a:bodyPr spcFirstLastPara="1" wrap="square" lIns="91425" tIns="91425" rIns="91425" bIns="91425" anchor="t" anchorCtr="0">
            <a:noAutofit/>
          </a:bodyPr>
          <a:lstStyle/>
          <a:p>
            <a:pPr marL="0" lvl="0" indent="0" algn="l" rtl="0">
              <a:lnSpc>
                <a:spcPct val="100000"/>
              </a:lnSpc>
              <a:spcBef>
                <a:spcPts val="0"/>
              </a:spcBef>
              <a:spcAft>
                <a:spcPts val="1200"/>
              </a:spcAft>
              <a:buNone/>
            </a:pPr>
            <a:r>
              <a:rPr lang="pt-BR" sz="2000">
                <a:solidFill>
                  <a:srgbClr val="181818"/>
                </a:solidFill>
                <a:latin typeface="Arial"/>
                <a:ea typeface="Arial"/>
                <a:cs typeface="Arial"/>
                <a:sym typeface="Arial"/>
              </a:rPr>
              <a:t>In 2022, Alda P. Dobbs was the recipient of the </a:t>
            </a:r>
            <a:r>
              <a:rPr lang="pt-BR" sz="2000" u="sng">
                <a:solidFill>
                  <a:srgbClr val="181818"/>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Pura Belpré </a:t>
            </a:r>
            <a:r>
              <a:rPr lang="pt-BR" sz="2000" u="sng">
                <a:solidFill>
                  <a:srgbClr val="181818"/>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Awar</a:t>
            </a:r>
            <a:r>
              <a:rPr lang="pt-BR" sz="2000" u="sng">
                <a:solidFill>
                  <a:srgbClr val="181818"/>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a:t>
            </a:r>
            <a:r>
              <a:rPr lang="pt-BR" sz="2000">
                <a:solidFill>
                  <a:srgbClr val="181818"/>
                </a:solidFill>
                <a:latin typeface="Arial"/>
                <a:ea typeface="Arial"/>
                <a:cs typeface="Arial"/>
                <a:sym typeface="Arial"/>
              </a:rPr>
              <a:t>.The Pura Belpré Award is a recognition presented to a Latino or Latina author and illustrator whose work best portrays the Latinx cultural experience in a work of literature for children or youth.</a:t>
            </a:r>
            <a:endParaRPr sz="2000">
              <a:solidFill>
                <a:srgbClr val="181818"/>
              </a:solidFill>
              <a:latin typeface="Arial"/>
              <a:ea typeface="Arial"/>
              <a:cs typeface="Arial"/>
              <a:sym typeface="Arial"/>
            </a:endParaRPr>
          </a:p>
        </p:txBody>
      </p:sp>
      <p:sp>
        <p:nvSpPr>
          <p:cNvPr id="402" name="Google Shape;402;p38"/>
          <p:cNvSpPr txBox="1">
            <a:spLocks noGrp="1"/>
          </p:cNvSpPr>
          <p:nvPr>
            <p:ph type="subTitle" idx="4"/>
          </p:nvPr>
        </p:nvSpPr>
        <p:spPr>
          <a:xfrm>
            <a:off x="5901070" y="1844550"/>
            <a:ext cx="2952000" cy="994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pt-BR" sz="2000">
                <a:solidFill>
                  <a:srgbClr val="000000"/>
                </a:solidFill>
                <a:highlight>
                  <a:schemeClr val="accent5"/>
                </a:highlight>
                <a:latin typeface="Arial"/>
                <a:ea typeface="Arial"/>
                <a:cs typeface="Arial"/>
                <a:sym typeface="Arial"/>
              </a:rPr>
              <a:t>Her story telling earned her the awards “Barbara Deming Memorial Fund Award, the Joan Lowry Nixon Award, and the Sustainable Arts Foundation Grant.”</a:t>
            </a:r>
            <a:endParaRPr sz="2000">
              <a:highlight>
                <a:schemeClr val="accent5"/>
              </a:highlight>
            </a:endParaRPr>
          </a:p>
        </p:txBody>
      </p:sp>
      <p:sp>
        <p:nvSpPr>
          <p:cNvPr id="403" name="Google Shape;403;p38"/>
          <p:cNvSpPr txBox="1">
            <a:spLocks noGrp="1"/>
          </p:cNvSpPr>
          <p:nvPr>
            <p:ph type="title"/>
          </p:nvPr>
        </p:nvSpPr>
        <p:spPr>
          <a:xfrm>
            <a:off x="555650" y="86150"/>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4800"/>
              <a:t>Awards Won</a:t>
            </a:r>
            <a:endParaRPr sz="4800"/>
          </a:p>
        </p:txBody>
      </p:sp>
      <p:grpSp>
        <p:nvGrpSpPr>
          <p:cNvPr id="404" name="Google Shape;404;p38"/>
          <p:cNvGrpSpPr/>
          <p:nvPr/>
        </p:nvGrpSpPr>
        <p:grpSpPr>
          <a:xfrm rot="161136">
            <a:off x="2893535" y="641417"/>
            <a:ext cx="852029" cy="968599"/>
            <a:chOff x="2594275" y="2014975"/>
            <a:chExt cx="279175" cy="327850"/>
          </a:xfrm>
        </p:grpSpPr>
        <p:sp>
          <p:nvSpPr>
            <p:cNvPr id="405" name="Google Shape;405;p38"/>
            <p:cNvSpPr/>
            <p:nvPr/>
          </p:nvSpPr>
          <p:spPr>
            <a:xfrm>
              <a:off x="2651275" y="2081600"/>
              <a:ext cx="33275" cy="261225"/>
            </a:xfrm>
            <a:custGeom>
              <a:avLst/>
              <a:gdLst/>
              <a:ahLst/>
              <a:cxnLst/>
              <a:rect l="l" t="t" r="r" b="b"/>
              <a:pathLst>
                <a:path w="1331" h="10449" extrusionOk="0">
                  <a:moveTo>
                    <a:pt x="820" y="0"/>
                  </a:moveTo>
                  <a:lnTo>
                    <a:pt x="307" y="26"/>
                  </a:lnTo>
                  <a:lnTo>
                    <a:pt x="0" y="10449"/>
                  </a:lnTo>
                  <a:lnTo>
                    <a:pt x="590" y="10449"/>
                  </a:lnTo>
                  <a:lnTo>
                    <a:pt x="1331" y="6992"/>
                  </a:lnTo>
                  <a:lnTo>
                    <a:pt x="8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8"/>
            <p:cNvSpPr/>
            <p:nvPr/>
          </p:nvSpPr>
          <p:spPr>
            <a:xfrm>
              <a:off x="2666000" y="2073875"/>
              <a:ext cx="207450" cy="268950"/>
            </a:xfrm>
            <a:custGeom>
              <a:avLst/>
              <a:gdLst/>
              <a:ahLst/>
              <a:cxnLst/>
              <a:rect l="l" t="t" r="r" b="b"/>
              <a:pathLst>
                <a:path w="8298" h="10758" extrusionOk="0">
                  <a:moveTo>
                    <a:pt x="7324" y="1"/>
                  </a:moveTo>
                  <a:lnTo>
                    <a:pt x="231" y="309"/>
                  </a:lnTo>
                  <a:lnTo>
                    <a:pt x="1" y="10758"/>
                  </a:lnTo>
                  <a:lnTo>
                    <a:pt x="1" y="10758"/>
                  </a:lnTo>
                  <a:lnTo>
                    <a:pt x="8297" y="10579"/>
                  </a:lnTo>
                  <a:lnTo>
                    <a:pt x="732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8"/>
            <p:cNvSpPr/>
            <p:nvPr/>
          </p:nvSpPr>
          <p:spPr>
            <a:xfrm>
              <a:off x="2693525" y="2101400"/>
              <a:ext cx="152425" cy="224175"/>
            </a:xfrm>
            <a:custGeom>
              <a:avLst/>
              <a:gdLst/>
              <a:ahLst/>
              <a:cxnLst/>
              <a:rect l="l" t="t" r="r" b="b"/>
              <a:pathLst>
                <a:path w="6097" h="8967" extrusionOk="0">
                  <a:moveTo>
                    <a:pt x="4969" y="386"/>
                  </a:moveTo>
                  <a:lnTo>
                    <a:pt x="5635" y="8094"/>
                  </a:lnTo>
                  <a:lnTo>
                    <a:pt x="409" y="8582"/>
                  </a:lnTo>
                  <a:lnTo>
                    <a:pt x="409" y="820"/>
                  </a:lnTo>
                  <a:lnTo>
                    <a:pt x="4969" y="386"/>
                  </a:lnTo>
                  <a:close/>
                  <a:moveTo>
                    <a:pt x="5327" y="1"/>
                  </a:moveTo>
                  <a:lnTo>
                    <a:pt x="0" y="462"/>
                  </a:lnTo>
                  <a:lnTo>
                    <a:pt x="0" y="8967"/>
                  </a:lnTo>
                  <a:lnTo>
                    <a:pt x="6097" y="8658"/>
                  </a:lnTo>
                  <a:lnTo>
                    <a:pt x="53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8"/>
            <p:cNvSpPr/>
            <p:nvPr/>
          </p:nvSpPr>
          <p:spPr>
            <a:xfrm>
              <a:off x="2594275" y="2022050"/>
              <a:ext cx="48675" cy="262500"/>
            </a:xfrm>
            <a:custGeom>
              <a:avLst/>
              <a:gdLst/>
              <a:ahLst/>
              <a:cxnLst/>
              <a:rect l="l" t="t" r="r" b="b"/>
              <a:pathLst>
                <a:path w="1947" h="10500" extrusionOk="0">
                  <a:moveTo>
                    <a:pt x="154" y="0"/>
                  </a:moveTo>
                  <a:lnTo>
                    <a:pt x="0" y="10500"/>
                  </a:lnTo>
                  <a:lnTo>
                    <a:pt x="641" y="10474"/>
                  </a:lnTo>
                  <a:lnTo>
                    <a:pt x="1946" y="4558"/>
                  </a:lnTo>
                  <a:lnTo>
                    <a:pt x="871" y="26"/>
                  </a:lnTo>
                  <a:lnTo>
                    <a:pt x="1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8"/>
            <p:cNvSpPr/>
            <p:nvPr/>
          </p:nvSpPr>
          <p:spPr>
            <a:xfrm>
              <a:off x="2610275" y="2014975"/>
              <a:ext cx="207500" cy="268950"/>
            </a:xfrm>
            <a:custGeom>
              <a:avLst/>
              <a:gdLst/>
              <a:ahLst/>
              <a:cxnLst/>
              <a:rect l="l" t="t" r="r" b="b"/>
              <a:pathLst>
                <a:path w="8300" h="10758" extrusionOk="0">
                  <a:moveTo>
                    <a:pt x="7326" y="0"/>
                  </a:moveTo>
                  <a:lnTo>
                    <a:pt x="231" y="309"/>
                  </a:lnTo>
                  <a:lnTo>
                    <a:pt x="1" y="10757"/>
                  </a:lnTo>
                  <a:lnTo>
                    <a:pt x="8299" y="10553"/>
                  </a:lnTo>
                  <a:lnTo>
                    <a:pt x="7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8"/>
            <p:cNvSpPr/>
            <p:nvPr/>
          </p:nvSpPr>
          <p:spPr>
            <a:xfrm>
              <a:off x="2768425" y="2235250"/>
              <a:ext cx="55050" cy="48675"/>
            </a:xfrm>
            <a:custGeom>
              <a:avLst/>
              <a:gdLst/>
              <a:ahLst/>
              <a:cxnLst/>
              <a:rect l="l" t="t" r="r" b="b"/>
              <a:pathLst>
                <a:path w="2202" h="1947" extrusionOk="0">
                  <a:moveTo>
                    <a:pt x="1997" y="0"/>
                  </a:moveTo>
                  <a:lnTo>
                    <a:pt x="0" y="1946"/>
                  </a:lnTo>
                  <a:lnTo>
                    <a:pt x="2202" y="1946"/>
                  </a:lnTo>
                  <a:lnTo>
                    <a:pt x="199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8"/>
            <p:cNvSpPr/>
            <p:nvPr/>
          </p:nvSpPr>
          <p:spPr>
            <a:xfrm>
              <a:off x="2750525" y="2014975"/>
              <a:ext cx="49300" cy="41650"/>
            </a:xfrm>
            <a:custGeom>
              <a:avLst/>
              <a:gdLst/>
              <a:ahLst/>
              <a:cxnLst/>
              <a:rect l="l" t="t" r="r" b="b"/>
              <a:pathLst>
                <a:path w="1972" h="1666" extrusionOk="0">
                  <a:moveTo>
                    <a:pt x="0" y="0"/>
                  </a:moveTo>
                  <a:lnTo>
                    <a:pt x="1972" y="1665"/>
                  </a:lnTo>
                  <a:lnTo>
                    <a:pt x="18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38"/>
          <p:cNvGrpSpPr/>
          <p:nvPr/>
        </p:nvGrpSpPr>
        <p:grpSpPr>
          <a:xfrm rot="109828">
            <a:off x="7854258" y="675011"/>
            <a:ext cx="1034816" cy="901418"/>
            <a:chOff x="2594275" y="2014975"/>
            <a:chExt cx="279175" cy="327850"/>
          </a:xfrm>
        </p:grpSpPr>
        <p:sp>
          <p:nvSpPr>
            <p:cNvPr id="413" name="Google Shape;413;p38"/>
            <p:cNvSpPr/>
            <p:nvPr/>
          </p:nvSpPr>
          <p:spPr>
            <a:xfrm>
              <a:off x="2651275" y="2081600"/>
              <a:ext cx="33275" cy="261225"/>
            </a:xfrm>
            <a:custGeom>
              <a:avLst/>
              <a:gdLst/>
              <a:ahLst/>
              <a:cxnLst/>
              <a:rect l="l" t="t" r="r" b="b"/>
              <a:pathLst>
                <a:path w="1331" h="10449" extrusionOk="0">
                  <a:moveTo>
                    <a:pt x="820" y="0"/>
                  </a:moveTo>
                  <a:lnTo>
                    <a:pt x="307" y="26"/>
                  </a:lnTo>
                  <a:lnTo>
                    <a:pt x="0" y="10449"/>
                  </a:lnTo>
                  <a:lnTo>
                    <a:pt x="590" y="10449"/>
                  </a:lnTo>
                  <a:lnTo>
                    <a:pt x="1331" y="6992"/>
                  </a:lnTo>
                  <a:lnTo>
                    <a:pt x="8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8"/>
            <p:cNvSpPr/>
            <p:nvPr/>
          </p:nvSpPr>
          <p:spPr>
            <a:xfrm>
              <a:off x="2666000" y="2073875"/>
              <a:ext cx="207450" cy="268950"/>
            </a:xfrm>
            <a:custGeom>
              <a:avLst/>
              <a:gdLst/>
              <a:ahLst/>
              <a:cxnLst/>
              <a:rect l="l" t="t" r="r" b="b"/>
              <a:pathLst>
                <a:path w="8298" h="10758" extrusionOk="0">
                  <a:moveTo>
                    <a:pt x="7324" y="1"/>
                  </a:moveTo>
                  <a:lnTo>
                    <a:pt x="231" y="309"/>
                  </a:lnTo>
                  <a:lnTo>
                    <a:pt x="1" y="10758"/>
                  </a:lnTo>
                  <a:lnTo>
                    <a:pt x="1" y="10758"/>
                  </a:lnTo>
                  <a:lnTo>
                    <a:pt x="8297" y="10579"/>
                  </a:lnTo>
                  <a:lnTo>
                    <a:pt x="732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8"/>
            <p:cNvSpPr/>
            <p:nvPr/>
          </p:nvSpPr>
          <p:spPr>
            <a:xfrm>
              <a:off x="2693525" y="2101400"/>
              <a:ext cx="152425" cy="224175"/>
            </a:xfrm>
            <a:custGeom>
              <a:avLst/>
              <a:gdLst/>
              <a:ahLst/>
              <a:cxnLst/>
              <a:rect l="l" t="t" r="r" b="b"/>
              <a:pathLst>
                <a:path w="6097" h="8967" extrusionOk="0">
                  <a:moveTo>
                    <a:pt x="4969" y="386"/>
                  </a:moveTo>
                  <a:lnTo>
                    <a:pt x="5635" y="8094"/>
                  </a:lnTo>
                  <a:lnTo>
                    <a:pt x="409" y="8582"/>
                  </a:lnTo>
                  <a:lnTo>
                    <a:pt x="409" y="820"/>
                  </a:lnTo>
                  <a:lnTo>
                    <a:pt x="4969" y="386"/>
                  </a:lnTo>
                  <a:close/>
                  <a:moveTo>
                    <a:pt x="5327" y="1"/>
                  </a:moveTo>
                  <a:lnTo>
                    <a:pt x="0" y="462"/>
                  </a:lnTo>
                  <a:lnTo>
                    <a:pt x="0" y="8967"/>
                  </a:lnTo>
                  <a:lnTo>
                    <a:pt x="6097" y="8658"/>
                  </a:lnTo>
                  <a:lnTo>
                    <a:pt x="532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8"/>
            <p:cNvSpPr/>
            <p:nvPr/>
          </p:nvSpPr>
          <p:spPr>
            <a:xfrm>
              <a:off x="2594275" y="2022050"/>
              <a:ext cx="48675" cy="262500"/>
            </a:xfrm>
            <a:custGeom>
              <a:avLst/>
              <a:gdLst/>
              <a:ahLst/>
              <a:cxnLst/>
              <a:rect l="l" t="t" r="r" b="b"/>
              <a:pathLst>
                <a:path w="1947" h="10500" extrusionOk="0">
                  <a:moveTo>
                    <a:pt x="154" y="0"/>
                  </a:moveTo>
                  <a:lnTo>
                    <a:pt x="0" y="10500"/>
                  </a:lnTo>
                  <a:lnTo>
                    <a:pt x="641" y="10474"/>
                  </a:lnTo>
                  <a:lnTo>
                    <a:pt x="1946" y="4558"/>
                  </a:lnTo>
                  <a:lnTo>
                    <a:pt x="871" y="26"/>
                  </a:lnTo>
                  <a:lnTo>
                    <a:pt x="1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8"/>
            <p:cNvSpPr/>
            <p:nvPr/>
          </p:nvSpPr>
          <p:spPr>
            <a:xfrm>
              <a:off x="2610275" y="2014975"/>
              <a:ext cx="207500" cy="268950"/>
            </a:xfrm>
            <a:custGeom>
              <a:avLst/>
              <a:gdLst/>
              <a:ahLst/>
              <a:cxnLst/>
              <a:rect l="l" t="t" r="r" b="b"/>
              <a:pathLst>
                <a:path w="8300" h="10758" extrusionOk="0">
                  <a:moveTo>
                    <a:pt x="7326" y="0"/>
                  </a:moveTo>
                  <a:lnTo>
                    <a:pt x="231" y="309"/>
                  </a:lnTo>
                  <a:lnTo>
                    <a:pt x="1" y="10757"/>
                  </a:lnTo>
                  <a:lnTo>
                    <a:pt x="8299" y="10553"/>
                  </a:lnTo>
                  <a:lnTo>
                    <a:pt x="73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8"/>
            <p:cNvSpPr/>
            <p:nvPr/>
          </p:nvSpPr>
          <p:spPr>
            <a:xfrm>
              <a:off x="2768425" y="2235250"/>
              <a:ext cx="55050" cy="48675"/>
            </a:xfrm>
            <a:custGeom>
              <a:avLst/>
              <a:gdLst/>
              <a:ahLst/>
              <a:cxnLst/>
              <a:rect l="l" t="t" r="r" b="b"/>
              <a:pathLst>
                <a:path w="2202" h="1947" extrusionOk="0">
                  <a:moveTo>
                    <a:pt x="1997" y="0"/>
                  </a:moveTo>
                  <a:lnTo>
                    <a:pt x="0" y="1946"/>
                  </a:lnTo>
                  <a:lnTo>
                    <a:pt x="2202" y="1946"/>
                  </a:lnTo>
                  <a:lnTo>
                    <a:pt x="19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8"/>
            <p:cNvSpPr/>
            <p:nvPr/>
          </p:nvSpPr>
          <p:spPr>
            <a:xfrm>
              <a:off x="2750525" y="2014975"/>
              <a:ext cx="49300" cy="41650"/>
            </a:xfrm>
            <a:custGeom>
              <a:avLst/>
              <a:gdLst/>
              <a:ahLst/>
              <a:cxnLst/>
              <a:rect l="l" t="t" r="r" b="b"/>
              <a:pathLst>
                <a:path w="1972" h="1666" extrusionOk="0">
                  <a:moveTo>
                    <a:pt x="0" y="0"/>
                  </a:moveTo>
                  <a:lnTo>
                    <a:pt x="1972" y="1665"/>
                  </a:lnTo>
                  <a:lnTo>
                    <a:pt x="18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0" name="Google Shape;420;p38"/>
          <p:cNvSpPr txBox="1">
            <a:spLocks noGrp="1"/>
          </p:cNvSpPr>
          <p:nvPr>
            <p:ph type="subTitle" idx="1"/>
          </p:nvPr>
        </p:nvSpPr>
        <p:spPr>
          <a:xfrm rot="146934">
            <a:off x="3035066" y="837177"/>
            <a:ext cx="477436" cy="40687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sz="5800" b="0">
                <a:solidFill>
                  <a:schemeClr val="accent2"/>
                </a:solidFill>
              </a:rPr>
              <a:t>1</a:t>
            </a:r>
            <a:endParaRPr sz="5800" b="0">
              <a:solidFill>
                <a:schemeClr val="accent2"/>
              </a:solidFill>
            </a:endParaRPr>
          </a:p>
        </p:txBody>
      </p:sp>
      <p:sp>
        <p:nvSpPr>
          <p:cNvPr id="421" name="Google Shape;421;p38"/>
          <p:cNvSpPr txBox="1">
            <a:spLocks noGrp="1"/>
          </p:cNvSpPr>
          <p:nvPr>
            <p:ph type="subTitle" idx="1"/>
          </p:nvPr>
        </p:nvSpPr>
        <p:spPr>
          <a:xfrm rot="147373">
            <a:off x="8026207" y="752806"/>
            <a:ext cx="448012" cy="57562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sz="5500" b="0">
                <a:solidFill>
                  <a:schemeClr val="accent1"/>
                </a:solidFill>
              </a:rPr>
              <a:t>2</a:t>
            </a:r>
            <a:endParaRPr sz="5500" b="0">
              <a:solidFill>
                <a:schemeClr val="accent1"/>
              </a:solidFill>
            </a:endParaRPr>
          </a:p>
        </p:txBody>
      </p:sp>
      <p:pic>
        <p:nvPicPr>
          <p:cNvPr id="422" name="Google Shape;422;p38"/>
          <p:cNvPicPr preferRelativeResize="0"/>
          <p:nvPr/>
        </p:nvPicPr>
        <p:blipFill>
          <a:blip r:embed="rId4">
            <a:alphaModFix/>
          </a:blip>
          <a:stretch>
            <a:fillRect/>
          </a:stretch>
        </p:blipFill>
        <p:spPr>
          <a:xfrm>
            <a:off x="4099309" y="1898197"/>
            <a:ext cx="1285775" cy="1932225"/>
          </a:xfrm>
          <a:prstGeom prst="rect">
            <a:avLst/>
          </a:prstGeom>
          <a:noFill/>
          <a:ln>
            <a:noFill/>
          </a:ln>
        </p:spPr>
      </p:pic>
      <p:sp>
        <p:nvSpPr>
          <p:cNvPr id="423" name="Google Shape;423;p38"/>
          <p:cNvSpPr/>
          <p:nvPr/>
        </p:nvSpPr>
        <p:spPr>
          <a:xfrm>
            <a:off x="6895200" y="0"/>
            <a:ext cx="2248800" cy="827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8"/>
          <p:cNvSpPr/>
          <p:nvPr/>
        </p:nvSpPr>
        <p:spPr>
          <a:xfrm rot="-79">
            <a:off x="5367836" y="690937"/>
            <a:ext cx="2730182" cy="869586"/>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425" name="Google Shape;425;p38"/>
          <p:cNvSpPr txBox="1">
            <a:spLocks noGrp="1"/>
          </p:cNvSpPr>
          <p:nvPr>
            <p:ph type="subTitle" idx="2"/>
          </p:nvPr>
        </p:nvSpPr>
        <p:spPr>
          <a:xfrm>
            <a:off x="5823213" y="885873"/>
            <a:ext cx="2016000" cy="479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pt-BR" sz="3000"/>
              <a:t>Award</a:t>
            </a:r>
            <a:endParaRPr sz="3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9"/>
          <p:cNvSpPr txBox="1">
            <a:spLocks noGrp="1"/>
          </p:cNvSpPr>
          <p:nvPr>
            <p:ph type="title"/>
          </p:nvPr>
        </p:nvSpPr>
        <p:spPr>
          <a:xfrm>
            <a:off x="1520600" y="0"/>
            <a:ext cx="5959800" cy="1265400"/>
          </a:xfrm>
          <a:prstGeom prst="rect">
            <a:avLst/>
          </a:prstGeom>
          <a:solidFill>
            <a:schemeClr val="lt1"/>
          </a:solidFill>
        </p:spPr>
        <p:txBody>
          <a:bodyPr spcFirstLastPara="1" wrap="square" lIns="91425" tIns="91425" rIns="91425" bIns="91425" anchor="ctr" anchorCtr="0">
            <a:noAutofit/>
          </a:bodyPr>
          <a:lstStyle/>
          <a:p>
            <a:pPr marL="0" lvl="0" indent="0" algn="ctr" rtl="0">
              <a:spcBef>
                <a:spcPts val="0"/>
              </a:spcBef>
              <a:spcAft>
                <a:spcPts val="0"/>
              </a:spcAft>
              <a:buNone/>
            </a:pPr>
            <a:r>
              <a:rPr lang="pt-BR" sz="3000" dirty="0"/>
              <a:t>Interviews with Alba P. Dobbs</a:t>
            </a:r>
            <a:endParaRPr sz="3000" dirty="0"/>
          </a:p>
        </p:txBody>
      </p:sp>
      <p:pic>
        <p:nvPicPr>
          <p:cNvPr id="431" name="Google Shape;431;p39" descr="Alda P. Dobbs drew inspiration from the stories of her great-grandmother's journey to America during the Mexican Revolution in her #ownvoices middle-grade debut, THE BAREFOOT DREAMS OF PETRA LUNA (on-sale 9.14.21; Sourcebooks Young Readers)" title="Book Talk with Alda P. Dobbs">
            <a:hlinkClick r:id="rId3"/>
          </p:cNvPr>
          <p:cNvPicPr preferRelativeResize="0"/>
          <p:nvPr/>
        </p:nvPicPr>
        <p:blipFill>
          <a:blip r:embed="rId4">
            <a:alphaModFix/>
          </a:blip>
          <a:stretch>
            <a:fillRect/>
          </a:stretch>
        </p:blipFill>
        <p:spPr>
          <a:xfrm>
            <a:off x="369800" y="1573225"/>
            <a:ext cx="3712650" cy="2784475"/>
          </a:xfrm>
          <a:prstGeom prst="rect">
            <a:avLst/>
          </a:prstGeom>
          <a:noFill/>
          <a:ln>
            <a:noFill/>
          </a:ln>
        </p:spPr>
      </p:pic>
      <p:pic>
        <p:nvPicPr>
          <p:cNvPr id="432" name="Google Shape;432;p39" descr="Author Alda Dobs introduces her book, Barefoot Dreams of Petra Luna" title="Book Talk: Barefoot Dreams of Petra Luna by Alda P. Dobbs">
            <a:hlinkClick r:id="rId5"/>
          </p:cNvPr>
          <p:cNvPicPr preferRelativeResize="0"/>
          <p:nvPr/>
        </p:nvPicPr>
        <p:blipFill>
          <a:blip r:embed="rId6">
            <a:alphaModFix/>
          </a:blip>
          <a:stretch>
            <a:fillRect/>
          </a:stretch>
        </p:blipFill>
        <p:spPr>
          <a:xfrm>
            <a:off x="4612824" y="1533925"/>
            <a:ext cx="3817450" cy="28630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animEffect transition="in" filter="fade">
                                      <p:cBhvr>
                                        <p:cTn id="7" dur="1000"/>
                                        <p:tgtEl>
                                          <p:spTgt spid="4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2"/>
                                        </p:tgtEl>
                                        <p:attrNameLst>
                                          <p:attrName>style.visibility</p:attrName>
                                        </p:attrNameLst>
                                      </p:cBhvr>
                                      <p:to>
                                        <p:strVal val="visible"/>
                                      </p:to>
                                    </p:set>
                                    <p:animEffect transition="in" filter="fade">
                                      <p:cBhvr>
                                        <p:cTn id="12" dur="1000"/>
                                        <p:tgtEl>
                                          <p:spTgt spid="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40"/>
          <p:cNvSpPr/>
          <p:nvPr/>
        </p:nvSpPr>
        <p:spPr>
          <a:xfrm rot="131854">
            <a:off x="685761" y="892154"/>
            <a:ext cx="7731662" cy="2940735"/>
          </a:xfrm>
          <a:custGeom>
            <a:avLst/>
            <a:gdLst/>
            <a:ahLst/>
            <a:cxnLst/>
            <a:rect l="l" t="t" r="r" b="b"/>
            <a:pathLst>
              <a:path w="24940" h="8540" extrusionOk="0">
                <a:moveTo>
                  <a:pt x="21687" y="0"/>
                </a:moveTo>
                <a:cubicBezTo>
                  <a:pt x="21506" y="0"/>
                  <a:pt x="21341" y="2"/>
                  <a:pt x="21211" y="5"/>
                </a:cubicBezTo>
                <a:lnTo>
                  <a:pt x="17533" y="55"/>
                </a:lnTo>
                <a:cubicBezTo>
                  <a:pt x="12793" y="138"/>
                  <a:pt x="8004" y="5"/>
                  <a:pt x="3282" y="353"/>
                </a:cubicBezTo>
                <a:cubicBezTo>
                  <a:pt x="2470" y="403"/>
                  <a:pt x="1426" y="353"/>
                  <a:pt x="779" y="933"/>
                </a:cubicBezTo>
                <a:cubicBezTo>
                  <a:pt x="0" y="1646"/>
                  <a:pt x="150" y="3021"/>
                  <a:pt x="166" y="3982"/>
                </a:cubicBezTo>
                <a:cubicBezTo>
                  <a:pt x="183" y="5722"/>
                  <a:pt x="50" y="8141"/>
                  <a:pt x="2287" y="8324"/>
                </a:cubicBezTo>
                <a:cubicBezTo>
                  <a:pt x="4238" y="8482"/>
                  <a:pt x="6211" y="8540"/>
                  <a:pt x="8188" y="8540"/>
                </a:cubicBezTo>
                <a:cubicBezTo>
                  <a:pt x="10982" y="8540"/>
                  <a:pt x="13783" y="8424"/>
                  <a:pt x="16538" y="8307"/>
                </a:cubicBezTo>
                <a:cubicBezTo>
                  <a:pt x="17897" y="8257"/>
                  <a:pt x="19256" y="8175"/>
                  <a:pt x="20615" y="8092"/>
                </a:cubicBezTo>
                <a:cubicBezTo>
                  <a:pt x="21626" y="8025"/>
                  <a:pt x="23067" y="8191"/>
                  <a:pt x="23979" y="7694"/>
                </a:cubicBezTo>
                <a:cubicBezTo>
                  <a:pt x="24923" y="7164"/>
                  <a:pt x="24774" y="5937"/>
                  <a:pt x="24807" y="5009"/>
                </a:cubicBezTo>
                <a:cubicBezTo>
                  <a:pt x="24840" y="3684"/>
                  <a:pt x="24874" y="2358"/>
                  <a:pt x="24923" y="1032"/>
                </a:cubicBezTo>
                <a:cubicBezTo>
                  <a:pt x="24940" y="88"/>
                  <a:pt x="23399" y="22"/>
                  <a:pt x="23399" y="22"/>
                </a:cubicBezTo>
                <a:cubicBezTo>
                  <a:pt x="23399" y="22"/>
                  <a:pt x="22412" y="0"/>
                  <a:pt x="216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0"/>
          <p:cNvSpPr/>
          <p:nvPr/>
        </p:nvSpPr>
        <p:spPr>
          <a:xfrm rot="-10799996">
            <a:off x="632202" y="526079"/>
            <a:ext cx="605666" cy="540195"/>
          </a:xfrm>
          <a:prstGeom prst="rect">
            <a:avLst/>
          </a:prstGeom>
        </p:spPr>
        <p:txBody>
          <a:bodyPr>
            <a:prstTxWarp prst="textPlain">
              <a:avLst/>
            </a:prstTxWarp>
          </a:bodyPr>
          <a:lstStyle/>
          <a:p>
            <a:pPr lvl="0" algn="ctr"/>
            <a:r>
              <a:rPr b="1" i="0">
                <a:ln>
                  <a:noFill/>
                </a:ln>
                <a:solidFill>
                  <a:schemeClr val="accent2"/>
                </a:solidFill>
                <a:latin typeface="Crete Round"/>
              </a:rPr>
              <a:t>"</a:t>
            </a:r>
          </a:p>
        </p:txBody>
      </p:sp>
      <p:sp>
        <p:nvSpPr>
          <p:cNvPr id="439" name="Google Shape;439;p40"/>
          <p:cNvSpPr txBox="1">
            <a:spLocks noGrp="1"/>
          </p:cNvSpPr>
          <p:nvPr>
            <p:ph type="title"/>
          </p:nvPr>
        </p:nvSpPr>
        <p:spPr>
          <a:xfrm>
            <a:off x="1643600" y="4043150"/>
            <a:ext cx="5891100"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a:t>—Alda P. Dobbs</a:t>
            </a:r>
            <a:endParaRPr/>
          </a:p>
        </p:txBody>
      </p:sp>
      <p:sp>
        <p:nvSpPr>
          <p:cNvPr id="440" name="Google Shape;440;p40"/>
          <p:cNvSpPr txBox="1">
            <a:spLocks noGrp="1"/>
          </p:cNvSpPr>
          <p:nvPr>
            <p:ph type="subTitle" idx="1"/>
          </p:nvPr>
        </p:nvSpPr>
        <p:spPr>
          <a:xfrm>
            <a:off x="896900" y="1338500"/>
            <a:ext cx="7384500" cy="22689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pt-BR">
                <a:solidFill>
                  <a:srgbClr val="202124"/>
                </a:solidFill>
                <a:highlight>
                  <a:schemeClr val="accent5"/>
                </a:highlight>
                <a:latin typeface="Arial"/>
                <a:ea typeface="Arial"/>
                <a:cs typeface="Arial"/>
                <a:sym typeface="Arial"/>
              </a:rPr>
              <a:t> “</a:t>
            </a:r>
            <a:r>
              <a:rPr lang="pt-BR" b="1">
                <a:solidFill>
                  <a:srgbClr val="000000"/>
                </a:solidFill>
                <a:highlight>
                  <a:schemeClr val="accent5"/>
                </a:highlight>
                <a:latin typeface="Arial"/>
                <a:ea typeface="Arial"/>
                <a:cs typeface="Arial"/>
                <a:sym typeface="Arial"/>
              </a:rPr>
              <a:t>What advice would you give to your younger self? Is this the same you'd give t</a:t>
            </a:r>
            <a:r>
              <a:rPr lang="pt-BR" b="1">
                <a:solidFill>
                  <a:srgbClr val="000000"/>
                </a:solidFill>
                <a:latin typeface="Arial"/>
                <a:ea typeface="Arial"/>
                <a:cs typeface="Arial"/>
                <a:sym typeface="Arial"/>
              </a:rPr>
              <a:t>o aspiring authors?</a:t>
            </a:r>
            <a:endParaRPr b="1">
              <a:solidFill>
                <a:srgbClr val="000000"/>
              </a:solidFill>
              <a:latin typeface="Arial"/>
              <a:ea typeface="Arial"/>
              <a:cs typeface="Arial"/>
              <a:sym typeface="Arial"/>
            </a:endParaRPr>
          </a:p>
          <a:p>
            <a:pPr marL="0" lvl="0" indent="0" algn="l" rtl="0">
              <a:lnSpc>
                <a:spcPct val="115000"/>
              </a:lnSpc>
              <a:spcBef>
                <a:spcPts val="1200"/>
              </a:spcBef>
              <a:spcAft>
                <a:spcPts val="0"/>
              </a:spcAft>
              <a:buNone/>
            </a:pPr>
            <a:r>
              <a:rPr lang="pt-BR">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pt-BR">
                <a:solidFill>
                  <a:srgbClr val="000000"/>
                </a:solidFill>
                <a:latin typeface="Arial"/>
                <a:ea typeface="Arial"/>
                <a:cs typeface="Arial"/>
                <a:sym typeface="Arial"/>
              </a:rPr>
              <a:t>I’d say to be patient with yourself. Understand that writing takes time to learn, and the publishing business is not a swift one. Hang in there. But also keep in mind that once the contract is signed, things move VERY fast.” (Alda P. Dobbs, KidLit411)</a:t>
            </a:r>
            <a:endParaRPr>
              <a:solidFill>
                <a:srgbClr val="000000"/>
              </a:solidFill>
              <a:latin typeface="Arial"/>
              <a:ea typeface="Arial"/>
              <a:cs typeface="Arial"/>
              <a:sym typeface="Arial"/>
            </a:endParaRPr>
          </a:p>
          <a:p>
            <a:pPr marL="0" lvl="0" indent="0" algn="ctr" rtl="0">
              <a:spcBef>
                <a:spcPts val="0"/>
              </a:spcBef>
              <a:spcAft>
                <a:spcPts val="0"/>
              </a:spcAft>
              <a:buNone/>
            </a:pPr>
            <a:endParaRPr/>
          </a:p>
        </p:txBody>
      </p:sp>
      <p:sp>
        <p:nvSpPr>
          <p:cNvPr id="441" name="Google Shape;441;p40"/>
          <p:cNvSpPr/>
          <p:nvPr/>
        </p:nvSpPr>
        <p:spPr>
          <a:xfrm rot="4">
            <a:off x="7907269" y="3439850"/>
            <a:ext cx="605666" cy="540195"/>
          </a:xfrm>
          <a:prstGeom prst="rect">
            <a:avLst/>
          </a:prstGeom>
        </p:spPr>
        <p:txBody>
          <a:bodyPr>
            <a:prstTxWarp prst="textPlain">
              <a:avLst/>
            </a:prstTxWarp>
          </a:bodyPr>
          <a:lstStyle/>
          <a:p>
            <a:pPr lvl="0" algn="ctr"/>
            <a:r>
              <a:rPr b="1" i="0">
                <a:ln>
                  <a:noFill/>
                </a:ln>
                <a:solidFill>
                  <a:schemeClr val="accent2"/>
                </a:solidFill>
                <a:latin typeface="Crete Round"/>
              </a:rPr>
              <a:t>"</a:t>
            </a:r>
          </a:p>
        </p:txBody>
      </p:sp>
      <p:pic>
        <p:nvPicPr>
          <p:cNvPr id="442" name="Google Shape;442;p40"/>
          <p:cNvPicPr preferRelativeResize="0"/>
          <p:nvPr/>
        </p:nvPicPr>
        <p:blipFill>
          <a:blip r:embed="rId3">
            <a:alphaModFix/>
          </a:blip>
          <a:stretch>
            <a:fillRect/>
          </a:stretch>
        </p:blipFill>
        <p:spPr>
          <a:xfrm>
            <a:off x="6701875" y="3691457"/>
            <a:ext cx="2308298" cy="1740842"/>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a:t>To learn more about Alda P. </a:t>
            </a:r>
            <a:r>
              <a:rPr lang="en-US" sz="3200" dirty="0" smtClean="0"/>
              <a:t>Dobbs </a:t>
            </a:r>
            <a:br>
              <a:rPr lang="en-US" sz="3200" dirty="0" smtClean="0"/>
            </a:br>
            <a:r>
              <a:rPr lang="en-US" sz="3200" dirty="0"/>
              <a:t>visit https://</a:t>
            </a:r>
            <a:r>
              <a:rPr lang="en-US" sz="3200" dirty="0">
                <a:hlinkClick r:id="rId2"/>
              </a:rPr>
              <a:t>www.aldapdobbs.com</a:t>
            </a:r>
            <a:r>
              <a:rPr lang="en-US" sz="3200" dirty="0"/>
              <a:t>/</a:t>
            </a:r>
            <a:r>
              <a:rPr lang="en-US" dirty="0"/>
              <a:t/>
            </a:r>
            <a:br>
              <a:rPr lang="en-US" dirty="0"/>
            </a:b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112700"/>
            <a:ext cx="7078436" cy="3979764"/>
          </a:xfrm>
          <a:prstGeom prst="rect">
            <a:avLst/>
          </a:prstGeom>
        </p:spPr>
      </p:pic>
    </p:spTree>
    <p:extLst>
      <p:ext uri="{BB962C8B-B14F-4D97-AF65-F5344CB8AC3E}">
        <p14:creationId xmlns:p14="http://schemas.microsoft.com/office/powerpoint/2010/main" val="187706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41"/>
          <p:cNvSpPr txBox="1">
            <a:spLocks noGrp="1"/>
          </p:cNvSpPr>
          <p:nvPr>
            <p:ph type="subTitle" idx="1"/>
          </p:nvPr>
        </p:nvSpPr>
        <p:spPr>
          <a:xfrm>
            <a:off x="720000" y="1491000"/>
            <a:ext cx="7704000" cy="21615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Char char="●"/>
            </a:pPr>
            <a:r>
              <a:rPr lang="pt-BR" sz="1400" u="sng">
                <a:solidFill>
                  <a:schemeClr val="accent2"/>
                </a:solidFill>
                <a:highlight>
                  <a:schemeClr val="lt1"/>
                </a:highlight>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https://www.aldapdobbs.com/about</a:t>
            </a:r>
            <a:endParaRPr sz="1400">
              <a:solidFill>
                <a:schemeClr val="accent2"/>
              </a:solidFill>
              <a:highlight>
                <a:schemeClr val="lt1"/>
              </a:highlight>
              <a:latin typeface="Arial"/>
              <a:ea typeface="Arial"/>
              <a:cs typeface="Arial"/>
              <a:sym typeface="Arial"/>
            </a:endParaRPr>
          </a:p>
          <a:p>
            <a:pPr marL="457200" lvl="0" indent="-317500" algn="l" rtl="0">
              <a:lnSpc>
                <a:spcPct val="115000"/>
              </a:lnSpc>
              <a:spcBef>
                <a:spcPts val="0"/>
              </a:spcBef>
              <a:spcAft>
                <a:spcPts val="0"/>
              </a:spcAft>
              <a:buSzPts val="1400"/>
              <a:buChar char="●"/>
            </a:pPr>
            <a:r>
              <a:rPr lang="pt-BR" sz="1400" u="sng">
                <a:solidFill>
                  <a:schemeClr val="accent2"/>
                </a:solidFill>
                <a:highlight>
                  <a:schemeClr val="lt1"/>
                </a:highlight>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https://static1.squarespace.com/static/5eb716e0863bca1e3322510f/t/5fd64e8dd654060362c4dd7b/1607880334185/BIO.pdf</a:t>
            </a:r>
            <a:endParaRPr sz="1400">
              <a:solidFill>
                <a:schemeClr val="accent2"/>
              </a:solidFill>
              <a:highlight>
                <a:schemeClr val="lt1"/>
              </a:highlight>
              <a:latin typeface="Arial"/>
              <a:ea typeface="Arial"/>
              <a:cs typeface="Arial"/>
              <a:sym typeface="Arial"/>
            </a:endParaRPr>
          </a:p>
          <a:p>
            <a:pPr marL="457200" lvl="0" indent="-317500" algn="l" rtl="0">
              <a:lnSpc>
                <a:spcPct val="115000"/>
              </a:lnSpc>
              <a:spcBef>
                <a:spcPts val="0"/>
              </a:spcBef>
              <a:spcAft>
                <a:spcPts val="0"/>
              </a:spcAft>
              <a:buSzPts val="1400"/>
              <a:buChar char="●"/>
            </a:pPr>
            <a:r>
              <a:rPr lang="pt-BR" sz="1400" u="sng">
                <a:solidFill>
                  <a:schemeClr val="accent2"/>
                </a:solidFill>
                <a:highlight>
                  <a:schemeClr val="lt1"/>
                </a:highlight>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http://www.kidlit411.com/2021/08/Kidlit411-author-Alda-P-Dobbs.html</a:t>
            </a:r>
            <a:endParaRPr sz="1400">
              <a:solidFill>
                <a:schemeClr val="accent2"/>
              </a:solidFill>
              <a:highlight>
                <a:schemeClr val="lt1"/>
              </a:highlight>
            </a:endParaRPr>
          </a:p>
          <a:p>
            <a:pPr marL="457200" lvl="0" indent="-317500" algn="l" rtl="0">
              <a:lnSpc>
                <a:spcPct val="115000"/>
              </a:lnSpc>
              <a:spcBef>
                <a:spcPts val="0"/>
              </a:spcBef>
              <a:spcAft>
                <a:spcPts val="0"/>
              </a:spcAft>
              <a:buSzPts val="1400"/>
              <a:buChar char="●"/>
            </a:pPr>
            <a:r>
              <a:rPr lang="pt-BR" sz="1400" u="sng">
                <a:solidFill>
                  <a:schemeClr val="accent2"/>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1504216812-1504216812_goodreads_misc.png</a:t>
            </a:r>
            <a:endParaRPr sz="1400">
              <a:solidFill>
                <a:schemeClr val="accent2"/>
              </a:solidFill>
              <a:highlight>
                <a:schemeClr val="lt1"/>
              </a:highlight>
            </a:endParaRPr>
          </a:p>
          <a:p>
            <a:pPr marL="457200" lvl="0" indent="-317500" algn="l" rtl="0">
              <a:lnSpc>
                <a:spcPct val="115000"/>
              </a:lnSpc>
              <a:spcBef>
                <a:spcPts val="0"/>
              </a:spcBef>
              <a:spcAft>
                <a:spcPts val="0"/>
              </a:spcAft>
              <a:buSzPts val="1400"/>
              <a:buChar char="●"/>
            </a:pPr>
            <a:r>
              <a:rPr lang="pt-BR" sz="1400" u="sng">
                <a:solidFill>
                  <a:schemeClr val="accent2"/>
                </a:solidFill>
                <a:latin typeface="Arial"/>
                <a:ea typeface="Arial"/>
                <a:cs typeface="Arial"/>
                <a:sym typeface="Aria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Northern_Mexico_WV_map_PNG.png</a:t>
            </a:r>
            <a:endParaRPr sz="1400">
              <a:solidFill>
                <a:schemeClr val="accent2"/>
              </a:solidFill>
              <a:highlight>
                <a:schemeClr val="lt1"/>
              </a:highlight>
            </a:endParaRPr>
          </a:p>
          <a:p>
            <a:pPr marL="457200" lvl="0" indent="-317500" algn="l" rtl="0">
              <a:lnSpc>
                <a:spcPct val="115000"/>
              </a:lnSpc>
              <a:spcBef>
                <a:spcPts val="0"/>
              </a:spcBef>
              <a:spcAft>
                <a:spcPts val="0"/>
              </a:spcAft>
              <a:buSzPts val="1400"/>
              <a:buChar char="●"/>
            </a:pPr>
            <a:r>
              <a:rPr lang="pt-BR" sz="1400" u="sng">
                <a:solidFill>
                  <a:schemeClr val="accent2"/>
                </a:solidFill>
                <a:latin typeface="Arial"/>
                <a:ea typeface="Arial"/>
                <a:cs typeface="Arial"/>
                <a:sym typeface="Arial"/>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San-Antonio-Texas.jpg</a:t>
            </a:r>
            <a:endParaRPr sz="1400">
              <a:solidFill>
                <a:schemeClr val="accent2"/>
              </a:solidFill>
              <a:highlight>
                <a:schemeClr val="lt1"/>
              </a:highlight>
            </a:endParaRPr>
          </a:p>
          <a:p>
            <a:pPr marL="457200" lvl="0" indent="-317500" algn="l" rtl="0">
              <a:lnSpc>
                <a:spcPct val="115000"/>
              </a:lnSpc>
              <a:spcBef>
                <a:spcPts val="0"/>
              </a:spcBef>
              <a:spcAft>
                <a:spcPts val="0"/>
              </a:spcAft>
              <a:buSzPts val="1400"/>
              <a:buChar char="●"/>
            </a:pPr>
            <a:r>
              <a:rPr lang="pt-BR" sz="1400" u="sng">
                <a:solidFill>
                  <a:schemeClr val="accent2"/>
                </a:solidFill>
                <a:latin typeface="Arial"/>
                <a:ea typeface="Arial"/>
                <a:cs typeface="Arial"/>
                <a:sym typeface="Arial"/>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9.jpg</a:t>
            </a:r>
            <a:endParaRPr sz="1400">
              <a:solidFill>
                <a:schemeClr val="accent2"/>
              </a:solidFill>
              <a:highlight>
                <a:schemeClr val="lt1"/>
              </a:highlight>
            </a:endParaRPr>
          </a:p>
          <a:p>
            <a:pPr marL="457200" lvl="0" indent="-317500" algn="l" rtl="0">
              <a:lnSpc>
                <a:spcPct val="115000"/>
              </a:lnSpc>
              <a:spcBef>
                <a:spcPts val="0"/>
              </a:spcBef>
              <a:spcAft>
                <a:spcPts val="0"/>
              </a:spcAft>
              <a:buSzPts val="1400"/>
              <a:buChar char="●"/>
            </a:pPr>
            <a:r>
              <a:rPr lang="pt-BR" sz="1400" u="sng">
                <a:solidFill>
                  <a:schemeClr val="accent2"/>
                </a:solidFill>
                <a:latin typeface="Arial"/>
                <a:ea typeface="Arial"/>
                <a:cs typeface="Arial"/>
                <a:sym typeface="Arial"/>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-vector-id1146540178</a:t>
            </a:r>
            <a:endParaRPr sz="1400">
              <a:solidFill>
                <a:schemeClr val="accent2"/>
              </a:solidFill>
              <a:highlight>
                <a:schemeClr val="lt1"/>
              </a:highlight>
            </a:endParaRPr>
          </a:p>
        </p:txBody>
      </p:sp>
      <p:sp>
        <p:nvSpPr>
          <p:cNvPr id="448" name="Google Shape;448;p41"/>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a:t>Sources</a:t>
            </a:r>
            <a:endParaRPr/>
          </a:p>
        </p:txBody>
      </p:sp>
      <p:pic>
        <p:nvPicPr>
          <p:cNvPr id="449" name="Google Shape;449;p41"/>
          <p:cNvPicPr preferRelativeResize="0"/>
          <p:nvPr/>
        </p:nvPicPr>
        <p:blipFill>
          <a:blip r:embed="rId11">
            <a:alphaModFix/>
          </a:blip>
          <a:stretch>
            <a:fillRect/>
          </a:stretch>
        </p:blipFill>
        <p:spPr>
          <a:xfrm>
            <a:off x="7400913" y="2514600"/>
            <a:ext cx="1743075" cy="262890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razilian Literature Thesis by Slidesgo">
  <a:themeElements>
    <a:clrScheme name="Simple Light">
      <a:dk1>
        <a:srgbClr val="0E1C30"/>
      </a:dk1>
      <a:lt1>
        <a:srgbClr val="FFEAD8"/>
      </a:lt1>
      <a:dk2>
        <a:srgbClr val="FFB088"/>
      </a:dk2>
      <a:lt2>
        <a:srgbClr val="FFB95C"/>
      </a:lt2>
      <a:accent1>
        <a:srgbClr val="DD6326"/>
      </a:accent1>
      <a:accent2>
        <a:srgbClr val="437A67"/>
      </a:accent2>
      <a:accent3>
        <a:srgbClr val="80BE9B"/>
      </a:accent3>
      <a:accent4>
        <a:srgbClr val="FF9C47"/>
      </a:accent4>
      <a:accent5>
        <a:srgbClr val="FFF2E8"/>
      </a:accent5>
      <a:accent6>
        <a:srgbClr val="FFFFFF"/>
      </a:accent6>
      <a:hlink>
        <a:srgbClr val="437A6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531</Words>
  <Application>Microsoft Office PowerPoint</Application>
  <PresentationFormat>On-screen Show (16:9)</PresentationFormat>
  <Paragraphs>44</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Crete Round</vt:lpstr>
      <vt:lpstr>Merriweather</vt:lpstr>
      <vt:lpstr>Roboto Slab</vt:lpstr>
      <vt:lpstr>Roboto Slab SemiBold</vt:lpstr>
      <vt:lpstr>Bebas Neue</vt:lpstr>
      <vt:lpstr>Brazilian Literature Thesis by Slidesgo</vt:lpstr>
      <vt:lpstr>Alda P. Dobbs</vt:lpstr>
      <vt:lpstr>About the Author</vt:lpstr>
      <vt:lpstr>Summary</vt:lpstr>
      <vt:lpstr>01.</vt:lpstr>
      <vt:lpstr>Awards Won</vt:lpstr>
      <vt:lpstr>Interviews with Alba P. Dobbs</vt:lpstr>
      <vt:lpstr>—Alda P. Dobbs</vt:lpstr>
      <vt:lpstr>To learn more about Alda P. Dobbs  visit https://www.aldapdobbs.com/ </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Alda P. Dobbs</dc:title>
  <dc:creator>Bridget Monroe Dalton</dc:creator>
  <cp:lastModifiedBy>Bridget Monroe Dalton</cp:lastModifiedBy>
  <cp:revision>2</cp:revision>
  <dcterms:modified xsi:type="dcterms:W3CDTF">2022-10-21T21:18:06Z</dcterms:modified>
</cp:coreProperties>
</file>