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Fira Sans Extra Condensed Medium" panose="020B0604020202020204" charset="0"/>
      <p:regular r:id="rId11"/>
      <p:bold r:id="rId12"/>
      <p:italic r:id="rId13"/>
      <p:boldItalic r:id="rId14"/>
    </p:embeddedFont>
    <p:embeddedFont>
      <p:font typeface="Pontano Sans" panose="020B0604020202020204" charset="0"/>
      <p:regular r:id="rId15"/>
    </p:embeddedFont>
    <p:embeddedFont>
      <p:font typeface="Creepster"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4nESlKIR4JwujcHlonQsu2gfH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226"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6.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4" name="Google Shape;8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1" name="Google Shape;8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7" name="Google Shape;8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All song videos are ‘embedded’ within the title!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4" name="Google Shape;86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9" name="Google Shape;8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6" name="Google Shape;8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3" name="Google Shape;89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8"/>
        <p:cNvGrpSpPr/>
        <p:nvPr/>
      </p:nvGrpSpPr>
      <p:grpSpPr>
        <a:xfrm>
          <a:off x="0" y="0"/>
          <a:ext cx="0" cy="0"/>
          <a:chOff x="0" y="0"/>
          <a:chExt cx="0" cy="0"/>
        </a:xfrm>
      </p:grpSpPr>
      <p:sp>
        <p:nvSpPr>
          <p:cNvPr id="9" name="Google Shape;9;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xfrm>
            <a:off x="5342650" y="473825"/>
            <a:ext cx="3087900" cy="995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2"/>
              </a:buClr>
              <a:buSzPts val="3000"/>
              <a:buNone/>
              <a:defRPr sz="3000">
                <a:solidFill>
                  <a:schemeClr val="dk2"/>
                </a:solidFill>
              </a:defRPr>
            </a:lvl1pPr>
            <a:lvl2pPr lvl="1" algn="r">
              <a:lnSpc>
                <a:spcPct val="100000"/>
              </a:lnSpc>
              <a:spcBef>
                <a:spcPts val="0"/>
              </a:spcBef>
              <a:spcAft>
                <a:spcPts val="0"/>
              </a:spcAft>
              <a:buClr>
                <a:schemeClr val="dk2"/>
              </a:buClr>
              <a:buSzPts val="3000"/>
              <a:buNone/>
              <a:defRPr sz="3000">
                <a:solidFill>
                  <a:schemeClr val="dk2"/>
                </a:solidFill>
              </a:defRPr>
            </a:lvl2pPr>
            <a:lvl3pPr lvl="2" algn="r">
              <a:lnSpc>
                <a:spcPct val="100000"/>
              </a:lnSpc>
              <a:spcBef>
                <a:spcPts val="0"/>
              </a:spcBef>
              <a:spcAft>
                <a:spcPts val="0"/>
              </a:spcAft>
              <a:buClr>
                <a:schemeClr val="dk2"/>
              </a:buClr>
              <a:buSzPts val="3000"/>
              <a:buNone/>
              <a:defRPr sz="3000">
                <a:solidFill>
                  <a:schemeClr val="dk2"/>
                </a:solidFill>
              </a:defRPr>
            </a:lvl3pPr>
            <a:lvl4pPr lvl="3" algn="r">
              <a:lnSpc>
                <a:spcPct val="100000"/>
              </a:lnSpc>
              <a:spcBef>
                <a:spcPts val="0"/>
              </a:spcBef>
              <a:spcAft>
                <a:spcPts val="0"/>
              </a:spcAft>
              <a:buClr>
                <a:schemeClr val="dk2"/>
              </a:buClr>
              <a:buSzPts val="3000"/>
              <a:buNone/>
              <a:defRPr sz="3000">
                <a:solidFill>
                  <a:schemeClr val="dk2"/>
                </a:solidFill>
              </a:defRPr>
            </a:lvl4pPr>
            <a:lvl5pPr lvl="4" algn="r">
              <a:lnSpc>
                <a:spcPct val="100000"/>
              </a:lnSpc>
              <a:spcBef>
                <a:spcPts val="0"/>
              </a:spcBef>
              <a:spcAft>
                <a:spcPts val="0"/>
              </a:spcAft>
              <a:buClr>
                <a:schemeClr val="dk2"/>
              </a:buClr>
              <a:buSzPts val="3000"/>
              <a:buNone/>
              <a:defRPr sz="3000">
                <a:solidFill>
                  <a:schemeClr val="dk2"/>
                </a:solidFill>
              </a:defRPr>
            </a:lvl5pPr>
            <a:lvl6pPr lvl="5" algn="r">
              <a:lnSpc>
                <a:spcPct val="100000"/>
              </a:lnSpc>
              <a:spcBef>
                <a:spcPts val="0"/>
              </a:spcBef>
              <a:spcAft>
                <a:spcPts val="0"/>
              </a:spcAft>
              <a:buClr>
                <a:schemeClr val="dk2"/>
              </a:buClr>
              <a:buSzPts val="3000"/>
              <a:buNone/>
              <a:defRPr sz="3000">
                <a:solidFill>
                  <a:schemeClr val="dk2"/>
                </a:solidFill>
              </a:defRPr>
            </a:lvl6pPr>
            <a:lvl7pPr lvl="6" algn="r">
              <a:lnSpc>
                <a:spcPct val="100000"/>
              </a:lnSpc>
              <a:spcBef>
                <a:spcPts val="0"/>
              </a:spcBef>
              <a:spcAft>
                <a:spcPts val="0"/>
              </a:spcAft>
              <a:buClr>
                <a:schemeClr val="dk2"/>
              </a:buClr>
              <a:buSzPts val="3000"/>
              <a:buNone/>
              <a:defRPr sz="3000">
                <a:solidFill>
                  <a:schemeClr val="dk2"/>
                </a:solidFill>
              </a:defRPr>
            </a:lvl7pPr>
            <a:lvl8pPr lvl="7" algn="r">
              <a:lnSpc>
                <a:spcPct val="100000"/>
              </a:lnSpc>
              <a:spcBef>
                <a:spcPts val="0"/>
              </a:spcBef>
              <a:spcAft>
                <a:spcPts val="0"/>
              </a:spcAft>
              <a:buClr>
                <a:schemeClr val="dk2"/>
              </a:buClr>
              <a:buSzPts val="3000"/>
              <a:buNone/>
              <a:defRPr sz="3000">
                <a:solidFill>
                  <a:schemeClr val="dk2"/>
                </a:solidFill>
              </a:defRPr>
            </a:lvl8pPr>
            <a:lvl9pPr lvl="8" algn="r">
              <a:lnSpc>
                <a:spcPct val="10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319"/>
        <p:cNvGrpSpPr/>
        <p:nvPr/>
      </p:nvGrpSpPr>
      <p:grpSpPr>
        <a:xfrm>
          <a:off x="0" y="0"/>
          <a:ext cx="0" cy="0"/>
          <a:chOff x="0" y="0"/>
          <a:chExt cx="0" cy="0"/>
        </a:xfrm>
      </p:grpSpPr>
      <p:sp>
        <p:nvSpPr>
          <p:cNvPr id="320" name="Google Shape;320;p20"/>
          <p:cNvSpPr txBox="1">
            <a:spLocks noGrp="1"/>
          </p:cNvSpPr>
          <p:nvPr>
            <p:ph type="subTitle" idx="1"/>
          </p:nvPr>
        </p:nvSpPr>
        <p:spPr>
          <a:xfrm flipH="1">
            <a:off x="2001775" y="2802050"/>
            <a:ext cx="5140500" cy="67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321" name="Google Shape;321;p20"/>
          <p:cNvSpPr txBox="1">
            <a:spLocks noGrp="1"/>
          </p:cNvSpPr>
          <p:nvPr>
            <p:ph type="title" hasCustomPrompt="1"/>
          </p:nvPr>
        </p:nvSpPr>
        <p:spPr>
          <a:xfrm flipH="1">
            <a:off x="2001775" y="1781925"/>
            <a:ext cx="5140500" cy="1103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7200"/>
              <a:buNone/>
              <a:defRPr sz="7200">
                <a:solidFill>
                  <a:schemeClr val="lt1"/>
                </a:solidFill>
              </a:defRPr>
            </a:lvl1pPr>
            <a:lvl2pPr lvl="1" algn="ctr">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23"/>
        <p:cNvGrpSpPr/>
        <p:nvPr/>
      </p:nvGrpSpPr>
      <p:grpSpPr>
        <a:xfrm>
          <a:off x="0" y="0"/>
          <a:ext cx="0" cy="0"/>
          <a:chOff x="0" y="0"/>
          <a:chExt cx="0" cy="0"/>
        </a:xfrm>
      </p:grpSpPr>
      <p:sp>
        <p:nvSpPr>
          <p:cNvPr id="324" name="Google Shape;324;p22"/>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5" name="Google Shape;325;p22"/>
          <p:cNvSpPr txBox="1">
            <a:spLocks noGrp="1"/>
          </p:cNvSpPr>
          <p:nvPr>
            <p:ph type="subTitle" idx="1"/>
          </p:nvPr>
        </p:nvSpPr>
        <p:spPr>
          <a:xfrm>
            <a:off x="3636000" y="1942925"/>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Creepster"/>
              <a:buNone/>
              <a:defRPr sz="2000">
                <a:solidFill>
                  <a:schemeClr val="dk1"/>
                </a:solidFill>
                <a:latin typeface="Creepster"/>
                <a:ea typeface="Creepster"/>
                <a:cs typeface="Creepster"/>
                <a:sym typeface="Creepster"/>
              </a:defRPr>
            </a:lvl1pPr>
            <a:lvl2pPr lvl="1"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2pPr>
            <a:lvl3pPr lvl="2"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3pPr>
            <a:lvl4pPr lvl="3"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4pPr>
            <a:lvl5pPr lvl="4"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5pPr>
            <a:lvl6pPr lvl="5"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6pPr>
            <a:lvl7pPr lvl="6"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7pPr>
            <a:lvl8pPr lvl="7"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8pPr>
            <a:lvl9pPr lvl="8"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9pPr>
          </a:lstStyle>
          <a:p>
            <a:endParaRPr/>
          </a:p>
        </p:txBody>
      </p:sp>
      <p:sp>
        <p:nvSpPr>
          <p:cNvPr id="326" name="Google Shape;326;p22"/>
          <p:cNvSpPr txBox="1">
            <a:spLocks noGrp="1"/>
          </p:cNvSpPr>
          <p:nvPr>
            <p:ph type="subTitle" idx="2"/>
          </p:nvPr>
        </p:nvSpPr>
        <p:spPr>
          <a:xfrm>
            <a:off x="3636000" y="2255100"/>
            <a:ext cx="2486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27" name="Google Shape;327;p22"/>
          <p:cNvSpPr txBox="1">
            <a:spLocks noGrp="1"/>
          </p:cNvSpPr>
          <p:nvPr>
            <p:ph type="subTitle" idx="3"/>
          </p:nvPr>
        </p:nvSpPr>
        <p:spPr>
          <a:xfrm>
            <a:off x="975350" y="1942925"/>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Creepster"/>
              <a:buNone/>
              <a:defRPr sz="2000">
                <a:solidFill>
                  <a:schemeClr val="dk1"/>
                </a:solidFill>
                <a:latin typeface="Creepster"/>
                <a:ea typeface="Creepster"/>
                <a:cs typeface="Creepster"/>
                <a:sym typeface="Creepster"/>
              </a:defRPr>
            </a:lvl1pPr>
            <a:lvl2pPr lvl="1"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2pPr>
            <a:lvl3pPr lvl="2"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3pPr>
            <a:lvl4pPr lvl="3"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4pPr>
            <a:lvl5pPr lvl="4"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5pPr>
            <a:lvl6pPr lvl="5"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6pPr>
            <a:lvl7pPr lvl="6"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7pPr>
            <a:lvl8pPr lvl="7"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8pPr>
            <a:lvl9pPr lvl="8"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9pPr>
          </a:lstStyle>
          <a:p>
            <a:endParaRPr/>
          </a:p>
        </p:txBody>
      </p:sp>
      <p:sp>
        <p:nvSpPr>
          <p:cNvPr id="328" name="Google Shape;328;p22"/>
          <p:cNvSpPr txBox="1">
            <a:spLocks noGrp="1"/>
          </p:cNvSpPr>
          <p:nvPr>
            <p:ph type="subTitle" idx="4"/>
          </p:nvPr>
        </p:nvSpPr>
        <p:spPr>
          <a:xfrm>
            <a:off x="975350" y="2255100"/>
            <a:ext cx="2486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29" name="Google Shape;329;p22"/>
          <p:cNvSpPr txBox="1">
            <a:spLocks noGrp="1"/>
          </p:cNvSpPr>
          <p:nvPr>
            <p:ph type="subTitle" idx="5"/>
          </p:nvPr>
        </p:nvSpPr>
        <p:spPr>
          <a:xfrm>
            <a:off x="3636000" y="3723950"/>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Creepster"/>
              <a:buNone/>
              <a:defRPr sz="2000">
                <a:solidFill>
                  <a:schemeClr val="dk1"/>
                </a:solidFill>
                <a:latin typeface="Creepster"/>
                <a:ea typeface="Creepster"/>
                <a:cs typeface="Creepster"/>
                <a:sym typeface="Creepster"/>
              </a:defRPr>
            </a:lvl1pPr>
            <a:lvl2pPr lvl="1"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2pPr>
            <a:lvl3pPr lvl="2"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3pPr>
            <a:lvl4pPr lvl="3"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4pPr>
            <a:lvl5pPr lvl="4"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5pPr>
            <a:lvl6pPr lvl="5"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6pPr>
            <a:lvl7pPr lvl="6"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7pPr>
            <a:lvl8pPr lvl="7"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8pPr>
            <a:lvl9pPr lvl="8"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9pPr>
          </a:lstStyle>
          <a:p>
            <a:endParaRPr/>
          </a:p>
        </p:txBody>
      </p:sp>
      <p:sp>
        <p:nvSpPr>
          <p:cNvPr id="330" name="Google Shape;330;p22"/>
          <p:cNvSpPr txBox="1">
            <a:spLocks noGrp="1"/>
          </p:cNvSpPr>
          <p:nvPr>
            <p:ph type="subTitle" idx="6"/>
          </p:nvPr>
        </p:nvSpPr>
        <p:spPr>
          <a:xfrm>
            <a:off x="3636000" y="4036125"/>
            <a:ext cx="2486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31" name="Google Shape;331;p22"/>
          <p:cNvSpPr txBox="1">
            <a:spLocks noGrp="1"/>
          </p:cNvSpPr>
          <p:nvPr>
            <p:ph type="subTitle" idx="7"/>
          </p:nvPr>
        </p:nvSpPr>
        <p:spPr>
          <a:xfrm>
            <a:off x="975350" y="3723950"/>
            <a:ext cx="2486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Creepster"/>
              <a:buNone/>
              <a:defRPr sz="2000">
                <a:solidFill>
                  <a:schemeClr val="dk1"/>
                </a:solidFill>
                <a:latin typeface="Creepster"/>
                <a:ea typeface="Creepster"/>
                <a:cs typeface="Creepster"/>
                <a:sym typeface="Creepster"/>
              </a:defRPr>
            </a:lvl1pPr>
            <a:lvl2pPr lvl="1"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2pPr>
            <a:lvl3pPr lvl="2"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3pPr>
            <a:lvl4pPr lvl="3"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4pPr>
            <a:lvl5pPr lvl="4"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5pPr>
            <a:lvl6pPr lvl="5"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6pPr>
            <a:lvl7pPr lvl="6"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7pPr>
            <a:lvl8pPr lvl="7"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8pPr>
            <a:lvl9pPr lvl="8"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9pPr>
          </a:lstStyle>
          <a:p>
            <a:endParaRPr/>
          </a:p>
        </p:txBody>
      </p:sp>
      <p:sp>
        <p:nvSpPr>
          <p:cNvPr id="332" name="Google Shape;332;p22"/>
          <p:cNvSpPr txBox="1">
            <a:spLocks noGrp="1"/>
          </p:cNvSpPr>
          <p:nvPr>
            <p:ph type="subTitle" idx="8"/>
          </p:nvPr>
        </p:nvSpPr>
        <p:spPr>
          <a:xfrm>
            <a:off x="975397" y="4036125"/>
            <a:ext cx="24861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33" name="Google Shape;333;p22"/>
          <p:cNvSpPr txBox="1">
            <a:spLocks noGrp="1"/>
          </p:cNvSpPr>
          <p:nvPr>
            <p:ph type="title" idx="9"/>
          </p:nvPr>
        </p:nvSpPr>
        <p:spPr>
          <a:xfrm>
            <a:off x="1698775" y="1303588"/>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000"/>
              <a:buNone/>
              <a:defRPr sz="3800">
                <a:solidFill>
                  <a:schemeClr val="dk2"/>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334" name="Google Shape;334;p22"/>
          <p:cNvSpPr txBox="1">
            <a:spLocks noGrp="1"/>
          </p:cNvSpPr>
          <p:nvPr>
            <p:ph type="title" idx="13"/>
          </p:nvPr>
        </p:nvSpPr>
        <p:spPr>
          <a:xfrm>
            <a:off x="4359450" y="1303588"/>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000"/>
              <a:buNone/>
              <a:defRPr sz="3800">
                <a:solidFill>
                  <a:schemeClr val="dk2"/>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335" name="Google Shape;335;p22"/>
          <p:cNvSpPr txBox="1">
            <a:spLocks noGrp="1"/>
          </p:cNvSpPr>
          <p:nvPr>
            <p:ph type="title" idx="14"/>
          </p:nvPr>
        </p:nvSpPr>
        <p:spPr>
          <a:xfrm>
            <a:off x="1698825" y="3082738"/>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000"/>
              <a:buNone/>
              <a:defRPr sz="3800">
                <a:solidFill>
                  <a:schemeClr val="dk2"/>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336" name="Google Shape;336;p22"/>
          <p:cNvSpPr txBox="1">
            <a:spLocks noGrp="1"/>
          </p:cNvSpPr>
          <p:nvPr>
            <p:ph type="title" idx="15"/>
          </p:nvPr>
        </p:nvSpPr>
        <p:spPr>
          <a:xfrm>
            <a:off x="4359450" y="3082738"/>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000"/>
              <a:buNone/>
              <a:defRPr sz="3800">
                <a:solidFill>
                  <a:schemeClr val="dk2"/>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337" name="Google Shape;337;p22"/>
          <p:cNvSpPr/>
          <p:nvPr/>
        </p:nvSpPr>
        <p:spPr>
          <a:xfrm>
            <a:off x="5056952" y="2611753"/>
            <a:ext cx="4196513" cy="2643129"/>
          </a:xfrm>
          <a:custGeom>
            <a:avLst/>
            <a:gdLst/>
            <a:ahLst/>
            <a:cxnLst/>
            <a:rect l="l" t="t" r="r" b="b"/>
            <a:pathLst>
              <a:path w="71345" h="54945" extrusionOk="0">
                <a:moveTo>
                  <a:pt x="67393" y="1"/>
                </a:moveTo>
                <a:cubicBezTo>
                  <a:pt x="59622" y="1"/>
                  <a:pt x="52117" y="4555"/>
                  <a:pt x="46670" y="10310"/>
                </a:cubicBezTo>
                <a:cubicBezTo>
                  <a:pt x="40457" y="16870"/>
                  <a:pt x="36140" y="24973"/>
                  <a:pt x="30615" y="32125"/>
                </a:cubicBezTo>
                <a:cubicBezTo>
                  <a:pt x="28848" y="34410"/>
                  <a:pt x="26924" y="36631"/>
                  <a:pt x="24519" y="38231"/>
                </a:cubicBezTo>
                <a:cubicBezTo>
                  <a:pt x="21365" y="40328"/>
                  <a:pt x="17594" y="41230"/>
                  <a:pt x="14072" y="42626"/>
                </a:cubicBezTo>
                <a:cubicBezTo>
                  <a:pt x="8128" y="44985"/>
                  <a:pt x="2586" y="49096"/>
                  <a:pt x="1" y="54945"/>
                </a:cubicBezTo>
                <a:cubicBezTo>
                  <a:pt x="19373" y="53022"/>
                  <a:pt x="70040" y="52999"/>
                  <a:pt x="70040" y="52999"/>
                </a:cubicBezTo>
                <a:cubicBezTo>
                  <a:pt x="70040" y="52999"/>
                  <a:pt x="71345" y="279"/>
                  <a:pt x="70684" y="279"/>
                </a:cubicBezTo>
                <a:lnTo>
                  <a:pt x="70684" y="279"/>
                </a:lnTo>
                <a:cubicBezTo>
                  <a:pt x="70683" y="279"/>
                  <a:pt x="70681" y="279"/>
                  <a:pt x="70680" y="280"/>
                </a:cubicBezTo>
                <a:cubicBezTo>
                  <a:pt x="69582" y="91"/>
                  <a:pt x="68485" y="1"/>
                  <a:pt x="673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2"/>
          <p:cNvSpPr/>
          <p:nvPr/>
        </p:nvSpPr>
        <p:spPr>
          <a:xfrm rot="-3006872">
            <a:off x="7428524" y="62642"/>
            <a:ext cx="2851104" cy="1521060"/>
          </a:xfrm>
          <a:custGeom>
            <a:avLst/>
            <a:gdLst/>
            <a:ahLst/>
            <a:cxnLst/>
            <a:rect l="l" t="t" r="r" b="b"/>
            <a:pathLst>
              <a:path w="39554" h="21102" extrusionOk="0">
                <a:moveTo>
                  <a:pt x="7992" y="1"/>
                </a:moveTo>
                <a:cubicBezTo>
                  <a:pt x="6843" y="1"/>
                  <a:pt x="5694" y="117"/>
                  <a:pt x="4571" y="354"/>
                </a:cubicBezTo>
                <a:cubicBezTo>
                  <a:pt x="3458" y="589"/>
                  <a:pt x="2340" y="956"/>
                  <a:pt x="1466" y="1682"/>
                </a:cubicBezTo>
                <a:cubicBezTo>
                  <a:pt x="592" y="2409"/>
                  <a:pt x="0" y="3556"/>
                  <a:pt x="183" y="4678"/>
                </a:cubicBezTo>
                <a:cubicBezTo>
                  <a:pt x="310" y="5456"/>
                  <a:pt x="782" y="6133"/>
                  <a:pt x="1301" y="6728"/>
                </a:cubicBezTo>
                <a:cubicBezTo>
                  <a:pt x="3816" y="9611"/>
                  <a:pt x="7512" y="11103"/>
                  <a:pt x="10859" y="12958"/>
                </a:cubicBezTo>
                <a:cubicBezTo>
                  <a:pt x="13102" y="14201"/>
                  <a:pt x="15230" y="15641"/>
                  <a:pt x="17219" y="17260"/>
                </a:cubicBezTo>
                <a:cubicBezTo>
                  <a:pt x="18554" y="18348"/>
                  <a:pt x="19843" y="19526"/>
                  <a:pt x="21379" y="20304"/>
                </a:cubicBezTo>
                <a:cubicBezTo>
                  <a:pt x="22336" y="20789"/>
                  <a:pt x="23422" y="21101"/>
                  <a:pt x="24486" y="21101"/>
                </a:cubicBezTo>
                <a:cubicBezTo>
                  <a:pt x="25130" y="21101"/>
                  <a:pt x="25767" y="20987"/>
                  <a:pt x="26362" y="20726"/>
                </a:cubicBezTo>
                <a:cubicBezTo>
                  <a:pt x="27068" y="20417"/>
                  <a:pt x="27753" y="19743"/>
                  <a:pt x="27595" y="18989"/>
                </a:cubicBezTo>
                <a:cubicBezTo>
                  <a:pt x="27489" y="18483"/>
                  <a:pt x="27041" y="18134"/>
                  <a:pt x="26617" y="17841"/>
                </a:cubicBezTo>
                <a:cubicBezTo>
                  <a:pt x="21127" y="14061"/>
                  <a:pt x="14392" y="12358"/>
                  <a:pt x="9031" y="8400"/>
                </a:cubicBezTo>
                <a:cubicBezTo>
                  <a:pt x="7923" y="7582"/>
                  <a:pt x="6825" y="6581"/>
                  <a:pt x="6501" y="5244"/>
                </a:cubicBezTo>
                <a:cubicBezTo>
                  <a:pt x="6451" y="5040"/>
                  <a:pt x="6428" y="4802"/>
                  <a:pt x="6563" y="4642"/>
                </a:cubicBezTo>
                <a:cubicBezTo>
                  <a:pt x="6682" y="4501"/>
                  <a:pt x="6883" y="4467"/>
                  <a:pt x="7066" y="4448"/>
                </a:cubicBezTo>
                <a:cubicBezTo>
                  <a:pt x="7449" y="4409"/>
                  <a:pt x="7830" y="4391"/>
                  <a:pt x="8209" y="4391"/>
                </a:cubicBezTo>
                <a:cubicBezTo>
                  <a:pt x="11938" y="4391"/>
                  <a:pt x="15513" y="6179"/>
                  <a:pt x="18975" y="7701"/>
                </a:cubicBezTo>
                <a:cubicBezTo>
                  <a:pt x="24110" y="9957"/>
                  <a:pt x="29635" y="11752"/>
                  <a:pt x="35294" y="11752"/>
                </a:cubicBezTo>
                <a:cubicBezTo>
                  <a:pt x="35591" y="11752"/>
                  <a:pt x="35889" y="11747"/>
                  <a:pt x="36188" y="11737"/>
                </a:cubicBezTo>
                <a:cubicBezTo>
                  <a:pt x="37106" y="11706"/>
                  <a:pt x="39554" y="11854"/>
                  <a:pt x="38803" y="10272"/>
                </a:cubicBezTo>
                <a:cubicBezTo>
                  <a:pt x="38409" y="9443"/>
                  <a:pt x="37581" y="9605"/>
                  <a:pt x="36809" y="9559"/>
                </a:cubicBezTo>
                <a:cubicBezTo>
                  <a:pt x="34143" y="9400"/>
                  <a:pt x="31328" y="8350"/>
                  <a:pt x="28752" y="7649"/>
                </a:cubicBezTo>
                <a:cubicBezTo>
                  <a:pt x="25634" y="6801"/>
                  <a:pt x="22534" y="5790"/>
                  <a:pt x="19705" y="4204"/>
                </a:cubicBezTo>
                <a:cubicBezTo>
                  <a:pt x="18226" y="3374"/>
                  <a:pt x="16833" y="2395"/>
                  <a:pt x="15308" y="1655"/>
                </a:cubicBezTo>
                <a:cubicBezTo>
                  <a:pt x="13676" y="863"/>
                  <a:pt x="11909" y="356"/>
                  <a:pt x="10110" y="132"/>
                </a:cubicBezTo>
                <a:cubicBezTo>
                  <a:pt x="9408" y="45"/>
                  <a:pt x="8700" y="1"/>
                  <a:pt x="79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2"/>
          <p:cNvSpPr/>
          <p:nvPr/>
        </p:nvSpPr>
        <p:spPr>
          <a:xfrm>
            <a:off x="6645250" y="-344500"/>
            <a:ext cx="1733826" cy="1476009"/>
          </a:xfrm>
          <a:custGeom>
            <a:avLst/>
            <a:gdLst/>
            <a:ahLst/>
            <a:cxnLst/>
            <a:rect l="l" t="t" r="r" b="b"/>
            <a:pathLst>
              <a:path w="31036" h="26421" extrusionOk="0">
                <a:moveTo>
                  <a:pt x="28210" y="1"/>
                </a:moveTo>
                <a:cubicBezTo>
                  <a:pt x="28095" y="1"/>
                  <a:pt x="27972" y="8"/>
                  <a:pt x="27842" y="21"/>
                </a:cubicBezTo>
                <a:cubicBezTo>
                  <a:pt x="25754" y="244"/>
                  <a:pt x="23704" y="4225"/>
                  <a:pt x="21791" y="5318"/>
                </a:cubicBezTo>
                <a:cubicBezTo>
                  <a:pt x="18094" y="7428"/>
                  <a:pt x="13845" y="8435"/>
                  <a:pt x="10170" y="10580"/>
                </a:cubicBezTo>
                <a:cubicBezTo>
                  <a:pt x="5378" y="13376"/>
                  <a:pt x="1763" y="18117"/>
                  <a:pt x="330" y="23475"/>
                </a:cubicBezTo>
                <a:cubicBezTo>
                  <a:pt x="67" y="24466"/>
                  <a:pt x="1" y="25773"/>
                  <a:pt x="902" y="26259"/>
                </a:cubicBezTo>
                <a:cubicBezTo>
                  <a:pt x="1116" y="26374"/>
                  <a:pt x="1357" y="26421"/>
                  <a:pt x="1601" y="26421"/>
                </a:cubicBezTo>
                <a:cubicBezTo>
                  <a:pt x="1792" y="26421"/>
                  <a:pt x="1986" y="26392"/>
                  <a:pt x="2171" y="26345"/>
                </a:cubicBezTo>
                <a:cubicBezTo>
                  <a:pt x="4324" y="25789"/>
                  <a:pt x="5170" y="23276"/>
                  <a:pt x="6045" y="21231"/>
                </a:cubicBezTo>
                <a:cubicBezTo>
                  <a:pt x="7667" y="17441"/>
                  <a:pt x="10537" y="14201"/>
                  <a:pt x="14100" y="12132"/>
                </a:cubicBezTo>
                <a:cubicBezTo>
                  <a:pt x="18642" y="9497"/>
                  <a:pt x="24268" y="8696"/>
                  <a:pt x="28124" y="5135"/>
                </a:cubicBezTo>
                <a:cubicBezTo>
                  <a:pt x="29340" y="4012"/>
                  <a:pt x="31036" y="1"/>
                  <a:pt x="282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0" name="Google Shape;340;p22"/>
          <p:cNvGrpSpPr/>
          <p:nvPr/>
        </p:nvGrpSpPr>
        <p:grpSpPr>
          <a:xfrm rot="154442" flipH="1">
            <a:off x="5918746" y="1294991"/>
            <a:ext cx="2082911" cy="2663701"/>
            <a:chOff x="554751" y="1923134"/>
            <a:chExt cx="1454806" cy="1860458"/>
          </a:xfrm>
        </p:grpSpPr>
        <p:sp>
          <p:nvSpPr>
            <p:cNvPr id="341" name="Google Shape;341;p22"/>
            <p:cNvSpPr/>
            <p:nvPr/>
          </p:nvSpPr>
          <p:spPr>
            <a:xfrm>
              <a:off x="1132888" y="2882099"/>
              <a:ext cx="813222" cy="898506"/>
            </a:xfrm>
            <a:custGeom>
              <a:avLst/>
              <a:gdLst/>
              <a:ahLst/>
              <a:cxnLst/>
              <a:rect l="l" t="t" r="r" b="b"/>
              <a:pathLst>
                <a:path w="22046" h="24358" extrusionOk="0">
                  <a:moveTo>
                    <a:pt x="22045" y="1"/>
                  </a:moveTo>
                  <a:lnTo>
                    <a:pt x="15513" y="6157"/>
                  </a:lnTo>
                  <a:lnTo>
                    <a:pt x="7125" y="8388"/>
                  </a:lnTo>
                  <a:lnTo>
                    <a:pt x="3119" y="12905"/>
                  </a:lnTo>
                  <a:lnTo>
                    <a:pt x="350" y="19492"/>
                  </a:lnTo>
                  <a:lnTo>
                    <a:pt x="0" y="24358"/>
                  </a:lnTo>
                  <a:lnTo>
                    <a:pt x="4275" y="15378"/>
                  </a:lnTo>
                  <a:lnTo>
                    <a:pt x="13577" y="13254"/>
                  </a:lnTo>
                  <a:lnTo>
                    <a:pt x="16319" y="9598"/>
                  </a:lnTo>
                  <a:lnTo>
                    <a:pt x="13093" y="12394"/>
                  </a:lnTo>
                  <a:lnTo>
                    <a:pt x="8227" y="13469"/>
                  </a:lnTo>
                  <a:lnTo>
                    <a:pt x="9706" y="9114"/>
                  </a:lnTo>
                  <a:lnTo>
                    <a:pt x="7689" y="13254"/>
                  </a:lnTo>
                  <a:lnTo>
                    <a:pt x="3979" y="13685"/>
                  </a:lnTo>
                  <a:lnTo>
                    <a:pt x="6910" y="9840"/>
                  </a:lnTo>
                  <a:lnTo>
                    <a:pt x="16077" y="7179"/>
                  </a:lnTo>
                  <a:lnTo>
                    <a:pt x="21615" y="7367"/>
                  </a:lnTo>
                  <a:lnTo>
                    <a:pt x="17099" y="6130"/>
                  </a:lnTo>
                  <a:lnTo>
                    <a:pt x="220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2"/>
            <p:cNvSpPr/>
            <p:nvPr/>
          </p:nvSpPr>
          <p:spPr>
            <a:xfrm>
              <a:off x="1030747" y="1923134"/>
              <a:ext cx="326307" cy="1860458"/>
            </a:xfrm>
            <a:custGeom>
              <a:avLst/>
              <a:gdLst/>
              <a:ahLst/>
              <a:cxnLst/>
              <a:rect l="l" t="t" r="r" b="b"/>
              <a:pathLst>
                <a:path w="8846" h="50436" extrusionOk="0">
                  <a:moveTo>
                    <a:pt x="8845" y="1"/>
                  </a:moveTo>
                  <a:lnTo>
                    <a:pt x="6963" y="12690"/>
                  </a:lnTo>
                  <a:lnTo>
                    <a:pt x="2931" y="22449"/>
                  </a:lnTo>
                  <a:lnTo>
                    <a:pt x="2151" y="31805"/>
                  </a:lnTo>
                  <a:lnTo>
                    <a:pt x="780" y="45354"/>
                  </a:lnTo>
                  <a:lnTo>
                    <a:pt x="0" y="50166"/>
                  </a:lnTo>
                  <a:lnTo>
                    <a:pt x="3710" y="50435"/>
                  </a:lnTo>
                  <a:lnTo>
                    <a:pt x="3603" y="45354"/>
                  </a:lnTo>
                  <a:lnTo>
                    <a:pt x="5592" y="33875"/>
                  </a:lnTo>
                  <a:lnTo>
                    <a:pt x="5565" y="22825"/>
                  </a:lnTo>
                  <a:lnTo>
                    <a:pt x="7851" y="13550"/>
                  </a:lnTo>
                  <a:lnTo>
                    <a:pt x="88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2"/>
            <p:cNvSpPr/>
            <p:nvPr/>
          </p:nvSpPr>
          <p:spPr>
            <a:xfrm>
              <a:off x="1214189" y="2190901"/>
              <a:ext cx="795368" cy="848929"/>
            </a:xfrm>
            <a:custGeom>
              <a:avLst/>
              <a:gdLst/>
              <a:ahLst/>
              <a:cxnLst/>
              <a:rect l="l" t="t" r="r" b="b"/>
              <a:pathLst>
                <a:path w="21562" h="23014" extrusionOk="0">
                  <a:moveTo>
                    <a:pt x="16803" y="0"/>
                  </a:moveTo>
                  <a:lnTo>
                    <a:pt x="15701" y="4167"/>
                  </a:lnTo>
                  <a:lnTo>
                    <a:pt x="11534" y="9168"/>
                  </a:lnTo>
                  <a:lnTo>
                    <a:pt x="9948" y="14464"/>
                  </a:lnTo>
                  <a:lnTo>
                    <a:pt x="8012" y="16453"/>
                  </a:lnTo>
                  <a:lnTo>
                    <a:pt x="5297" y="16991"/>
                  </a:lnTo>
                  <a:lnTo>
                    <a:pt x="7018" y="11130"/>
                  </a:lnTo>
                  <a:lnTo>
                    <a:pt x="12341" y="5888"/>
                  </a:lnTo>
                  <a:lnTo>
                    <a:pt x="12852" y="1479"/>
                  </a:lnTo>
                  <a:lnTo>
                    <a:pt x="11803" y="5673"/>
                  </a:lnTo>
                  <a:lnTo>
                    <a:pt x="9168" y="8146"/>
                  </a:lnTo>
                  <a:lnTo>
                    <a:pt x="8846" y="5135"/>
                  </a:lnTo>
                  <a:lnTo>
                    <a:pt x="10136" y="2124"/>
                  </a:lnTo>
                  <a:lnTo>
                    <a:pt x="10136" y="2124"/>
                  </a:lnTo>
                  <a:lnTo>
                    <a:pt x="8201" y="5162"/>
                  </a:lnTo>
                  <a:lnTo>
                    <a:pt x="8147" y="8254"/>
                  </a:lnTo>
                  <a:lnTo>
                    <a:pt x="6184" y="10431"/>
                  </a:lnTo>
                  <a:lnTo>
                    <a:pt x="4921" y="5404"/>
                  </a:lnTo>
                  <a:lnTo>
                    <a:pt x="5082" y="3361"/>
                  </a:lnTo>
                  <a:lnTo>
                    <a:pt x="4383" y="5807"/>
                  </a:lnTo>
                  <a:lnTo>
                    <a:pt x="5351" y="11292"/>
                  </a:lnTo>
                  <a:lnTo>
                    <a:pt x="5673" y="12286"/>
                  </a:lnTo>
                  <a:lnTo>
                    <a:pt x="3980" y="16964"/>
                  </a:lnTo>
                  <a:lnTo>
                    <a:pt x="189" y="20486"/>
                  </a:lnTo>
                  <a:lnTo>
                    <a:pt x="1" y="23013"/>
                  </a:lnTo>
                  <a:lnTo>
                    <a:pt x="1" y="23013"/>
                  </a:lnTo>
                  <a:lnTo>
                    <a:pt x="4894" y="18631"/>
                  </a:lnTo>
                  <a:lnTo>
                    <a:pt x="8765" y="17287"/>
                  </a:lnTo>
                  <a:lnTo>
                    <a:pt x="11158" y="14598"/>
                  </a:lnTo>
                  <a:lnTo>
                    <a:pt x="19868" y="15217"/>
                  </a:lnTo>
                  <a:lnTo>
                    <a:pt x="21562" y="16346"/>
                  </a:lnTo>
                  <a:lnTo>
                    <a:pt x="20110" y="14491"/>
                  </a:lnTo>
                  <a:lnTo>
                    <a:pt x="15863" y="14195"/>
                  </a:lnTo>
                  <a:lnTo>
                    <a:pt x="17933" y="11023"/>
                  </a:lnTo>
                  <a:lnTo>
                    <a:pt x="14895" y="14034"/>
                  </a:lnTo>
                  <a:lnTo>
                    <a:pt x="11158" y="13765"/>
                  </a:lnTo>
                  <a:lnTo>
                    <a:pt x="12421" y="9491"/>
                  </a:lnTo>
                  <a:lnTo>
                    <a:pt x="16346" y="4194"/>
                  </a:lnTo>
                  <a:lnTo>
                    <a:pt x="1680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2"/>
            <p:cNvSpPr/>
            <p:nvPr/>
          </p:nvSpPr>
          <p:spPr>
            <a:xfrm>
              <a:off x="554751" y="2430891"/>
              <a:ext cx="638670" cy="841957"/>
            </a:xfrm>
            <a:custGeom>
              <a:avLst/>
              <a:gdLst/>
              <a:ahLst/>
              <a:cxnLst/>
              <a:rect l="l" t="t" r="r" b="b"/>
              <a:pathLst>
                <a:path w="17314" h="22825" extrusionOk="0">
                  <a:moveTo>
                    <a:pt x="215" y="0"/>
                  </a:moveTo>
                  <a:lnTo>
                    <a:pt x="3871" y="2286"/>
                  </a:lnTo>
                  <a:lnTo>
                    <a:pt x="7447" y="7716"/>
                  </a:lnTo>
                  <a:lnTo>
                    <a:pt x="12044" y="10781"/>
                  </a:lnTo>
                  <a:lnTo>
                    <a:pt x="13388" y="13227"/>
                  </a:lnTo>
                  <a:lnTo>
                    <a:pt x="13093" y="15996"/>
                  </a:lnTo>
                  <a:lnTo>
                    <a:pt x="7985" y="12609"/>
                  </a:lnTo>
                  <a:lnTo>
                    <a:pt x="4543" y="5996"/>
                  </a:lnTo>
                  <a:lnTo>
                    <a:pt x="484" y="4221"/>
                  </a:lnTo>
                  <a:lnTo>
                    <a:pt x="484" y="4221"/>
                  </a:lnTo>
                  <a:lnTo>
                    <a:pt x="4194" y="6453"/>
                  </a:lnTo>
                  <a:lnTo>
                    <a:pt x="5780" y="9679"/>
                  </a:lnTo>
                  <a:lnTo>
                    <a:pt x="2823" y="9114"/>
                  </a:lnTo>
                  <a:lnTo>
                    <a:pt x="296" y="6990"/>
                  </a:lnTo>
                  <a:lnTo>
                    <a:pt x="2635" y="9759"/>
                  </a:lnTo>
                  <a:lnTo>
                    <a:pt x="5565" y="10673"/>
                  </a:lnTo>
                  <a:lnTo>
                    <a:pt x="7071" y="13200"/>
                  </a:lnTo>
                  <a:lnTo>
                    <a:pt x="7071" y="13200"/>
                  </a:lnTo>
                  <a:lnTo>
                    <a:pt x="1909" y="12932"/>
                  </a:lnTo>
                  <a:lnTo>
                    <a:pt x="0" y="12179"/>
                  </a:lnTo>
                  <a:lnTo>
                    <a:pt x="2151" y="13577"/>
                  </a:lnTo>
                  <a:lnTo>
                    <a:pt x="7662" y="14276"/>
                  </a:lnTo>
                  <a:lnTo>
                    <a:pt x="8684" y="14222"/>
                  </a:lnTo>
                  <a:lnTo>
                    <a:pt x="12689" y="17233"/>
                  </a:lnTo>
                  <a:lnTo>
                    <a:pt x="14921" y="21884"/>
                  </a:lnTo>
                  <a:lnTo>
                    <a:pt x="17313" y="22825"/>
                  </a:lnTo>
                  <a:lnTo>
                    <a:pt x="14544" y="16830"/>
                  </a:lnTo>
                  <a:lnTo>
                    <a:pt x="14410" y="12770"/>
                  </a:lnTo>
                  <a:lnTo>
                    <a:pt x="12528" y="9679"/>
                  </a:lnTo>
                  <a:lnTo>
                    <a:pt x="15673" y="1533"/>
                  </a:lnTo>
                  <a:lnTo>
                    <a:pt x="17260" y="242"/>
                  </a:lnTo>
                  <a:lnTo>
                    <a:pt x="17260" y="242"/>
                  </a:lnTo>
                  <a:lnTo>
                    <a:pt x="15055" y="1103"/>
                  </a:lnTo>
                  <a:lnTo>
                    <a:pt x="13523" y="5055"/>
                  </a:lnTo>
                  <a:lnTo>
                    <a:pt x="11103" y="2151"/>
                  </a:lnTo>
                  <a:lnTo>
                    <a:pt x="13093" y="5942"/>
                  </a:lnTo>
                  <a:lnTo>
                    <a:pt x="11722" y="9437"/>
                  </a:lnTo>
                  <a:lnTo>
                    <a:pt x="7985" y="6990"/>
                  </a:lnTo>
                  <a:lnTo>
                    <a:pt x="4086" y="1667"/>
                  </a:lnTo>
                  <a:lnTo>
                    <a:pt x="21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2"/>
            <p:cNvSpPr/>
            <p:nvPr/>
          </p:nvSpPr>
          <p:spPr>
            <a:xfrm>
              <a:off x="1509731" y="2782945"/>
              <a:ext cx="212251" cy="378835"/>
            </a:xfrm>
            <a:custGeom>
              <a:avLst/>
              <a:gdLst/>
              <a:ahLst/>
              <a:cxnLst/>
              <a:rect l="l" t="t" r="r" b="b"/>
              <a:pathLst>
                <a:path w="5754" h="10270" extrusionOk="0">
                  <a:moveTo>
                    <a:pt x="5754" y="0"/>
                  </a:moveTo>
                  <a:lnTo>
                    <a:pt x="4786" y="3065"/>
                  </a:lnTo>
                  <a:lnTo>
                    <a:pt x="2232" y="5216"/>
                  </a:lnTo>
                  <a:lnTo>
                    <a:pt x="2232" y="5216"/>
                  </a:lnTo>
                  <a:lnTo>
                    <a:pt x="2420" y="2581"/>
                  </a:lnTo>
                  <a:lnTo>
                    <a:pt x="3388" y="726"/>
                  </a:lnTo>
                  <a:lnTo>
                    <a:pt x="3388" y="726"/>
                  </a:lnTo>
                  <a:lnTo>
                    <a:pt x="1533" y="2769"/>
                  </a:lnTo>
                  <a:lnTo>
                    <a:pt x="1264" y="6130"/>
                  </a:lnTo>
                  <a:lnTo>
                    <a:pt x="0" y="10270"/>
                  </a:lnTo>
                  <a:lnTo>
                    <a:pt x="0" y="10270"/>
                  </a:lnTo>
                  <a:lnTo>
                    <a:pt x="1264" y="9920"/>
                  </a:lnTo>
                  <a:lnTo>
                    <a:pt x="2554" y="5968"/>
                  </a:lnTo>
                  <a:lnTo>
                    <a:pt x="5350" y="3199"/>
                  </a:lnTo>
                  <a:lnTo>
                    <a:pt x="575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2"/>
            <p:cNvSpPr/>
            <p:nvPr/>
          </p:nvSpPr>
          <p:spPr>
            <a:xfrm>
              <a:off x="844318" y="3172661"/>
              <a:ext cx="260832" cy="366957"/>
            </a:xfrm>
            <a:custGeom>
              <a:avLst/>
              <a:gdLst/>
              <a:ahLst/>
              <a:cxnLst/>
              <a:rect l="l" t="t" r="r" b="b"/>
              <a:pathLst>
                <a:path w="7071" h="9948" extrusionOk="0">
                  <a:moveTo>
                    <a:pt x="511" y="1"/>
                  </a:moveTo>
                  <a:lnTo>
                    <a:pt x="2742" y="2313"/>
                  </a:lnTo>
                  <a:lnTo>
                    <a:pt x="3414" y="5592"/>
                  </a:lnTo>
                  <a:lnTo>
                    <a:pt x="3414" y="5592"/>
                  </a:lnTo>
                  <a:lnTo>
                    <a:pt x="1183" y="4141"/>
                  </a:lnTo>
                  <a:lnTo>
                    <a:pt x="0" y="2420"/>
                  </a:lnTo>
                  <a:lnTo>
                    <a:pt x="914" y="5028"/>
                  </a:lnTo>
                  <a:lnTo>
                    <a:pt x="3764" y="6856"/>
                  </a:lnTo>
                  <a:lnTo>
                    <a:pt x="6775" y="9948"/>
                  </a:lnTo>
                  <a:lnTo>
                    <a:pt x="7071" y="8684"/>
                  </a:lnTo>
                  <a:lnTo>
                    <a:pt x="4248" y="5646"/>
                  </a:lnTo>
                  <a:lnTo>
                    <a:pt x="3119" y="1883"/>
                  </a:lnTo>
                  <a:lnTo>
                    <a:pt x="5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2"/>
            <p:cNvSpPr/>
            <p:nvPr/>
          </p:nvSpPr>
          <p:spPr>
            <a:xfrm>
              <a:off x="1116031" y="2084775"/>
              <a:ext cx="178535" cy="419522"/>
            </a:xfrm>
            <a:custGeom>
              <a:avLst/>
              <a:gdLst/>
              <a:ahLst/>
              <a:cxnLst/>
              <a:rect l="l" t="t" r="r" b="b"/>
              <a:pathLst>
                <a:path w="4840" h="11373" extrusionOk="0">
                  <a:moveTo>
                    <a:pt x="1183" y="1"/>
                  </a:moveTo>
                  <a:lnTo>
                    <a:pt x="2608" y="2851"/>
                  </a:lnTo>
                  <a:lnTo>
                    <a:pt x="2286" y="6184"/>
                  </a:lnTo>
                  <a:lnTo>
                    <a:pt x="592" y="4141"/>
                  </a:lnTo>
                  <a:lnTo>
                    <a:pt x="0" y="2152"/>
                  </a:lnTo>
                  <a:lnTo>
                    <a:pt x="0" y="2152"/>
                  </a:lnTo>
                  <a:lnTo>
                    <a:pt x="81" y="4921"/>
                  </a:lnTo>
                  <a:lnTo>
                    <a:pt x="2205" y="7502"/>
                  </a:lnTo>
                  <a:lnTo>
                    <a:pt x="4167" y="11373"/>
                  </a:lnTo>
                  <a:lnTo>
                    <a:pt x="4840" y="10244"/>
                  </a:lnTo>
                  <a:lnTo>
                    <a:pt x="3038" y="6507"/>
                  </a:lnTo>
                  <a:lnTo>
                    <a:pt x="3119" y="2582"/>
                  </a:lnTo>
                  <a:lnTo>
                    <a:pt x="118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1">
  <p:cSld name="CUSTOM_16">
    <p:spTree>
      <p:nvGrpSpPr>
        <p:cNvPr id="1" name="Shape 348"/>
        <p:cNvGrpSpPr/>
        <p:nvPr/>
      </p:nvGrpSpPr>
      <p:grpSpPr>
        <a:xfrm>
          <a:off x="0" y="0"/>
          <a:ext cx="0" cy="0"/>
          <a:chOff x="0" y="0"/>
          <a:chExt cx="0" cy="0"/>
        </a:xfrm>
      </p:grpSpPr>
      <p:grpSp>
        <p:nvGrpSpPr>
          <p:cNvPr id="349" name="Google Shape;349;p23"/>
          <p:cNvGrpSpPr/>
          <p:nvPr/>
        </p:nvGrpSpPr>
        <p:grpSpPr>
          <a:xfrm>
            <a:off x="-286502" y="2103031"/>
            <a:ext cx="9514647" cy="3129394"/>
            <a:chOff x="-286502" y="2103031"/>
            <a:chExt cx="9514647" cy="3129394"/>
          </a:xfrm>
        </p:grpSpPr>
        <p:sp>
          <p:nvSpPr>
            <p:cNvPr id="350" name="Google Shape;350;p23"/>
            <p:cNvSpPr/>
            <p:nvPr/>
          </p:nvSpPr>
          <p:spPr>
            <a:xfrm rot="118338" flipH="1">
              <a:off x="-244536" y="2264546"/>
              <a:ext cx="9430716" cy="2601033"/>
            </a:xfrm>
            <a:custGeom>
              <a:avLst/>
              <a:gdLst/>
              <a:ahLst/>
              <a:cxnLst/>
              <a:rect l="l" t="t" r="r" b="b"/>
              <a:pathLst>
                <a:path w="45205" h="14901" extrusionOk="0">
                  <a:moveTo>
                    <a:pt x="997" y="1"/>
                  </a:moveTo>
                  <a:cubicBezTo>
                    <a:pt x="665" y="1"/>
                    <a:pt x="333" y="16"/>
                    <a:pt x="1" y="49"/>
                  </a:cubicBezTo>
                  <a:lnTo>
                    <a:pt x="1" y="14901"/>
                  </a:lnTo>
                  <a:lnTo>
                    <a:pt x="45205" y="14901"/>
                  </a:lnTo>
                  <a:lnTo>
                    <a:pt x="45205" y="4764"/>
                  </a:lnTo>
                  <a:cubicBezTo>
                    <a:pt x="44684" y="4836"/>
                    <a:pt x="44174" y="4869"/>
                    <a:pt x="43670" y="4869"/>
                  </a:cubicBezTo>
                  <a:cubicBezTo>
                    <a:pt x="39318" y="4869"/>
                    <a:pt x="35541" y="2432"/>
                    <a:pt x="31239" y="2432"/>
                  </a:cubicBezTo>
                  <a:cubicBezTo>
                    <a:pt x="30580" y="2432"/>
                    <a:pt x="29908" y="2489"/>
                    <a:pt x="29220" y="2621"/>
                  </a:cubicBezTo>
                  <a:cubicBezTo>
                    <a:pt x="26678" y="3109"/>
                    <a:pt x="22806" y="4283"/>
                    <a:pt x="20255" y="4721"/>
                  </a:cubicBezTo>
                  <a:cubicBezTo>
                    <a:pt x="19691" y="4817"/>
                    <a:pt x="19128" y="4862"/>
                    <a:pt x="18567" y="4862"/>
                  </a:cubicBezTo>
                  <a:cubicBezTo>
                    <a:pt x="12671" y="4862"/>
                    <a:pt x="6874" y="1"/>
                    <a:pt x="9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3"/>
            <p:cNvSpPr/>
            <p:nvPr/>
          </p:nvSpPr>
          <p:spPr>
            <a:xfrm>
              <a:off x="-192425" y="4484825"/>
              <a:ext cx="9413700" cy="747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2" name="Google Shape;352;p23"/>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3" name="Google Shape;353;p23"/>
          <p:cNvSpPr txBox="1">
            <a:spLocks noGrp="1"/>
          </p:cNvSpPr>
          <p:nvPr>
            <p:ph type="subTitle" idx="1"/>
          </p:nvPr>
        </p:nvSpPr>
        <p:spPr>
          <a:xfrm>
            <a:off x="3601975" y="1772700"/>
            <a:ext cx="1940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Creepster"/>
              <a:buNone/>
              <a:defRPr sz="2000">
                <a:solidFill>
                  <a:schemeClr val="dk1"/>
                </a:solidFill>
                <a:latin typeface="Creepster"/>
                <a:ea typeface="Creepster"/>
                <a:cs typeface="Creepster"/>
                <a:sym typeface="Creepster"/>
              </a:defRPr>
            </a:lvl1pPr>
            <a:lvl2pPr lvl="1"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2pPr>
            <a:lvl3pPr lvl="2"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3pPr>
            <a:lvl4pPr lvl="3"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4pPr>
            <a:lvl5pPr lvl="4"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5pPr>
            <a:lvl6pPr lvl="5"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6pPr>
            <a:lvl7pPr lvl="6"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7pPr>
            <a:lvl8pPr lvl="7"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8pPr>
            <a:lvl9pPr lvl="8"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9pPr>
          </a:lstStyle>
          <a:p>
            <a:endParaRPr/>
          </a:p>
        </p:txBody>
      </p:sp>
      <p:sp>
        <p:nvSpPr>
          <p:cNvPr id="354" name="Google Shape;354;p23"/>
          <p:cNvSpPr txBox="1">
            <a:spLocks noGrp="1"/>
          </p:cNvSpPr>
          <p:nvPr>
            <p:ph type="subTitle" idx="2"/>
          </p:nvPr>
        </p:nvSpPr>
        <p:spPr>
          <a:xfrm>
            <a:off x="3381175" y="2084875"/>
            <a:ext cx="23817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55" name="Google Shape;355;p23"/>
          <p:cNvSpPr txBox="1">
            <a:spLocks noGrp="1"/>
          </p:cNvSpPr>
          <p:nvPr>
            <p:ph type="subTitle" idx="3"/>
          </p:nvPr>
        </p:nvSpPr>
        <p:spPr>
          <a:xfrm>
            <a:off x="963500" y="1772700"/>
            <a:ext cx="1940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Creepster"/>
              <a:buNone/>
              <a:defRPr sz="2000">
                <a:solidFill>
                  <a:schemeClr val="dk1"/>
                </a:solidFill>
                <a:latin typeface="Creepster"/>
                <a:ea typeface="Creepster"/>
                <a:cs typeface="Creepster"/>
                <a:sym typeface="Creepster"/>
              </a:defRPr>
            </a:lvl1pPr>
            <a:lvl2pPr lvl="1"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2pPr>
            <a:lvl3pPr lvl="2"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3pPr>
            <a:lvl4pPr lvl="3"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4pPr>
            <a:lvl5pPr lvl="4"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5pPr>
            <a:lvl6pPr lvl="5"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6pPr>
            <a:lvl7pPr lvl="6"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7pPr>
            <a:lvl8pPr lvl="7"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8pPr>
            <a:lvl9pPr lvl="8"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9pPr>
          </a:lstStyle>
          <a:p>
            <a:endParaRPr/>
          </a:p>
        </p:txBody>
      </p:sp>
      <p:sp>
        <p:nvSpPr>
          <p:cNvPr id="356" name="Google Shape;356;p23"/>
          <p:cNvSpPr txBox="1">
            <a:spLocks noGrp="1"/>
          </p:cNvSpPr>
          <p:nvPr>
            <p:ph type="subTitle" idx="4"/>
          </p:nvPr>
        </p:nvSpPr>
        <p:spPr>
          <a:xfrm>
            <a:off x="742676" y="2084875"/>
            <a:ext cx="23817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57" name="Google Shape;357;p23"/>
          <p:cNvSpPr txBox="1">
            <a:spLocks noGrp="1"/>
          </p:cNvSpPr>
          <p:nvPr>
            <p:ph type="subTitle" idx="5"/>
          </p:nvPr>
        </p:nvSpPr>
        <p:spPr>
          <a:xfrm>
            <a:off x="3601975" y="3628675"/>
            <a:ext cx="1940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Creepster"/>
              <a:buNone/>
              <a:defRPr sz="2000">
                <a:solidFill>
                  <a:schemeClr val="lt1"/>
                </a:solidFill>
                <a:latin typeface="Creepster"/>
                <a:ea typeface="Creepster"/>
                <a:cs typeface="Creepster"/>
                <a:sym typeface="Creepster"/>
              </a:defRPr>
            </a:lvl1pPr>
            <a:lvl2pPr lvl="1"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2pPr>
            <a:lvl3pPr lvl="2"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3pPr>
            <a:lvl4pPr lvl="3"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4pPr>
            <a:lvl5pPr lvl="4"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5pPr>
            <a:lvl6pPr lvl="5"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6pPr>
            <a:lvl7pPr lvl="6"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7pPr>
            <a:lvl8pPr lvl="7"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8pPr>
            <a:lvl9pPr lvl="8"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9pPr>
          </a:lstStyle>
          <a:p>
            <a:endParaRPr/>
          </a:p>
        </p:txBody>
      </p:sp>
      <p:sp>
        <p:nvSpPr>
          <p:cNvPr id="358" name="Google Shape;358;p23"/>
          <p:cNvSpPr txBox="1">
            <a:spLocks noGrp="1"/>
          </p:cNvSpPr>
          <p:nvPr>
            <p:ph type="subTitle" idx="6"/>
          </p:nvPr>
        </p:nvSpPr>
        <p:spPr>
          <a:xfrm>
            <a:off x="3381175" y="3940850"/>
            <a:ext cx="23817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59" name="Google Shape;359;p23"/>
          <p:cNvSpPr txBox="1">
            <a:spLocks noGrp="1"/>
          </p:cNvSpPr>
          <p:nvPr>
            <p:ph type="subTitle" idx="7"/>
          </p:nvPr>
        </p:nvSpPr>
        <p:spPr>
          <a:xfrm>
            <a:off x="963500" y="3628675"/>
            <a:ext cx="1940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Creepster"/>
              <a:buNone/>
              <a:defRPr sz="2000">
                <a:solidFill>
                  <a:schemeClr val="lt1"/>
                </a:solidFill>
                <a:latin typeface="Creepster"/>
                <a:ea typeface="Creepster"/>
                <a:cs typeface="Creepster"/>
                <a:sym typeface="Creepster"/>
              </a:defRPr>
            </a:lvl1pPr>
            <a:lvl2pPr lvl="1"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2pPr>
            <a:lvl3pPr lvl="2"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3pPr>
            <a:lvl4pPr lvl="3"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4pPr>
            <a:lvl5pPr lvl="4"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5pPr>
            <a:lvl6pPr lvl="5"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6pPr>
            <a:lvl7pPr lvl="6"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7pPr>
            <a:lvl8pPr lvl="7"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8pPr>
            <a:lvl9pPr lvl="8"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9pPr>
          </a:lstStyle>
          <a:p>
            <a:endParaRPr/>
          </a:p>
        </p:txBody>
      </p:sp>
      <p:sp>
        <p:nvSpPr>
          <p:cNvPr id="360" name="Google Shape;360;p23"/>
          <p:cNvSpPr txBox="1">
            <a:spLocks noGrp="1"/>
          </p:cNvSpPr>
          <p:nvPr>
            <p:ph type="subTitle" idx="8"/>
          </p:nvPr>
        </p:nvSpPr>
        <p:spPr>
          <a:xfrm>
            <a:off x="742724" y="3940850"/>
            <a:ext cx="23817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61" name="Google Shape;361;p23"/>
          <p:cNvSpPr txBox="1">
            <a:spLocks noGrp="1"/>
          </p:cNvSpPr>
          <p:nvPr>
            <p:ph type="title" idx="9"/>
          </p:nvPr>
        </p:nvSpPr>
        <p:spPr>
          <a:xfrm>
            <a:off x="1413925" y="1133363"/>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000"/>
              <a:buNone/>
              <a:defRPr sz="3800">
                <a:solidFill>
                  <a:schemeClr val="dk2"/>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362" name="Google Shape;362;p23"/>
          <p:cNvSpPr txBox="1">
            <a:spLocks noGrp="1"/>
          </p:cNvSpPr>
          <p:nvPr>
            <p:ph type="title" idx="13"/>
          </p:nvPr>
        </p:nvSpPr>
        <p:spPr>
          <a:xfrm>
            <a:off x="4052425" y="1133363"/>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000"/>
              <a:buNone/>
              <a:defRPr sz="3800">
                <a:solidFill>
                  <a:schemeClr val="dk2"/>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363" name="Google Shape;363;p23"/>
          <p:cNvSpPr txBox="1">
            <a:spLocks noGrp="1"/>
          </p:cNvSpPr>
          <p:nvPr>
            <p:ph type="title" idx="14"/>
          </p:nvPr>
        </p:nvSpPr>
        <p:spPr>
          <a:xfrm>
            <a:off x="1413975" y="2987463"/>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000"/>
              <a:buNone/>
              <a:defRPr sz="3800">
                <a:solidFill>
                  <a:schemeClr val="dk2"/>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364" name="Google Shape;364;p23"/>
          <p:cNvSpPr txBox="1">
            <a:spLocks noGrp="1"/>
          </p:cNvSpPr>
          <p:nvPr>
            <p:ph type="title" idx="15"/>
          </p:nvPr>
        </p:nvSpPr>
        <p:spPr>
          <a:xfrm>
            <a:off x="4052425" y="2987463"/>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000"/>
              <a:buNone/>
              <a:defRPr sz="3800">
                <a:solidFill>
                  <a:schemeClr val="dk2"/>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365" name="Google Shape;365;p23"/>
          <p:cNvSpPr txBox="1">
            <a:spLocks noGrp="1"/>
          </p:cNvSpPr>
          <p:nvPr>
            <p:ph type="subTitle" idx="16"/>
          </p:nvPr>
        </p:nvSpPr>
        <p:spPr>
          <a:xfrm>
            <a:off x="6240400" y="1772700"/>
            <a:ext cx="1940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Creepster"/>
              <a:buNone/>
              <a:defRPr sz="2000">
                <a:solidFill>
                  <a:schemeClr val="dk1"/>
                </a:solidFill>
                <a:latin typeface="Creepster"/>
                <a:ea typeface="Creepster"/>
                <a:cs typeface="Creepster"/>
                <a:sym typeface="Creepster"/>
              </a:defRPr>
            </a:lvl1pPr>
            <a:lvl2pPr lvl="1"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2pPr>
            <a:lvl3pPr lvl="2"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3pPr>
            <a:lvl4pPr lvl="3"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4pPr>
            <a:lvl5pPr lvl="4"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5pPr>
            <a:lvl6pPr lvl="5"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6pPr>
            <a:lvl7pPr lvl="6"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7pPr>
            <a:lvl8pPr lvl="7"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8pPr>
            <a:lvl9pPr lvl="8"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9pPr>
          </a:lstStyle>
          <a:p>
            <a:endParaRPr/>
          </a:p>
        </p:txBody>
      </p:sp>
      <p:sp>
        <p:nvSpPr>
          <p:cNvPr id="366" name="Google Shape;366;p23"/>
          <p:cNvSpPr txBox="1">
            <a:spLocks noGrp="1"/>
          </p:cNvSpPr>
          <p:nvPr>
            <p:ph type="subTitle" idx="17"/>
          </p:nvPr>
        </p:nvSpPr>
        <p:spPr>
          <a:xfrm>
            <a:off x="6019600" y="2084875"/>
            <a:ext cx="23817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67" name="Google Shape;367;p23"/>
          <p:cNvSpPr txBox="1">
            <a:spLocks noGrp="1"/>
          </p:cNvSpPr>
          <p:nvPr>
            <p:ph type="subTitle" idx="18"/>
          </p:nvPr>
        </p:nvSpPr>
        <p:spPr>
          <a:xfrm>
            <a:off x="6240400" y="3628675"/>
            <a:ext cx="19401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Font typeface="Creepster"/>
              <a:buNone/>
              <a:defRPr sz="2000">
                <a:solidFill>
                  <a:schemeClr val="lt1"/>
                </a:solidFill>
                <a:latin typeface="Creepster"/>
                <a:ea typeface="Creepster"/>
                <a:cs typeface="Creepster"/>
                <a:sym typeface="Creepster"/>
              </a:defRPr>
            </a:lvl1pPr>
            <a:lvl2pPr lvl="1"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2pPr>
            <a:lvl3pPr lvl="2"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3pPr>
            <a:lvl4pPr lvl="3"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4pPr>
            <a:lvl5pPr lvl="4"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5pPr>
            <a:lvl6pPr lvl="5"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6pPr>
            <a:lvl7pPr lvl="6"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7pPr>
            <a:lvl8pPr lvl="7"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8pPr>
            <a:lvl9pPr lvl="8" algn="ctr">
              <a:lnSpc>
                <a:spcPct val="115000"/>
              </a:lnSpc>
              <a:spcBef>
                <a:spcPts val="0"/>
              </a:spcBef>
              <a:spcAft>
                <a:spcPts val="0"/>
              </a:spcAft>
              <a:buClr>
                <a:schemeClr val="dk1"/>
              </a:buClr>
              <a:buSzPts val="2100"/>
              <a:buFont typeface="Creepster"/>
              <a:buNone/>
              <a:defRPr sz="2100" b="1">
                <a:solidFill>
                  <a:schemeClr val="dk1"/>
                </a:solidFill>
                <a:latin typeface="Creepster"/>
                <a:ea typeface="Creepster"/>
                <a:cs typeface="Creepster"/>
                <a:sym typeface="Creepster"/>
              </a:defRPr>
            </a:lvl9pPr>
          </a:lstStyle>
          <a:p>
            <a:endParaRPr/>
          </a:p>
        </p:txBody>
      </p:sp>
      <p:sp>
        <p:nvSpPr>
          <p:cNvPr id="368" name="Google Shape;368;p23"/>
          <p:cNvSpPr txBox="1">
            <a:spLocks noGrp="1"/>
          </p:cNvSpPr>
          <p:nvPr>
            <p:ph type="subTitle" idx="19"/>
          </p:nvPr>
        </p:nvSpPr>
        <p:spPr>
          <a:xfrm>
            <a:off x="6019600" y="3940850"/>
            <a:ext cx="2381700" cy="61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69" name="Google Shape;369;p23"/>
          <p:cNvSpPr txBox="1">
            <a:spLocks noGrp="1"/>
          </p:cNvSpPr>
          <p:nvPr>
            <p:ph type="title" idx="20"/>
          </p:nvPr>
        </p:nvSpPr>
        <p:spPr>
          <a:xfrm>
            <a:off x="6690850" y="1133363"/>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000"/>
              <a:buNone/>
              <a:defRPr sz="3800">
                <a:solidFill>
                  <a:schemeClr val="dk2"/>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370" name="Google Shape;370;p23"/>
          <p:cNvSpPr txBox="1">
            <a:spLocks noGrp="1"/>
          </p:cNvSpPr>
          <p:nvPr>
            <p:ph type="title" idx="21"/>
          </p:nvPr>
        </p:nvSpPr>
        <p:spPr>
          <a:xfrm>
            <a:off x="6690850" y="2987463"/>
            <a:ext cx="1039200" cy="66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000"/>
              <a:buNone/>
              <a:defRPr sz="3800">
                <a:solidFill>
                  <a:schemeClr val="dk2"/>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_1">
    <p:bg>
      <p:bgPr>
        <a:blipFill>
          <a:blip r:embed="rId2">
            <a:alphaModFix/>
          </a:blip>
          <a:stretch>
            <a:fillRect/>
          </a:stretch>
        </a:blipFill>
        <a:effectLst/>
      </p:bgPr>
    </p:bg>
    <p:spTree>
      <p:nvGrpSpPr>
        <p:cNvPr id="1" name="Shape 371"/>
        <p:cNvGrpSpPr/>
        <p:nvPr/>
      </p:nvGrpSpPr>
      <p:grpSpPr>
        <a:xfrm>
          <a:off x="0" y="0"/>
          <a:ext cx="0" cy="0"/>
          <a:chOff x="0" y="0"/>
          <a:chExt cx="0" cy="0"/>
        </a:xfrm>
      </p:grpSpPr>
      <p:sp>
        <p:nvSpPr>
          <p:cNvPr id="372" name="Google Shape;372;p24"/>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4"/>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24"/>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4"/>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4"/>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4"/>
          <p:cNvSpPr txBox="1">
            <a:spLocks noGrp="1"/>
          </p:cNvSpPr>
          <p:nvPr>
            <p:ph type="ctrTitle"/>
          </p:nvPr>
        </p:nvSpPr>
        <p:spPr>
          <a:xfrm flipH="1">
            <a:off x="4621750" y="2156275"/>
            <a:ext cx="3619200" cy="1544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9600">
                <a:solidFill>
                  <a:schemeClr val="dk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78" name="Google Shape;378;p24"/>
          <p:cNvSpPr txBox="1">
            <a:spLocks noGrp="1"/>
          </p:cNvSpPr>
          <p:nvPr>
            <p:ph type="subTitle" idx="1"/>
          </p:nvPr>
        </p:nvSpPr>
        <p:spPr>
          <a:xfrm flipH="1">
            <a:off x="4971775" y="3508775"/>
            <a:ext cx="2919000" cy="670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sz="1300">
                <a:solidFill>
                  <a:schemeClr val="lt1"/>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15">
    <p:spTree>
      <p:nvGrpSpPr>
        <p:cNvPr id="1" name="Shape 379"/>
        <p:cNvGrpSpPr/>
        <p:nvPr/>
      </p:nvGrpSpPr>
      <p:grpSpPr>
        <a:xfrm>
          <a:off x="0" y="0"/>
          <a:ext cx="0" cy="0"/>
          <a:chOff x="0" y="0"/>
          <a:chExt cx="0" cy="0"/>
        </a:xfrm>
      </p:grpSpPr>
      <p:sp>
        <p:nvSpPr>
          <p:cNvPr id="380" name="Google Shape;380;p25"/>
          <p:cNvSpPr txBox="1">
            <a:spLocks noGrp="1"/>
          </p:cNvSpPr>
          <p:nvPr>
            <p:ph type="ctrTitle"/>
          </p:nvPr>
        </p:nvSpPr>
        <p:spPr>
          <a:xfrm flipH="1">
            <a:off x="1443600" y="916400"/>
            <a:ext cx="3619200" cy="1544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9600"/>
              <a:buNone/>
              <a:defRPr sz="96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381" name="Google Shape;381;p25"/>
          <p:cNvSpPr txBox="1">
            <a:spLocks noGrp="1"/>
          </p:cNvSpPr>
          <p:nvPr>
            <p:ph type="subTitle" idx="1"/>
          </p:nvPr>
        </p:nvSpPr>
        <p:spPr>
          <a:xfrm flipH="1">
            <a:off x="1443600" y="2268900"/>
            <a:ext cx="2919000" cy="670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3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382" name="Google Shape;382;p25"/>
          <p:cNvSpPr/>
          <p:nvPr/>
        </p:nvSpPr>
        <p:spPr>
          <a:xfrm>
            <a:off x="-51825" y="1302525"/>
            <a:ext cx="9465520" cy="4026370"/>
          </a:xfrm>
          <a:custGeom>
            <a:avLst/>
            <a:gdLst/>
            <a:ahLst/>
            <a:cxnLst/>
            <a:rect l="l" t="t" r="r" b="b"/>
            <a:pathLst>
              <a:path w="71345" h="54945" extrusionOk="0">
                <a:moveTo>
                  <a:pt x="67393" y="1"/>
                </a:moveTo>
                <a:cubicBezTo>
                  <a:pt x="59622" y="1"/>
                  <a:pt x="52117" y="4555"/>
                  <a:pt x="46670" y="10310"/>
                </a:cubicBezTo>
                <a:cubicBezTo>
                  <a:pt x="40457" y="16870"/>
                  <a:pt x="36140" y="24973"/>
                  <a:pt x="30615" y="32125"/>
                </a:cubicBezTo>
                <a:cubicBezTo>
                  <a:pt x="28848" y="34410"/>
                  <a:pt x="26924" y="36631"/>
                  <a:pt x="24519" y="38231"/>
                </a:cubicBezTo>
                <a:cubicBezTo>
                  <a:pt x="21365" y="40328"/>
                  <a:pt x="17594" y="41230"/>
                  <a:pt x="14072" y="42626"/>
                </a:cubicBezTo>
                <a:cubicBezTo>
                  <a:pt x="8128" y="44985"/>
                  <a:pt x="2586" y="49096"/>
                  <a:pt x="1" y="54945"/>
                </a:cubicBezTo>
                <a:cubicBezTo>
                  <a:pt x="19373" y="53022"/>
                  <a:pt x="70040" y="52999"/>
                  <a:pt x="70040" y="52999"/>
                </a:cubicBezTo>
                <a:cubicBezTo>
                  <a:pt x="70040" y="52999"/>
                  <a:pt x="71345" y="279"/>
                  <a:pt x="70684" y="279"/>
                </a:cubicBezTo>
                <a:lnTo>
                  <a:pt x="70684" y="279"/>
                </a:lnTo>
                <a:cubicBezTo>
                  <a:pt x="70683" y="279"/>
                  <a:pt x="70681" y="279"/>
                  <a:pt x="70680" y="280"/>
                </a:cubicBezTo>
                <a:cubicBezTo>
                  <a:pt x="69582" y="91"/>
                  <a:pt x="68485" y="1"/>
                  <a:pt x="673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3" name="Google Shape;383;p25"/>
          <p:cNvGrpSpPr/>
          <p:nvPr/>
        </p:nvGrpSpPr>
        <p:grpSpPr>
          <a:xfrm>
            <a:off x="1662734" y="3860438"/>
            <a:ext cx="383814" cy="707133"/>
            <a:chOff x="6681359" y="3675438"/>
            <a:chExt cx="383814" cy="707133"/>
          </a:xfrm>
        </p:grpSpPr>
        <p:sp>
          <p:nvSpPr>
            <p:cNvPr id="384" name="Google Shape;384;p25"/>
            <p:cNvSpPr/>
            <p:nvPr/>
          </p:nvSpPr>
          <p:spPr>
            <a:xfrm>
              <a:off x="6781508" y="3675438"/>
              <a:ext cx="174589" cy="707133"/>
            </a:xfrm>
            <a:custGeom>
              <a:avLst/>
              <a:gdLst/>
              <a:ahLst/>
              <a:cxnLst/>
              <a:rect l="l" t="t" r="r" b="b"/>
              <a:pathLst>
                <a:path w="4733" h="19170" extrusionOk="0">
                  <a:moveTo>
                    <a:pt x="3711" y="1"/>
                  </a:moveTo>
                  <a:lnTo>
                    <a:pt x="1" y="485"/>
                  </a:lnTo>
                  <a:lnTo>
                    <a:pt x="1936" y="19169"/>
                  </a:lnTo>
                  <a:lnTo>
                    <a:pt x="4732" y="18954"/>
                  </a:lnTo>
                  <a:lnTo>
                    <a:pt x="37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5"/>
            <p:cNvSpPr/>
            <p:nvPr/>
          </p:nvSpPr>
          <p:spPr>
            <a:xfrm>
              <a:off x="6681359" y="3829148"/>
              <a:ext cx="383814" cy="129955"/>
            </a:xfrm>
            <a:custGeom>
              <a:avLst/>
              <a:gdLst/>
              <a:ahLst/>
              <a:cxnLst/>
              <a:rect l="l" t="t" r="r" b="b"/>
              <a:pathLst>
                <a:path w="10405" h="3523" extrusionOk="0">
                  <a:moveTo>
                    <a:pt x="9786" y="1"/>
                  </a:moveTo>
                  <a:lnTo>
                    <a:pt x="0" y="28"/>
                  </a:lnTo>
                  <a:lnTo>
                    <a:pt x="269" y="3523"/>
                  </a:lnTo>
                  <a:lnTo>
                    <a:pt x="10405" y="3173"/>
                  </a:lnTo>
                  <a:lnTo>
                    <a:pt x="978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6" name="Google Shape;386;p25"/>
          <p:cNvGrpSpPr/>
          <p:nvPr/>
        </p:nvGrpSpPr>
        <p:grpSpPr>
          <a:xfrm>
            <a:off x="-228296" y="2947998"/>
            <a:ext cx="1690630" cy="2162038"/>
            <a:chOff x="554751" y="1923134"/>
            <a:chExt cx="1454806" cy="1860458"/>
          </a:xfrm>
        </p:grpSpPr>
        <p:sp>
          <p:nvSpPr>
            <p:cNvPr id="387" name="Google Shape;387;p25"/>
            <p:cNvSpPr/>
            <p:nvPr/>
          </p:nvSpPr>
          <p:spPr>
            <a:xfrm>
              <a:off x="1132888" y="2882099"/>
              <a:ext cx="813222" cy="898506"/>
            </a:xfrm>
            <a:custGeom>
              <a:avLst/>
              <a:gdLst/>
              <a:ahLst/>
              <a:cxnLst/>
              <a:rect l="l" t="t" r="r" b="b"/>
              <a:pathLst>
                <a:path w="22046" h="24358" extrusionOk="0">
                  <a:moveTo>
                    <a:pt x="22045" y="1"/>
                  </a:moveTo>
                  <a:lnTo>
                    <a:pt x="15513" y="6157"/>
                  </a:lnTo>
                  <a:lnTo>
                    <a:pt x="7125" y="8388"/>
                  </a:lnTo>
                  <a:lnTo>
                    <a:pt x="3119" y="12905"/>
                  </a:lnTo>
                  <a:lnTo>
                    <a:pt x="350" y="19492"/>
                  </a:lnTo>
                  <a:lnTo>
                    <a:pt x="0" y="24358"/>
                  </a:lnTo>
                  <a:lnTo>
                    <a:pt x="4275" y="15378"/>
                  </a:lnTo>
                  <a:lnTo>
                    <a:pt x="13577" y="13254"/>
                  </a:lnTo>
                  <a:lnTo>
                    <a:pt x="16319" y="9598"/>
                  </a:lnTo>
                  <a:lnTo>
                    <a:pt x="13093" y="12394"/>
                  </a:lnTo>
                  <a:lnTo>
                    <a:pt x="8227" y="13469"/>
                  </a:lnTo>
                  <a:lnTo>
                    <a:pt x="9706" y="9114"/>
                  </a:lnTo>
                  <a:lnTo>
                    <a:pt x="7689" y="13254"/>
                  </a:lnTo>
                  <a:lnTo>
                    <a:pt x="3979" y="13685"/>
                  </a:lnTo>
                  <a:lnTo>
                    <a:pt x="6910" y="9840"/>
                  </a:lnTo>
                  <a:lnTo>
                    <a:pt x="16077" y="7179"/>
                  </a:lnTo>
                  <a:lnTo>
                    <a:pt x="21615" y="7367"/>
                  </a:lnTo>
                  <a:lnTo>
                    <a:pt x="17099" y="6130"/>
                  </a:lnTo>
                  <a:lnTo>
                    <a:pt x="220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5"/>
            <p:cNvSpPr/>
            <p:nvPr/>
          </p:nvSpPr>
          <p:spPr>
            <a:xfrm>
              <a:off x="1030747" y="1923134"/>
              <a:ext cx="326307" cy="1860458"/>
            </a:xfrm>
            <a:custGeom>
              <a:avLst/>
              <a:gdLst/>
              <a:ahLst/>
              <a:cxnLst/>
              <a:rect l="l" t="t" r="r" b="b"/>
              <a:pathLst>
                <a:path w="8846" h="50436" extrusionOk="0">
                  <a:moveTo>
                    <a:pt x="8845" y="1"/>
                  </a:moveTo>
                  <a:lnTo>
                    <a:pt x="6963" y="12690"/>
                  </a:lnTo>
                  <a:lnTo>
                    <a:pt x="2931" y="22449"/>
                  </a:lnTo>
                  <a:lnTo>
                    <a:pt x="2151" y="31805"/>
                  </a:lnTo>
                  <a:lnTo>
                    <a:pt x="780" y="45354"/>
                  </a:lnTo>
                  <a:lnTo>
                    <a:pt x="0" y="50166"/>
                  </a:lnTo>
                  <a:lnTo>
                    <a:pt x="3710" y="50435"/>
                  </a:lnTo>
                  <a:lnTo>
                    <a:pt x="3603" y="45354"/>
                  </a:lnTo>
                  <a:lnTo>
                    <a:pt x="5592" y="33875"/>
                  </a:lnTo>
                  <a:lnTo>
                    <a:pt x="5565" y="22825"/>
                  </a:lnTo>
                  <a:lnTo>
                    <a:pt x="7851" y="13550"/>
                  </a:lnTo>
                  <a:lnTo>
                    <a:pt x="88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5"/>
            <p:cNvSpPr/>
            <p:nvPr/>
          </p:nvSpPr>
          <p:spPr>
            <a:xfrm>
              <a:off x="1214189" y="2190901"/>
              <a:ext cx="795368" cy="848929"/>
            </a:xfrm>
            <a:custGeom>
              <a:avLst/>
              <a:gdLst/>
              <a:ahLst/>
              <a:cxnLst/>
              <a:rect l="l" t="t" r="r" b="b"/>
              <a:pathLst>
                <a:path w="21562" h="23014" extrusionOk="0">
                  <a:moveTo>
                    <a:pt x="16803" y="0"/>
                  </a:moveTo>
                  <a:lnTo>
                    <a:pt x="15701" y="4167"/>
                  </a:lnTo>
                  <a:lnTo>
                    <a:pt x="11534" y="9168"/>
                  </a:lnTo>
                  <a:lnTo>
                    <a:pt x="9948" y="14464"/>
                  </a:lnTo>
                  <a:lnTo>
                    <a:pt x="8012" y="16453"/>
                  </a:lnTo>
                  <a:lnTo>
                    <a:pt x="5297" y="16991"/>
                  </a:lnTo>
                  <a:lnTo>
                    <a:pt x="7018" y="11130"/>
                  </a:lnTo>
                  <a:lnTo>
                    <a:pt x="12341" y="5888"/>
                  </a:lnTo>
                  <a:lnTo>
                    <a:pt x="12852" y="1479"/>
                  </a:lnTo>
                  <a:lnTo>
                    <a:pt x="11803" y="5673"/>
                  </a:lnTo>
                  <a:lnTo>
                    <a:pt x="9168" y="8146"/>
                  </a:lnTo>
                  <a:lnTo>
                    <a:pt x="8846" y="5135"/>
                  </a:lnTo>
                  <a:lnTo>
                    <a:pt x="10136" y="2124"/>
                  </a:lnTo>
                  <a:lnTo>
                    <a:pt x="10136" y="2124"/>
                  </a:lnTo>
                  <a:lnTo>
                    <a:pt x="8201" y="5162"/>
                  </a:lnTo>
                  <a:lnTo>
                    <a:pt x="8147" y="8254"/>
                  </a:lnTo>
                  <a:lnTo>
                    <a:pt x="6184" y="10431"/>
                  </a:lnTo>
                  <a:lnTo>
                    <a:pt x="4921" y="5404"/>
                  </a:lnTo>
                  <a:lnTo>
                    <a:pt x="5082" y="3361"/>
                  </a:lnTo>
                  <a:lnTo>
                    <a:pt x="4383" y="5807"/>
                  </a:lnTo>
                  <a:lnTo>
                    <a:pt x="5351" y="11292"/>
                  </a:lnTo>
                  <a:lnTo>
                    <a:pt x="5673" y="12286"/>
                  </a:lnTo>
                  <a:lnTo>
                    <a:pt x="3980" y="16964"/>
                  </a:lnTo>
                  <a:lnTo>
                    <a:pt x="189" y="20486"/>
                  </a:lnTo>
                  <a:lnTo>
                    <a:pt x="1" y="23013"/>
                  </a:lnTo>
                  <a:lnTo>
                    <a:pt x="1" y="23013"/>
                  </a:lnTo>
                  <a:lnTo>
                    <a:pt x="4894" y="18631"/>
                  </a:lnTo>
                  <a:lnTo>
                    <a:pt x="8765" y="17287"/>
                  </a:lnTo>
                  <a:lnTo>
                    <a:pt x="11158" y="14598"/>
                  </a:lnTo>
                  <a:lnTo>
                    <a:pt x="19868" y="15217"/>
                  </a:lnTo>
                  <a:lnTo>
                    <a:pt x="21562" y="16346"/>
                  </a:lnTo>
                  <a:lnTo>
                    <a:pt x="20110" y="14491"/>
                  </a:lnTo>
                  <a:lnTo>
                    <a:pt x="15863" y="14195"/>
                  </a:lnTo>
                  <a:lnTo>
                    <a:pt x="17933" y="11023"/>
                  </a:lnTo>
                  <a:lnTo>
                    <a:pt x="14895" y="14034"/>
                  </a:lnTo>
                  <a:lnTo>
                    <a:pt x="11158" y="13765"/>
                  </a:lnTo>
                  <a:lnTo>
                    <a:pt x="12421" y="9491"/>
                  </a:lnTo>
                  <a:lnTo>
                    <a:pt x="16346" y="4194"/>
                  </a:lnTo>
                  <a:lnTo>
                    <a:pt x="1680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25"/>
            <p:cNvSpPr/>
            <p:nvPr/>
          </p:nvSpPr>
          <p:spPr>
            <a:xfrm>
              <a:off x="554751" y="2430891"/>
              <a:ext cx="638670" cy="841957"/>
            </a:xfrm>
            <a:custGeom>
              <a:avLst/>
              <a:gdLst/>
              <a:ahLst/>
              <a:cxnLst/>
              <a:rect l="l" t="t" r="r" b="b"/>
              <a:pathLst>
                <a:path w="17314" h="22825" extrusionOk="0">
                  <a:moveTo>
                    <a:pt x="215" y="0"/>
                  </a:moveTo>
                  <a:lnTo>
                    <a:pt x="3871" y="2286"/>
                  </a:lnTo>
                  <a:lnTo>
                    <a:pt x="7447" y="7716"/>
                  </a:lnTo>
                  <a:lnTo>
                    <a:pt x="12044" y="10781"/>
                  </a:lnTo>
                  <a:lnTo>
                    <a:pt x="13388" y="13227"/>
                  </a:lnTo>
                  <a:lnTo>
                    <a:pt x="13093" y="15996"/>
                  </a:lnTo>
                  <a:lnTo>
                    <a:pt x="7985" y="12609"/>
                  </a:lnTo>
                  <a:lnTo>
                    <a:pt x="4543" y="5996"/>
                  </a:lnTo>
                  <a:lnTo>
                    <a:pt x="484" y="4221"/>
                  </a:lnTo>
                  <a:lnTo>
                    <a:pt x="484" y="4221"/>
                  </a:lnTo>
                  <a:lnTo>
                    <a:pt x="4194" y="6453"/>
                  </a:lnTo>
                  <a:lnTo>
                    <a:pt x="5780" y="9679"/>
                  </a:lnTo>
                  <a:lnTo>
                    <a:pt x="2823" y="9114"/>
                  </a:lnTo>
                  <a:lnTo>
                    <a:pt x="296" y="6990"/>
                  </a:lnTo>
                  <a:lnTo>
                    <a:pt x="2635" y="9759"/>
                  </a:lnTo>
                  <a:lnTo>
                    <a:pt x="5565" y="10673"/>
                  </a:lnTo>
                  <a:lnTo>
                    <a:pt x="7071" y="13200"/>
                  </a:lnTo>
                  <a:lnTo>
                    <a:pt x="7071" y="13200"/>
                  </a:lnTo>
                  <a:lnTo>
                    <a:pt x="1909" y="12932"/>
                  </a:lnTo>
                  <a:lnTo>
                    <a:pt x="0" y="12179"/>
                  </a:lnTo>
                  <a:lnTo>
                    <a:pt x="2151" y="13577"/>
                  </a:lnTo>
                  <a:lnTo>
                    <a:pt x="7662" y="14276"/>
                  </a:lnTo>
                  <a:lnTo>
                    <a:pt x="8684" y="14222"/>
                  </a:lnTo>
                  <a:lnTo>
                    <a:pt x="12689" y="17233"/>
                  </a:lnTo>
                  <a:lnTo>
                    <a:pt x="14921" y="21884"/>
                  </a:lnTo>
                  <a:lnTo>
                    <a:pt x="17313" y="22825"/>
                  </a:lnTo>
                  <a:lnTo>
                    <a:pt x="14544" y="16830"/>
                  </a:lnTo>
                  <a:lnTo>
                    <a:pt x="14410" y="12770"/>
                  </a:lnTo>
                  <a:lnTo>
                    <a:pt x="12528" y="9679"/>
                  </a:lnTo>
                  <a:lnTo>
                    <a:pt x="15673" y="1533"/>
                  </a:lnTo>
                  <a:lnTo>
                    <a:pt x="17260" y="242"/>
                  </a:lnTo>
                  <a:lnTo>
                    <a:pt x="17260" y="242"/>
                  </a:lnTo>
                  <a:lnTo>
                    <a:pt x="15055" y="1103"/>
                  </a:lnTo>
                  <a:lnTo>
                    <a:pt x="13523" y="5055"/>
                  </a:lnTo>
                  <a:lnTo>
                    <a:pt x="11103" y="2151"/>
                  </a:lnTo>
                  <a:lnTo>
                    <a:pt x="13093" y="5942"/>
                  </a:lnTo>
                  <a:lnTo>
                    <a:pt x="11722" y="9437"/>
                  </a:lnTo>
                  <a:lnTo>
                    <a:pt x="7985" y="6990"/>
                  </a:lnTo>
                  <a:lnTo>
                    <a:pt x="4086" y="1667"/>
                  </a:lnTo>
                  <a:lnTo>
                    <a:pt x="21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5"/>
            <p:cNvSpPr/>
            <p:nvPr/>
          </p:nvSpPr>
          <p:spPr>
            <a:xfrm>
              <a:off x="1509731" y="2782945"/>
              <a:ext cx="212251" cy="378835"/>
            </a:xfrm>
            <a:custGeom>
              <a:avLst/>
              <a:gdLst/>
              <a:ahLst/>
              <a:cxnLst/>
              <a:rect l="l" t="t" r="r" b="b"/>
              <a:pathLst>
                <a:path w="5754" h="10270" extrusionOk="0">
                  <a:moveTo>
                    <a:pt x="5754" y="0"/>
                  </a:moveTo>
                  <a:lnTo>
                    <a:pt x="4786" y="3065"/>
                  </a:lnTo>
                  <a:lnTo>
                    <a:pt x="2232" y="5216"/>
                  </a:lnTo>
                  <a:lnTo>
                    <a:pt x="2232" y="5216"/>
                  </a:lnTo>
                  <a:lnTo>
                    <a:pt x="2420" y="2581"/>
                  </a:lnTo>
                  <a:lnTo>
                    <a:pt x="3388" y="726"/>
                  </a:lnTo>
                  <a:lnTo>
                    <a:pt x="3388" y="726"/>
                  </a:lnTo>
                  <a:lnTo>
                    <a:pt x="1533" y="2769"/>
                  </a:lnTo>
                  <a:lnTo>
                    <a:pt x="1264" y="6130"/>
                  </a:lnTo>
                  <a:lnTo>
                    <a:pt x="0" y="10270"/>
                  </a:lnTo>
                  <a:lnTo>
                    <a:pt x="0" y="10270"/>
                  </a:lnTo>
                  <a:lnTo>
                    <a:pt x="1264" y="9920"/>
                  </a:lnTo>
                  <a:lnTo>
                    <a:pt x="2554" y="5968"/>
                  </a:lnTo>
                  <a:lnTo>
                    <a:pt x="5350" y="3199"/>
                  </a:lnTo>
                  <a:lnTo>
                    <a:pt x="575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5"/>
            <p:cNvSpPr/>
            <p:nvPr/>
          </p:nvSpPr>
          <p:spPr>
            <a:xfrm>
              <a:off x="844318" y="3172661"/>
              <a:ext cx="260832" cy="366957"/>
            </a:xfrm>
            <a:custGeom>
              <a:avLst/>
              <a:gdLst/>
              <a:ahLst/>
              <a:cxnLst/>
              <a:rect l="l" t="t" r="r" b="b"/>
              <a:pathLst>
                <a:path w="7071" h="9948" extrusionOk="0">
                  <a:moveTo>
                    <a:pt x="511" y="1"/>
                  </a:moveTo>
                  <a:lnTo>
                    <a:pt x="2742" y="2313"/>
                  </a:lnTo>
                  <a:lnTo>
                    <a:pt x="3414" y="5592"/>
                  </a:lnTo>
                  <a:lnTo>
                    <a:pt x="3414" y="5592"/>
                  </a:lnTo>
                  <a:lnTo>
                    <a:pt x="1183" y="4141"/>
                  </a:lnTo>
                  <a:lnTo>
                    <a:pt x="0" y="2420"/>
                  </a:lnTo>
                  <a:lnTo>
                    <a:pt x="914" y="5028"/>
                  </a:lnTo>
                  <a:lnTo>
                    <a:pt x="3764" y="6856"/>
                  </a:lnTo>
                  <a:lnTo>
                    <a:pt x="6775" y="9948"/>
                  </a:lnTo>
                  <a:lnTo>
                    <a:pt x="7071" y="8684"/>
                  </a:lnTo>
                  <a:lnTo>
                    <a:pt x="4248" y="5646"/>
                  </a:lnTo>
                  <a:lnTo>
                    <a:pt x="3119" y="1883"/>
                  </a:lnTo>
                  <a:lnTo>
                    <a:pt x="5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25"/>
            <p:cNvSpPr/>
            <p:nvPr/>
          </p:nvSpPr>
          <p:spPr>
            <a:xfrm>
              <a:off x="1116031" y="2084775"/>
              <a:ext cx="178535" cy="419522"/>
            </a:xfrm>
            <a:custGeom>
              <a:avLst/>
              <a:gdLst/>
              <a:ahLst/>
              <a:cxnLst/>
              <a:rect l="l" t="t" r="r" b="b"/>
              <a:pathLst>
                <a:path w="4840" h="11373" extrusionOk="0">
                  <a:moveTo>
                    <a:pt x="1183" y="1"/>
                  </a:moveTo>
                  <a:lnTo>
                    <a:pt x="2608" y="2851"/>
                  </a:lnTo>
                  <a:lnTo>
                    <a:pt x="2286" y="6184"/>
                  </a:lnTo>
                  <a:lnTo>
                    <a:pt x="592" y="4141"/>
                  </a:lnTo>
                  <a:lnTo>
                    <a:pt x="0" y="2152"/>
                  </a:lnTo>
                  <a:lnTo>
                    <a:pt x="0" y="2152"/>
                  </a:lnTo>
                  <a:lnTo>
                    <a:pt x="81" y="4921"/>
                  </a:lnTo>
                  <a:lnTo>
                    <a:pt x="2205" y="7502"/>
                  </a:lnTo>
                  <a:lnTo>
                    <a:pt x="4167" y="11373"/>
                  </a:lnTo>
                  <a:lnTo>
                    <a:pt x="4840" y="10244"/>
                  </a:lnTo>
                  <a:lnTo>
                    <a:pt x="3038" y="6507"/>
                  </a:lnTo>
                  <a:lnTo>
                    <a:pt x="3119" y="2582"/>
                  </a:lnTo>
                  <a:lnTo>
                    <a:pt x="118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394"/>
        <p:cNvGrpSpPr/>
        <p:nvPr/>
      </p:nvGrpSpPr>
      <p:grpSpPr>
        <a:xfrm>
          <a:off x="0" y="0"/>
          <a:ext cx="0" cy="0"/>
          <a:chOff x="0" y="0"/>
          <a:chExt cx="0" cy="0"/>
        </a:xfrm>
      </p:grpSpPr>
      <p:sp>
        <p:nvSpPr>
          <p:cNvPr id="395" name="Google Shape;395;p26"/>
          <p:cNvSpPr txBox="1">
            <a:spLocks noGrp="1"/>
          </p:cNvSpPr>
          <p:nvPr>
            <p:ph type="ctrTitle"/>
          </p:nvPr>
        </p:nvSpPr>
        <p:spPr>
          <a:xfrm flipH="1">
            <a:off x="3299550" y="3094500"/>
            <a:ext cx="2544900" cy="387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000"/>
              <a:buNone/>
              <a:defRPr sz="1400">
                <a:solidFill>
                  <a:schemeClr val="dk2"/>
                </a:solidFill>
                <a:latin typeface="Pontano Sans"/>
                <a:ea typeface="Pontano Sans"/>
                <a:cs typeface="Pontano Sans"/>
                <a:sym typeface="Pontano Sans"/>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endParaRPr/>
          </a:p>
        </p:txBody>
      </p:sp>
      <p:sp>
        <p:nvSpPr>
          <p:cNvPr id="396" name="Google Shape;396;p26"/>
          <p:cNvSpPr txBox="1">
            <a:spLocks noGrp="1"/>
          </p:cNvSpPr>
          <p:nvPr>
            <p:ph type="subTitle" idx="1"/>
          </p:nvPr>
        </p:nvSpPr>
        <p:spPr>
          <a:xfrm flipH="1">
            <a:off x="1974750" y="1661100"/>
            <a:ext cx="5194500" cy="1433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None/>
              <a:defRPr sz="2600">
                <a:solidFill>
                  <a:schemeClr val="lt1"/>
                </a:solidFill>
                <a:latin typeface="Creepster"/>
                <a:ea typeface="Creepster"/>
                <a:cs typeface="Creepster"/>
                <a:sym typeface="Creepster"/>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1">
  <p:cSld name="CUSTOM_1_1">
    <p:bg>
      <p:bgPr>
        <a:solidFill>
          <a:schemeClr val="lt1"/>
        </a:solidFill>
        <a:effectLst/>
      </p:bgPr>
    </p:bg>
    <p:spTree>
      <p:nvGrpSpPr>
        <p:cNvPr id="1" name="Shape 397"/>
        <p:cNvGrpSpPr/>
        <p:nvPr/>
      </p:nvGrpSpPr>
      <p:grpSpPr>
        <a:xfrm>
          <a:off x="0" y="0"/>
          <a:ext cx="0" cy="0"/>
          <a:chOff x="0" y="0"/>
          <a:chExt cx="0" cy="0"/>
        </a:xfrm>
      </p:grpSpPr>
      <p:sp>
        <p:nvSpPr>
          <p:cNvPr id="398" name="Google Shape;398;p27"/>
          <p:cNvSpPr/>
          <p:nvPr/>
        </p:nvSpPr>
        <p:spPr>
          <a:xfrm flipH="1">
            <a:off x="-196130" y="1586325"/>
            <a:ext cx="8368055" cy="3715106"/>
          </a:xfrm>
          <a:custGeom>
            <a:avLst/>
            <a:gdLst/>
            <a:ahLst/>
            <a:cxnLst/>
            <a:rect l="l" t="t" r="r" b="b"/>
            <a:pathLst>
              <a:path w="71345" h="54945" extrusionOk="0">
                <a:moveTo>
                  <a:pt x="67393" y="1"/>
                </a:moveTo>
                <a:cubicBezTo>
                  <a:pt x="59622" y="1"/>
                  <a:pt x="52117" y="4555"/>
                  <a:pt x="46670" y="10310"/>
                </a:cubicBezTo>
                <a:cubicBezTo>
                  <a:pt x="40457" y="16870"/>
                  <a:pt x="36140" y="24973"/>
                  <a:pt x="30615" y="32125"/>
                </a:cubicBezTo>
                <a:cubicBezTo>
                  <a:pt x="28848" y="34410"/>
                  <a:pt x="26924" y="36631"/>
                  <a:pt x="24519" y="38231"/>
                </a:cubicBezTo>
                <a:cubicBezTo>
                  <a:pt x="21365" y="40328"/>
                  <a:pt x="17594" y="41230"/>
                  <a:pt x="14072" y="42626"/>
                </a:cubicBezTo>
                <a:cubicBezTo>
                  <a:pt x="8128" y="44985"/>
                  <a:pt x="2586" y="49096"/>
                  <a:pt x="1" y="54945"/>
                </a:cubicBezTo>
                <a:cubicBezTo>
                  <a:pt x="19373" y="53022"/>
                  <a:pt x="70040" y="52999"/>
                  <a:pt x="70040" y="52999"/>
                </a:cubicBezTo>
                <a:cubicBezTo>
                  <a:pt x="70040" y="52999"/>
                  <a:pt x="71345" y="279"/>
                  <a:pt x="70684" y="279"/>
                </a:cubicBezTo>
                <a:lnTo>
                  <a:pt x="70684" y="279"/>
                </a:lnTo>
                <a:cubicBezTo>
                  <a:pt x="70683" y="279"/>
                  <a:pt x="70681" y="279"/>
                  <a:pt x="70680" y="280"/>
                </a:cubicBezTo>
                <a:cubicBezTo>
                  <a:pt x="69582" y="91"/>
                  <a:pt x="68485" y="1"/>
                  <a:pt x="673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7"/>
          <p:cNvSpPr txBox="1">
            <a:spLocks noGrp="1"/>
          </p:cNvSpPr>
          <p:nvPr>
            <p:ph type="ctrTitle"/>
          </p:nvPr>
        </p:nvSpPr>
        <p:spPr>
          <a:xfrm flipH="1">
            <a:off x="5582450" y="3298350"/>
            <a:ext cx="2544900" cy="387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2"/>
              </a:buClr>
              <a:buSzPts val="2000"/>
              <a:buNone/>
              <a:defRPr sz="1400">
                <a:solidFill>
                  <a:schemeClr val="dk2"/>
                </a:solidFill>
                <a:latin typeface="Pontano Sans"/>
                <a:ea typeface="Pontano Sans"/>
                <a:cs typeface="Pontano Sans"/>
                <a:sym typeface="Pontano Sans"/>
              </a:defRPr>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a:endParaRPr/>
          </a:p>
        </p:txBody>
      </p:sp>
      <p:sp>
        <p:nvSpPr>
          <p:cNvPr id="400" name="Google Shape;400;p27"/>
          <p:cNvSpPr txBox="1">
            <a:spLocks noGrp="1"/>
          </p:cNvSpPr>
          <p:nvPr>
            <p:ph type="subTitle" idx="1"/>
          </p:nvPr>
        </p:nvSpPr>
        <p:spPr>
          <a:xfrm flipH="1">
            <a:off x="4680650" y="1099325"/>
            <a:ext cx="3446700" cy="2199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dk1"/>
              </a:buClr>
              <a:buSzPts val="2400"/>
              <a:buNone/>
              <a:defRPr sz="2600">
                <a:solidFill>
                  <a:schemeClr val="dk1"/>
                </a:solidFill>
                <a:latin typeface="Creepster"/>
                <a:ea typeface="Creepster"/>
                <a:cs typeface="Creepster"/>
                <a:sym typeface="Creepster"/>
              </a:defRPr>
            </a:lvl1pPr>
            <a:lvl2pPr lvl="1" algn="r">
              <a:lnSpc>
                <a:spcPct val="100000"/>
              </a:lnSpc>
              <a:spcBef>
                <a:spcPts val="0"/>
              </a:spcBef>
              <a:spcAft>
                <a:spcPts val="0"/>
              </a:spcAft>
              <a:buClr>
                <a:schemeClr val="dk1"/>
              </a:buClr>
              <a:buSzPts val="1600"/>
              <a:buNone/>
              <a:defRPr sz="1600">
                <a:solidFill>
                  <a:schemeClr val="dk1"/>
                </a:solidFill>
              </a:defRPr>
            </a:lvl2pPr>
            <a:lvl3pPr lvl="2" algn="r">
              <a:lnSpc>
                <a:spcPct val="100000"/>
              </a:lnSpc>
              <a:spcBef>
                <a:spcPts val="0"/>
              </a:spcBef>
              <a:spcAft>
                <a:spcPts val="0"/>
              </a:spcAft>
              <a:buClr>
                <a:schemeClr val="dk1"/>
              </a:buClr>
              <a:buSzPts val="1600"/>
              <a:buNone/>
              <a:defRPr sz="1600">
                <a:solidFill>
                  <a:schemeClr val="dk1"/>
                </a:solidFill>
              </a:defRPr>
            </a:lvl3pPr>
            <a:lvl4pPr lvl="3" algn="r">
              <a:lnSpc>
                <a:spcPct val="100000"/>
              </a:lnSpc>
              <a:spcBef>
                <a:spcPts val="0"/>
              </a:spcBef>
              <a:spcAft>
                <a:spcPts val="0"/>
              </a:spcAft>
              <a:buClr>
                <a:schemeClr val="dk1"/>
              </a:buClr>
              <a:buSzPts val="1600"/>
              <a:buNone/>
              <a:defRPr sz="1600">
                <a:solidFill>
                  <a:schemeClr val="dk1"/>
                </a:solidFill>
              </a:defRPr>
            </a:lvl4pPr>
            <a:lvl5pPr lvl="4" algn="r">
              <a:lnSpc>
                <a:spcPct val="100000"/>
              </a:lnSpc>
              <a:spcBef>
                <a:spcPts val="0"/>
              </a:spcBef>
              <a:spcAft>
                <a:spcPts val="0"/>
              </a:spcAft>
              <a:buClr>
                <a:schemeClr val="dk1"/>
              </a:buClr>
              <a:buSzPts val="1600"/>
              <a:buNone/>
              <a:defRPr sz="1600">
                <a:solidFill>
                  <a:schemeClr val="dk1"/>
                </a:solidFill>
              </a:defRPr>
            </a:lvl5pPr>
            <a:lvl6pPr lvl="5" algn="r">
              <a:lnSpc>
                <a:spcPct val="100000"/>
              </a:lnSpc>
              <a:spcBef>
                <a:spcPts val="0"/>
              </a:spcBef>
              <a:spcAft>
                <a:spcPts val="0"/>
              </a:spcAft>
              <a:buClr>
                <a:schemeClr val="dk1"/>
              </a:buClr>
              <a:buSzPts val="1600"/>
              <a:buNone/>
              <a:defRPr sz="1600">
                <a:solidFill>
                  <a:schemeClr val="dk1"/>
                </a:solidFill>
              </a:defRPr>
            </a:lvl6pPr>
            <a:lvl7pPr lvl="6" algn="r">
              <a:lnSpc>
                <a:spcPct val="100000"/>
              </a:lnSpc>
              <a:spcBef>
                <a:spcPts val="0"/>
              </a:spcBef>
              <a:spcAft>
                <a:spcPts val="0"/>
              </a:spcAft>
              <a:buClr>
                <a:schemeClr val="dk1"/>
              </a:buClr>
              <a:buSzPts val="1600"/>
              <a:buNone/>
              <a:defRPr sz="1600">
                <a:solidFill>
                  <a:schemeClr val="dk1"/>
                </a:solidFill>
              </a:defRPr>
            </a:lvl7pPr>
            <a:lvl8pPr lvl="7" algn="r">
              <a:lnSpc>
                <a:spcPct val="100000"/>
              </a:lnSpc>
              <a:spcBef>
                <a:spcPts val="0"/>
              </a:spcBef>
              <a:spcAft>
                <a:spcPts val="0"/>
              </a:spcAft>
              <a:buClr>
                <a:schemeClr val="dk1"/>
              </a:buClr>
              <a:buSzPts val="1600"/>
              <a:buNone/>
              <a:defRPr sz="1600">
                <a:solidFill>
                  <a:schemeClr val="dk1"/>
                </a:solidFill>
              </a:defRPr>
            </a:lvl8pPr>
            <a:lvl9pPr lvl="8" algn="r">
              <a:lnSpc>
                <a:spcPct val="100000"/>
              </a:lnSpc>
              <a:spcBef>
                <a:spcPts val="0"/>
              </a:spcBef>
              <a:spcAft>
                <a:spcPts val="0"/>
              </a:spcAft>
              <a:buClr>
                <a:schemeClr val="dk1"/>
              </a:buClr>
              <a:buSzPts val="1600"/>
              <a:buNone/>
              <a:defRPr sz="1600">
                <a:solidFill>
                  <a:schemeClr val="dk1"/>
                </a:solidFill>
              </a:defRPr>
            </a:lvl9pPr>
          </a:lstStyle>
          <a:p>
            <a:endParaRPr/>
          </a:p>
        </p:txBody>
      </p:sp>
      <p:grpSp>
        <p:nvGrpSpPr>
          <p:cNvPr id="401" name="Google Shape;401;p27"/>
          <p:cNvGrpSpPr/>
          <p:nvPr/>
        </p:nvGrpSpPr>
        <p:grpSpPr>
          <a:xfrm rot="1016002">
            <a:off x="2451669" y="766223"/>
            <a:ext cx="1298768" cy="2110042"/>
            <a:chOff x="1767863" y="4716791"/>
            <a:chExt cx="497800" cy="808750"/>
          </a:xfrm>
        </p:grpSpPr>
        <p:sp>
          <p:nvSpPr>
            <p:cNvPr id="402" name="Google Shape;402;p27"/>
            <p:cNvSpPr/>
            <p:nvPr/>
          </p:nvSpPr>
          <p:spPr>
            <a:xfrm>
              <a:off x="2145988" y="5295866"/>
              <a:ext cx="119675" cy="193825"/>
            </a:xfrm>
            <a:custGeom>
              <a:avLst/>
              <a:gdLst/>
              <a:ahLst/>
              <a:cxnLst/>
              <a:rect l="l" t="t" r="r" b="b"/>
              <a:pathLst>
                <a:path w="4787" h="7753" extrusionOk="0">
                  <a:moveTo>
                    <a:pt x="3913" y="0"/>
                  </a:moveTo>
                  <a:cubicBezTo>
                    <a:pt x="1392" y="2006"/>
                    <a:pt x="0" y="5466"/>
                    <a:pt x="0" y="5687"/>
                  </a:cubicBezTo>
                  <a:cubicBezTo>
                    <a:pt x="0" y="5687"/>
                    <a:pt x="1087" y="7752"/>
                    <a:pt x="1426" y="7752"/>
                  </a:cubicBezTo>
                  <a:cubicBezTo>
                    <a:pt x="1536" y="7752"/>
                    <a:pt x="1567" y="7534"/>
                    <a:pt x="1456" y="6954"/>
                  </a:cubicBezTo>
                  <a:cubicBezTo>
                    <a:pt x="1004" y="4593"/>
                    <a:pt x="4787" y="2241"/>
                    <a:pt x="4787" y="2241"/>
                  </a:cubicBezTo>
                  <a:cubicBezTo>
                    <a:pt x="4300" y="2241"/>
                    <a:pt x="2362" y="3299"/>
                    <a:pt x="2362" y="3299"/>
                  </a:cubicBezTo>
                  <a:lnTo>
                    <a:pt x="3913" y="1294"/>
                  </a:lnTo>
                  <a:lnTo>
                    <a:pt x="1957" y="2843"/>
                  </a:lnTo>
                  <a:lnTo>
                    <a:pt x="391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7"/>
            <p:cNvSpPr/>
            <p:nvPr/>
          </p:nvSpPr>
          <p:spPr>
            <a:xfrm>
              <a:off x="2120713" y="5202641"/>
              <a:ext cx="107025" cy="244025"/>
            </a:xfrm>
            <a:custGeom>
              <a:avLst/>
              <a:gdLst/>
              <a:ahLst/>
              <a:cxnLst/>
              <a:rect l="l" t="t" r="r" b="b"/>
              <a:pathLst>
                <a:path w="4281" h="9761" extrusionOk="0">
                  <a:moveTo>
                    <a:pt x="3170" y="1"/>
                  </a:moveTo>
                  <a:cubicBezTo>
                    <a:pt x="1301" y="2527"/>
                    <a:pt x="1" y="6877"/>
                    <a:pt x="1" y="7096"/>
                  </a:cubicBezTo>
                  <a:cubicBezTo>
                    <a:pt x="1" y="7096"/>
                    <a:pt x="1757" y="9761"/>
                    <a:pt x="2291" y="9761"/>
                  </a:cubicBezTo>
                  <a:cubicBezTo>
                    <a:pt x="2437" y="9761"/>
                    <a:pt x="2492" y="9562"/>
                    <a:pt x="2394" y="9055"/>
                  </a:cubicBezTo>
                  <a:cubicBezTo>
                    <a:pt x="1942" y="6694"/>
                    <a:pt x="4281" y="3265"/>
                    <a:pt x="4281" y="3265"/>
                  </a:cubicBezTo>
                  <a:cubicBezTo>
                    <a:pt x="3794" y="3265"/>
                    <a:pt x="2362" y="4710"/>
                    <a:pt x="2362" y="4710"/>
                  </a:cubicBezTo>
                  <a:lnTo>
                    <a:pt x="3542" y="1798"/>
                  </a:lnTo>
                  <a:lnTo>
                    <a:pt x="3542" y="1798"/>
                  </a:lnTo>
                  <a:lnTo>
                    <a:pt x="2142" y="3987"/>
                  </a:lnTo>
                  <a:lnTo>
                    <a:pt x="2142" y="3987"/>
                  </a:lnTo>
                  <a:lnTo>
                    <a:pt x="317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27"/>
            <p:cNvSpPr/>
            <p:nvPr/>
          </p:nvSpPr>
          <p:spPr>
            <a:xfrm>
              <a:off x="1842413" y="5356216"/>
              <a:ext cx="126475" cy="133475"/>
            </a:xfrm>
            <a:custGeom>
              <a:avLst/>
              <a:gdLst/>
              <a:ahLst/>
              <a:cxnLst/>
              <a:rect l="l" t="t" r="r" b="b"/>
              <a:pathLst>
                <a:path w="5059" h="5339" extrusionOk="0">
                  <a:moveTo>
                    <a:pt x="5059" y="4515"/>
                  </a:moveTo>
                  <a:lnTo>
                    <a:pt x="5058" y="4515"/>
                  </a:lnTo>
                  <a:lnTo>
                    <a:pt x="5058" y="4515"/>
                  </a:lnTo>
                  <a:cubicBezTo>
                    <a:pt x="5059" y="4515"/>
                    <a:pt x="5059" y="4516"/>
                    <a:pt x="5059" y="4516"/>
                  </a:cubicBezTo>
                  <a:cubicBezTo>
                    <a:pt x="5059" y="4516"/>
                    <a:pt x="5059" y="4515"/>
                    <a:pt x="5059" y="4515"/>
                  </a:cubicBezTo>
                  <a:close/>
                  <a:moveTo>
                    <a:pt x="1" y="1"/>
                  </a:moveTo>
                  <a:lnTo>
                    <a:pt x="1" y="1"/>
                  </a:lnTo>
                  <a:cubicBezTo>
                    <a:pt x="1" y="1"/>
                    <a:pt x="2137" y="1924"/>
                    <a:pt x="2830" y="2666"/>
                  </a:cubicBezTo>
                  <a:lnTo>
                    <a:pt x="627" y="1741"/>
                  </a:lnTo>
                  <a:lnTo>
                    <a:pt x="627" y="1741"/>
                  </a:lnTo>
                  <a:cubicBezTo>
                    <a:pt x="627" y="1741"/>
                    <a:pt x="2313" y="3145"/>
                    <a:pt x="2531" y="3273"/>
                  </a:cubicBezTo>
                  <a:cubicBezTo>
                    <a:pt x="2603" y="3315"/>
                    <a:pt x="2495" y="3329"/>
                    <a:pt x="2317" y="3329"/>
                  </a:cubicBezTo>
                  <a:cubicBezTo>
                    <a:pt x="1963" y="3329"/>
                    <a:pt x="1334" y="3273"/>
                    <a:pt x="1334" y="3273"/>
                  </a:cubicBezTo>
                  <a:lnTo>
                    <a:pt x="1334" y="3273"/>
                  </a:lnTo>
                  <a:lnTo>
                    <a:pt x="3782" y="5339"/>
                  </a:lnTo>
                  <a:lnTo>
                    <a:pt x="5058" y="4515"/>
                  </a:lnTo>
                  <a:lnTo>
                    <a:pt x="5058" y="4515"/>
                  </a:lnTo>
                  <a:cubicBezTo>
                    <a:pt x="5019" y="4470"/>
                    <a:pt x="2418" y="591"/>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7"/>
            <p:cNvSpPr/>
            <p:nvPr/>
          </p:nvSpPr>
          <p:spPr>
            <a:xfrm>
              <a:off x="1778663" y="5409466"/>
              <a:ext cx="163525" cy="79475"/>
            </a:xfrm>
            <a:custGeom>
              <a:avLst/>
              <a:gdLst/>
              <a:ahLst/>
              <a:cxnLst/>
              <a:rect l="l" t="t" r="r" b="b"/>
              <a:pathLst>
                <a:path w="6541" h="3179" extrusionOk="0">
                  <a:moveTo>
                    <a:pt x="6540" y="1872"/>
                  </a:moveTo>
                  <a:lnTo>
                    <a:pt x="6540" y="1872"/>
                  </a:lnTo>
                  <a:lnTo>
                    <a:pt x="6540" y="1872"/>
                  </a:lnTo>
                  <a:cubicBezTo>
                    <a:pt x="6540" y="1872"/>
                    <a:pt x="6540" y="1873"/>
                    <a:pt x="6540" y="1873"/>
                  </a:cubicBezTo>
                  <a:cubicBezTo>
                    <a:pt x="6540" y="1873"/>
                    <a:pt x="6540" y="1872"/>
                    <a:pt x="6540" y="1872"/>
                  </a:cubicBezTo>
                  <a:close/>
                  <a:moveTo>
                    <a:pt x="819" y="1"/>
                  </a:moveTo>
                  <a:cubicBezTo>
                    <a:pt x="532" y="1"/>
                    <a:pt x="257" y="27"/>
                    <a:pt x="0" y="85"/>
                  </a:cubicBezTo>
                  <a:cubicBezTo>
                    <a:pt x="0" y="85"/>
                    <a:pt x="2770" y="855"/>
                    <a:pt x="3719" y="1210"/>
                  </a:cubicBezTo>
                  <a:lnTo>
                    <a:pt x="1336" y="1364"/>
                  </a:lnTo>
                  <a:cubicBezTo>
                    <a:pt x="1336" y="1364"/>
                    <a:pt x="3471" y="1870"/>
                    <a:pt x="3722" y="1886"/>
                  </a:cubicBezTo>
                  <a:cubicBezTo>
                    <a:pt x="3974" y="1903"/>
                    <a:pt x="2651" y="2420"/>
                    <a:pt x="2651" y="2420"/>
                  </a:cubicBezTo>
                  <a:lnTo>
                    <a:pt x="5763" y="3179"/>
                  </a:lnTo>
                  <a:lnTo>
                    <a:pt x="6540" y="1872"/>
                  </a:lnTo>
                  <a:lnTo>
                    <a:pt x="6540" y="1872"/>
                  </a:lnTo>
                  <a:cubicBezTo>
                    <a:pt x="6490" y="1852"/>
                    <a:pt x="3241" y="1"/>
                    <a:pt x="8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7"/>
            <p:cNvSpPr/>
            <p:nvPr/>
          </p:nvSpPr>
          <p:spPr>
            <a:xfrm>
              <a:off x="1812638" y="5279866"/>
              <a:ext cx="202825" cy="201200"/>
            </a:xfrm>
            <a:custGeom>
              <a:avLst/>
              <a:gdLst/>
              <a:ahLst/>
              <a:cxnLst/>
              <a:rect l="l" t="t" r="r" b="b"/>
              <a:pathLst>
                <a:path w="8113" h="8048" extrusionOk="0">
                  <a:moveTo>
                    <a:pt x="1750" y="1"/>
                  </a:moveTo>
                  <a:cubicBezTo>
                    <a:pt x="1668" y="1"/>
                    <a:pt x="1586" y="28"/>
                    <a:pt x="1517" y="87"/>
                  </a:cubicBezTo>
                  <a:lnTo>
                    <a:pt x="0" y="1372"/>
                  </a:lnTo>
                  <a:lnTo>
                    <a:pt x="54" y="3424"/>
                  </a:lnTo>
                  <a:lnTo>
                    <a:pt x="2565" y="7086"/>
                  </a:lnTo>
                  <a:lnTo>
                    <a:pt x="2879" y="7631"/>
                  </a:lnTo>
                  <a:lnTo>
                    <a:pt x="2904" y="7962"/>
                  </a:lnTo>
                  <a:cubicBezTo>
                    <a:pt x="2909" y="8023"/>
                    <a:pt x="2949" y="8048"/>
                    <a:pt x="3013" y="8048"/>
                  </a:cubicBezTo>
                  <a:cubicBezTo>
                    <a:pt x="3293" y="8048"/>
                    <a:pt x="4016" y="7563"/>
                    <a:pt x="4016" y="7563"/>
                  </a:cubicBezTo>
                  <a:lnTo>
                    <a:pt x="8112" y="7843"/>
                  </a:lnTo>
                  <a:lnTo>
                    <a:pt x="8112" y="7843"/>
                  </a:lnTo>
                  <a:lnTo>
                    <a:pt x="7406" y="6525"/>
                  </a:lnTo>
                  <a:lnTo>
                    <a:pt x="3687" y="7069"/>
                  </a:lnTo>
                  <a:lnTo>
                    <a:pt x="2992" y="6455"/>
                  </a:lnTo>
                  <a:lnTo>
                    <a:pt x="847" y="3076"/>
                  </a:lnTo>
                  <a:lnTo>
                    <a:pt x="1496" y="1803"/>
                  </a:lnTo>
                  <a:lnTo>
                    <a:pt x="3368" y="1029"/>
                  </a:lnTo>
                  <a:cubicBezTo>
                    <a:pt x="3528" y="964"/>
                    <a:pt x="3602" y="779"/>
                    <a:pt x="3533" y="622"/>
                  </a:cubicBezTo>
                  <a:cubicBezTo>
                    <a:pt x="3481" y="507"/>
                    <a:pt x="3369" y="440"/>
                    <a:pt x="3252" y="440"/>
                  </a:cubicBezTo>
                  <a:cubicBezTo>
                    <a:pt x="3199" y="440"/>
                    <a:pt x="3146" y="453"/>
                    <a:pt x="3097" y="482"/>
                  </a:cubicBezTo>
                  <a:lnTo>
                    <a:pt x="1202" y="1477"/>
                  </a:lnTo>
                  <a:cubicBezTo>
                    <a:pt x="1069" y="1547"/>
                    <a:pt x="966" y="1664"/>
                    <a:pt x="910" y="1804"/>
                  </a:cubicBezTo>
                  <a:lnTo>
                    <a:pt x="473" y="2919"/>
                  </a:lnTo>
                  <a:lnTo>
                    <a:pt x="440" y="1602"/>
                  </a:lnTo>
                  <a:lnTo>
                    <a:pt x="1941" y="671"/>
                  </a:lnTo>
                  <a:cubicBezTo>
                    <a:pt x="2090" y="578"/>
                    <a:pt x="2152" y="394"/>
                    <a:pt x="2088" y="231"/>
                  </a:cubicBezTo>
                  <a:cubicBezTo>
                    <a:pt x="2030" y="84"/>
                    <a:pt x="1892" y="1"/>
                    <a:pt x="17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7"/>
            <p:cNvSpPr/>
            <p:nvPr/>
          </p:nvSpPr>
          <p:spPr>
            <a:xfrm>
              <a:off x="1842663" y="5322466"/>
              <a:ext cx="39000" cy="76300"/>
            </a:xfrm>
            <a:custGeom>
              <a:avLst/>
              <a:gdLst/>
              <a:ahLst/>
              <a:cxnLst/>
              <a:rect l="l" t="t" r="r" b="b"/>
              <a:pathLst>
                <a:path w="1560" h="3052" extrusionOk="0">
                  <a:moveTo>
                    <a:pt x="1559" y="0"/>
                  </a:moveTo>
                  <a:lnTo>
                    <a:pt x="1305" y="31"/>
                  </a:lnTo>
                  <a:cubicBezTo>
                    <a:pt x="999" y="68"/>
                    <a:pt x="777" y="339"/>
                    <a:pt x="802" y="646"/>
                  </a:cubicBezTo>
                  <a:lnTo>
                    <a:pt x="857" y="1314"/>
                  </a:lnTo>
                  <a:lnTo>
                    <a:pt x="0" y="2303"/>
                  </a:lnTo>
                  <a:lnTo>
                    <a:pt x="536" y="3052"/>
                  </a:lnTo>
                  <a:lnTo>
                    <a:pt x="1216" y="1986"/>
                  </a:lnTo>
                  <a:lnTo>
                    <a:pt x="155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27"/>
            <p:cNvSpPr/>
            <p:nvPr/>
          </p:nvSpPr>
          <p:spPr>
            <a:xfrm>
              <a:off x="1827488" y="5324966"/>
              <a:ext cx="22575" cy="44550"/>
            </a:xfrm>
            <a:custGeom>
              <a:avLst/>
              <a:gdLst/>
              <a:ahLst/>
              <a:cxnLst/>
              <a:rect l="l" t="t" r="r" b="b"/>
              <a:pathLst>
                <a:path w="903" h="1782" extrusionOk="0">
                  <a:moveTo>
                    <a:pt x="902" y="0"/>
                  </a:moveTo>
                  <a:lnTo>
                    <a:pt x="0" y="1410"/>
                  </a:lnTo>
                  <a:lnTo>
                    <a:pt x="404" y="1782"/>
                  </a:lnTo>
                  <a:lnTo>
                    <a:pt x="90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7"/>
            <p:cNvSpPr/>
            <p:nvPr/>
          </p:nvSpPr>
          <p:spPr>
            <a:xfrm>
              <a:off x="1778663" y="5296741"/>
              <a:ext cx="64275" cy="104925"/>
            </a:xfrm>
            <a:custGeom>
              <a:avLst/>
              <a:gdLst/>
              <a:ahLst/>
              <a:cxnLst/>
              <a:rect l="l" t="t" r="r" b="b"/>
              <a:pathLst>
                <a:path w="2571" h="4197" extrusionOk="0">
                  <a:moveTo>
                    <a:pt x="219" y="0"/>
                  </a:moveTo>
                  <a:cubicBezTo>
                    <a:pt x="147" y="0"/>
                    <a:pt x="73" y="14"/>
                    <a:pt x="0" y="44"/>
                  </a:cubicBezTo>
                  <a:lnTo>
                    <a:pt x="713" y="2558"/>
                  </a:lnTo>
                  <a:lnTo>
                    <a:pt x="2571" y="4196"/>
                  </a:lnTo>
                  <a:lnTo>
                    <a:pt x="2571" y="4196"/>
                  </a:lnTo>
                  <a:lnTo>
                    <a:pt x="2538" y="3543"/>
                  </a:lnTo>
                  <a:lnTo>
                    <a:pt x="965" y="2021"/>
                  </a:lnTo>
                  <a:lnTo>
                    <a:pt x="791" y="509"/>
                  </a:lnTo>
                  <a:cubicBezTo>
                    <a:pt x="756" y="208"/>
                    <a:pt x="500" y="0"/>
                    <a:pt x="2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27"/>
            <p:cNvSpPr/>
            <p:nvPr/>
          </p:nvSpPr>
          <p:spPr>
            <a:xfrm>
              <a:off x="1804863" y="5258491"/>
              <a:ext cx="42725" cy="118100"/>
            </a:xfrm>
            <a:custGeom>
              <a:avLst/>
              <a:gdLst/>
              <a:ahLst/>
              <a:cxnLst/>
              <a:rect l="l" t="t" r="r" b="b"/>
              <a:pathLst>
                <a:path w="1709" h="4724" extrusionOk="0">
                  <a:moveTo>
                    <a:pt x="1295" y="1"/>
                  </a:moveTo>
                  <a:cubicBezTo>
                    <a:pt x="1273" y="1"/>
                    <a:pt x="1251" y="3"/>
                    <a:pt x="1228" y="8"/>
                  </a:cubicBezTo>
                  <a:cubicBezTo>
                    <a:pt x="1114" y="31"/>
                    <a:pt x="1018" y="86"/>
                    <a:pt x="974" y="197"/>
                  </a:cubicBezTo>
                  <a:cubicBezTo>
                    <a:pt x="736" y="803"/>
                    <a:pt x="320" y="1869"/>
                    <a:pt x="286" y="2025"/>
                  </a:cubicBezTo>
                  <a:lnTo>
                    <a:pt x="32" y="3198"/>
                  </a:lnTo>
                  <a:cubicBezTo>
                    <a:pt x="1" y="3341"/>
                    <a:pt x="33" y="3489"/>
                    <a:pt x="119" y="3606"/>
                  </a:cubicBezTo>
                  <a:lnTo>
                    <a:pt x="789" y="4522"/>
                  </a:lnTo>
                  <a:lnTo>
                    <a:pt x="929" y="4724"/>
                  </a:lnTo>
                  <a:lnTo>
                    <a:pt x="1037" y="4537"/>
                  </a:lnTo>
                  <a:cubicBezTo>
                    <a:pt x="1108" y="4416"/>
                    <a:pt x="1124" y="4269"/>
                    <a:pt x="1084" y="4135"/>
                  </a:cubicBezTo>
                  <a:lnTo>
                    <a:pt x="649" y="2708"/>
                  </a:lnTo>
                  <a:cubicBezTo>
                    <a:pt x="618" y="2609"/>
                    <a:pt x="620" y="2504"/>
                    <a:pt x="651" y="2406"/>
                  </a:cubicBezTo>
                  <a:lnTo>
                    <a:pt x="945" y="1483"/>
                  </a:lnTo>
                  <a:cubicBezTo>
                    <a:pt x="962" y="1429"/>
                    <a:pt x="989" y="1377"/>
                    <a:pt x="1023" y="1332"/>
                  </a:cubicBezTo>
                  <a:lnTo>
                    <a:pt x="1563" y="507"/>
                  </a:lnTo>
                  <a:cubicBezTo>
                    <a:pt x="1709" y="286"/>
                    <a:pt x="1542" y="1"/>
                    <a:pt x="12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27"/>
            <p:cNvSpPr/>
            <p:nvPr/>
          </p:nvSpPr>
          <p:spPr>
            <a:xfrm>
              <a:off x="1767863" y="4999591"/>
              <a:ext cx="421000" cy="525950"/>
            </a:xfrm>
            <a:custGeom>
              <a:avLst/>
              <a:gdLst/>
              <a:ahLst/>
              <a:cxnLst/>
              <a:rect l="l" t="t" r="r" b="b"/>
              <a:pathLst>
                <a:path w="16840" h="21038" extrusionOk="0">
                  <a:moveTo>
                    <a:pt x="8867" y="1"/>
                  </a:moveTo>
                  <a:cubicBezTo>
                    <a:pt x="7776" y="1"/>
                    <a:pt x="6638" y="373"/>
                    <a:pt x="5513" y="1107"/>
                  </a:cubicBezTo>
                  <a:cubicBezTo>
                    <a:pt x="0" y="4703"/>
                    <a:pt x="8286" y="21038"/>
                    <a:pt x="8286" y="21038"/>
                  </a:cubicBezTo>
                  <a:lnTo>
                    <a:pt x="15697" y="18671"/>
                  </a:lnTo>
                  <a:cubicBezTo>
                    <a:pt x="16840" y="5991"/>
                    <a:pt x="13240" y="1"/>
                    <a:pt x="88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27"/>
            <p:cNvSpPr/>
            <p:nvPr/>
          </p:nvSpPr>
          <p:spPr>
            <a:xfrm>
              <a:off x="1860413" y="4716791"/>
              <a:ext cx="134700" cy="322900"/>
            </a:xfrm>
            <a:custGeom>
              <a:avLst/>
              <a:gdLst/>
              <a:ahLst/>
              <a:cxnLst/>
              <a:rect l="l" t="t" r="r" b="b"/>
              <a:pathLst>
                <a:path w="5388" h="12916" extrusionOk="0">
                  <a:moveTo>
                    <a:pt x="1172" y="0"/>
                  </a:moveTo>
                  <a:lnTo>
                    <a:pt x="1" y="1491"/>
                  </a:lnTo>
                  <a:lnTo>
                    <a:pt x="4340" y="12594"/>
                  </a:lnTo>
                  <a:lnTo>
                    <a:pt x="5387" y="12915"/>
                  </a:lnTo>
                  <a:lnTo>
                    <a:pt x="3043" y="580"/>
                  </a:lnTo>
                  <a:lnTo>
                    <a:pt x="117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27"/>
            <p:cNvSpPr/>
            <p:nvPr/>
          </p:nvSpPr>
          <p:spPr>
            <a:xfrm>
              <a:off x="1818788" y="4870741"/>
              <a:ext cx="252950" cy="115750"/>
            </a:xfrm>
            <a:custGeom>
              <a:avLst/>
              <a:gdLst/>
              <a:ahLst/>
              <a:cxnLst/>
              <a:rect l="l" t="t" r="r" b="b"/>
              <a:pathLst>
                <a:path w="10118" h="4630" extrusionOk="0">
                  <a:moveTo>
                    <a:pt x="9736" y="1"/>
                  </a:moveTo>
                  <a:lnTo>
                    <a:pt x="1" y="2524"/>
                  </a:lnTo>
                  <a:lnTo>
                    <a:pt x="1169" y="4629"/>
                  </a:lnTo>
                  <a:lnTo>
                    <a:pt x="10118" y="1395"/>
                  </a:lnTo>
                  <a:lnTo>
                    <a:pt x="973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4" name="Google Shape;414;p27"/>
          <p:cNvGrpSpPr/>
          <p:nvPr/>
        </p:nvGrpSpPr>
        <p:grpSpPr>
          <a:xfrm rot="294456">
            <a:off x="1162528" y="654401"/>
            <a:ext cx="811080" cy="1485428"/>
            <a:chOff x="4578384" y="3910917"/>
            <a:chExt cx="347110" cy="635704"/>
          </a:xfrm>
        </p:grpSpPr>
        <p:sp>
          <p:nvSpPr>
            <p:cNvPr id="415" name="Google Shape;415;p27"/>
            <p:cNvSpPr/>
            <p:nvPr/>
          </p:nvSpPr>
          <p:spPr>
            <a:xfrm>
              <a:off x="4654047" y="4158159"/>
              <a:ext cx="271447" cy="388462"/>
            </a:xfrm>
            <a:custGeom>
              <a:avLst/>
              <a:gdLst/>
              <a:ahLst/>
              <a:cxnLst/>
              <a:rect l="l" t="t" r="r" b="b"/>
              <a:pathLst>
                <a:path w="14408" h="20619" extrusionOk="0">
                  <a:moveTo>
                    <a:pt x="3706" y="0"/>
                  </a:moveTo>
                  <a:lnTo>
                    <a:pt x="0" y="8493"/>
                  </a:lnTo>
                  <a:cubicBezTo>
                    <a:pt x="0" y="8493"/>
                    <a:pt x="6151" y="20552"/>
                    <a:pt x="6527" y="20619"/>
                  </a:cubicBezTo>
                  <a:lnTo>
                    <a:pt x="14408" y="18780"/>
                  </a:lnTo>
                  <a:lnTo>
                    <a:pt x="12560" y="4305"/>
                  </a:lnTo>
                  <a:lnTo>
                    <a:pt x="370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27"/>
            <p:cNvSpPr/>
            <p:nvPr/>
          </p:nvSpPr>
          <p:spPr>
            <a:xfrm>
              <a:off x="4631872" y="3910917"/>
              <a:ext cx="130166" cy="312593"/>
            </a:xfrm>
            <a:custGeom>
              <a:avLst/>
              <a:gdLst/>
              <a:ahLst/>
              <a:cxnLst/>
              <a:rect l="l" t="t" r="r" b="b"/>
              <a:pathLst>
                <a:path w="6909" h="16592" extrusionOk="0">
                  <a:moveTo>
                    <a:pt x="3211" y="1"/>
                  </a:moveTo>
                  <a:lnTo>
                    <a:pt x="0" y="983"/>
                  </a:lnTo>
                  <a:lnTo>
                    <a:pt x="5540" y="16591"/>
                  </a:lnTo>
                  <a:lnTo>
                    <a:pt x="6909" y="16446"/>
                  </a:lnTo>
                  <a:lnTo>
                    <a:pt x="32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27"/>
            <p:cNvSpPr/>
            <p:nvPr/>
          </p:nvSpPr>
          <p:spPr>
            <a:xfrm>
              <a:off x="4578384" y="3969774"/>
              <a:ext cx="229339" cy="109536"/>
            </a:xfrm>
            <a:custGeom>
              <a:avLst/>
              <a:gdLst/>
              <a:ahLst/>
              <a:cxnLst/>
              <a:rect l="l" t="t" r="r" b="b"/>
              <a:pathLst>
                <a:path w="12173" h="5814" extrusionOk="0">
                  <a:moveTo>
                    <a:pt x="11306" y="1"/>
                  </a:moveTo>
                  <a:lnTo>
                    <a:pt x="1" y="4319"/>
                  </a:lnTo>
                  <a:lnTo>
                    <a:pt x="522" y="5813"/>
                  </a:lnTo>
                  <a:lnTo>
                    <a:pt x="12172" y="2962"/>
                  </a:lnTo>
                  <a:lnTo>
                    <a:pt x="113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7"/>
            <p:cNvSpPr/>
            <p:nvPr/>
          </p:nvSpPr>
          <p:spPr>
            <a:xfrm>
              <a:off x="4596508" y="4342569"/>
              <a:ext cx="167073" cy="144748"/>
            </a:xfrm>
            <a:custGeom>
              <a:avLst/>
              <a:gdLst/>
              <a:ahLst/>
              <a:cxnLst/>
              <a:rect l="l" t="t" r="r" b="b"/>
              <a:pathLst>
                <a:path w="8868" h="7683" extrusionOk="0">
                  <a:moveTo>
                    <a:pt x="8867" y="6132"/>
                  </a:moveTo>
                  <a:lnTo>
                    <a:pt x="8867" y="6132"/>
                  </a:lnTo>
                  <a:lnTo>
                    <a:pt x="8867" y="6132"/>
                  </a:lnTo>
                  <a:cubicBezTo>
                    <a:pt x="8867" y="6133"/>
                    <a:pt x="8867" y="6133"/>
                    <a:pt x="8867" y="6133"/>
                  </a:cubicBezTo>
                  <a:cubicBezTo>
                    <a:pt x="8867" y="6133"/>
                    <a:pt x="8867" y="6133"/>
                    <a:pt x="8867" y="6132"/>
                  </a:cubicBezTo>
                  <a:close/>
                  <a:moveTo>
                    <a:pt x="1" y="1"/>
                  </a:moveTo>
                  <a:cubicBezTo>
                    <a:pt x="1" y="1"/>
                    <a:pt x="3748" y="2617"/>
                    <a:pt x="4986" y="3652"/>
                  </a:cubicBezTo>
                  <a:lnTo>
                    <a:pt x="1329" y="2625"/>
                  </a:lnTo>
                  <a:lnTo>
                    <a:pt x="1329" y="2625"/>
                  </a:lnTo>
                  <a:cubicBezTo>
                    <a:pt x="1329" y="2625"/>
                    <a:pt x="4265" y="4509"/>
                    <a:pt x="4632" y="4667"/>
                  </a:cubicBezTo>
                  <a:cubicBezTo>
                    <a:pt x="5001" y="4827"/>
                    <a:pt x="2745" y="4902"/>
                    <a:pt x="2745" y="4902"/>
                  </a:cubicBezTo>
                  <a:lnTo>
                    <a:pt x="7012" y="7683"/>
                  </a:lnTo>
                  <a:lnTo>
                    <a:pt x="8867" y="6132"/>
                  </a:lnTo>
                  <a:lnTo>
                    <a:pt x="8867" y="6132"/>
                  </a:lnTo>
                  <a:cubicBezTo>
                    <a:pt x="8796" y="6069"/>
                    <a:pt x="3929" y="459"/>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19"/>
        <p:cNvGrpSpPr/>
        <p:nvPr/>
      </p:nvGrpSpPr>
      <p:grpSpPr>
        <a:xfrm>
          <a:off x="0" y="0"/>
          <a:ext cx="0" cy="0"/>
          <a:chOff x="0" y="0"/>
          <a:chExt cx="0" cy="0"/>
        </a:xfrm>
      </p:grpSpPr>
      <p:sp>
        <p:nvSpPr>
          <p:cNvPr id="420" name="Google Shape;420;p28"/>
          <p:cNvSpPr txBox="1">
            <a:spLocks noGrp="1"/>
          </p:cNvSpPr>
          <p:nvPr>
            <p:ph type="ctrTitle"/>
          </p:nvPr>
        </p:nvSpPr>
        <p:spPr>
          <a:xfrm>
            <a:off x="713225" y="2714231"/>
            <a:ext cx="3078600" cy="577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dk2"/>
              </a:buClr>
              <a:buSzPts val="2400"/>
              <a:buNone/>
              <a:defRPr sz="3600"/>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421" name="Google Shape;421;p28"/>
          <p:cNvSpPr txBox="1">
            <a:spLocks noGrp="1"/>
          </p:cNvSpPr>
          <p:nvPr>
            <p:ph type="subTitle" idx="1"/>
          </p:nvPr>
        </p:nvSpPr>
        <p:spPr>
          <a:xfrm>
            <a:off x="1488500" y="3175675"/>
            <a:ext cx="2303100" cy="577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422" name="Google Shape;422;p28"/>
          <p:cNvSpPr txBox="1">
            <a:spLocks noGrp="1"/>
          </p:cNvSpPr>
          <p:nvPr>
            <p:ph type="title" idx="2"/>
          </p:nvPr>
        </p:nvSpPr>
        <p:spPr>
          <a:xfrm>
            <a:off x="2037800" y="1390031"/>
            <a:ext cx="1753800" cy="1192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5500"/>
              <a:buNone/>
              <a:defRPr sz="9600">
                <a:solidFill>
                  <a:schemeClr val="dk2"/>
                </a:solidFill>
              </a:defRPr>
            </a:lvl1pPr>
            <a:lvl2pPr lvl="1"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9pPr>
          </a:lstStyle>
          <a:p>
            <a:endParaRPr/>
          </a:p>
        </p:txBody>
      </p:sp>
      <p:grpSp>
        <p:nvGrpSpPr>
          <p:cNvPr id="423" name="Google Shape;423;p28"/>
          <p:cNvGrpSpPr/>
          <p:nvPr/>
        </p:nvGrpSpPr>
        <p:grpSpPr>
          <a:xfrm>
            <a:off x="3589325" y="643020"/>
            <a:ext cx="5713308" cy="4641428"/>
            <a:chOff x="3589325" y="643020"/>
            <a:chExt cx="5713308" cy="4641428"/>
          </a:xfrm>
        </p:grpSpPr>
        <p:sp>
          <p:nvSpPr>
            <p:cNvPr id="424" name="Google Shape;424;p28"/>
            <p:cNvSpPr/>
            <p:nvPr/>
          </p:nvSpPr>
          <p:spPr>
            <a:xfrm>
              <a:off x="3589325" y="1887199"/>
              <a:ext cx="5713308" cy="3397249"/>
            </a:xfrm>
            <a:custGeom>
              <a:avLst/>
              <a:gdLst/>
              <a:ahLst/>
              <a:cxnLst/>
              <a:rect l="l" t="t" r="r" b="b"/>
              <a:pathLst>
                <a:path w="71345" h="54945" extrusionOk="0">
                  <a:moveTo>
                    <a:pt x="67393" y="1"/>
                  </a:moveTo>
                  <a:cubicBezTo>
                    <a:pt x="59622" y="1"/>
                    <a:pt x="52117" y="4555"/>
                    <a:pt x="46670" y="10310"/>
                  </a:cubicBezTo>
                  <a:cubicBezTo>
                    <a:pt x="40457" y="16870"/>
                    <a:pt x="36140" y="24973"/>
                    <a:pt x="30615" y="32125"/>
                  </a:cubicBezTo>
                  <a:cubicBezTo>
                    <a:pt x="28848" y="34410"/>
                    <a:pt x="26924" y="36631"/>
                    <a:pt x="24519" y="38231"/>
                  </a:cubicBezTo>
                  <a:cubicBezTo>
                    <a:pt x="21365" y="40328"/>
                    <a:pt x="17594" y="41230"/>
                    <a:pt x="14072" y="42626"/>
                  </a:cubicBezTo>
                  <a:cubicBezTo>
                    <a:pt x="8128" y="44985"/>
                    <a:pt x="2586" y="49096"/>
                    <a:pt x="1" y="54945"/>
                  </a:cubicBezTo>
                  <a:cubicBezTo>
                    <a:pt x="19373" y="53022"/>
                    <a:pt x="70040" y="52999"/>
                    <a:pt x="70040" y="52999"/>
                  </a:cubicBezTo>
                  <a:cubicBezTo>
                    <a:pt x="70040" y="52999"/>
                    <a:pt x="71345" y="279"/>
                    <a:pt x="70684" y="279"/>
                  </a:cubicBezTo>
                  <a:lnTo>
                    <a:pt x="70684" y="279"/>
                  </a:lnTo>
                  <a:cubicBezTo>
                    <a:pt x="70683" y="279"/>
                    <a:pt x="70681" y="279"/>
                    <a:pt x="70680" y="280"/>
                  </a:cubicBezTo>
                  <a:cubicBezTo>
                    <a:pt x="69582" y="91"/>
                    <a:pt x="68485" y="1"/>
                    <a:pt x="673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5" name="Google Shape;425;p28"/>
            <p:cNvGrpSpPr/>
            <p:nvPr/>
          </p:nvGrpSpPr>
          <p:grpSpPr>
            <a:xfrm>
              <a:off x="5321050" y="643020"/>
              <a:ext cx="828854" cy="3886449"/>
              <a:chOff x="5082645" y="1905191"/>
              <a:chExt cx="434387" cy="2036816"/>
            </a:xfrm>
          </p:grpSpPr>
          <p:sp>
            <p:nvSpPr>
              <p:cNvPr id="426" name="Google Shape;426;p28"/>
              <p:cNvSpPr/>
              <p:nvPr/>
            </p:nvSpPr>
            <p:spPr>
              <a:xfrm>
                <a:off x="5082645" y="2347323"/>
                <a:ext cx="434387" cy="179531"/>
              </a:xfrm>
              <a:custGeom>
                <a:avLst/>
                <a:gdLst/>
                <a:ahLst/>
                <a:cxnLst/>
                <a:rect l="l" t="t" r="r" b="b"/>
                <a:pathLst>
                  <a:path w="11776" h="4867" extrusionOk="0">
                    <a:moveTo>
                      <a:pt x="1" y="1"/>
                    </a:moveTo>
                    <a:lnTo>
                      <a:pt x="1" y="4867"/>
                    </a:lnTo>
                    <a:lnTo>
                      <a:pt x="11776" y="4867"/>
                    </a:lnTo>
                    <a:lnTo>
                      <a:pt x="1177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28"/>
              <p:cNvSpPr/>
              <p:nvPr/>
            </p:nvSpPr>
            <p:spPr>
              <a:xfrm>
                <a:off x="5137201" y="2226984"/>
                <a:ext cx="309412" cy="124975"/>
              </a:xfrm>
              <a:custGeom>
                <a:avLst/>
                <a:gdLst/>
                <a:ahLst/>
                <a:cxnLst/>
                <a:rect l="l" t="t" r="r" b="b"/>
                <a:pathLst>
                  <a:path w="8388" h="3388" extrusionOk="0">
                    <a:moveTo>
                      <a:pt x="0" y="0"/>
                    </a:moveTo>
                    <a:lnTo>
                      <a:pt x="0" y="3388"/>
                    </a:lnTo>
                    <a:lnTo>
                      <a:pt x="8388" y="3388"/>
                    </a:lnTo>
                    <a:lnTo>
                      <a:pt x="8388" y="1022"/>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28"/>
              <p:cNvSpPr/>
              <p:nvPr/>
            </p:nvSpPr>
            <p:spPr>
              <a:xfrm>
                <a:off x="5256200" y="1905191"/>
                <a:ext cx="43675" cy="356038"/>
              </a:xfrm>
              <a:custGeom>
                <a:avLst/>
                <a:gdLst/>
                <a:ahLst/>
                <a:cxnLst/>
                <a:rect l="l" t="t" r="r" b="b"/>
                <a:pathLst>
                  <a:path w="1184" h="9652" extrusionOk="0">
                    <a:moveTo>
                      <a:pt x="0" y="1"/>
                    </a:moveTo>
                    <a:lnTo>
                      <a:pt x="0" y="9491"/>
                    </a:lnTo>
                    <a:lnTo>
                      <a:pt x="1183" y="9652"/>
                    </a:lnTo>
                    <a:lnTo>
                      <a:pt x="9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28"/>
              <p:cNvSpPr/>
              <p:nvPr/>
            </p:nvSpPr>
            <p:spPr>
              <a:xfrm>
                <a:off x="5188770" y="1982544"/>
                <a:ext cx="179531" cy="45667"/>
              </a:xfrm>
              <a:custGeom>
                <a:avLst/>
                <a:gdLst/>
                <a:ahLst/>
                <a:cxnLst/>
                <a:rect l="l" t="t" r="r" b="b"/>
                <a:pathLst>
                  <a:path w="4867" h="1238" extrusionOk="0">
                    <a:moveTo>
                      <a:pt x="0" y="0"/>
                    </a:moveTo>
                    <a:lnTo>
                      <a:pt x="0" y="861"/>
                    </a:lnTo>
                    <a:lnTo>
                      <a:pt x="4866" y="1237"/>
                    </a:lnTo>
                    <a:lnTo>
                      <a:pt x="486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8"/>
              <p:cNvSpPr/>
              <p:nvPr/>
            </p:nvSpPr>
            <p:spPr>
              <a:xfrm>
                <a:off x="5115364" y="2472298"/>
                <a:ext cx="368949" cy="1469709"/>
              </a:xfrm>
              <a:custGeom>
                <a:avLst/>
                <a:gdLst/>
                <a:ahLst/>
                <a:cxnLst/>
                <a:rect l="l" t="t" r="r" b="b"/>
                <a:pathLst>
                  <a:path w="10002" h="39843" extrusionOk="0">
                    <a:moveTo>
                      <a:pt x="10002" y="0"/>
                    </a:moveTo>
                    <a:lnTo>
                      <a:pt x="1" y="753"/>
                    </a:lnTo>
                    <a:lnTo>
                      <a:pt x="431" y="14464"/>
                    </a:lnTo>
                    <a:lnTo>
                      <a:pt x="1103" y="14571"/>
                    </a:lnTo>
                    <a:lnTo>
                      <a:pt x="1103" y="19410"/>
                    </a:lnTo>
                    <a:lnTo>
                      <a:pt x="565" y="19652"/>
                    </a:lnTo>
                    <a:lnTo>
                      <a:pt x="1184" y="39842"/>
                    </a:lnTo>
                    <a:lnTo>
                      <a:pt x="8389" y="39842"/>
                    </a:lnTo>
                    <a:lnTo>
                      <a:pt x="9222" y="19679"/>
                    </a:lnTo>
                    <a:lnTo>
                      <a:pt x="8523" y="19572"/>
                    </a:lnTo>
                    <a:lnTo>
                      <a:pt x="8523" y="14706"/>
                    </a:lnTo>
                    <a:lnTo>
                      <a:pt x="9437" y="14329"/>
                    </a:lnTo>
                    <a:lnTo>
                      <a:pt x="1000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31" name="Google Shape;431;p28"/>
          <p:cNvSpPr/>
          <p:nvPr/>
        </p:nvSpPr>
        <p:spPr>
          <a:xfrm>
            <a:off x="6850449" y="4266936"/>
            <a:ext cx="1414570" cy="258151"/>
          </a:xfrm>
          <a:custGeom>
            <a:avLst/>
            <a:gdLst/>
            <a:ahLst/>
            <a:cxnLst/>
            <a:rect l="l" t="t" r="r" b="b"/>
            <a:pathLst>
              <a:path w="27557" h="5029" extrusionOk="0">
                <a:moveTo>
                  <a:pt x="4527" y="0"/>
                </a:moveTo>
                <a:cubicBezTo>
                  <a:pt x="3020" y="0"/>
                  <a:pt x="1510" y="60"/>
                  <a:pt x="0" y="181"/>
                </a:cubicBezTo>
                <a:cubicBezTo>
                  <a:pt x="7306" y="3380"/>
                  <a:pt x="15206" y="5028"/>
                  <a:pt x="23150" y="5028"/>
                </a:cubicBezTo>
                <a:cubicBezTo>
                  <a:pt x="24618" y="5028"/>
                  <a:pt x="26088" y="4972"/>
                  <a:pt x="27556" y="4859"/>
                </a:cubicBezTo>
                <a:cubicBezTo>
                  <a:pt x="20284" y="1652"/>
                  <a:pt x="12443" y="0"/>
                  <a:pt x="4527"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28"/>
          <p:cNvSpPr/>
          <p:nvPr/>
        </p:nvSpPr>
        <p:spPr>
          <a:xfrm>
            <a:off x="7530732" y="2671324"/>
            <a:ext cx="496899" cy="587911"/>
          </a:xfrm>
          <a:custGeom>
            <a:avLst/>
            <a:gdLst/>
            <a:ahLst/>
            <a:cxnLst/>
            <a:rect l="l" t="t" r="r" b="b"/>
            <a:pathLst>
              <a:path w="9680" h="11453" extrusionOk="0">
                <a:moveTo>
                  <a:pt x="5838" y="1"/>
                </a:moveTo>
                <a:cubicBezTo>
                  <a:pt x="4885" y="1"/>
                  <a:pt x="3958" y="320"/>
                  <a:pt x="3173" y="887"/>
                </a:cubicBezTo>
                <a:cubicBezTo>
                  <a:pt x="2474" y="1425"/>
                  <a:pt x="2394" y="2070"/>
                  <a:pt x="2286" y="2903"/>
                </a:cubicBezTo>
                <a:cubicBezTo>
                  <a:pt x="2179" y="3844"/>
                  <a:pt x="2367" y="4597"/>
                  <a:pt x="2609" y="5484"/>
                </a:cubicBezTo>
                <a:cubicBezTo>
                  <a:pt x="2904" y="6291"/>
                  <a:pt x="2528" y="7178"/>
                  <a:pt x="1722" y="7500"/>
                </a:cubicBezTo>
                <a:cubicBezTo>
                  <a:pt x="1130" y="7823"/>
                  <a:pt x="539" y="8199"/>
                  <a:pt x="1" y="8603"/>
                </a:cubicBezTo>
                <a:cubicBezTo>
                  <a:pt x="427" y="8532"/>
                  <a:pt x="860" y="8498"/>
                  <a:pt x="1297" y="8498"/>
                </a:cubicBezTo>
                <a:cubicBezTo>
                  <a:pt x="1687" y="8498"/>
                  <a:pt x="2081" y="8525"/>
                  <a:pt x="2474" y="8576"/>
                </a:cubicBezTo>
                <a:cubicBezTo>
                  <a:pt x="2582" y="8576"/>
                  <a:pt x="2662" y="8603"/>
                  <a:pt x="2770" y="8656"/>
                </a:cubicBezTo>
                <a:cubicBezTo>
                  <a:pt x="2878" y="8737"/>
                  <a:pt x="2958" y="8845"/>
                  <a:pt x="2985" y="8979"/>
                </a:cubicBezTo>
                <a:cubicBezTo>
                  <a:pt x="3093" y="9544"/>
                  <a:pt x="3093" y="10135"/>
                  <a:pt x="2985" y="10700"/>
                </a:cubicBezTo>
                <a:cubicBezTo>
                  <a:pt x="3335" y="10269"/>
                  <a:pt x="3765" y="9920"/>
                  <a:pt x="4249" y="9651"/>
                </a:cubicBezTo>
                <a:cubicBezTo>
                  <a:pt x="4481" y="9529"/>
                  <a:pt x="4730" y="9468"/>
                  <a:pt x="4977" y="9468"/>
                </a:cubicBezTo>
                <a:cubicBezTo>
                  <a:pt x="5275" y="9468"/>
                  <a:pt x="5571" y="9556"/>
                  <a:pt x="5835" y="9732"/>
                </a:cubicBezTo>
                <a:cubicBezTo>
                  <a:pt x="6050" y="9920"/>
                  <a:pt x="6211" y="10162"/>
                  <a:pt x="6346" y="10431"/>
                </a:cubicBezTo>
                <a:lnTo>
                  <a:pt x="6910" y="11452"/>
                </a:lnTo>
                <a:cubicBezTo>
                  <a:pt x="6776" y="10995"/>
                  <a:pt x="6749" y="10511"/>
                  <a:pt x="6803" y="10054"/>
                </a:cubicBezTo>
                <a:cubicBezTo>
                  <a:pt x="6829" y="9785"/>
                  <a:pt x="6991" y="9517"/>
                  <a:pt x="7233" y="9382"/>
                </a:cubicBezTo>
                <a:cubicBezTo>
                  <a:pt x="7300" y="9355"/>
                  <a:pt x="7367" y="9342"/>
                  <a:pt x="7434" y="9342"/>
                </a:cubicBezTo>
                <a:cubicBezTo>
                  <a:pt x="7502" y="9342"/>
                  <a:pt x="7569" y="9355"/>
                  <a:pt x="7636" y="9382"/>
                </a:cubicBezTo>
                <a:cubicBezTo>
                  <a:pt x="8141" y="9520"/>
                  <a:pt x="8646" y="9873"/>
                  <a:pt x="9168" y="9873"/>
                </a:cubicBezTo>
                <a:cubicBezTo>
                  <a:pt x="9257" y="9873"/>
                  <a:pt x="9347" y="9863"/>
                  <a:pt x="9437" y="9839"/>
                </a:cubicBezTo>
                <a:lnTo>
                  <a:pt x="9491" y="9866"/>
                </a:lnTo>
                <a:cubicBezTo>
                  <a:pt x="9572" y="9839"/>
                  <a:pt x="9679" y="9759"/>
                  <a:pt x="9652" y="9678"/>
                </a:cubicBezTo>
                <a:cubicBezTo>
                  <a:pt x="9625" y="9624"/>
                  <a:pt x="9625" y="9597"/>
                  <a:pt x="9572" y="9570"/>
                </a:cubicBezTo>
                <a:cubicBezTo>
                  <a:pt x="7797" y="7823"/>
                  <a:pt x="5405" y="6828"/>
                  <a:pt x="4114" y="4624"/>
                </a:cubicBezTo>
                <a:cubicBezTo>
                  <a:pt x="3442" y="3521"/>
                  <a:pt x="3577" y="1720"/>
                  <a:pt x="4867" y="1102"/>
                </a:cubicBezTo>
                <a:cubicBezTo>
                  <a:pt x="5049" y="1027"/>
                  <a:pt x="5239" y="991"/>
                  <a:pt x="5429" y="991"/>
                </a:cubicBezTo>
                <a:cubicBezTo>
                  <a:pt x="5717" y="991"/>
                  <a:pt x="6006" y="1074"/>
                  <a:pt x="6265" y="1236"/>
                </a:cubicBezTo>
                <a:cubicBezTo>
                  <a:pt x="6910" y="1586"/>
                  <a:pt x="7878" y="2715"/>
                  <a:pt x="7206" y="3495"/>
                </a:cubicBezTo>
                <a:cubicBezTo>
                  <a:pt x="7098" y="3602"/>
                  <a:pt x="6964" y="3737"/>
                  <a:pt x="7018" y="3871"/>
                </a:cubicBezTo>
                <a:cubicBezTo>
                  <a:pt x="7125" y="3898"/>
                  <a:pt x="7246" y="3911"/>
                  <a:pt x="7367" y="3911"/>
                </a:cubicBezTo>
                <a:cubicBezTo>
                  <a:pt x="7488" y="3911"/>
                  <a:pt x="7609" y="3898"/>
                  <a:pt x="7717" y="3871"/>
                </a:cubicBezTo>
                <a:cubicBezTo>
                  <a:pt x="8416" y="3548"/>
                  <a:pt x="8254" y="2204"/>
                  <a:pt x="8093" y="1613"/>
                </a:cubicBezTo>
                <a:cubicBezTo>
                  <a:pt x="7905" y="833"/>
                  <a:pt x="7287" y="215"/>
                  <a:pt x="6507" y="53"/>
                </a:cubicBezTo>
                <a:cubicBezTo>
                  <a:pt x="6283" y="18"/>
                  <a:pt x="6060" y="1"/>
                  <a:pt x="5838" y="1"/>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28"/>
          <p:cNvSpPr/>
          <p:nvPr/>
        </p:nvSpPr>
        <p:spPr>
          <a:xfrm>
            <a:off x="7540433" y="2703406"/>
            <a:ext cx="489917" cy="514968"/>
          </a:xfrm>
          <a:custGeom>
            <a:avLst/>
            <a:gdLst/>
            <a:ahLst/>
            <a:cxnLst/>
            <a:rect l="l" t="t" r="r" b="b"/>
            <a:pathLst>
              <a:path w="9544" h="10032" extrusionOk="0">
                <a:moveTo>
                  <a:pt x="5115" y="0"/>
                </a:moveTo>
                <a:cubicBezTo>
                  <a:pt x="4854" y="0"/>
                  <a:pt x="4594" y="72"/>
                  <a:pt x="4355" y="208"/>
                </a:cubicBezTo>
                <a:cubicBezTo>
                  <a:pt x="4113" y="343"/>
                  <a:pt x="3898" y="558"/>
                  <a:pt x="3737" y="800"/>
                </a:cubicBezTo>
                <a:cubicBezTo>
                  <a:pt x="3119" y="1579"/>
                  <a:pt x="2823" y="2601"/>
                  <a:pt x="2930" y="3595"/>
                </a:cubicBezTo>
                <a:cubicBezTo>
                  <a:pt x="2957" y="3811"/>
                  <a:pt x="3011" y="4026"/>
                  <a:pt x="3065" y="4214"/>
                </a:cubicBezTo>
                <a:cubicBezTo>
                  <a:pt x="3172" y="4590"/>
                  <a:pt x="3226" y="4993"/>
                  <a:pt x="3226" y="5397"/>
                </a:cubicBezTo>
                <a:cubicBezTo>
                  <a:pt x="3199" y="5800"/>
                  <a:pt x="3038" y="6176"/>
                  <a:pt x="2769" y="6472"/>
                </a:cubicBezTo>
                <a:cubicBezTo>
                  <a:pt x="2393" y="6768"/>
                  <a:pt x="1936" y="6956"/>
                  <a:pt x="1479" y="6983"/>
                </a:cubicBezTo>
                <a:cubicBezTo>
                  <a:pt x="1022" y="7037"/>
                  <a:pt x="618" y="7279"/>
                  <a:pt x="350" y="7655"/>
                </a:cubicBezTo>
                <a:cubicBezTo>
                  <a:pt x="81" y="7978"/>
                  <a:pt x="0" y="8408"/>
                  <a:pt x="135" y="8784"/>
                </a:cubicBezTo>
                <a:cubicBezTo>
                  <a:pt x="323" y="9214"/>
                  <a:pt x="834" y="9429"/>
                  <a:pt x="1317" y="9564"/>
                </a:cubicBezTo>
                <a:cubicBezTo>
                  <a:pt x="2384" y="9859"/>
                  <a:pt x="3499" y="10032"/>
                  <a:pt x="4608" y="10032"/>
                </a:cubicBezTo>
                <a:cubicBezTo>
                  <a:pt x="5820" y="10032"/>
                  <a:pt x="7023" y="9826"/>
                  <a:pt x="8146" y="9349"/>
                </a:cubicBezTo>
                <a:cubicBezTo>
                  <a:pt x="8495" y="9214"/>
                  <a:pt x="8845" y="9026"/>
                  <a:pt x="9114" y="8757"/>
                </a:cubicBezTo>
                <a:cubicBezTo>
                  <a:pt x="9410" y="8488"/>
                  <a:pt x="9544" y="8112"/>
                  <a:pt x="9544" y="7736"/>
                </a:cubicBezTo>
                <a:cubicBezTo>
                  <a:pt x="9490" y="7359"/>
                  <a:pt x="9275" y="7010"/>
                  <a:pt x="8979" y="6768"/>
                </a:cubicBezTo>
                <a:cubicBezTo>
                  <a:pt x="8684" y="6526"/>
                  <a:pt x="8361" y="6338"/>
                  <a:pt x="8065" y="6096"/>
                </a:cubicBezTo>
                <a:cubicBezTo>
                  <a:pt x="7044" y="5343"/>
                  <a:pt x="6399" y="4160"/>
                  <a:pt x="6318" y="2896"/>
                </a:cubicBezTo>
                <a:cubicBezTo>
                  <a:pt x="6291" y="2574"/>
                  <a:pt x="6345" y="2251"/>
                  <a:pt x="6533" y="1982"/>
                </a:cubicBezTo>
                <a:cubicBezTo>
                  <a:pt x="6667" y="1821"/>
                  <a:pt x="6882" y="1687"/>
                  <a:pt x="6963" y="1472"/>
                </a:cubicBezTo>
                <a:cubicBezTo>
                  <a:pt x="7017" y="1149"/>
                  <a:pt x="6882" y="853"/>
                  <a:pt x="6640" y="665"/>
                </a:cubicBezTo>
                <a:cubicBezTo>
                  <a:pt x="6345" y="369"/>
                  <a:pt x="5968" y="181"/>
                  <a:pt x="5565" y="74"/>
                </a:cubicBezTo>
                <a:cubicBezTo>
                  <a:pt x="5417" y="24"/>
                  <a:pt x="5266" y="0"/>
                  <a:pt x="5115" y="0"/>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28"/>
          <p:cNvSpPr/>
          <p:nvPr/>
        </p:nvSpPr>
        <p:spPr>
          <a:xfrm>
            <a:off x="7667373" y="2787177"/>
            <a:ext cx="438893" cy="477290"/>
          </a:xfrm>
          <a:custGeom>
            <a:avLst/>
            <a:gdLst/>
            <a:ahLst/>
            <a:cxnLst/>
            <a:rect l="l" t="t" r="r" b="b"/>
            <a:pathLst>
              <a:path w="8550" h="9298" extrusionOk="0">
                <a:moveTo>
                  <a:pt x="1398" y="1"/>
                </a:moveTo>
                <a:cubicBezTo>
                  <a:pt x="1049" y="431"/>
                  <a:pt x="915" y="996"/>
                  <a:pt x="995" y="1533"/>
                </a:cubicBezTo>
                <a:cubicBezTo>
                  <a:pt x="1076" y="2098"/>
                  <a:pt x="1237" y="2609"/>
                  <a:pt x="1452" y="3119"/>
                </a:cubicBezTo>
                <a:cubicBezTo>
                  <a:pt x="1614" y="3550"/>
                  <a:pt x="1855" y="3953"/>
                  <a:pt x="1802" y="4437"/>
                </a:cubicBezTo>
                <a:cubicBezTo>
                  <a:pt x="1775" y="4948"/>
                  <a:pt x="1614" y="5432"/>
                  <a:pt x="1372" y="5889"/>
                </a:cubicBezTo>
                <a:cubicBezTo>
                  <a:pt x="1264" y="6130"/>
                  <a:pt x="1076" y="6372"/>
                  <a:pt x="861" y="6561"/>
                </a:cubicBezTo>
                <a:cubicBezTo>
                  <a:pt x="619" y="6695"/>
                  <a:pt x="404" y="6883"/>
                  <a:pt x="189" y="7071"/>
                </a:cubicBezTo>
                <a:cubicBezTo>
                  <a:pt x="108" y="7152"/>
                  <a:pt x="54" y="7260"/>
                  <a:pt x="27" y="7367"/>
                </a:cubicBezTo>
                <a:cubicBezTo>
                  <a:pt x="0" y="7609"/>
                  <a:pt x="189" y="7797"/>
                  <a:pt x="350" y="7932"/>
                </a:cubicBezTo>
                <a:cubicBezTo>
                  <a:pt x="1506" y="8792"/>
                  <a:pt x="2958" y="9061"/>
                  <a:pt x="4383" y="9222"/>
                </a:cubicBezTo>
                <a:cubicBezTo>
                  <a:pt x="4836" y="9269"/>
                  <a:pt x="5280" y="9298"/>
                  <a:pt x="5720" y="9298"/>
                </a:cubicBezTo>
                <a:cubicBezTo>
                  <a:pt x="6037" y="9298"/>
                  <a:pt x="6352" y="9283"/>
                  <a:pt x="6668" y="9249"/>
                </a:cubicBezTo>
                <a:cubicBezTo>
                  <a:pt x="7125" y="9222"/>
                  <a:pt x="7582" y="9061"/>
                  <a:pt x="7958" y="8819"/>
                </a:cubicBezTo>
                <a:cubicBezTo>
                  <a:pt x="8335" y="8550"/>
                  <a:pt x="8550" y="8120"/>
                  <a:pt x="8550" y="7663"/>
                </a:cubicBezTo>
                <a:cubicBezTo>
                  <a:pt x="8442" y="7233"/>
                  <a:pt x="8200" y="6856"/>
                  <a:pt x="7877" y="6588"/>
                </a:cubicBezTo>
                <a:cubicBezTo>
                  <a:pt x="6775" y="5593"/>
                  <a:pt x="5431" y="4921"/>
                  <a:pt x="4383" y="3926"/>
                </a:cubicBezTo>
                <a:cubicBezTo>
                  <a:pt x="3200" y="2770"/>
                  <a:pt x="2447" y="1264"/>
                  <a:pt x="1398" y="1"/>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8"/>
          <p:cNvSpPr/>
          <p:nvPr/>
        </p:nvSpPr>
        <p:spPr>
          <a:xfrm>
            <a:off x="6740038" y="2990190"/>
            <a:ext cx="948111" cy="1313137"/>
          </a:xfrm>
          <a:custGeom>
            <a:avLst/>
            <a:gdLst/>
            <a:ahLst/>
            <a:cxnLst/>
            <a:rect l="l" t="t" r="r" b="b"/>
            <a:pathLst>
              <a:path w="18470" h="25581" extrusionOk="0">
                <a:moveTo>
                  <a:pt x="14529" y="0"/>
                </a:moveTo>
                <a:cubicBezTo>
                  <a:pt x="14167" y="0"/>
                  <a:pt x="13802" y="44"/>
                  <a:pt x="13442" y="132"/>
                </a:cubicBezTo>
                <a:cubicBezTo>
                  <a:pt x="10539" y="804"/>
                  <a:pt x="7582" y="2740"/>
                  <a:pt x="5297" y="4783"/>
                </a:cubicBezTo>
                <a:cubicBezTo>
                  <a:pt x="2823" y="7041"/>
                  <a:pt x="753" y="10026"/>
                  <a:pt x="404" y="13547"/>
                </a:cubicBezTo>
                <a:cubicBezTo>
                  <a:pt x="0" y="17983"/>
                  <a:pt x="2312" y="21908"/>
                  <a:pt x="5727" y="24140"/>
                </a:cubicBezTo>
                <a:cubicBezTo>
                  <a:pt x="6791" y="24850"/>
                  <a:pt x="8044" y="25580"/>
                  <a:pt x="9337" y="25580"/>
                </a:cubicBezTo>
                <a:cubicBezTo>
                  <a:pt x="9513" y="25580"/>
                  <a:pt x="9690" y="25567"/>
                  <a:pt x="9867" y="25538"/>
                </a:cubicBezTo>
                <a:cubicBezTo>
                  <a:pt x="13039" y="25027"/>
                  <a:pt x="12959" y="20483"/>
                  <a:pt x="13389" y="17983"/>
                </a:cubicBezTo>
                <a:cubicBezTo>
                  <a:pt x="13631" y="16505"/>
                  <a:pt x="13926" y="14999"/>
                  <a:pt x="14330" y="13547"/>
                </a:cubicBezTo>
                <a:cubicBezTo>
                  <a:pt x="14840" y="11692"/>
                  <a:pt x="15271" y="9811"/>
                  <a:pt x="15862" y="8009"/>
                </a:cubicBezTo>
                <a:cubicBezTo>
                  <a:pt x="16427" y="6396"/>
                  <a:pt x="17152" y="4837"/>
                  <a:pt x="17959" y="3332"/>
                </a:cubicBezTo>
                <a:cubicBezTo>
                  <a:pt x="18470" y="2364"/>
                  <a:pt x="18201" y="1799"/>
                  <a:pt x="17475" y="1127"/>
                </a:cubicBezTo>
                <a:cubicBezTo>
                  <a:pt x="16651" y="383"/>
                  <a:pt x="15602" y="0"/>
                  <a:pt x="145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28"/>
          <p:cNvSpPr/>
          <p:nvPr/>
        </p:nvSpPr>
        <p:spPr>
          <a:xfrm>
            <a:off x="6740038" y="3266040"/>
            <a:ext cx="618300" cy="1035890"/>
          </a:xfrm>
          <a:custGeom>
            <a:avLst/>
            <a:gdLst/>
            <a:ahLst/>
            <a:cxnLst/>
            <a:rect l="l" t="t" r="r" b="b"/>
            <a:pathLst>
              <a:path w="12045" h="20180" extrusionOk="0">
                <a:moveTo>
                  <a:pt x="4678" y="1"/>
                </a:moveTo>
                <a:cubicBezTo>
                  <a:pt x="2474" y="2178"/>
                  <a:pt x="699" y="4920"/>
                  <a:pt x="404" y="8173"/>
                </a:cubicBezTo>
                <a:cubicBezTo>
                  <a:pt x="0" y="12609"/>
                  <a:pt x="2312" y="16507"/>
                  <a:pt x="5727" y="18766"/>
                </a:cubicBezTo>
                <a:cubicBezTo>
                  <a:pt x="6791" y="19452"/>
                  <a:pt x="8043" y="20179"/>
                  <a:pt x="9336" y="20179"/>
                </a:cubicBezTo>
                <a:cubicBezTo>
                  <a:pt x="9512" y="20179"/>
                  <a:pt x="9689" y="20166"/>
                  <a:pt x="9867" y="20137"/>
                </a:cubicBezTo>
                <a:cubicBezTo>
                  <a:pt x="10808" y="20002"/>
                  <a:pt x="11614" y="19411"/>
                  <a:pt x="12044" y="18578"/>
                </a:cubicBezTo>
                <a:lnTo>
                  <a:pt x="12044" y="18578"/>
                </a:lnTo>
                <a:cubicBezTo>
                  <a:pt x="11722" y="18793"/>
                  <a:pt x="11345" y="18927"/>
                  <a:pt x="10942" y="18981"/>
                </a:cubicBezTo>
                <a:cubicBezTo>
                  <a:pt x="10765" y="19010"/>
                  <a:pt x="10588" y="19023"/>
                  <a:pt x="10412" y="19023"/>
                </a:cubicBezTo>
                <a:cubicBezTo>
                  <a:pt x="9119" y="19023"/>
                  <a:pt x="7870" y="18293"/>
                  <a:pt x="6829" y="17583"/>
                </a:cubicBezTo>
                <a:cubicBezTo>
                  <a:pt x="3415" y="15325"/>
                  <a:pt x="1103" y="11426"/>
                  <a:pt x="1506" y="6991"/>
                </a:cubicBezTo>
                <a:cubicBezTo>
                  <a:pt x="1748" y="4302"/>
                  <a:pt x="3011" y="1963"/>
                  <a:pt x="4678" y="1"/>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8"/>
          <p:cNvSpPr/>
          <p:nvPr/>
        </p:nvSpPr>
        <p:spPr>
          <a:xfrm>
            <a:off x="7746012" y="3080634"/>
            <a:ext cx="850169" cy="1351328"/>
          </a:xfrm>
          <a:custGeom>
            <a:avLst/>
            <a:gdLst/>
            <a:ahLst/>
            <a:cxnLst/>
            <a:rect l="l" t="t" r="r" b="b"/>
            <a:pathLst>
              <a:path w="16562" h="26325" extrusionOk="0">
                <a:moveTo>
                  <a:pt x="5341" y="0"/>
                </a:moveTo>
                <a:cubicBezTo>
                  <a:pt x="4778" y="0"/>
                  <a:pt x="4214" y="110"/>
                  <a:pt x="3684" y="333"/>
                </a:cubicBezTo>
                <a:cubicBezTo>
                  <a:pt x="2770" y="709"/>
                  <a:pt x="2340" y="1193"/>
                  <a:pt x="2474" y="2268"/>
                </a:cubicBezTo>
                <a:cubicBezTo>
                  <a:pt x="2770" y="3935"/>
                  <a:pt x="2904" y="5656"/>
                  <a:pt x="2931" y="7350"/>
                </a:cubicBezTo>
                <a:cubicBezTo>
                  <a:pt x="2904" y="9285"/>
                  <a:pt x="2689" y="11194"/>
                  <a:pt x="2555" y="13103"/>
                </a:cubicBezTo>
                <a:cubicBezTo>
                  <a:pt x="2447" y="14608"/>
                  <a:pt x="2205" y="16114"/>
                  <a:pt x="1963" y="17619"/>
                </a:cubicBezTo>
                <a:cubicBezTo>
                  <a:pt x="1560" y="20093"/>
                  <a:pt x="1" y="24367"/>
                  <a:pt x="2797" y="25900"/>
                </a:cubicBezTo>
                <a:cubicBezTo>
                  <a:pt x="3395" y="26211"/>
                  <a:pt x="4052" y="26325"/>
                  <a:pt x="4720" y="26325"/>
                </a:cubicBezTo>
                <a:cubicBezTo>
                  <a:pt x="5553" y="26325"/>
                  <a:pt x="6403" y="26147"/>
                  <a:pt x="7179" y="25953"/>
                </a:cubicBezTo>
                <a:cubicBezTo>
                  <a:pt x="11131" y="24932"/>
                  <a:pt x="14599" y="22028"/>
                  <a:pt x="15701" y="17700"/>
                </a:cubicBezTo>
                <a:cubicBezTo>
                  <a:pt x="16561" y="14259"/>
                  <a:pt x="15567" y="10764"/>
                  <a:pt x="13954" y="7807"/>
                </a:cubicBezTo>
                <a:cubicBezTo>
                  <a:pt x="12502" y="5118"/>
                  <a:pt x="10324" y="2322"/>
                  <a:pt x="7797" y="763"/>
                </a:cubicBezTo>
                <a:cubicBezTo>
                  <a:pt x="7065" y="258"/>
                  <a:pt x="6204" y="0"/>
                  <a:pt x="534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8"/>
          <p:cNvSpPr/>
          <p:nvPr/>
        </p:nvSpPr>
        <p:spPr>
          <a:xfrm>
            <a:off x="7810893" y="3519973"/>
            <a:ext cx="781127" cy="912538"/>
          </a:xfrm>
          <a:custGeom>
            <a:avLst/>
            <a:gdLst/>
            <a:ahLst/>
            <a:cxnLst/>
            <a:rect l="l" t="t" r="r" b="b"/>
            <a:pathLst>
              <a:path w="15217" h="17777" extrusionOk="0">
                <a:moveTo>
                  <a:pt x="13093" y="0"/>
                </a:moveTo>
                <a:lnTo>
                  <a:pt x="13093" y="0"/>
                </a:lnTo>
                <a:cubicBezTo>
                  <a:pt x="14007" y="2420"/>
                  <a:pt x="14437" y="5055"/>
                  <a:pt x="13792" y="7689"/>
                </a:cubicBezTo>
                <a:cubicBezTo>
                  <a:pt x="12690" y="11991"/>
                  <a:pt x="9222" y="14894"/>
                  <a:pt x="5270" y="15916"/>
                </a:cubicBezTo>
                <a:cubicBezTo>
                  <a:pt x="4488" y="16111"/>
                  <a:pt x="3631" y="16298"/>
                  <a:pt x="2792" y="16298"/>
                </a:cubicBezTo>
                <a:cubicBezTo>
                  <a:pt x="2130" y="16298"/>
                  <a:pt x="1480" y="16182"/>
                  <a:pt x="888" y="15862"/>
                </a:cubicBezTo>
                <a:cubicBezTo>
                  <a:pt x="538" y="15674"/>
                  <a:pt x="242" y="15432"/>
                  <a:pt x="0" y="15109"/>
                </a:cubicBezTo>
                <a:lnTo>
                  <a:pt x="0" y="15109"/>
                </a:lnTo>
                <a:cubicBezTo>
                  <a:pt x="135" y="16050"/>
                  <a:pt x="699" y="16883"/>
                  <a:pt x="1533" y="17341"/>
                </a:cubicBezTo>
                <a:cubicBezTo>
                  <a:pt x="2125" y="17661"/>
                  <a:pt x="2775" y="17777"/>
                  <a:pt x="3437" y="17777"/>
                </a:cubicBezTo>
                <a:cubicBezTo>
                  <a:pt x="4276" y="17777"/>
                  <a:pt x="5133" y="17590"/>
                  <a:pt x="5915" y="17394"/>
                </a:cubicBezTo>
                <a:cubicBezTo>
                  <a:pt x="9867" y="16373"/>
                  <a:pt x="13335" y="13469"/>
                  <a:pt x="14437" y="9141"/>
                </a:cubicBezTo>
                <a:cubicBezTo>
                  <a:pt x="15217" y="5995"/>
                  <a:pt x="14437" y="2796"/>
                  <a:pt x="13093"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28"/>
          <p:cNvSpPr/>
          <p:nvPr/>
        </p:nvSpPr>
        <p:spPr>
          <a:xfrm>
            <a:off x="7603878" y="3104914"/>
            <a:ext cx="752175" cy="1334132"/>
          </a:xfrm>
          <a:custGeom>
            <a:avLst/>
            <a:gdLst/>
            <a:ahLst/>
            <a:cxnLst/>
            <a:rect l="l" t="t" r="r" b="b"/>
            <a:pathLst>
              <a:path w="14653" h="25990" extrusionOk="0">
                <a:moveTo>
                  <a:pt x="6314" y="1"/>
                </a:moveTo>
                <a:cubicBezTo>
                  <a:pt x="5831" y="1"/>
                  <a:pt x="5361" y="169"/>
                  <a:pt x="4974" y="505"/>
                </a:cubicBezTo>
                <a:cubicBezTo>
                  <a:pt x="4195" y="1204"/>
                  <a:pt x="4007" y="2387"/>
                  <a:pt x="4033" y="3435"/>
                </a:cubicBezTo>
                <a:cubicBezTo>
                  <a:pt x="4087" y="4403"/>
                  <a:pt x="4195" y="5344"/>
                  <a:pt x="4383" y="6258"/>
                </a:cubicBezTo>
                <a:cubicBezTo>
                  <a:pt x="5028" y="10882"/>
                  <a:pt x="4275" y="15318"/>
                  <a:pt x="2689" y="19673"/>
                </a:cubicBezTo>
                <a:cubicBezTo>
                  <a:pt x="2205" y="21018"/>
                  <a:pt x="1" y="22926"/>
                  <a:pt x="861" y="24486"/>
                </a:cubicBezTo>
                <a:cubicBezTo>
                  <a:pt x="1049" y="24808"/>
                  <a:pt x="1372" y="25077"/>
                  <a:pt x="1721" y="25211"/>
                </a:cubicBezTo>
                <a:cubicBezTo>
                  <a:pt x="2838" y="25743"/>
                  <a:pt x="4116" y="25990"/>
                  <a:pt x="5413" y="25990"/>
                </a:cubicBezTo>
                <a:cubicBezTo>
                  <a:pt x="7333" y="25990"/>
                  <a:pt x="9295" y="25448"/>
                  <a:pt x="10835" y="24486"/>
                </a:cubicBezTo>
                <a:cubicBezTo>
                  <a:pt x="13147" y="23034"/>
                  <a:pt x="14384" y="20292"/>
                  <a:pt x="14518" y="17630"/>
                </a:cubicBezTo>
                <a:cubicBezTo>
                  <a:pt x="14653" y="14780"/>
                  <a:pt x="14034" y="11904"/>
                  <a:pt x="13120" y="9269"/>
                </a:cubicBezTo>
                <a:cubicBezTo>
                  <a:pt x="12717" y="8113"/>
                  <a:pt x="12233" y="6957"/>
                  <a:pt x="11722" y="5828"/>
                </a:cubicBezTo>
                <a:cubicBezTo>
                  <a:pt x="10781" y="3866"/>
                  <a:pt x="9195" y="989"/>
                  <a:pt x="7179" y="182"/>
                </a:cubicBezTo>
                <a:cubicBezTo>
                  <a:pt x="6897" y="61"/>
                  <a:pt x="6603" y="1"/>
                  <a:pt x="6314" y="1"/>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28"/>
          <p:cNvSpPr/>
          <p:nvPr/>
        </p:nvSpPr>
        <p:spPr>
          <a:xfrm>
            <a:off x="7634265" y="3725603"/>
            <a:ext cx="717628" cy="713419"/>
          </a:xfrm>
          <a:custGeom>
            <a:avLst/>
            <a:gdLst/>
            <a:ahLst/>
            <a:cxnLst/>
            <a:rect l="l" t="t" r="r" b="b"/>
            <a:pathLst>
              <a:path w="13980" h="13898" extrusionOk="0">
                <a:moveTo>
                  <a:pt x="13362" y="0"/>
                </a:moveTo>
                <a:lnTo>
                  <a:pt x="13362" y="0"/>
                </a:lnTo>
                <a:cubicBezTo>
                  <a:pt x="13523" y="1129"/>
                  <a:pt x="13577" y="2285"/>
                  <a:pt x="13550" y="3468"/>
                </a:cubicBezTo>
                <a:cubicBezTo>
                  <a:pt x="13415" y="6130"/>
                  <a:pt x="12179" y="8872"/>
                  <a:pt x="9840" y="10324"/>
                </a:cubicBezTo>
                <a:cubicBezTo>
                  <a:pt x="8299" y="11286"/>
                  <a:pt x="6338" y="11828"/>
                  <a:pt x="4418" y="11828"/>
                </a:cubicBezTo>
                <a:cubicBezTo>
                  <a:pt x="3121" y="11828"/>
                  <a:pt x="1843" y="11580"/>
                  <a:pt x="726" y="11049"/>
                </a:cubicBezTo>
                <a:cubicBezTo>
                  <a:pt x="565" y="10969"/>
                  <a:pt x="404" y="10861"/>
                  <a:pt x="242" y="10754"/>
                </a:cubicBezTo>
                <a:lnTo>
                  <a:pt x="242" y="10754"/>
                </a:lnTo>
                <a:cubicBezTo>
                  <a:pt x="0" y="11264"/>
                  <a:pt x="0" y="11883"/>
                  <a:pt x="269" y="12394"/>
                </a:cubicBezTo>
                <a:cubicBezTo>
                  <a:pt x="457" y="12716"/>
                  <a:pt x="753" y="12985"/>
                  <a:pt x="1129" y="13119"/>
                </a:cubicBezTo>
                <a:cubicBezTo>
                  <a:pt x="2246" y="13651"/>
                  <a:pt x="3524" y="13898"/>
                  <a:pt x="4821" y="13898"/>
                </a:cubicBezTo>
                <a:cubicBezTo>
                  <a:pt x="6741" y="13898"/>
                  <a:pt x="8703" y="13356"/>
                  <a:pt x="10243" y="12394"/>
                </a:cubicBezTo>
                <a:cubicBezTo>
                  <a:pt x="12555" y="10942"/>
                  <a:pt x="13819" y="8227"/>
                  <a:pt x="13926" y="5538"/>
                </a:cubicBezTo>
                <a:cubicBezTo>
                  <a:pt x="13980" y="3656"/>
                  <a:pt x="13792" y="1801"/>
                  <a:pt x="13362"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28"/>
          <p:cNvSpPr/>
          <p:nvPr/>
        </p:nvSpPr>
        <p:spPr>
          <a:xfrm>
            <a:off x="6905630" y="3050247"/>
            <a:ext cx="817008" cy="1308157"/>
          </a:xfrm>
          <a:custGeom>
            <a:avLst/>
            <a:gdLst/>
            <a:ahLst/>
            <a:cxnLst/>
            <a:rect l="l" t="t" r="r" b="b"/>
            <a:pathLst>
              <a:path w="15916" h="25484" extrusionOk="0">
                <a:moveTo>
                  <a:pt x="13647" y="1"/>
                </a:moveTo>
                <a:cubicBezTo>
                  <a:pt x="13579" y="1"/>
                  <a:pt x="13511" y="4"/>
                  <a:pt x="13442" y="11"/>
                </a:cubicBezTo>
                <a:cubicBezTo>
                  <a:pt x="11265" y="91"/>
                  <a:pt x="8845" y="2296"/>
                  <a:pt x="7313" y="3855"/>
                </a:cubicBezTo>
                <a:cubicBezTo>
                  <a:pt x="6426" y="4742"/>
                  <a:pt x="5619" y="5656"/>
                  <a:pt x="4840" y="6624"/>
                </a:cubicBezTo>
                <a:cubicBezTo>
                  <a:pt x="3119" y="8802"/>
                  <a:pt x="1587" y="11329"/>
                  <a:pt x="780" y="14044"/>
                </a:cubicBezTo>
                <a:cubicBezTo>
                  <a:pt x="0" y="16625"/>
                  <a:pt x="269" y="19609"/>
                  <a:pt x="1990" y="21733"/>
                </a:cubicBezTo>
                <a:cubicBezTo>
                  <a:pt x="3738" y="23924"/>
                  <a:pt x="6725" y="25484"/>
                  <a:pt x="9569" y="25484"/>
                </a:cubicBezTo>
                <a:cubicBezTo>
                  <a:pt x="9831" y="25484"/>
                  <a:pt x="10092" y="25470"/>
                  <a:pt x="10351" y="25443"/>
                </a:cubicBezTo>
                <a:cubicBezTo>
                  <a:pt x="10727" y="25416"/>
                  <a:pt x="11104" y="25282"/>
                  <a:pt x="11399" y="25040"/>
                </a:cubicBezTo>
                <a:cubicBezTo>
                  <a:pt x="12717" y="23857"/>
                  <a:pt x="11265" y="21303"/>
                  <a:pt x="11265" y="19878"/>
                </a:cubicBezTo>
                <a:cubicBezTo>
                  <a:pt x="11211" y="15254"/>
                  <a:pt x="11964" y="10818"/>
                  <a:pt x="14088" y="6678"/>
                </a:cubicBezTo>
                <a:cubicBezTo>
                  <a:pt x="14572" y="5845"/>
                  <a:pt x="14975" y="4984"/>
                  <a:pt x="15351" y="4124"/>
                </a:cubicBezTo>
                <a:cubicBezTo>
                  <a:pt x="15701" y="3129"/>
                  <a:pt x="15916" y="1973"/>
                  <a:pt x="15432" y="1032"/>
                </a:cubicBezTo>
                <a:cubicBezTo>
                  <a:pt x="15063" y="393"/>
                  <a:pt x="14378" y="1"/>
                  <a:pt x="13647" y="1"/>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28"/>
          <p:cNvSpPr/>
          <p:nvPr/>
        </p:nvSpPr>
        <p:spPr>
          <a:xfrm>
            <a:off x="6907015" y="3511709"/>
            <a:ext cx="615528" cy="846627"/>
          </a:xfrm>
          <a:custGeom>
            <a:avLst/>
            <a:gdLst/>
            <a:ahLst/>
            <a:cxnLst/>
            <a:rect l="l" t="t" r="r" b="b"/>
            <a:pathLst>
              <a:path w="11991" h="16493" extrusionOk="0">
                <a:moveTo>
                  <a:pt x="3119" y="0"/>
                </a:moveTo>
                <a:lnTo>
                  <a:pt x="3119" y="0"/>
                </a:lnTo>
                <a:cubicBezTo>
                  <a:pt x="2097" y="1559"/>
                  <a:pt x="1318" y="3280"/>
                  <a:pt x="753" y="5054"/>
                </a:cubicBezTo>
                <a:cubicBezTo>
                  <a:pt x="0" y="7608"/>
                  <a:pt x="269" y="10592"/>
                  <a:pt x="1990" y="12743"/>
                </a:cubicBezTo>
                <a:cubicBezTo>
                  <a:pt x="3715" y="14912"/>
                  <a:pt x="6728" y="16493"/>
                  <a:pt x="9578" y="16493"/>
                </a:cubicBezTo>
                <a:cubicBezTo>
                  <a:pt x="9837" y="16493"/>
                  <a:pt x="10095" y="16480"/>
                  <a:pt x="10351" y="16453"/>
                </a:cubicBezTo>
                <a:cubicBezTo>
                  <a:pt x="10727" y="16426"/>
                  <a:pt x="11077" y="16292"/>
                  <a:pt x="11399" y="16050"/>
                </a:cubicBezTo>
                <a:cubicBezTo>
                  <a:pt x="11802" y="15647"/>
                  <a:pt x="11991" y="15055"/>
                  <a:pt x="11937" y="14491"/>
                </a:cubicBezTo>
                <a:lnTo>
                  <a:pt x="11937" y="14491"/>
                </a:lnTo>
                <a:cubicBezTo>
                  <a:pt x="11749" y="14544"/>
                  <a:pt x="11560" y="14598"/>
                  <a:pt x="11372" y="14625"/>
                </a:cubicBezTo>
                <a:cubicBezTo>
                  <a:pt x="11116" y="14652"/>
                  <a:pt x="10857" y="14665"/>
                  <a:pt x="10596" y="14665"/>
                </a:cubicBezTo>
                <a:cubicBezTo>
                  <a:pt x="7769" y="14665"/>
                  <a:pt x="4759" y="13106"/>
                  <a:pt x="3011" y="10915"/>
                </a:cubicBezTo>
                <a:cubicBezTo>
                  <a:pt x="1291" y="8791"/>
                  <a:pt x="1022" y="5807"/>
                  <a:pt x="1802" y="3226"/>
                </a:cubicBezTo>
                <a:cubicBezTo>
                  <a:pt x="2124" y="2124"/>
                  <a:pt x="2581" y="1049"/>
                  <a:pt x="3119"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28"/>
          <p:cNvSpPr/>
          <p:nvPr/>
        </p:nvSpPr>
        <p:spPr>
          <a:xfrm>
            <a:off x="7246464" y="3089463"/>
            <a:ext cx="770141" cy="1331616"/>
          </a:xfrm>
          <a:custGeom>
            <a:avLst/>
            <a:gdLst/>
            <a:ahLst/>
            <a:cxnLst/>
            <a:rect l="l" t="t" r="r" b="b"/>
            <a:pathLst>
              <a:path w="15003" h="25941" extrusionOk="0">
                <a:moveTo>
                  <a:pt x="9584" y="1"/>
                </a:moveTo>
                <a:cubicBezTo>
                  <a:pt x="8813" y="1"/>
                  <a:pt x="8045" y="233"/>
                  <a:pt x="7394" y="699"/>
                </a:cubicBezTo>
                <a:cubicBezTo>
                  <a:pt x="6077" y="1639"/>
                  <a:pt x="5378" y="3172"/>
                  <a:pt x="4625" y="4650"/>
                </a:cubicBezTo>
                <a:cubicBezTo>
                  <a:pt x="2877" y="8011"/>
                  <a:pt x="1587" y="11587"/>
                  <a:pt x="807" y="15323"/>
                </a:cubicBezTo>
                <a:cubicBezTo>
                  <a:pt x="350" y="17582"/>
                  <a:pt x="1" y="20243"/>
                  <a:pt x="1049" y="22340"/>
                </a:cubicBezTo>
                <a:cubicBezTo>
                  <a:pt x="2177" y="24555"/>
                  <a:pt x="4831" y="25941"/>
                  <a:pt x="7323" y="25941"/>
                </a:cubicBezTo>
                <a:cubicBezTo>
                  <a:pt x="8218" y="25941"/>
                  <a:pt x="9093" y="25762"/>
                  <a:pt x="9867" y="25378"/>
                </a:cubicBezTo>
                <a:cubicBezTo>
                  <a:pt x="11211" y="24733"/>
                  <a:pt x="12314" y="23684"/>
                  <a:pt x="13040" y="22394"/>
                </a:cubicBezTo>
                <a:cubicBezTo>
                  <a:pt x="14680" y="19598"/>
                  <a:pt x="14814" y="16237"/>
                  <a:pt x="14895" y="13065"/>
                </a:cubicBezTo>
                <a:cubicBezTo>
                  <a:pt x="15002" y="10834"/>
                  <a:pt x="14868" y="8576"/>
                  <a:pt x="14545" y="6344"/>
                </a:cubicBezTo>
                <a:cubicBezTo>
                  <a:pt x="14115" y="4005"/>
                  <a:pt x="13416" y="1371"/>
                  <a:pt x="11238" y="376"/>
                </a:cubicBezTo>
                <a:cubicBezTo>
                  <a:pt x="10715" y="126"/>
                  <a:pt x="10149" y="1"/>
                  <a:pt x="9584" y="1"/>
                </a:cubicBezTo>
                <a:close/>
              </a:path>
            </a:pathLst>
          </a:custGeom>
          <a:solidFill>
            <a:srgbClr val="994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28"/>
          <p:cNvSpPr/>
          <p:nvPr/>
        </p:nvSpPr>
        <p:spPr>
          <a:xfrm>
            <a:off x="7246464" y="3855316"/>
            <a:ext cx="754947" cy="565530"/>
          </a:xfrm>
          <a:custGeom>
            <a:avLst/>
            <a:gdLst/>
            <a:ahLst/>
            <a:cxnLst/>
            <a:rect l="l" t="t" r="r" b="b"/>
            <a:pathLst>
              <a:path w="14707" h="11017" extrusionOk="0">
                <a:moveTo>
                  <a:pt x="888" y="0"/>
                </a:moveTo>
                <a:cubicBezTo>
                  <a:pt x="861" y="135"/>
                  <a:pt x="834" y="242"/>
                  <a:pt x="807" y="377"/>
                </a:cubicBezTo>
                <a:cubicBezTo>
                  <a:pt x="350" y="2662"/>
                  <a:pt x="1" y="5323"/>
                  <a:pt x="1049" y="7393"/>
                </a:cubicBezTo>
                <a:cubicBezTo>
                  <a:pt x="2180" y="9614"/>
                  <a:pt x="4846" y="11016"/>
                  <a:pt x="7343" y="11016"/>
                </a:cubicBezTo>
                <a:cubicBezTo>
                  <a:pt x="8232" y="11016"/>
                  <a:pt x="9098" y="10839"/>
                  <a:pt x="9867" y="10458"/>
                </a:cubicBezTo>
                <a:cubicBezTo>
                  <a:pt x="11211" y="9813"/>
                  <a:pt x="12314" y="8764"/>
                  <a:pt x="13040" y="7474"/>
                </a:cubicBezTo>
                <a:cubicBezTo>
                  <a:pt x="14061" y="5753"/>
                  <a:pt x="14491" y="3818"/>
                  <a:pt x="14706" y="1828"/>
                </a:cubicBezTo>
                <a:lnTo>
                  <a:pt x="14706" y="1828"/>
                </a:lnTo>
                <a:cubicBezTo>
                  <a:pt x="14438" y="2904"/>
                  <a:pt x="14034" y="3952"/>
                  <a:pt x="13470" y="4893"/>
                </a:cubicBezTo>
                <a:cubicBezTo>
                  <a:pt x="12744" y="6183"/>
                  <a:pt x="11642" y="7232"/>
                  <a:pt x="10324" y="7877"/>
                </a:cubicBezTo>
                <a:cubicBezTo>
                  <a:pt x="9547" y="8259"/>
                  <a:pt x="8676" y="8436"/>
                  <a:pt x="7785" y="8436"/>
                </a:cubicBezTo>
                <a:cubicBezTo>
                  <a:pt x="5284" y="8436"/>
                  <a:pt x="2629" y="7039"/>
                  <a:pt x="1479" y="4839"/>
                </a:cubicBezTo>
                <a:cubicBezTo>
                  <a:pt x="754" y="3388"/>
                  <a:pt x="700" y="1667"/>
                  <a:pt x="888"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28"/>
          <p:cNvSpPr/>
          <p:nvPr/>
        </p:nvSpPr>
        <p:spPr>
          <a:xfrm>
            <a:off x="7610807" y="3580697"/>
            <a:ext cx="151842" cy="140805"/>
          </a:xfrm>
          <a:custGeom>
            <a:avLst/>
            <a:gdLst/>
            <a:ahLst/>
            <a:cxnLst/>
            <a:rect l="l" t="t" r="r" b="b"/>
            <a:pathLst>
              <a:path w="2958" h="2743" extrusionOk="0">
                <a:moveTo>
                  <a:pt x="1586" y="0"/>
                </a:moveTo>
                <a:lnTo>
                  <a:pt x="0" y="2043"/>
                </a:lnTo>
                <a:lnTo>
                  <a:pt x="2957" y="2742"/>
                </a:lnTo>
                <a:lnTo>
                  <a:pt x="1586" y="0"/>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8"/>
          <p:cNvSpPr/>
          <p:nvPr/>
        </p:nvSpPr>
        <p:spPr>
          <a:xfrm>
            <a:off x="7213356" y="3210860"/>
            <a:ext cx="343671" cy="365744"/>
          </a:xfrm>
          <a:custGeom>
            <a:avLst/>
            <a:gdLst/>
            <a:ahLst/>
            <a:cxnLst/>
            <a:rect l="l" t="t" r="r" b="b"/>
            <a:pathLst>
              <a:path w="6695" h="7125" extrusionOk="0">
                <a:moveTo>
                  <a:pt x="5055" y="0"/>
                </a:moveTo>
                <a:lnTo>
                  <a:pt x="1" y="4087"/>
                </a:lnTo>
                <a:lnTo>
                  <a:pt x="6695" y="7125"/>
                </a:lnTo>
                <a:lnTo>
                  <a:pt x="6695" y="7125"/>
                </a:lnTo>
                <a:lnTo>
                  <a:pt x="5055" y="0"/>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8"/>
          <p:cNvSpPr/>
          <p:nvPr/>
        </p:nvSpPr>
        <p:spPr>
          <a:xfrm>
            <a:off x="7213356" y="3210860"/>
            <a:ext cx="343671" cy="365744"/>
          </a:xfrm>
          <a:custGeom>
            <a:avLst/>
            <a:gdLst/>
            <a:ahLst/>
            <a:cxnLst/>
            <a:rect l="l" t="t" r="r" b="b"/>
            <a:pathLst>
              <a:path w="6695" h="7125" extrusionOk="0">
                <a:moveTo>
                  <a:pt x="5055" y="0"/>
                </a:moveTo>
                <a:lnTo>
                  <a:pt x="1" y="4087"/>
                </a:lnTo>
                <a:lnTo>
                  <a:pt x="6695" y="7125"/>
                </a:lnTo>
                <a:lnTo>
                  <a:pt x="6560" y="6560"/>
                </a:lnTo>
                <a:lnTo>
                  <a:pt x="1883" y="3979"/>
                </a:lnTo>
                <a:lnTo>
                  <a:pt x="5324" y="1156"/>
                </a:lnTo>
                <a:lnTo>
                  <a:pt x="5055" y="0"/>
                </a:ln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28"/>
          <p:cNvSpPr/>
          <p:nvPr/>
        </p:nvSpPr>
        <p:spPr>
          <a:xfrm>
            <a:off x="7842616" y="3355766"/>
            <a:ext cx="375446" cy="303632"/>
          </a:xfrm>
          <a:custGeom>
            <a:avLst/>
            <a:gdLst/>
            <a:ahLst/>
            <a:cxnLst/>
            <a:rect l="l" t="t" r="r" b="b"/>
            <a:pathLst>
              <a:path w="7314" h="5915" extrusionOk="0">
                <a:moveTo>
                  <a:pt x="4679" y="0"/>
                </a:moveTo>
                <a:lnTo>
                  <a:pt x="1" y="5619"/>
                </a:lnTo>
                <a:lnTo>
                  <a:pt x="7313" y="5915"/>
                </a:lnTo>
                <a:lnTo>
                  <a:pt x="4679" y="0"/>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8"/>
          <p:cNvSpPr/>
          <p:nvPr/>
        </p:nvSpPr>
        <p:spPr>
          <a:xfrm>
            <a:off x="7842616" y="3355766"/>
            <a:ext cx="375446" cy="303632"/>
          </a:xfrm>
          <a:custGeom>
            <a:avLst/>
            <a:gdLst/>
            <a:ahLst/>
            <a:cxnLst/>
            <a:rect l="l" t="t" r="r" b="b"/>
            <a:pathLst>
              <a:path w="7314" h="5915" extrusionOk="0">
                <a:moveTo>
                  <a:pt x="4679" y="0"/>
                </a:moveTo>
                <a:lnTo>
                  <a:pt x="3899" y="914"/>
                </a:lnTo>
                <a:lnTo>
                  <a:pt x="5673" y="4974"/>
                </a:lnTo>
                <a:lnTo>
                  <a:pt x="377" y="5162"/>
                </a:lnTo>
                <a:lnTo>
                  <a:pt x="1" y="5619"/>
                </a:lnTo>
                <a:lnTo>
                  <a:pt x="7313" y="5915"/>
                </a:lnTo>
                <a:lnTo>
                  <a:pt x="4679" y="0"/>
                </a:ln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8"/>
          <p:cNvSpPr/>
          <p:nvPr/>
        </p:nvSpPr>
        <p:spPr>
          <a:xfrm>
            <a:off x="7198162" y="3522745"/>
            <a:ext cx="1026804" cy="645917"/>
          </a:xfrm>
          <a:custGeom>
            <a:avLst/>
            <a:gdLst/>
            <a:ahLst/>
            <a:cxnLst/>
            <a:rect l="l" t="t" r="r" b="b"/>
            <a:pathLst>
              <a:path w="20003" h="12583" extrusionOk="0">
                <a:moveTo>
                  <a:pt x="55" y="0"/>
                </a:moveTo>
                <a:cubicBezTo>
                  <a:pt x="55" y="188"/>
                  <a:pt x="55" y="350"/>
                  <a:pt x="28" y="538"/>
                </a:cubicBezTo>
                <a:lnTo>
                  <a:pt x="28" y="1102"/>
                </a:lnTo>
                <a:cubicBezTo>
                  <a:pt x="1" y="1452"/>
                  <a:pt x="28" y="1828"/>
                  <a:pt x="28" y="2151"/>
                </a:cubicBezTo>
                <a:cubicBezTo>
                  <a:pt x="55" y="2850"/>
                  <a:pt x="135" y="3549"/>
                  <a:pt x="243" y="4221"/>
                </a:cubicBezTo>
                <a:cubicBezTo>
                  <a:pt x="673" y="6614"/>
                  <a:pt x="1668" y="8764"/>
                  <a:pt x="3146" y="10243"/>
                </a:cubicBezTo>
                <a:cubicBezTo>
                  <a:pt x="4786" y="11856"/>
                  <a:pt x="6991" y="12528"/>
                  <a:pt x="9195" y="12582"/>
                </a:cubicBezTo>
                <a:cubicBezTo>
                  <a:pt x="9243" y="12582"/>
                  <a:pt x="9290" y="12583"/>
                  <a:pt x="9337" y="12583"/>
                </a:cubicBezTo>
                <a:cubicBezTo>
                  <a:pt x="11466" y="12583"/>
                  <a:pt x="13563" y="11992"/>
                  <a:pt x="15352" y="10834"/>
                </a:cubicBezTo>
                <a:cubicBezTo>
                  <a:pt x="17314" y="9598"/>
                  <a:pt x="18927" y="7823"/>
                  <a:pt x="20003" y="5780"/>
                </a:cubicBezTo>
                <a:lnTo>
                  <a:pt x="20003" y="5780"/>
                </a:lnTo>
                <a:cubicBezTo>
                  <a:pt x="19599" y="5995"/>
                  <a:pt x="19169" y="6210"/>
                  <a:pt x="18712" y="6372"/>
                </a:cubicBezTo>
                <a:cubicBezTo>
                  <a:pt x="18255" y="6560"/>
                  <a:pt x="17798" y="6721"/>
                  <a:pt x="17314" y="6882"/>
                </a:cubicBezTo>
                <a:cubicBezTo>
                  <a:pt x="16078" y="7259"/>
                  <a:pt x="14841" y="7555"/>
                  <a:pt x="13550" y="7770"/>
                </a:cubicBezTo>
                <a:lnTo>
                  <a:pt x="13416" y="9275"/>
                </a:lnTo>
                <a:lnTo>
                  <a:pt x="11400" y="9410"/>
                </a:lnTo>
                <a:lnTo>
                  <a:pt x="11534" y="7904"/>
                </a:lnTo>
                <a:lnTo>
                  <a:pt x="11265" y="7904"/>
                </a:lnTo>
                <a:lnTo>
                  <a:pt x="9410" y="7689"/>
                </a:lnTo>
                <a:cubicBezTo>
                  <a:pt x="7959" y="7420"/>
                  <a:pt x="6561" y="6909"/>
                  <a:pt x="5270" y="6183"/>
                </a:cubicBezTo>
                <a:lnTo>
                  <a:pt x="4571" y="7528"/>
                </a:lnTo>
                <a:lnTo>
                  <a:pt x="2931" y="6425"/>
                </a:lnTo>
                <a:lnTo>
                  <a:pt x="3630" y="5108"/>
                </a:lnTo>
                <a:lnTo>
                  <a:pt x="3442" y="5001"/>
                </a:lnTo>
                <a:lnTo>
                  <a:pt x="3335" y="4893"/>
                </a:lnTo>
                <a:cubicBezTo>
                  <a:pt x="1748" y="3656"/>
                  <a:pt x="619" y="1936"/>
                  <a:pt x="55" y="0"/>
                </a:cubicBez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28"/>
          <p:cNvSpPr/>
          <p:nvPr/>
        </p:nvSpPr>
        <p:spPr>
          <a:xfrm>
            <a:off x="7198162" y="3522745"/>
            <a:ext cx="1026804" cy="645917"/>
          </a:xfrm>
          <a:custGeom>
            <a:avLst/>
            <a:gdLst/>
            <a:ahLst/>
            <a:cxnLst/>
            <a:rect l="l" t="t" r="r" b="b"/>
            <a:pathLst>
              <a:path w="20003" h="12583" extrusionOk="0">
                <a:moveTo>
                  <a:pt x="55" y="0"/>
                </a:moveTo>
                <a:cubicBezTo>
                  <a:pt x="55" y="188"/>
                  <a:pt x="55" y="350"/>
                  <a:pt x="28" y="538"/>
                </a:cubicBezTo>
                <a:lnTo>
                  <a:pt x="28" y="1102"/>
                </a:lnTo>
                <a:cubicBezTo>
                  <a:pt x="1" y="1452"/>
                  <a:pt x="28" y="1828"/>
                  <a:pt x="28" y="2151"/>
                </a:cubicBezTo>
                <a:cubicBezTo>
                  <a:pt x="55" y="2850"/>
                  <a:pt x="135" y="3549"/>
                  <a:pt x="243" y="4221"/>
                </a:cubicBezTo>
                <a:cubicBezTo>
                  <a:pt x="673" y="6614"/>
                  <a:pt x="1668" y="8764"/>
                  <a:pt x="3146" y="10243"/>
                </a:cubicBezTo>
                <a:cubicBezTo>
                  <a:pt x="4786" y="11856"/>
                  <a:pt x="6991" y="12528"/>
                  <a:pt x="9195" y="12582"/>
                </a:cubicBezTo>
                <a:cubicBezTo>
                  <a:pt x="9243" y="12582"/>
                  <a:pt x="9291" y="12583"/>
                  <a:pt x="9339" y="12583"/>
                </a:cubicBezTo>
                <a:cubicBezTo>
                  <a:pt x="11492" y="12583"/>
                  <a:pt x="13564" y="11992"/>
                  <a:pt x="15379" y="10834"/>
                </a:cubicBezTo>
                <a:cubicBezTo>
                  <a:pt x="17341" y="9571"/>
                  <a:pt x="18927" y="7823"/>
                  <a:pt x="20003" y="5753"/>
                </a:cubicBezTo>
                <a:lnTo>
                  <a:pt x="20003" y="5753"/>
                </a:lnTo>
                <a:cubicBezTo>
                  <a:pt x="19922" y="5834"/>
                  <a:pt x="19814" y="5861"/>
                  <a:pt x="19734" y="5915"/>
                </a:cubicBezTo>
                <a:cubicBezTo>
                  <a:pt x="18685" y="7555"/>
                  <a:pt x="17287" y="8952"/>
                  <a:pt x="15647" y="10028"/>
                </a:cubicBezTo>
                <a:cubicBezTo>
                  <a:pt x="13859" y="11159"/>
                  <a:pt x="11762" y="11749"/>
                  <a:pt x="9633" y="11749"/>
                </a:cubicBezTo>
                <a:cubicBezTo>
                  <a:pt x="9586" y="11749"/>
                  <a:pt x="9538" y="11749"/>
                  <a:pt x="9491" y="11748"/>
                </a:cubicBezTo>
                <a:cubicBezTo>
                  <a:pt x="7286" y="11695"/>
                  <a:pt x="5082" y="11023"/>
                  <a:pt x="3442" y="9410"/>
                </a:cubicBezTo>
                <a:cubicBezTo>
                  <a:pt x="1963" y="7931"/>
                  <a:pt x="969" y="5780"/>
                  <a:pt x="539" y="3387"/>
                </a:cubicBezTo>
                <a:cubicBezTo>
                  <a:pt x="431" y="2689"/>
                  <a:pt x="350" y="2016"/>
                  <a:pt x="324" y="1317"/>
                </a:cubicBezTo>
                <a:cubicBezTo>
                  <a:pt x="297" y="1102"/>
                  <a:pt x="297" y="914"/>
                  <a:pt x="297" y="699"/>
                </a:cubicBezTo>
                <a:cubicBezTo>
                  <a:pt x="216" y="484"/>
                  <a:pt x="135" y="242"/>
                  <a:pt x="55" y="0"/>
                </a:cubicBez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28"/>
          <p:cNvSpPr/>
          <p:nvPr/>
        </p:nvSpPr>
        <p:spPr>
          <a:xfrm>
            <a:off x="4857750" y="3876002"/>
            <a:ext cx="5166873" cy="1842683"/>
          </a:xfrm>
          <a:custGeom>
            <a:avLst/>
            <a:gdLst/>
            <a:ahLst/>
            <a:cxnLst/>
            <a:rect l="l" t="t" r="r" b="b"/>
            <a:pathLst>
              <a:path w="100655" h="35897" extrusionOk="0">
                <a:moveTo>
                  <a:pt x="68635" y="0"/>
                </a:moveTo>
                <a:cubicBezTo>
                  <a:pt x="68496" y="441"/>
                  <a:pt x="68373" y="886"/>
                  <a:pt x="68265" y="1335"/>
                </a:cubicBezTo>
                <a:lnTo>
                  <a:pt x="68265" y="1335"/>
                </a:lnTo>
                <a:cubicBezTo>
                  <a:pt x="68393" y="891"/>
                  <a:pt x="68516" y="446"/>
                  <a:pt x="68635" y="0"/>
                </a:cubicBezTo>
                <a:close/>
                <a:moveTo>
                  <a:pt x="68265" y="1335"/>
                </a:moveTo>
                <a:lnTo>
                  <a:pt x="68265" y="1335"/>
                </a:lnTo>
                <a:cubicBezTo>
                  <a:pt x="67499" y="4000"/>
                  <a:pt x="66577" y="6641"/>
                  <a:pt x="65517" y="9222"/>
                </a:cubicBezTo>
                <a:cubicBezTo>
                  <a:pt x="64952" y="6856"/>
                  <a:pt x="64415" y="4490"/>
                  <a:pt x="63877" y="2124"/>
                </a:cubicBezTo>
                <a:cubicBezTo>
                  <a:pt x="63823" y="4463"/>
                  <a:pt x="63339" y="6802"/>
                  <a:pt x="62452" y="8980"/>
                </a:cubicBezTo>
                <a:cubicBezTo>
                  <a:pt x="61861" y="6963"/>
                  <a:pt x="61108" y="5001"/>
                  <a:pt x="60194" y="3119"/>
                </a:cubicBezTo>
                <a:cubicBezTo>
                  <a:pt x="60006" y="5565"/>
                  <a:pt x="59791" y="8039"/>
                  <a:pt x="59602" y="10512"/>
                </a:cubicBezTo>
                <a:cubicBezTo>
                  <a:pt x="58446" y="7931"/>
                  <a:pt x="57290" y="5323"/>
                  <a:pt x="56161" y="2743"/>
                </a:cubicBezTo>
                <a:lnTo>
                  <a:pt x="56161" y="10620"/>
                </a:lnTo>
                <a:cubicBezTo>
                  <a:pt x="55570" y="9437"/>
                  <a:pt x="54978" y="8254"/>
                  <a:pt x="54387" y="7071"/>
                </a:cubicBezTo>
                <a:cubicBezTo>
                  <a:pt x="53984" y="8039"/>
                  <a:pt x="53580" y="8980"/>
                  <a:pt x="53177" y="9921"/>
                </a:cubicBezTo>
                <a:cubicBezTo>
                  <a:pt x="52774" y="8361"/>
                  <a:pt x="51914" y="6883"/>
                  <a:pt x="51430" y="5270"/>
                </a:cubicBezTo>
                <a:cubicBezTo>
                  <a:pt x="51430" y="6426"/>
                  <a:pt x="51134" y="7528"/>
                  <a:pt x="50569" y="8523"/>
                </a:cubicBezTo>
                <a:cubicBezTo>
                  <a:pt x="50247" y="7098"/>
                  <a:pt x="49736" y="5700"/>
                  <a:pt x="49091" y="4383"/>
                </a:cubicBezTo>
                <a:lnTo>
                  <a:pt x="49091" y="4383"/>
                </a:lnTo>
                <a:cubicBezTo>
                  <a:pt x="49440" y="5135"/>
                  <a:pt x="47881" y="8845"/>
                  <a:pt x="47585" y="9652"/>
                </a:cubicBezTo>
                <a:cubicBezTo>
                  <a:pt x="46671" y="8872"/>
                  <a:pt x="45945" y="8146"/>
                  <a:pt x="44870" y="7555"/>
                </a:cubicBezTo>
                <a:cubicBezTo>
                  <a:pt x="44547" y="8146"/>
                  <a:pt x="44252" y="8765"/>
                  <a:pt x="44010" y="9410"/>
                </a:cubicBezTo>
                <a:cubicBezTo>
                  <a:pt x="43176" y="8872"/>
                  <a:pt x="42504" y="8146"/>
                  <a:pt x="41993" y="7286"/>
                </a:cubicBezTo>
                <a:cubicBezTo>
                  <a:pt x="41967" y="7931"/>
                  <a:pt x="41940" y="8576"/>
                  <a:pt x="41913" y="9222"/>
                </a:cubicBezTo>
                <a:lnTo>
                  <a:pt x="36590" y="3280"/>
                </a:lnTo>
                <a:lnTo>
                  <a:pt x="36590" y="3280"/>
                </a:lnTo>
                <a:cubicBezTo>
                  <a:pt x="36805" y="5323"/>
                  <a:pt x="36993" y="7367"/>
                  <a:pt x="37181" y="9383"/>
                </a:cubicBezTo>
                <a:cubicBezTo>
                  <a:pt x="35918" y="6399"/>
                  <a:pt x="34090" y="3684"/>
                  <a:pt x="31778" y="1398"/>
                </a:cubicBezTo>
                <a:lnTo>
                  <a:pt x="31778" y="1398"/>
                </a:lnTo>
                <a:lnTo>
                  <a:pt x="34547" y="11050"/>
                </a:lnTo>
                <a:cubicBezTo>
                  <a:pt x="33202" y="9007"/>
                  <a:pt x="31697" y="7071"/>
                  <a:pt x="30003" y="5297"/>
                </a:cubicBezTo>
                <a:lnTo>
                  <a:pt x="30003" y="5297"/>
                </a:lnTo>
                <a:cubicBezTo>
                  <a:pt x="30272" y="7313"/>
                  <a:pt x="30541" y="9329"/>
                  <a:pt x="30810" y="11372"/>
                </a:cubicBezTo>
                <a:cubicBezTo>
                  <a:pt x="29815" y="11023"/>
                  <a:pt x="28928" y="10458"/>
                  <a:pt x="28202" y="9732"/>
                </a:cubicBezTo>
                <a:cubicBezTo>
                  <a:pt x="28121" y="10862"/>
                  <a:pt x="28014" y="11991"/>
                  <a:pt x="27933" y="13120"/>
                </a:cubicBezTo>
                <a:cubicBezTo>
                  <a:pt x="26858" y="12878"/>
                  <a:pt x="25809" y="12394"/>
                  <a:pt x="24949" y="11722"/>
                </a:cubicBezTo>
                <a:cubicBezTo>
                  <a:pt x="24815" y="12394"/>
                  <a:pt x="24707" y="13093"/>
                  <a:pt x="24600" y="13765"/>
                </a:cubicBezTo>
                <a:cubicBezTo>
                  <a:pt x="23659" y="13657"/>
                  <a:pt x="22745" y="13389"/>
                  <a:pt x="21911" y="12932"/>
                </a:cubicBezTo>
                <a:cubicBezTo>
                  <a:pt x="21804" y="13604"/>
                  <a:pt x="21508" y="14249"/>
                  <a:pt x="21078" y="14787"/>
                </a:cubicBezTo>
                <a:lnTo>
                  <a:pt x="19868" y="13953"/>
                </a:lnTo>
                <a:cubicBezTo>
                  <a:pt x="19733" y="14491"/>
                  <a:pt x="19572" y="15029"/>
                  <a:pt x="19438" y="15566"/>
                </a:cubicBezTo>
                <a:cubicBezTo>
                  <a:pt x="18631" y="15324"/>
                  <a:pt x="17879" y="14921"/>
                  <a:pt x="17233" y="14383"/>
                </a:cubicBezTo>
                <a:lnTo>
                  <a:pt x="16749" y="16642"/>
                </a:lnTo>
                <a:cubicBezTo>
                  <a:pt x="15997" y="16480"/>
                  <a:pt x="15298" y="16104"/>
                  <a:pt x="14760" y="15566"/>
                </a:cubicBezTo>
                <a:cubicBezTo>
                  <a:pt x="14733" y="16534"/>
                  <a:pt x="13658" y="17045"/>
                  <a:pt x="12744" y="17314"/>
                </a:cubicBezTo>
                <a:lnTo>
                  <a:pt x="6990" y="19142"/>
                </a:lnTo>
                <a:cubicBezTo>
                  <a:pt x="5028" y="19760"/>
                  <a:pt x="1" y="21319"/>
                  <a:pt x="1936" y="24277"/>
                </a:cubicBezTo>
                <a:cubicBezTo>
                  <a:pt x="2366" y="24868"/>
                  <a:pt x="2877" y="25352"/>
                  <a:pt x="3496" y="25755"/>
                </a:cubicBezTo>
                <a:cubicBezTo>
                  <a:pt x="8200" y="29196"/>
                  <a:pt x="12206" y="30783"/>
                  <a:pt x="18013" y="31750"/>
                </a:cubicBezTo>
                <a:cubicBezTo>
                  <a:pt x="24304" y="32772"/>
                  <a:pt x="30622" y="33820"/>
                  <a:pt x="36966" y="34519"/>
                </a:cubicBezTo>
                <a:cubicBezTo>
                  <a:pt x="46078" y="35546"/>
                  <a:pt x="55236" y="35896"/>
                  <a:pt x="64419" y="35896"/>
                </a:cubicBezTo>
                <a:cubicBezTo>
                  <a:pt x="65099" y="35896"/>
                  <a:pt x="65778" y="35894"/>
                  <a:pt x="66458" y="35891"/>
                </a:cubicBezTo>
                <a:cubicBezTo>
                  <a:pt x="74066" y="35864"/>
                  <a:pt x="81674" y="35595"/>
                  <a:pt x="89175" y="34439"/>
                </a:cubicBezTo>
                <a:cubicBezTo>
                  <a:pt x="91944" y="34009"/>
                  <a:pt x="94767" y="33417"/>
                  <a:pt x="96998" y="31750"/>
                </a:cubicBezTo>
                <a:cubicBezTo>
                  <a:pt x="99229" y="30057"/>
                  <a:pt x="100654" y="27046"/>
                  <a:pt x="99687" y="24438"/>
                </a:cubicBezTo>
                <a:cubicBezTo>
                  <a:pt x="98450" y="21158"/>
                  <a:pt x="94605" y="21266"/>
                  <a:pt x="92885" y="18147"/>
                </a:cubicBezTo>
                <a:cubicBezTo>
                  <a:pt x="91836" y="16211"/>
                  <a:pt x="91460" y="13980"/>
                  <a:pt x="91084" y="11776"/>
                </a:cubicBezTo>
                <a:cubicBezTo>
                  <a:pt x="90895" y="13066"/>
                  <a:pt x="90680" y="14356"/>
                  <a:pt x="90492" y="15647"/>
                </a:cubicBezTo>
                <a:cubicBezTo>
                  <a:pt x="89121" y="13577"/>
                  <a:pt x="88046" y="11292"/>
                  <a:pt x="87293" y="8899"/>
                </a:cubicBezTo>
                <a:cubicBezTo>
                  <a:pt x="87239" y="10888"/>
                  <a:pt x="86702" y="12797"/>
                  <a:pt x="85734" y="14545"/>
                </a:cubicBezTo>
                <a:cubicBezTo>
                  <a:pt x="84228" y="12098"/>
                  <a:pt x="83234" y="9383"/>
                  <a:pt x="82803" y="6560"/>
                </a:cubicBezTo>
                <a:cubicBezTo>
                  <a:pt x="82776" y="8684"/>
                  <a:pt x="82400" y="10781"/>
                  <a:pt x="81674" y="12770"/>
                </a:cubicBezTo>
                <a:cubicBezTo>
                  <a:pt x="81110" y="12125"/>
                  <a:pt x="80841" y="11292"/>
                  <a:pt x="80948" y="10458"/>
                </a:cubicBezTo>
                <a:lnTo>
                  <a:pt x="80948" y="10458"/>
                </a:lnTo>
                <a:lnTo>
                  <a:pt x="80276" y="12690"/>
                </a:lnTo>
                <a:cubicBezTo>
                  <a:pt x="79604" y="12448"/>
                  <a:pt x="79066" y="11937"/>
                  <a:pt x="78744" y="11319"/>
                </a:cubicBezTo>
                <a:lnTo>
                  <a:pt x="77453" y="12340"/>
                </a:lnTo>
                <a:cubicBezTo>
                  <a:pt x="76459" y="11319"/>
                  <a:pt x="75625" y="10109"/>
                  <a:pt x="75034" y="8791"/>
                </a:cubicBezTo>
                <a:lnTo>
                  <a:pt x="73448" y="11722"/>
                </a:lnTo>
                <a:cubicBezTo>
                  <a:pt x="71700" y="8926"/>
                  <a:pt x="70974" y="5619"/>
                  <a:pt x="71405" y="2366"/>
                </a:cubicBezTo>
                <a:lnTo>
                  <a:pt x="71405" y="2366"/>
                </a:lnTo>
                <a:cubicBezTo>
                  <a:pt x="70732" y="5001"/>
                  <a:pt x="69630" y="7501"/>
                  <a:pt x="68152" y="9786"/>
                </a:cubicBezTo>
                <a:cubicBezTo>
                  <a:pt x="67550" y="6989"/>
                  <a:pt x="67605" y="4092"/>
                  <a:pt x="68265" y="13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3" name="Google Shape;453;p28"/>
          <p:cNvGrpSpPr/>
          <p:nvPr/>
        </p:nvGrpSpPr>
        <p:grpSpPr>
          <a:xfrm>
            <a:off x="7522552" y="910021"/>
            <a:ext cx="1119037" cy="1431064"/>
            <a:chOff x="554751" y="1923134"/>
            <a:chExt cx="1454806" cy="1860458"/>
          </a:xfrm>
        </p:grpSpPr>
        <p:sp>
          <p:nvSpPr>
            <p:cNvPr id="454" name="Google Shape;454;p28"/>
            <p:cNvSpPr/>
            <p:nvPr/>
          </p:nvSpPr>
          <p:spPr>
            <a:xfrm>
              <a:off x="1132888" y="2882099"/>
              <a:ext cx="813222" cy="898506"/>
            </a:xfrm>
            <a:custGeom>
              <a:avLst/>
              <a:gdLst/>
              <a:ahLst/>
              <a:cxnLst/>
              <a:rect l="l" t="t" r="r" b="b"/>
              <a:pathLst>
                <a:path w="22046" h="24358" extrusionOk="0">
                  <a:moveTo>
                    <a:pt x="22045" y="1"/>
                  </a:moveTo>
                  <a:lnTo>
                    <a:pt x="15513" y="6157"/>
                  </a:lnTo>
                  <a:lnTo>
                    <a:pt x="7125" y="8388"/>
                  </a:lnTo>
                  <a:lnTo>
                    <a:pt x="3119" y="12905"/>
                  </a:lnTo>
                  <a:lnTo>
                    <a:pt x="350" y="19492"/>
                  </a:lnTo>
                  <a:lnTo>
                    <a:pt x="0" y="24358"/>
                  </a:lnTo>
                  <a:lnTo>
                    <a:pt x="4275" y="15378"/>
                  </a:lnTo>
                  <a:lnTo>
                    <a:pt x="13577" y="13254"/>
                  </a:lnTo>
                  <a:lnTo>
                    <a:pt x="16319" y="9598"/>
                  </a:lnTo>
                  <a:lnTo>
                    <a:pt x="13093" y="12394"/>
                  </a:lnTo>
                  <a:lnTo>
                    <a:pt x="8227" y="13469"/>
                  </a:lnTo>
                  <a:lnTo>
                    <a:pt x="9706" y="9114"/>
                  </a:lnTo>
                  <a:lnTo>
                    <a:pt x="7689" y="13254"/>
                  </a:lnTo>
                  <a:lnTo>
                    <a:pt x="3979" y="13685"/>
                  </a:lnTo>
                  <a:lnTo>
                    <a:pt x="6910" y="9840"/>
                  </a:lnTo>
                  <a:lnTo>
                    <a:pt x="16077" y="7179"/>
                  </a:lnTo>
                  <a:lnTo>
                    <a:pt x="21615" y="7367"/>
                  </a:lnTo>
                  <a:lnTo>
                    <a:pt x="17099" y="6130"/>
                  </a:lnTo>
                  <a:lnTo>
                    <a:pt x="220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28"/>
            <p:cNvSpPr/>
            <p:nvPr/>
          </p:nvSpPr>
          <p:spPr>
            <a:xfrm>
              <a:off x="1030747" y="1923134"/>
              <a:ext cx="326307" cy="1860458"/>
            </a:xfrm>
            <a:custGeom>
              <a:avLst/>
              <a:gdLst/>
              <a:ahLst/>
              <a:cxnLst/>
              <a:rect l="l" t="t" r="r" b="b"/>
              <a:pathLst>
                <a:path w="8846" h="50436" extrusionOk="0">
                  <a:moveTo>
                    <a:pt x="8845" y="1"/>
                  </a:moveTo>
                  <a:lnTo>
                    <a:pt x="6963" y="12690"/>
                  </a:lnTo>
                  <a:lnTo>
                    <a:pt x="2931" y="22449"/>
                  </a:lnTo>
                  <a:lnTo>
                    <a:pt x="2151" y="31805"/>
                  </a:lnTo>
                  <a:lnTo>
                    <a:pt x="780" y="45354"/>
                  </a:lnTo>
                  <a:lnTo>
                    <a:pt x="0" y="50166"/>
                  </a:lnTo>
                  <a:lnTo>
                    <a:pt x="3710" y="50435"/>
                  </a:lnTo>
                  <a:lnTo>
                    <a:pt x="3603" y="45354"/>
                  </a:lnTo>
                  <a:lnTo>
                    <a:pt x="5592" y="33875"/>
                  </a:lnTo>
                  <a:lnTo>
                    <a:pt x="5565" y="22825"/>
                  </a:lnTo>
                  <a:lnTo>
                    <a:pt x="7851" y="13550"/>
                  </a:lnTo>
                  <a:lnTo>
                    <a:pt x="88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28"/>
            <p:cNvSpPr/>
            <p:nvPr/>
          </p:nvSpPr>
          <p:spPr>
            <a:xfrm>
              <a:off x="1214189" y="2190901"/>
              <a:ext cx="795368" cy="848929"/>
            </a:xfrm>
            <a:custGeom>
              <a:avLst/>
              <a:gdLst/>
              <a:ahLst/>
              <a:cxnLst/>
              <a:rect l="l" t="t" r="r" b="b"/>
              <a:pathLst>
                <a:path w="21562" h="23014" extrusionOk="0">
                  <a:moveTo>
                    <a:pt x="16803" y="0"/>
                  </a:moveTo>
                  <a:lnTo>
                    <a:pt x="15701" y="4167"/>
                  </a:lnTo>
                  <a:lnTo>
                    <a:pt x="11534" y="9168"/>
                  </a:lnTo>
                  <a:lnTo>
                    <a:pt x="9948" y="14464"/>
                  </a:lnTo>
                  <a:lnTo>
                    <a:pt x="8012" y="16453"/>
                  </a:lnTo>
                  <a:lnTo>
                    <a:pt x="5297" y="16991"/>
                  </a:lnTo>
                  <a:lnTo>
                    <a:pt x="7018" y="11130"/>
                  </a:lnTo>
                  <a:lnTo>
                    <a:pt x="12341" y="5888"/>
                  </a:lnTo>
                  <a:lnTo>
                    <a:pt x="12852" y="1479"/>
                  </a:lnTo>
                  <a:lnTo>
                    <a:pt x="11803" y="5673"/>
                  </a:lnTo>
                  <a:lnTo>
                    <a:pt x="9168" y="8146"/>
                  </a:lnTo>
                  <a:lnTo>
                    <a:pt x="8846" y="5135"/>
                  </a:lnTo>
                  <a:lnTo>
                    <a:pt x="10136" y="2124"/>
                  </a:lnTo>
                  <a:lnTo>
                    <a:pt x="10136" y="2124"/>
                  </a:lnTo>
                  <a:lnTo>
                    <a:pt x="8201" y="5162"/>
                  </a:lnTo>
                  <a:lnTo>
                    <a:pt x="8147" y="8254"/>
                  </a:lnTo>
                  <a:lnTo>
                    <a:pt x="6184" y="10431"/>
                  </a:lnTo>
                  <a:lnTo>
                    <a:pt x="4921" y="5404"/>
                  </a:lnTo>
                  <a:lnTo>
                    <a:pt x="5082" y="3361"/>
                  </a:lnTo>
                  <a:lnTo>
                    <a:pt x="4383" y="5807"/>
                  </a:lnTo>
                  <a:lnTo>
                    <a:pt x="5351" y="11292"/>
                  </a:lnTo>
                  <a:lnTo>
                    <a:pt x="5673" y="12286"/>
                  </a:lnTo>
                  <a:lnTo>
                    <a:pt x="3980" y="16964"/>
                  </a:lnTo>
                  <a:lnTo>
                    <a:pt x="189" y="20486"/>
                  </a:lnTo>
                  <a:lnTo>
                    <a:pt x="1" y="23013"/>
                  </a:lnTo>
                  <a:lnTo>
                    <a:pt x="1" y="23013"/>
                  </a:lnTo>
                  <a:lnTo>
                    <a:pt x="4894" y="18631"/>
                  </a:lnTo>
                  <a:lnTo>
                    <a:pt x="8765" y="17287"/>
                  </a:lnTo>
                  <a:lnTo>
                    <a:pt x="11158" y="14598"/>
                  </a:lnTo>
                  <a:lnTo>
                    <a:pt x="19868" y="15217"/>
                  </a:lnTo>
                  <a:lnTo>
                    <a:pt x="21562" y="16346"/>
                  </a:lnTo>
                  <a:lnTo>
                    <a:pt x="20110" y="14491"/>
                  </a:lnTo>
                  <a:lnTo>
                    <a:pt x="15863" y="14195"/>
                  </a:lnTo>
                  <a:lnTo>
                    <a:pt x="17933" y="11023"/>
                  </a:lnTo>
                  <a:lnTo>
                    <a:pt x="14895" y="14034"/>
                  </a:lnTo>
                  <a:lnTo>
                    <a:pt x="11158" y="13765"/>
                  </a:lnTo>
                  <a:lnTo>
                    <a:pt x="12421" y="9491"/>
                  </a:lnTo>
                  <a:lnTo>
                    <a:pt x="16346" y="4194"/>
                  </a:lnTo>
                  <a:lnTo>
                    <a:pt x="1680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28"/>
            <p:cNvSpPr/>
            <p:nvPr/>
          </p:nvSpPr>
          <p:spPr>
            <a:xfrm>
              <a:off x="554751" y="2430891"/>
              <a:ext cx="638670" cy="841957"/>
            </a:xfrm>
            <a:custGeom>
              <a:avLst/>
              <a:gdLst/>
              <a:ahLst/>
              <a:cxnLst/>
              <a:rect l="l" t="t" r="r" b="b"/>
              <a:pathLst>
                <a:path w="17314" h="22825" extrusionOk="0">
                  <a:moveTo>
                    <a:pt x="215" y="0"/>
                  </a:moveTo>
                  <a:lnTo>
                    <a:pt x="3871" y="2286"/>
                  </a:lnTo>
                  <a:lnTo>
                    <a:pt x="7447" y="7716"/>
                  </a:lnTo>
                  <a:lnTo>
                    <a:pt x="12044" y="10781"/>
                  </a:lnTo>
                  <a:lnTo>
                    <a:pt x="13388" y="13227"/>
                  </a:lnTo>
                  <a:lnTo>
                    <a:pt x="13093" y="15996"/>
                  </a:lnTo>
                  <a:lnTo>
                    <a:pt x="7985" y="12609"/>
                  </a:lnTo>
                  <a:lnTo>
                    <a:pt x="4543" y="5996"/>
                  </a:lnTo>
                  <a:lnTo>
                    <a:pt x="484" y="4221"/>
                  </a:lnTo>
                  <a:lnTo>
                    <a:pt x="484" y="4221"/>
                  </a:lnTo>
                  <a:lnTo>
                    <a:pt x="4194" y="6453"/>
                  </a:lnTo>
                  <a:lnTo>
                    <a:pt x="5780" y="9679"/>
                  </a:lnTo>
                  <a:lnTo>
                    <a:pt x="2823" y="9114"/>
                  </a:lnTo>
                  <a:lnTo>
                    <a:pt x="296" y="6990"/>
                  </a:lnTo>
                  <a:lnTo>
                    <a:pt x="2635" y="9759"/>
                  </a:lnTo>
                  <a:lnTo>
                    <a:pt x="5565" y="10673"/>
                  </a:lnTo>
                  <a:lnTo>
                    <a:pt x="7071" y="13200"/>
                  </a:lnTo>
                  <a:lnTo>
                    <a:pt x="7071" y="13200"/>
                  </a:lnTo>
                  <a:lnTo>
                    <a:pt x="1909" y="12932"/>
                  </a:lnTo>
                  <a:lnTo>
                    <a:pt x="0" y="12179"/>
                  </a:lnTo>
                  <a:lnTo>
                    <a:pt x="2151" y="13577"/>
                  </a:lnTo>
                  <a:lnTo>
                    <a:pt x="7662" y="14276"/>
                  </a:lnTo>
                  <a:lnTo>
                    <a:pt x="8684" y="14222"/>
                  </a:lnTo>
                  <a:lnTo>
                    <a:pt x="12689" y="17233"/>
                  </a:lnTo>
                  <a:lnTo>
                    <a:pt x="14921" y="21884"/>
                  </a:lnTo>
                  <a:lnTo>
                    <a:pt x="17313" y="22825"/>
                  </a:lnTo>
                  <a:lnTo>
                    <a:pt x="14544" y="16830"/>
                  </a:lnTo>
                  <a:lnTo>
                    <a:pt x="14410" y="12770"/>
                  </a:lnTo>
                  <a:lnTo>
                    <a:pt x="12528" y="9679"/>
                  </a:lnTo>
                  <a:lnTo>
                    <a:pt x="15673" y="1533"/>
                  </a:lnTo>
                  <a:lnTo>
                    <a:pt x="17260" y="242"/>
                  </a:lnTo>
                  <a:lnTo>
                    <a:pt x="17260" y="242"/>
                  </a:lnTo>
                  <a:lnTo>
                    <a:pt x="15055" y="1103"/>
                  </a:lnTo>
                  <a:lnTo>
                    <a:pt x="13523" y="5055"/>
                  </a:lnTo>
                  <a:lnTo>
                    <a:pt x="11103" y="2151"/>
                  </a:lnTo>
                  <a:lnTo>
                    <a:pt x="13093" y="5942"/>
                  </a:lnTo>
                  <a:lnTo>
                    <a:pt x="11722" y="9437"/>
                  </a:lnTo>
                  <a:lnTo>
                    <a:pt x="7985" y="6990"/>
                  </a:lnTo>
                  <a:lnTo>
                    <a:pt x="4086" y="1667"/>
                  </a:lnTo>
                  <a:lnTo>
                    <a:pt x="21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8"/>
            <p:cNvSpPr/>
            <p:nvPr/>
          </p:nvSpPr>
          <p:spPr>
            <a:xfrm>
              <a:off x="1509731" y="2782945"/>
              <a:ext cx="212251" cy="378835"/>
            </a:xfrm>
            <a:custGeom>
              <a:avLst/>
              <a:gdLst/>
              <a:ahLst/>
              <a:cxnLst/>
              <a:rect l="l" t="t" r="r" b="b"/>
              <a:pathLst>
                <a:path w="5754" h="10270" extrusionOk="0">
                  <a:moveTo>
                    <a:pt x="5754" y="0"/>
                  </a:moveTo>
                  <a:lnTo>
                    <a:pt x="4786" y="3065"/>
                  </a:lnTo>
                  <a:lnTo>
                    <a:pt x="2232" y="5216"/>
                  </a:lnTo>
                  <a:lnTo>
                    <a:pt x="2232" y="5216"/>
                  </a:lnTo>
                  <a:lnTo>
                    <a:pt x="2420" y="2581"/>
                  </a:lnTo>
                  <a:lnTo>
                    <a:pt x="3388" y="726"/>
                  </a:lnTo>
                  <a:lnTo>
                    <a:pt x="3388" y="726"/>
                  </a:lnTo>
                  <a:lnTo>
                    <a:pt x="1533" y="2769"/>
                  </a:lnTo>
                  <a:lnTo>
                    <a:pt x="1264" y="6130"/>
                  </a:lnTo>
                  <a:lnTo>
                    <a:pt x="0" y="10270"/>
                  </a:lnTo>
                  <a:lnTo>
                    <a:pt x="0" y="10270"/>
                  </a:lnTo>
                  <a:lnTo>
                    <a:pt x="1264" y="9920"/>
                  </a:lnTo>
                  <a:lnTo>
                    <a:pt x="2554" y="5968"/>
                  </a:lnTo>
                  <a:lnTo>
                    <a:pt x="5350" y="3199"/>
                  </a:lnTo>
                  <a:lnTo>
                    <a:pt x="575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8"/>
            <p:cNvSpPr/>
            <p:nvPr/>
          </p:nvSpPr>
          <p:spPr>
            <a:xfrm>
              <a:off x="844318" y="3172661"/>
              <a:ext cx="260832" cy="366957"/>
            </a:xfrm>
            <a:custGeom>
              <a:avLst/>
              <a:gdLst/>
              <a:ahLst/>
              <a:cxnLst/>
              <a:rect l="l" t="t" r="r" b="b"/>
              <a:pathLst>
                <a:path w="7071" h="9948" extrusionOk="0">
                  <a:moveTo>
                    <a:pt x="511" y="1"/>
                  </a:moveTo>
                  <a:lnTo>
                    <a:pt x="2742" y="2313"/>
                  </a:lnTo>
                  <a:lnTo>
                    <a:pt x="3414" y="5592"/>
                  </a:lnTo>
                  <a:lnTo>
                    <a:pt x="3414" y="5592"/>
                  </a:lnTo>
                  <a:lnTo>
                    <a:pt x="1183" y="4141"/>
                  </a:lnTo>
                  <a:lnTo>
                    <a:pt x="0" y="2420"/>
                  </a:lnTo>
                  <a:lnTo>
                    <a:pt x="914" y="5028"/>
                  </a:lnTo>
                  <a:lnTo>
                    <a:pt x="3764" y="6856"/>
                  </a:lnTo>
                  <a:lnTo>
                    <a:pt x="6775" y="9948"/>
                  </a:lnTo>
                  <a:lnTo>
                    <a:pt x="7071" y="8684"/>
                  </a:lnTo>
                  <a:lnTo>
                    <a:pt x="4248" y="5646"/>
                  </a:lnTo>
                  <a:lnTo>
                    <a:pt x="3119" y="1883"/>
                  </a:lnTo>
                  <a:lnTo>
                    <a:pt x="5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8"/>
            <p:cNvSpPr/>
            <p:nvPr/>
          </p:nvSpPr>
          <p:spPr>
            <a:xfrm>
              <a:off x="1116031" y="2084775"/>
              <a:ext cx="178535" cy="419522"/>
            </a:xfrm>
            <a:custGeom>
              <a:avLst/>
              <a:gdLst/>
              <a:ahLst/>
              <a:cxnLst/>
              <a:rect l="l" t="t" r="r" b="b"/>
              <a:pathLst>
                <a:path w="4840" h="11373" extrusionOk="0">
                  <a:moveTo>
                    <a:pt x="1183" y="1"/>
                  </a:moveTo>
                  <a:lnTo>
                    <a:pt x="2608" y="2851"/>
                  </a:lnTo>
                  <a:lnTo>
                    <a:pt x="2286" y="6184"/>
                  </a:lnTo>
                  <a:lnTo>
                    <a:pt x="592" y="4141"/>
                  </a:lnTo>
                  <a:lnTo>
                    <a:pt x="0" y="2152"/>
                  </a:lnTo>
                  <a:lnTo>
                    <a:pt x="0" y="2152"/>
                  </a:lnTo>
                  <a:lnTo>
                    <a:pt x="81" y="4921"/>
                  </a:lnTo>
                  <a:lnTo>
                    <a:pt x="2205" y="7502"/>
                  </a:lnTo>
                  <a:lnTo>
                    <a:pt x="4167" y="11373"/>
                  </a:lnTo>
                  <a:lnTo>
                    <a:pt x="4840" y="10244"/>
                  </a:lnTo>
                  <a:lnTo>
                    <a:pt x="3038" y="6507"/>
                  </a:lnTo>
                  <a:lnTo>
                    <a:pt x="3119" y="2582"/>
                  </a:lnTo>
                  <a:lnTo>
                    <a:pt x="118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grpSp>
        <p:nvGrpSpPr>
          <p:cNvPr id="13" name="Google Shape;13;p11"/>
          <p:cNvGrpSpPr/>
          <p:nvPr/>
        </p:nvGrpSpPr>
        <p:grpSpPr>
          <a:xfrm>
            <a:off x="-130576" y="3316227"/>
            <a:ext cx="9274575" cy="2680187"/>
            <a:chOff x="-130576" y="2935227"/>
            <a:chExt cx="9274575" cy="2680187"/>
          </a:xfrm>
        </p:grpSpPr>
        <p:sp>
          <p:nvSpPr>
            <p:cNvPr id="14" name="Google Shape;14;p11"/>
            <p:cNvSpPr/>
            <p:nvPr/>
          </p:nvSpPr>
          <p:spPr>
            <a:xfrm>
              <a:off x="0" y="3789500"/>
              <a:ext cx="3824400" cy="1353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1"/>
            <p:cNvSpPr/>
            <p:nvPr/>
          </p:nvSpPr>
          <p:spPr>
            <a:xfrm rot="246534" flipH="1">
              <a:off x="-69626" y="3260524"/>
              <a:ext cx="9152675" cy="2029593"/>
            </a:xfrm>
            <a:custGeom>
              <a:avLst/>
              <a:gdLst/>
              <a:ahLst/>
              <a:cxnLst/>
              <a:rect l="l" t="t" r="r" b="b"/>
              <a:pathLst>
                <a:path w="45205" h="14901" extrusionOk="0">
                  <a:moveTo>
                    <a:pt x="997" y="1"/>
                  </a:moveTo>
                  <a:cubicBezTo>
                    <a:pt x="665" y="1"/>
                    <a:pt x="333" y="16"/>
                    <a:pt x="1" y="49"/>
                  </a:cubicBezTo>
                  <a:lnTo>
                    <a:pt x="1" y="14901"/>
                  </a:lnTo>
                  <a:lnTo>
                    <a:pt x="45205" y="14901"/>
                  </a:lnTo>
                  <a:lnTo>
                    <a:pt x="45205" y="4764"/>
                  </a:lnTo>
                  <a:cubicBezTo>
                    <a:pt x="44684" y="4836"/>
                    <a:pt x="44174" y="4869"/>
                    <a:pt x="43670" y="4869"/>
                  </a:cubicBezTo>
                  <a:cubicBezTo>
                    <a:pt x="39318" y="4869"/>
                    <a:pt x="35541" y="2432"/>
                    <a:pt x="31239" y="2432"/>
                  </a:cubicBezTo>
                  <a:cubicBezTo>
                    <a:pt x="30580" y="2432"/>
                    <a:pt x="29908" y="2489"/>
                    <a:pt x="29220" y="2621"/>
                  </a:cubicBezTo>
                  <a:cubicBezTo>
                    <a:pt x="26678" y="3109"/>
                    <a:pt x="22806" y="4283"/>
                    <a:pt x="20255" y="4721"/>
                  </a:cubicBezTo>
                  <a:cubicBezTo>
                    <a:pt x="19691" y="4817"/>
                    <a:pt x="19128" y="4862"/>
                    <a:pt x="18567" y="4862"/>
                  </a:cubicBezTo>
                  <a:cubicBezTo>
                    <a:pt x="12671" y="4862"/>
                    <a:pt x="6874" y="1"/>
                    <a:pt x="9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1"/>
            <p:cNvSpPr/>
            <p:nvPr/>
          </p:nvSpPr>
          <p:spPr>
            <a:xfrm>
              <a:off x="8043500" y="3662025"/>
              <a:ext cx="1096500" cy="1481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1"/>
          <p:cNvSpPr txBox="1">
            <a:spLocks noGrp="1"/>
          </p:cNvSpPr>
          <p:nvPr>
            <p:ph type="title"/>
          </p:nvPr>
        </p:nvSpPr>
        <p:spPr>
          <a:xfrm>
            <a:off x="71307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2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 1">
  <p:cSld name="TITLE_AND_TWO_COLUMNS_1">
    <p:spTree>
      <p:nvGrpSpPr>
        <p:cNvPr id="1" name="Shape 461"/>
        <p:cNvGrpSpPr/>
        <p:nvPr/>
      </p:nvGrpSpPr>
      <p:grpSpPr>
        <a:xfrm>
          <a:off x="0" y="0"/>
          <a:ext cx="0" cy="0"/>
          <a:chOff x="0" y="0"/>
          <a:chExt cx="0" cy="0"/>
        </a:xfrm>
      </p:grpSpPr>
      <p:sp>
        <p:nvSpPr>
          <p:cNvPr id="462" name="Google Shape;462;p29"/>
          <p:cNvSpPr/>
          <p:nvPr/>
        </p:nvSpPr>
        <p:spPr>
          <a:xfrm flipH="1">
            <a:off x="-1131" y="3223700"/>
            <a:ext cx="9152656" cy="3017005"/>
          </a:xfrm>
          <a:custGeom>
            <a:avLst/>
            <a:gdLst/>
            <a:ahLst/>
            <a:cxnLst/>
            <a:rect l="l" t="t" r="r" b="b"/>
            <a:pathLst>
              <a:path w="45205" h="14901" extrusionOk="0">
                <a:moveTo>
                  <a:pt x="997" y="1"/>
                </a:moveTo>
                <a:cubicBezTo>
                  <a:pt x="665" y="1"/>
                  <a:pt x="333" y="16"/>
                  <a:pt x="1" y="49"/>
                </a:cubicBezTo>
                <a:lnTo>
                  <a:pt x="1" y="14901"/>
                </a:lnTo>
                <a:lnTo>
                  <a:pt x="45205" y="14901"/>
                </a:lnTo>
                <a:lnTo>
                  <a:pt x="45205" y="4764"/>
                </a:lnTo>
                <a:cubicBezTo>
                  <a:pt x="44684" y="4836"/>
                  <a:pt x="44174" y="4869"/>
                  <a:pt x="43670" y="4869"/>
                </a:cubicBezTo>
                <a:cubicBezTo>
                  <a:pt x="39318" y="4869"/>
                  <a:pt x="35541" y="2432"/>
                  <a:pt x="31239" y="2432"/>
                </a:cubicBezTo>
                <a:cubicBezTo>
                  <a:pt x="30580" y="2432"/>
                  <a:pt x="29908" y="2489"/>
                  <a:pt x="29220" y="2621"/>
                </a:cubicBezTo>
                <a:cubicBezTo>
                  <a:pt x="26678" y="3109"/>
                  <a:pt x="22806" y="4283"/>
                  <a:pt x="20255" y="4721"/>
                </a:cubicBezTo>
                <a:cubicBezTo>
                  <a:pt x="19691" y="4817"/>
                  <a:pt x="19128" y="4862"/>
                  <a:pt x="18567" y="4862"/>
                </a:cubicBezTo>
                <a:cubicBezTo>
                  <a:pt x="12671" y="4862"/>
                  <a:pt x="6874" y="1"/>
                  <a:pt x="9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9"/>
          <p:cNvSpPr txBox="1">
            <a:spLocks noGrp="1"/>
          </p:cNvSpPr>
          <p:nvPr>
            <p:ph type="title"/>
          </p:nvPr>
        </p:nvSpPr>
        <p:spPr>
          <a:xfrm>
            <a:off x="713225" y="445025"/>
            <a:ext cx="5755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4" name="Google Shape;464;p29"/>
          <p:cNvSpPr txBox="1">
            <a:spLocks noGrp="1"/>
          </p:cNvSpPr>
          <p:nvPr>
            <p:ph type="ctrTitle" idx="2"/>
          </p:nvPr>
        </p:nvSpPr>
        <p:spPr>
          <a:xfrm flipH="1">
            <a:off x="1460533" y="2037334"/>
            <a:ext cx="1904700" cy="577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lt1"/>
              </a:buClr>
              <a:buSzPts val="2400"/>
              <a:buNone/>
              <a:defRPr sz="2000">
                <a:solidFill>
                  <a:schemeClr val="lt2"/>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465" name="Google Shape;465;p29"/>
          <p:cNvSpPr txBox="1">
            <a:spLocks noGrp="1"/>
          </p:cNvSpPr>
          <p:nvPr>
            <p:ph type="subTitle" idx="1"/>
          </p:nvPr>
        </p:nvSpPr>
        <p:spPr>
          <a:xfrm flipH="1">
            <a:off x="713213" y="2498801"/>
            <a:ext cx="2652000" cy="950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6" name="Google Shape;466;p29"/>
          <p:cNvSpPr txBox="1">
            <a:spLocks noGrp="1"/>
          </p:cNvSpPr>
          <p:nvPr>
            <p:ph type="ctrTitle" idx="3"/>
          </p:nvPr>
        </p:nvSpPr>
        <p:spPr>
          <a:xfrm flipH="1">
            <a:off x="5778775" y="2037326"/>
            <a:ext cx="20091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None/>
              <a:defRPr sz="2000">
                <a:solidFill>
                  <a:schemeClr val="lt2"/>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467" name="Google Shape;467;p29"/>
          <p:cNvSpPr txBox="1">
            <a:spLocks noGrp="1"/>
          </p:cNvSpPr>
          <p:nvPr>
            <p:ph type="subTitle" idx="4"/>
          </p:nvPr>
        </p:nvSpPr>
        <p:spPr>
          <a:xfrm flipH="1">
            <a:off x="5778763" y="2498801"/>
            <a:ext cx="2652000" cy="950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 2">
  <p:cSld name="SECTION_TITLE_AND_DESCRIPTION_1">
    <p:spTree>
      <p:nvGrpSpPr>
        <p:cNvPr id="1" name="Shape 468"/>
        <p:cNvGrpSpPr/>
        <p:nvPr/>
      </p:nvGrpSpPr>
      <p:grpSpPr>
        <a:xfrm>
          <a:off x="0" y="0"/>
          <a:ext cx="0" cy="0"/>
          <a:chOff x="0" y="0"/>
          <a:chExt cx="0" cy="0"/>
        </a:xfrm>
      </p:grpSpPr>
      <p:sp>
        <p:nvSpPr>
          <p:cNvPr id="469" name="Google Shape;469;p30"/>
          <p:cNvSpPr/>
          <p:nvPr/>
        </p:nvSpPr>
        <p:spPr>
          <a:xfrm rot="-2513330">
            <a:off x="7347100" y="373478"/>
            <a:ext cx="2851087" cy="1521051"/>
          </a:xfrm>
          <a:custGeom>
            <a:avLst/>
            <a:gdLst/>
            <a:ahLst/>
            <a:cxnLst/>
            <a:rect l="l" t="t" r="r" b="b"/>
            <a:pathLst>
              <a:path w="39554" h="21102" extrusionOk="0">
                <a:moveTo>
                  <a:pt x="7992" y="1"/>
                </a:moveTo>
                <a:cubicBezTo>
                  <a:pt x="6843" y="1"/>
                  <a:pt x="5694" y="117"/>
                  <a:pt x="4571" y="354"/>
                </a:cubicBezTo>
                <a:cubicBezTo>
                  <a:pt x="3458" y="589"/>
                  <a:pt x="2340" y="956"/>
                  <a:pt x="1466" y="1682"/>
                </a:cubicBezTo>
                <a:cubicBezTo>
                  <a:pt x="592" y="2409"/>
                  <a:pt x="0" y="3556"/>
                  <a:pt x="183" y="4678"/>
                </a:cubicBezTo>
                <a:cubicBezTo>
                  <a:pt x="310" y="5456"/>
                  <a:pt x="782" y="6133"/>
                  <a:pt x="1301" y="6728"/>
                </a:cubicBezTo>
                <a:cubicBezTo>
                  <a:pt x="3816" y="9611"/>
                  <a:pt x="7512" y="11103"/>
                  <a:pt x="10859" y="12958"/>
                </a:cubicBezTo>
                <a:cubicBezTo>
                  <a:pt x="13102" y="14201"/>
                  <a:pt x="15230" y="15641"/>
                  <a:pt x="17219" y="17260"/>
                </a:cubicBezTo>
                <a:cubicBezTo>
                  <a:pt x="18554" y="18348"/>
                  <a:pt x="19843" y="19526"/>
                  <a:pt x="21379" y="20304"/>
                </a:cubicBezTo>
                <a:cubicBezTo>
                  <a:pt x="22336" y="20789"/>
                  <a:pt x="23422" y="21101"/>
                  <a:pt x="24486" y="21101"/>
                </a:cubicBezTo>
                <a:cubicBezTo>
                  <a:pt x="25130" y="21101"/>
                  <a:pt x="25767" y="20987"/>
                  <a:pt x="26362" y="20726"/>
                </a:cubicBezTo>
                <a:cubicBezTo>
                  <a:pt x="27068" y="20417"/>
                  <a:pt x="27753" y="19743"/>
                  <a:pt x="27595" y="18989"/>
                </a:cubicBezTo>
                <a:cubicBezTo>
                  <a:pt x="27489" y="18483"/>
                  <a:pt x="27041" y="18134"/>
                  <a:pt x="26617" y="17841"/>
                </a:cubicBezTo>
                <a:cubicBezTo>
                  <a:pt x="21127" y="14061"/>
                  <a:pt x="14392" y="12358"/>
                  <a:pt x="9031" y="8400"/>
                </a:cubicBezTo>
                <a:cubicBezTo>
                  <a:pt x="7923" y="7582"/>
                  <a:pt x="6825" y="6581"/>
                  <a:pt x="6501" y="5244"/>
                </a:cubicBezTo>
                <a:cubicBezTo>
                  <a:pt x="6451" y="5040"/>
                  <a:pt x="6428" y="4802"/>
                  <a:pt x="6563" y="4642"/>
                </a:cubicBezTo>
                <a:cubicBezTo>
                  <a:pt x="6682" y="4501"/>
                  <a:pt x="6883" y="4467"/>
                  <a:pt x="7066" y="4448"/>
                </a:cubicBezTo>
                <a:cubicBezTo>
                  <a:pt x="7449" y="4409"/>
                  <a:pt x="7830" y="4391"/>
                  <a:pt x="8209" y="4391"/>
                </a:cubicBezTo>
                <a:cubicBezTo>
                  <a:pt x="11938" y="4391"/>
                  <a:pt x="15513" y="6179"/>
                  <a:pt x="18975" y="7701"/>
                </a:cubicBezTo>
                <a:cubicBezTo>
                  <a:pt x="24110" y="9957"/>
                  <a:pt x="29635" y="11752"/>
                  <a:pt x="35294" y="11752"/>
                </a:cubicBezTo>
                <a:cubicBezTo>
                  <a:pt x="35591" y="11752"/>
                  <a:pt x="35889" y="11747"/>
                  <a:pt x="36188" y="11737"/>
                </a:cubicBezTo>
                <a:cubicBezTo>
                  <a:pt x="37106" y="11706"/>
                  <a:pt x="39554" y="11854"/>
                  <a:pt x="38803" y="10272"/>
                </a:cubicBezTo>
                <a:cubicBezTo>
                  <a:pt x="38409" y="9443"/>
                  <a:pt x="37581" y="9605"/>
                  <a:pt x="36809" y="9559"/>
                </a:cubicBezTo>
                <a:cubicBezTo>
                  <a:pt x="34143" y="9400"/>
                  <a:pt x="31328" y="8350"/>
                  <a:pt x="28752" y="7649"/>
                </a:cubicBezTo>
                <a:cubicBezTo>
                  <a:pt x="25634" y="6801"/>
                  <a:pt x="22534" y="5790"/>
                  <a:pt x="19705" y="4204"/>
                </a:cubicBezTo>
                <a:cubicBezTo>
                  <a:pt x="18226" y="3374"/>
                  <a:pt x="16833" y="2395"/>
                  <a:pt x="15308" y="1655"/>
                </a:cubicBezTo>
                <a:cubicBezTo>
                  <a:pt x="13676" y="863"/>
                  <a:pt x="11909" y="356"/>
                  <a:pt x="10110" y="132"/>
                </a:cubicBezTo>
                <a:cubicBezTo>
                  <a:pt x="9408" y="45"/>
                  <a:pt x="8700" y="1"/>
                  <a:pt x="79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0"/>
          <p:cNvSpPr/>
          <p:nvPr/>
        </p:nvSpPr>
        <p:spPr>
          <a:xfrm>
            <a:off x="4638674" y="3008525"/>
            <a:ext cx="4596758" cy="2246289"/>
          </a:xfrm>
          <a:custGeom>
            <a:avLst/>
            <a:gdLst/>
            <a:ahLst/>
            <a:cxnLst/>
            <a:rect l="l" t="t" r="r" b="b"/>
            <a:pathLst>
              <a:path w="71345" h="54945" extrusionOk="0">
                <a:moveTo>
                  <a:pt x="67393" y="1"/>
                </a:moveTo>
                <a:cubicBezTo>
                  <a:pt x="59622" y="1"/>
                  <a:pt x="52117" y="4555"/>
                  <a:pt x="46670" y="10310"/>
                </a:cubicBezTo>
                <a:cubicBezTo>
                  <a:pt x="40457" y="16870"/>
                  <a:pt x="36140" y="24973"/>
                  <a:pt x="30615" y="32125"/>
                </a:cubicBezTo>
                <a:cubicBezTo>
                  <a:pt x="28848" y="34410"/>
                  <a:pt x="26924" y="36631"/>
                  <a:pt x="24519" y="38231"/>
                </a:cubicBezTo>
                <a:cubicBezTo>
                  <a:pt x="21365" y="40328"/>
                  <a:pt x="17594" y="41230"/>
                  <a:pt x="14072" y="42626"/>
                </a:cubicBezTo>
                <a:cubicBezTo>
                  <a:pt x="8128" y="44985"/>
                  <a:pt x="2586" y="49096"/>
                  <a:pt x="1" y="54945"/>
                </a:cubicBezTo>
                <a:cubicBezTo>
                  <a:pt x="19373" y="53022"/>
                  <a:pt x="70040" y="52999"/>
                  <a:pt x="70040" y="52999"/>
                </a:cubicBezTo>
                <a:cubicBezTo>
                  <a:pt x="70040" y="52999"/>
                  <a:pt x="71345" y="279"/>
                  <a:pt x="70684" y="279"/>
                </a:cubicBezTo>
                <a:lnTo>
                  <a:pt x="70684" y="279"/>
                </a:lnTo>
                <a:cubicBezTo>
                  <a:pt x="70683" y="279"/>
                  <a:pt x="70681" y="279"/>
                  <a:pt x="70680" y="280"/>
                </a:cubicBezTo>
                <a:cubicBezTo>
                  <a:pt x="69582" y="91"/>
                  <a:pt x="68485" y="1"/>
                  <a:pt x="673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0"/>
          <p:cNvSpPr/>
          <p:nvPr/>
        </p:nvSpPr>
        <p:spPr>
          <a:xfrm>
            <a:off x="-215225" y="-115075"/>
            <a:ext cx="1733826" cy="1476009"/>
          </a:xfrm>
          <a:custGeom>
            <a:avLst/>
            <a:gdLst/>
            <a:ahLst/>
            <a:cxnLst/>
            <a:rect l="l" t="t" r="r" b="b"/>
            <a:pathLst>
              <a:path w="31036" h="26421" extrusionOk="0">
                <a:moveTo>
                  <a:pt x="28210" y="1"/>
                </a:moveTo>
                <a:cubicBezTo>
                  <a:pt x="28095" y="1"/>
                  <a:pt x="27972" y="8"/>
                  <a:pt x="27842" y="21"/>
                </a:cubicBezTo>
                <a:cubicBezTo>
                  <a:pt x="25754" y="244"/>
                  <a:pt x="23704" y="4225"/>
                  <a:pt x="21791" y="5318"/>
                </a:cubicBezTo>
                <a:cubicBezTo>
                  <a:pt x="18094" y="7428"/>
                  <a:pt x="13845" y="8435"/>
                  <a:pt x="10170" y="10580"/>
                </a:cubicBezTo>
                <a:cubicBezTo>
                  <a:pt x="5378" y="13376"/>
                  <a:pt x="1763" y="18117"/>
                  <a:pt x="330" y="23475"/>
                </a:cubicBezTo>
                <a:cubicBezTo>
                  <a:pt x="67" y="24466"/>
                  <a:pt x="1" y="25773"/>
                  <a:pt x="902" y="26259"/>
                </a:cubicBezTo>
                <a:cubicBezTo>
                  <a:pt x="1116" y="26374"/>
                  <a:pt x="1357" y="26421"/>
                  <a:pt x="1601" y="26421"/>
                </a:cubicBezTo>
                <a:cubicBezTo>
                  <a:pt x="1792" y="26421"/>
                  <a:pt x="1986" y="26392"/>
                  <a:pt x="2171" y="26345"/>
                </a:cubicBezTo>
                <a:cubicBezTo>
                  <a:pt x="4324" y="25789"/>
                  <a:pt x="5170" y="23276"/>
                  <a:pt x="6045" y="21231"/>
                </a:cubicBezTo>
                <a:cubicBezTo>
                  <a:pt x="7667" y="17441"/>
                  <a:pt x="10537" y="14201"/>
                  <a:pt x="14100" y="12132"/>
                </a:cubicBezTo>
                <a:cubicBezTo>
                  <a:pt x="18642" y="9497"/>
                  <a:pt x="24268" y="8696"/>
                  <a:pt x="28124" y="5135"/>
                </a:cubicBezTo>
                <a:cubicBezTo>
                  <a:pt x="29340" y="4012"/>
                  <a:pt x="31036" y="1"/>
                  <a:pt x="282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0"/>
          <p:cNvSpPr/>
          <p:nvPr/>
        </p:nvSpPr>
        <p:spPr>
          <a:xfrm>
            <a:off x="-1059225" y="1409550"/>
            <a:ext cx="1733826" cy="1476009"/>
          </a:xfrm>
          <a:custGeom>
            <a:avLst/>
            <a:gdLst/>
            <a:ahLst/>
            <a:cxnLst/>
            <a:rect l="l" t="t" r="r" b="b"/>
            <a:pathLst>
              <a:path w="31036" h="26421" extrusionOk="0">
                <a:moveTo>
                  <a:pt x="28210" y="1"/>
                </a:moveTo>
                <a:cubicBezTo>
                  <a:pt x="28095" y="1"/>
                  <a:pt x="27972" y="8"/>
                  <a:pt x="27842" y="21"/>
                </a:cubicBezTo>
                <a:cubicBezTo>
                  <a:pt x="25754" y="244"/>
                  <a:pt x="23704" y="4225"/>
                  <a:pt x="21791" y="5318"/>
                </a:cubicBezTo>
                <a:cubicBezTo>
                  <a:pt x="18094" y="7428"/>
                  <a:pt x="13845" y="8435"/>
                  <a:pt x="10170" y="10580"/>
                </a:cubicBezTo>
                <a:cubicBezTo>
                  <a:pt x="5378" y="13376"/>
                  <a:pt x="1763" y="18117"/>
                  <a:pt x="330" y="23475"/>
                </a:cubicBezTo>
                <a:cubicBezTo>
                  <a:pt x="67" y="24466"/>
                  <a:pt x="1" y="25773"/>
                  <a:pt x="902" y="26259"/>
                </a:cubicBezTo>
                <a:cubicBezTo>
                  <a:pt x="1116" y="26374"/>
                  <a:pt x="1357" y="26421"/>
                  <a:pt x="1601" y="26421"/>
                </a:cubicBezTo>
                <a:cubicBezTo>
                  <a:pt x="1792" y="26421"/>
                  <a:pt x="1986" y="26392"/>
                  <a:pt x="2171" y="26345"/>
                </a:cubicBezTo>
                <a:cubicBezTo>
                  <a:pt x="4324" y="25789"/>
                  <a:pt x="5170" y="23276"/>
                  <a:pt x="6045" y="21231"/>
                </a:cubicBezTo>
                <a:cubicBezTo>
                  <a:pt x="7667" y="17441"/>
                  <a:pt x="10537" y="14201"/>
                  <a:pt x="14100" y="12132"/>
                </a:cubicBezTo>
                <a:cubicBezTo>
                  <a:pt x="18642" y="9497"/>
                  <a:pt x="24268" y="8696"/>
                  <a:pt x="28124" y="5135"/>
                </a:cubicBezTo>
                <a:cubicBezTo>
                  <a:pt x="29340" y="4012"/>
                  <a:pt x="31036" y="1"/>
                  <a:pt x="282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0"/>
          <p:cNvSpPr txBox="1">
            <a:spLocks noGrp="1"/>
          </p:cNvSpPr>
          <p:nvPr>
            <p:ph type="title"/>
          </p:nvPr>
        </p:nvSpPr>
        <p:spPr>
          <a:xfrm>
            <a:off x="713225" y="445025"/>
            <a:ext cx="4004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74" name="Google Shape;474;p30"/>
          <p:cNvSpPr txBox="1">
            <a:spLocks noGrp="1"/>
          </p:cNvSpPr>
          <p:nvPr>
            <p:ph type="body" idx="1"/>
          </p:nvPr>
        </p:nvSpPr>
        <p:spPr>
          <a:xfrm>
            <a:off x="1681797" y="1565350"/>
            <a:ext cx="2429100" cy="2672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75" name="Google Shape;475;p30"/>
          <p:cNvSpPr txBox="1">
            <a:spLocks noGrp="1"/>
          </p:cNvSpPr>
          <p:nvPr>
            <p:ph type="body" idx="2"/>
          </p:nvPr>
        </p:nvSpPr>
        <p:spPr>
          <a:xfrm>
            <a:off x="5033100" y="1565350"/>
            <a:ext cx="2429100" cy="2672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
  <p:cSld name="CUSTOM_2">
    <p:spTree>
      <p:nvGrpSpPr>
        <p:cNvPr id="1" name="Shape 476"/>
        <p:cNvGrpSpPr/>
        <p:nvPr/>
      </p:nvGrpSpPr>
      <p:grpSpPr>
        <a:xfrm>
          <a:off x="0" y="0"/>
          <a:ext cx="0" cy="0"/>
          <a:chOff x="0" y="0"/>
          <a:chExt cx="0" cy="0"/>
        </a:xfrm>
      </p:grpSpPr>
      <p:sp>
        <p:nvSpPr>
          <p:cNvPr id="477" name="Google Shape;477;p3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Pontano Sans"/>
                <a:ea typeface="Pontano Sans"/>
                <a:cs typeface="Pontano Sans"/>
                <a:sym typeface="Pontano Sans"/>
              </a:defRPr>
            </a:lvl2pPr>
            <a:lvl3pPr lvl="2" algn="l">
              <a:lnSpc>
                <a:spcPct val="100000"/>
              </a:lnSpc>
              <a:spcBef>
                <a:spcPts val="0"/>
              </a:spcBef>
              <a:spcAft>
                <a:spcPts val="0"/>
              </a:spcAft>
              <a:buSzPts val="2800"/>
              <a:buNone/>
              <a:defRPr>
                <a:latin typeface="Pontano Sans"/>
                <a:ea typeface="Pontano Sans"/>
                <a:cs typeface="Pontano Sans"/>
                <a:sym typeface="Pontano Sans"/>
              </a:defRPr>
            </a:lvl3pPr>
            <a:lvl4pPr lvl="3" algn="l">
              <a:lnSpc>
                <a:spcPct val="100000"/>
              </a:lnSpc>
              <a:spcBef>
                <a:spcPts val="0"/>
              </a:spcBef>
              <a:spcAft>
                <a:spcPts val="0"/>
              </a:spcAft>
              <a:buSzPts val="2800"/>
              <a:buNone/>
              <a:defRPr>
                <a:latin typeface="Pontano Sans"/>
                <a:ea typeface="Pontano Sans"/>
                <a:cs typeface="Pontano Sans"/>
                <a:sym typeface="Pontano Sans"/>
              </a:defRPr>
            </a:lvl4pPr>
            <a:lvl5pPr lvl="4" algn="l">
              <a:lnSpc>
                <a:spcPct val="100000"/>
              </a:lnSpc>
              <a:spcBef>
                <a:spcPts val="0"/>
              </a:spcBef>
              <a:spcAft>
                <a:spcPts val="0"/>
              </a:spcAft>
              <a:buSzPts val="2800"/>
              <a:buNone/>
              <a:defRPr>
                <a:latin typeface="Pontano Sans"/>
                <a:ea typeface="Pontano Sans"/>
                <a:cs typeface="Pontano Sans"/>
                <a:sym typeface="Pontano Sans"/>
              </a:defRPr>
            </a:lvl5pPr>
            <a:lvl6pPr lvl="5" algn="l">
              <a:lnSpc>
                <a:spcPct val="100000"/>
              </a:lnSpc>
              <a:spcBef>
                <a:spcPts val="0"/>
              </a:spcBef>
              <a:spcAft>
                <a:spcPts val="0"/>
              </a:spcAft>
              <a:buSzPts val="2800"/>
              <a:buNone/>
              <a:defRPr>
                <a:latin typeface="Pontano Sans"/>
                <a:ea typeface="Pontano Sans"/>
                <a:cs typeface="Pontano Sans"/>
                <a:sym typeface="Pontano Sans"/>
              </a:defRPr>
            </a:lvl6pPr>
            <a:lvl7pPr lvl="6" algn="l">
              <a:lnSpc>
                <a:spcPct val="100000"/>
              </a:lnSpc>
              <a:spcBef>
                <a:spcPts val="0"/>
              </a:spcBef>
              <a:spcAft>
                <a:spcPts val="0"/>
              </a:spcAft>
              <a:buSzPts val="2800"/>
              <a:buNone/>
              <a:defRPr>
                <a:latin typeface="Pontano Sans"/>
                <a:ea typeface="Pontano Sans"/>
                <a:cs typeface="Pontano Sans"/>
                <a:sym typeface="Pontano Sans"/>
              </a:defRPr>
            </a:lvl7pPr>
            <a:lvl8pPr lvl="7" algn="l">
              <a:lnSpc>
                <a:spcPct val="100000"/>
              </a:lnSpc>
              <a:spcBef>
                <a:spcPts val="0"/>
              </a:spcBef>
              <a:spcAft>
                <a:spcPts val="0"/>
              </a:spcAft>
              <a:buSzPts val="2800"/>
              <a:buNone/>
              <a:defRPr>
                <a:latin typeface="Pontano Sans"/>
                <a:ea typeface="Pontano Sans"/>
                <a:cs typeface="Pontano Sans"/>
                <a:sym typeface="Pontano Sans"/>
              </a:defRPr>
            </a:lvl8pPr>
            <a:lvl9pPr lvl="8" algn="l">
              <a:lnSpc>
                <a:spcPct val="100000"/>
              </a:lnSpc>
              <a:spcBef>
                <a:spcPts val="0"/>
              </a:spcBef>
              <a:spcAft>
                <a:spcPts val="0"/>
              </a:spcAft>
              <a:buSzPts val="2800"/>
              <a:buNone/>
              <a:defRPr>
                <a:latin typeface="Pontano Sans"/>
                <a:ea typeface="Pontano Sans"/>
                <a:cs typeface="Pontano Sans"/>
                <a:sym typeface="Pontano Sans"/>
              </a:defRPr>
            </a:lvl9pPr>
          </a:lstStyle>
          <a:p>
            <a:endParaRPr/>
          </a:p>
        </p:txBody>
      </p:sp>
      <p:sp>
        <p:nvSpPr>
          <p:cNvPr id="478" name="Google Shape;478;p31"/>
          <p:cNvSpPr txBox="1">
            <a:spLocks noGrp="1"/>
          </p:cNvSpPr>
          <p:nvPr>
            <p:ph type="ctrTitle" idx="2"/>
          </p:nvPr>
        </p:nvSpPr>
        <p:spPr>
          <a:xfrm>
            <a:off x="3618755" y="2531381"/>
            <a:ext cx="1906500" cy="428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479" name="Google Shape;479;p31"/>
          <p:cNvSpPr txBox="1">
            <a:spLocks noGrp="1"/>
          </p:cNvSpPr>
          <p:nvPr>
            <p:ph type="subTitle" idx="1"/>
          </p:nvPr>
        </p:nvSpPr>
        <p:spPr>
          <a:xfrm>
            <a:off x="3706272" y="2840794"/>
            <a:ext cx="1731600" cy="834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480" name="Google Shape;480;p31"/>
          <p:cNvSpPr txBox="1">
            <a:spLocks noGrp="1"/>
          </p:cNvSpPr>
          <p:nvPr>
            <p:ph type="ctrTitle" idx="3"/>
          </p:nvPr>
        </p:nvSpPr>
        <p:spPr>
          <a:xfrm>
            <a:off x="1276350" y="2527125"/>
            <a:ext cx="1906500" cy="428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481" name="Google Shape;481;p31"/>
          <p:cNvSpPr txBox="1">
            <a:spLocks noGrp="1"/>
          </p:cNvSpPr>
          <p:nvPr>
            <p:ph type="subTitle" idx="4"/>
          </p:nvPr>
        </p:nvSpPr>
        <p:spPr>
          <a:xfrm>
            <a:off x="1363872" y="2856605"/>
            <a:ext cx="1731600" cy="834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482" name="Google Shape;482;p31"/>
          <p:cNvSpPr txBox="1">
            <a:spLocks noGrp="1"/>
          </p:cNvSpPr>
          <p:nvPr>
            <p:ph type="ctrTitle" idx="5"/>
          </p:nvPr>
        </p:nvSpPr>
        <p:spPr>
          <a:xfrm>
            <a:off x="5961152" y="2531381"/>
            <a:ext cx="1906500" cy="428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483" name="Google Shape;483;p31"/>
          <p:cNvSpPr txBox="1">
            <a:spLocks noGrp="1"/>
          </p:cNvSpPr>
          <p:nvPr>
            <p:ph type="subTitle" idx="6"/>
          </p:nvPr>
        </p:nvSpPr>
        <p:spPr>
          <a:xfrm>
            <a:off x="6048672" y="2840794"/>
            <a:ext cx="1731600" cy="834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484" name="Google Shape;484;p31"/>
          <p:cNvSpPr/>
          <p:nvPr/>
        </p:nvSpPr>
        <p:spPr>
          <a:xfrm flipH="1">
            <a:off x="5781235" y="3365275"/>
            <a:ext cx="3425641" cy="1778236"/>
          </a:xfrm>
          <a:custGeom>
            <a:avLst/>
            <a:gdLst/>
            <a:ahLst/>
            <a:cxnLst/>
            <a:rect l="l" t="t" r="r" b="b"/>
            <a:pathLst>
              <a:path w="45874" h="23813" extrusionOk="0">
                <a:moveTo>
                  <a:pt x="2863" y="0"/>
                </a:moveTo>
                <a:cubicBezTo>
                  <a:pt x="1095" y="0"/>
                  <a:pt x="1" y="794"/>
                  <a:pt x="1" y="794"/>
                </a:cubicBezTo>
                <a:lnTo>
                  <a:pt x="637" y="11308"/>
                </a:lnTo>
                <a:lnTo>
                  <a:pt x="288" y="23730"/>
                </a:lnTo>
                <a:cubicBezTo>
                  <a:pt x="288" y="23730"/>
                  <a:pt x="42991" y="23801"/>
                  <a:pt x="43012" y="23810"/>
                </a:cubicBezTo>
                <a:cubicBezTo>
                  <a:pt x="43019" y="23812"/>
                  <a:pt x="45874" y="23812"/>
                  <a:pt x="45874" y="23812"/>
                </a:cubicBezTo>
                <a:cubicBezTo>
                  <a:pt x="36941" y="22786"/>
                  <a:pt x="36858" y="17345"/>
                  <a:pt x="28296" y="13504"/>
                </a:cubicBezTo>
                <a:cubicBezTo>
                  <a:pt x="19734" y="9665"/>
                  <a:pt x="15956" y="13361"/>
                  <a:pt x="11787" y="6748"/>
                </a:cubicBezTo>
                <a:cubicBezTo>
                  <a:pt x="8308" y="1230"/>
                  <a:pt x="5063" y="0"/>
                  <a:pt x="28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1"/>
          <p:cNvSpPr/>
          <p:nvPr/>
        </p:nvSpPr>
        <p:spPr>
          <a:xfrm rot="1158214">
            <a:off x="6630254" y="-69686"/>
            <a:ext cx="4397872" cy="1133644"/>
          </a:xfrm>
          <a:custGeom>
            <a:avLst/>
            <a:gdLst/>
            <a:ahLst/>
            <a:cxnLst/>
            <a:rect l="l" t="t" r="r" b="b"/>
            <a:pathLst>
              <a:path w="48578" h="12522" extrusionOk="0">
                <a:moveTo>
                  <a:pt x="3481" y="1"/>
                </a:moveTo>
                <a:cubicBezTo>
                  <a:pt x="2789" y="1"/>
                  <a:pt x="2096" y="56"/>
                  <a:pt x="1412" y="167"/>
                </a:cubicBezTo>
                <a:cubicBezTo>
                  <a:pt x="0" y="397"/>
                  <a:pt x="453" y="1207"/>
                  <a:pt x="1480" y="1443"/>
                </a:cubicBezTo>
                <a:cubicBezTo>
                  <a:pt x="2464" y="1670"/>
                  <a:pt x="3457" y="1789"/>
                  <a:pt x="4432" y="2069"/>
                </a:cubicBezTo>
                <a:cubicBezTo>
                  <a:pt x="6443" y="2645"/>
                  <a:pt x="8363" y="3495"/>
                  <a:pt x="10225" y="4441"/>
                </a:cubicBezTo>
                <a:cubicBezTo>
                  <a:pt x="14020" y="6367"/>
                  <a:pt x="17587" y="8735"/>
                  <a:pt x="21497" y="10439"/>
                </a:cubicBezTo>
                <a:cubicBezTo>
                  <a:pt x="23681" y="11393"/>
                  <a:pt x="25973" y="12130"/>
                  <a:pt x="28349" y="12398"/>
                </a:cubicBezTo>
                <a:cubicBezTo>
                  <a:pt x="29099" y="12483"/>
                  <a:pt x="29850" y="12521"/>
                  <a:pt x="30601" y="12521"/>
                </a:cubicBezTo>
                <a:cubicBezTo>
                  <a:pt x="33073" y="12521"/>
                  <a:pt x="35548" y="12111"/>
                  <a:pt x="37976" y="11609"/>
                </a:cubicBezTo>
                <a:cubicBezTo>
                  <a:pt x="40306" y="11127"/>
                  <a:pt x="42616" y="10560"/>
                  <a:pt x="44905" y="9906"/>
                </a:cubicBezTo>
                <a:cubicBezTo>
                  <a:pt x="46273" y="9518"/>
                  <a:pt x="47724" y="9035"/>
                  <a:pt x="48578" y="7898"/>
                </a:cubicBezTo>
                <a:cubicBezTo>
                  <a:pt x="48374" y="7891"/>
                  <a:pt x="48172" y="7887"/>
                  <a:pt x="47969" y="7887"/>
                </a:cubicBezTo>
                <a:cubicBezTo>
                  <a:pt x="44293" y="7887"/>
                  <a:pt x="40710" y="9117"/>
                  <a:pt x="37062" y="9671"/>
                </a:cubicBezTo>
                <a:cubicBezTo>
                  <a:pt x="35564" y="9900"/>
                  <a:pt x="34054" y="10010"/>
                  <a:pt x="32544" y="10010"/>
                </a:cubicBezTo>
                <a:cubicBezTo>
                  <a:pt x="25806" y="10010"/>
                  <a:pt x="19074" y="7808"/>
                  <a:pt x="13467" y="4030"/>
                </a:cubicBezTo>
                <a:cubicBezTo>
                  <a:pt x="12138" y="3136"/>
                  <a:pt x="10861" y="2153"/>
                  <a:pt x="9435" y="1424"/>
                </a:cubicBezTo>
                <a:cubicBezTo>
                  <a:pt x="7601" y="487"/>
                  <a:pt x="5541" y="1"/>
                  <a:pt x="34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1"/>
          <p:cNvSpPr/>
          <p:nvPr/>
        </p:nvSpPr>
        <p:spPr>
          <a:xfrm rot="3407485" flipH="1">
            <a:off x="5362621" y="-607821"/>
            <a:ext cx="2583404" cy="1724286"/>
          </a:xfrm>
          <a:custGeom>
            <a:avLst/>
            <a:gdLst/>
            <a:ahLst/>
            <a:cxnLst/>
            <a:rect l="l" t="t" r="r" b="b"/>
            <a:pathLst>
              <a:path w="103334" h="68970" extrusionOk="0">
                <a:moveTo>
                  <a:pt x="3351" y="0"/>
                </a:moveTo>
                <a:cubicBezTo>
                  <a:pt x="1348" y="0"/>
                  <a:pt x="0" y="674"/>
                  <a:pt x="747" y="2852"/>
                </a:cubicBezTo>
                <a:cubicBezTo>
                  <a:pt x="2132" y="6889"/>
                  <a:pt x="10872" y="7382"/>
                  <a:pt x="14270" y="8727"/>
                </a:cubicBezTo>
                <a:cubicBezTo>
                  <a:pt x="18893" y="10566"/>
                  <a:pt x="23556" y="13191"/>
                  <a:pt x="26007" y="17734"/>
                </a:cubicBezTo>
                <a:cubicBezTo>
                  <a:pt x="27832" y="21104"/>
                  <a:pt x="28192" y="25088"/>
                  <a:pt x="29871" y="28539"/>
                </a:cubicBezTo>
                <a:cubicBezTo>
                  <a:pt x="33641" y="36279"/>
                  <a:pt x="42967" y="39423"/>
                  <a:pt x="51454" y="40929"/>
                </a:cubicBezTo>
                <a:cubicBezTo>
                  <a:pt x="59954" y="42434"/>
                  <a:pt x="69160" y="43327"/>
                  <a:pt x="75688" y="48976"/>
                </a:cubicBezTo>
                <a:cubicBezTo>
                  <a:pt x="79365" y="52160"/>
                  <a:pt x="81763" y="56530"/>
                  <a:pt x="84655" y="60447"/>
                </a:cubicBezTo>
                <a:cubicBezTo>
                  <a:pt x="87532" y="64364"/>
                  <a:pt x="91316" y="68081"/>
                  <a:pt x="96126" y="68867"/>
                </a:cubicBezTo>
                <a:cubicBezTo>
                  <a:pt x="96534" y="68935"/>
                  <a:pt x="96958" y="68969"/>
                  <a:pt x="97386" y="68969"/>
                </a:cubicBezTo>
                <a:cubicBezTo>
                  <a:pt x="99650" y="68969"/>
                  <a:pt x="102009" y="68003"/>
                  <a:pt x="102614" y="65896"/>
                </a:cubicBezTo>
                <a:cubicBezTo>
                  <a:pt x="103333" y="63378"/>
                  <a:pt x="101135" y="60980"/>
                  <a:pt x="98790" y="59914"/>
                </a:cubicBezTo>
                <a:cubicBezTo>
                  <a:pt x="96432" y="58861"/>
                  <a:pt x="93741" y="58568"/>
                  <a:pt x="91542" y="57196"/>
                </a:cubicBezTo>
                <a:cubicBezTo>
                  <a:pt x="88385" y="55211"/>
                  <a:pt x="86933" y="51467"/>
                  <a:pt x="85054" y="48243"/>
                </a:cubicBezTo>
                <a:cubicBezTo>
                  <a:pt x="80764" y="40889"/>
                  <a:pt x="73290" y="35453"/>
                  <a:pt x="64963" y="33641"/>
                </a:cubicBezTo>
                <a:cubicBezTo>
                  <a:pt x="60660" y="32709"/>
                  <a:pt x="56210" y="32695"/>
                  <a:pt x="51907" y="31869"/>
                </a:cubicBezTo>
                <a:cubicBezTo>
                  <a:pt x="47590" y="31043"/>
                  <a:pt x="43194" y="29191"/>
                  <a:pt x="40716" y="25554"/>
                </a:cubicBezTo>
                <a:cubicBezTo>
                  <a:pt x="38717" y="22623"/>
                  <a:pt x="38237" y="18893"/>
                  <a:pt x="36359" y="15895"/>
                </a:cubicBezTo>
                <a:cubicBezTo>
                  <a:pt x="34574" y="13057"/>
                  <a:pt x="31723" y="11112"/>
                  <a:pt x="28858" y="9367"/>
                </a:cubicBezTo>
                <a:cubicBezTo>
                  <a:pt x="23462" y="6076"/>
                  <a:pt x="17667" y="3278"/>
                  <a:pt x="11538" y="1653"/>
                </a:cubicBezTo>
                <a:cubicBezTo>
                  <a:pt x="9990" y="1239"/>
                  <a:pt x="6067" y="0"/>
                  <a:pt x="33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2_1">
    <p:spTree>
      <p:nvGrpSpPr>
        <p:cNvPr id="1" name="Shape 487"/>
        <p:cNvGrpSpPr/>
        <p:nvPr/>
      </p:nvGrpSpPr>
      <p:grpSpPr>
        <a:xfrm>
          <a:off x="0" y="0"/>
          <a:ext cx="0" cy="0"/>
          <a:chOff x="0" y="0"/>
          <a:chExt cx="0" cy="0"/>
        </a:xfrm>
      </p:grpSpPr>
      <p:sp>
        <p:nvSpPr>
          <p:cNvPr id="488" name="Google Shape;488;p32"/>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Pontano Sans"/>
                <a:ea typeface="Pontano Sans"/>
                <a:cs typeface="Pontano Sans"/>
                <a:sym typeface="Pontano Sans"/>
              </a:defRPr>
            </a:lvl2pPr>
            <a:lvl3pPr lvl="2" algn="l">
              <a:lnSpc>
                <a:spcPct val="100000"/>
              </a:lnSpc>
              <a:spcBef>
                <a:spcPts val="0"/>
              </a:spcBef>
              <a:spcAft>
                <a:spcPts val="0"/>
              </a:spcAft>
              <a:buSzPts val="2800"/>
              <a:buNone/>
              <a:defRPr>
                <a:latin typeface="Pontano Sans"/>
                <a:ea typeface="Pontano Sans"/>
                <a:cs typeface="Pontano Sans"/>
                <a:sym typeface="Pontano Sans"/>
              </a:defRPr>
            </a:lvl3pPr>
            <a:lvl4pPr lvl="3" algn="l">
              <a:lnSpc>
                <a:spcPct val="100000"/>
              </a:lnSpc>
              <a:spcBef>
                <a:spcPts val="0"/>
              </a:spcBef>
              <a:spcAft>
                <a:spcPts val="0"/>
              </a:spcAft>
              <a:buSzPts val="2800"/>
              <a:buNone/>
              <a:defRPr>
                <a:latin typeface="Pontano Sans"/>
                <a:ea typeface="Pontano Sans"/>
                <a:cs typeface="Pontano Sans"/>
                <a:sym typeface="Pontano Sans"/>
              </a:defRPr>
            </a:lvl4pPr>
            <a:lvl5pPr lvl="4" algn="l">
              <a:lnSpc>
                <a:spcPct val="100000"/>
              </a:lnSpc>
              <a:spcBef>
                <a:spcPts val="0"/>
              </a:spcBef>
              <a:spcAft>
                <a:spcPts val="0"/>
              </a:spcAft>
              <a:buSzPts val="2800"/>
              <a:buNone/>
              <a:defRPr>
                <a:latin typeface="Pontano Sans"/>
                <a:ea typeface="Pontano Sans"/>
                <a:cs typeface="Pontano Sans"/>
                <a:sym typeface="Pontano Sans"/>
              </a:defRPr>
            </a:lvl5pPr>
            <a:lvl6pPr lvl="5" algn="l">
              <a:lnSpc>
                <a:spcPct val="100000"/>
              </a:lnSpc>
              <a:spcBef>
                <a:spcPts val="0"/>
              </a:spcBef>
              <a:spcAft>
                <a:spcPts val="0"/>
              </a:spcAft>
              <a:buSzPts val="2800"/>
              <a:buNone/>
              <a:defRPr>
                <a:latin typeface="Pontano Sans"/>
                <a:ea typeface="Pontano Sans"/>
                <a:cs typeface="Pontano Sans"/>
                <a:sym typeface="Pontano Sans"/>
              </a:defRPr>
            </a:lvl6pPr>
            <a:lvl7pPr lvl="6" algn="l">
              <a:lnSpc>
                <a:spcPct val="100000"/>
              </a:lnSpc>
              <a:spcBef>
                <a:spcPts val="0"/>
              </a:spcBef>
              <a:spcAft>
                <a:spcPts val="0"/>
              </a:spcAft>
              <a:buSzPts val="2800"/>
              <a:buNone/>
              <a:defRPr>
                <a:latin typeface="Pontano Sans"/>
                <a:ea typeface="Pontano Sans"/>
                <a:cs typeface="Pontano Sans"/>
                <a:sym typeface="Pontano Sans"/>
              </a:defRPr>
            </a:lvl7pPr>
            <a:lvl8pPr lvl="7" algn="l">
              <a:lnSpc>
                <a:spcPct val="100000"/>
              </a:lnSpc>
              <a:spcBef>
                <a:spcPts val="0"/>
              </a:spcBef>
              <a:spcAft>
                <a:spcPts val="0"/>
              </a:spcAft>
              <a:buSzPts val="2800"/>
              <a:buNone/>
              <a:defRPr>
                <a:latin typeface="Pontano Sans"/>
                <a:ea typeface="Pontano Sans"/>
                <a:cs typeface="Pontano Sans"/>
                <a:sym typeface="Pontano Sans"/>
              </a:defRPr>
            </a:lvl8pPr>
            <a:lvl9pPr lvl="8" algn="l">
              <a:lnSpc>
                <a:spcPct val="100000"/>
              </a:lnSpc>
              <a:spcBef>
                <a:spcPts val="0"/>
              </a:spcBef>
              <a:spcAft>
                <a:spcPts val="0"/>
              </a:spcAft>
              <a:buSzPts val="2800"/>
              <a:buNone/>
              <a:defRPr>
                <a:latin typeface="Pontano Sans"/>
                <a:ea typeface="Pontano Sans"/>
                <a:cs typeface="Pontano Sans"/>
                <a:sym typeface="Pontano Sans"/>
              </a:defRPr>
            </a:lvl9pPr>
          </a:lstStyle>
          <a:p>
            <a:endParaRPr/>
          </a:p>
        </p:txBody>
      </p:sp>
      <p:sp>
        <p:nvSpPr>
          <p:cNvPr id="489" name="Google Shape;489;p32"/>
          <p:cNvSpPr txBox="1">
            <a:spLocks noGrp="1"/>
          </p:cNvSpPr>
          <p:nvPr>
            <p:ph type="ctrTitle" idx="2"/>
          </p:nvPr>
        </p:nvSpPr>
        <p:spPr>
          <a:xfrm>
            <a:off x="3947413" y="2087625"/>
            <a:ext cx="1906500" cy="428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lt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490" name="Google Shape;490;p32"/>
          <p:cNvSpPr txBox="1">
            <a:spLocks noGrp="1"/>
          </p:cNvSpPr>
          <p:nvPr>
            <p:ph type="subTitle" idx="1"/>
          </p:nvPr>
        </p:nvSpPr>
        <p:spPr>
          <a:xfrm>
            <a:off x="3947413" y="2417100"/>
            <a:ext cx="2761500" cy="1146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491" name="Google Shape;491;p32"/>
          <p:cNvSpPr/>
          <p:nvPr/>
        </p:nvSpPr>
        <p:spPr>
          <a:xfrm>
            <a:off x="-55840" y="3365275"/>
            <a:ext cx="3425641" cy="1778236"/>
          </a:xfrm>
          <a:custGeom>
            <a:avLst/>
            <a:gdLst/>
            <a:ahLst/>
            <a:cxnLst/>
            <a:rect l="l" t="t" r="r" b="b"/>
            <a:pathLst>
              <a:path w="45874" h="23813" extrusionOk="0">
                <a:moveTo>
                  <a:pt x="2863" y="0"/>
                </a:moveTo>
                <a:cubicBezTo>
                  <a:pt x="1095" y="0"/>
                  <a:pt x="1" y="794"/>
                  <a:pt x="1" y="794"/>
                </a:cubicBezTo>
                <a:lnTo>
                  <a:pt x="637" y="11308"/>
                </a:lnTo>
                <a:lnTo>
                  <a:pt x="288" y="23730"/>
                </a:lnTo>
                <a:cubicBezTo>
                  <a:pt x="288" y="23730"/>
                  <a:pt x="42991" y="23801"/>
                  <a:pt x="43012" y="23810"/>
                </a:cubicBezTo>
                <a:cubicBezTo>
                  <a:pt x="43019" y="23812"/>
                  <a:pt x="45874" y="23812"/>
                  <a:pt x="45874" y="23812"/>
                </a:cubicBezTo>
                <a:cubicBezTo>
                  <a:pt x="36941" y="22786"/>
                  <a:pt x="36858" y="17345"/>
                  <a:pt x="28296" y="13504"/>
                </a:cubicBezTo>
                <a:cubicBezTo>
                  <a:pt x="19734" y="9665"/>
                  <a:pt x="15956" y="13361"/>
                  <a:pt x="11787" y="6748"/>
                </a:cubicBezTo>
                <a:cubicBezTo>
                  <a:pt x="8308" y="1230"/>
                  <a:pt x="5063" y="0"/>
                  <a:pt x="28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2"/>
          <p:cNvSpPr/>
          <p:nvPr/>
        </p:nvSpPr>
        <p:spPr>
          <a:xfrm rot="1158214">
            <a:off x="6630254" y="-69686"/>
            <a:ext cx="4397872" cy="1133644"/>
          </a:xfrm>
          <a:custGeom>
            <a:avLst/>
            <a:gdLst/>
            <a:ahLst/>
            <a:cxnLst/>
            <a:rect l="l" t="t" r="r" b="b"/>
            <a:pathLst>
              <a:path w="48578" h="12522" extrusionOk="0">
                <a:moveTo>
                  <a:pt x="3481" y="1"/>
                </a:moveTo>
                <a:cubicBezTo>
                  <a:pt x="2789" y="1"/>
                  <a:pt x="2096" y="56"/>
                  <a:pt x="1412" y="167"/>
                </a:cubicBezTo>
                <a:cubicBezTo>
                  <a:pt x="0" y="397"/>
                  <a:pt x="453" y="1207"/>
                  <a:pt x="1480" y="1443"/>
                </a:cubicBezTo>
                <a:cubicBezTo>
                  <a:pt x="2464" y="1670"/>
                  <a:pt x="3457" y="1789"/>
                  <a:pt x="4432" y="2069"/>
                </a:cubicBezTo>
                <a:cubicBezTo>
                  <a:pt x="6443" y="2645"/>
                  <a:pt x="8363" y="3495"/>
                  <a:pt x="10225" y="4441"/>
                </a:cubicBezTo>
                <a:cubicBezTo>
                  <a:pt x="14020" y="6367"/>
                  <a:pt x="17587" y="8735"/>
                  <a:pt x="21497" y="10439"/>
                </a:cubicBezTo>
                <a:cubicBezTo>
                  <a:pt x="23681" y="11393"/>
                  <a:pt x="25973" y="12130"/>
                  <a:pt x="28349" y="12398"/>
                </a:cubicBezTo>
                <a:cubicBezTo>
                  <a:pt x="29099" y="12483"/>
                  <a:pt x="29850" y="12521"/>
                  <a:pt x="30601" y="12521"/>
                </a:cubicBezTo>
                <a:cubicBezTo>
                  <a:pt x="33073" y="12521"/>
                  <a:pt x="35548" y="12111"/>
                  <a:pt x="37976" y="11609"/>
                </a:cubicBezTo>
                <a:cubicBezTo>
                  <a:pt x="40306" y="11127"/>
                  <a:pt x="42616" y="10560"/>
                  <a:pt x="44905" y="9906"/>
                </a:cubicBezTo>
                <a:cubicBezTo>
                  <a:pt x="46273" y="9518"/>
                  <a:pt x="47724" y="9035"/>
                  <a:pt x="48578" y="7898"/>
                </a:cubicBezTo>
                <a:cubicBezTo>
                  <a:pt x="48374" y="7891"/>
                  <a:pt x="48172" y="7887"/>
                  <a:pt x="47969" y="7887"/>
                </a:cubicBezTo>
                <a:cubicBezTo>
                  <a:pt x="44293" y="7887"/>
                  <a:pt x="40710" y="9117"/>
                  <a:pt x="37062" y="9671"/>
                </a:cubicBezTo>
                <a:cubicBezTo>
                  <a:pt x="35564" y="9900"/>
                  <a:pt x="34054" y="10010"/>
                  <a:pt x="32544" y="10010"/>
                </a:cubicBezTo>
                <a:cubicBezTo>
                  <a:pt x="25806" y="10010"/>
                  <a:pt x="19074" y="7808"/>
                  <a:pt x="13467" y="4030"/>
                </a:cubicBezTo>
                <a:cubicBezTo>
                  <a:pt x="12138" y="3136"/>
                  <a:pt x="10861" y="2153"/>
                  <a:pt x="9435" y="1424"/>
                </a:cubicBezTo>
                <a:cubicBezTo>
                  <a:pt x="7601" y="487"/>
                  <a:pt x="5541" y="1"/>
                  <a:pt x="34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2"/>
          <p:cNvSpPr/>
          <p:nvPr/>
        </p:nvSpPr>
        <p:spPr>
          <a:xfrm rot="3407485" flipH="1">
            <a:off x="5362621" y="-607821"/>
            <a:ext cx="2583404" cy="1724286"/>
          </a:xfrm>
          <a:custGeom>
            <a:avLst/>
            <a:gdLst/>
            <a:ahLst/>
            <a:cxnLst/>
            <a:rect l="l" t="t" r="r" b="b"/>
            <a:pathLst>
              <a:path w="103334" h="68970" extrusionOk="0">
                <a:moveTo>
                  <a:pt x="3351" y="0"/>
                </a:moveTo>
                <a:cubicBezTo>
                  <a:pt x="1348" y="0"/>
                  <a:pt x="0" y="674"/>
                  <a:pt x="747" y="2852"/>
                </a:cubicBezTo>
                <a:cubicBezTo>
                  <a:pt x="2132" y="6889"/>
                  <a:pt x="10872" y="7382"/>
                  <a:pt x="14270" y="8727"/>
                </a:cubicBezTo>
                <a:cubicBezTo>
                  <a:pt x="18893" y="10566"/>
                  <a:pt x="23556" y="13191"/>
                  <a:pt x="26007" y="17734"/>
                </a:cubicBezTo>
                <a:cubicBezTo>
                  <a:pt x="27832" y="21104"/>
                  <a:pt x="28192" y="25088"/>
                  <a:pt x="29871" y="28539"/>
                </a:cubicBezTo>
                <a:cubicBezTo>
                  <a:pt x="33641" y="36279"/>
                  <a:pt x="42967" y="39423"/>
                  <a:pt x="51454" y="40929"/>
                </a:cubicBezTo>
                <a:cubicBezTo>
                  <a:pt x="59954" y="42434"/>
                  <a:pt x="69160" y="43327"/>
                  <a:pt x="75688" y="48976"/>
                </a:cubicBezTo>
                <a:cubicBezTo>
                  <a:pt x="79365" y="52160"/>
                  <a:pt x="81763" y="56530"/>
                  <a:pt x="84655" y="60447"/>
                </a:cubicBezTo>
                <a:cubicBezTo>
                  <a:pt x="87532" y="64364"/>
                  <a:pt x="91316" y="68081"/>
                  <a:pt x="96126" y="68867"/>
                </a:cubicBezTo>
                <a:cubicBezTo>
                  <a:pt x="96534" y="68935"/>
                  <a:pt x="96958" y="68969"/>
                  <a:pt x="97386" y="68969"/>
                </a:cubicBezTo>
                <a:cubicBezTo>
                  <a:pt x="99650" y="68969"/>
                  <a:pt x="102009" y="68003"/>
                  <a:pt x="102614" y="65896"/>
                </a:cubicBezTo>
                <a:cubicBezTo>
                  <a:pt x="103333" y="63378"/>
                  <a:pt x="101135" y="60980"/>
                  <a:pt x="98790" y="59914"/>
                </a:cubicBezTo>
                <a:cubicBezTo>
                  <a:pt x="96432" y="58861"/>
                  <a:pt x="93741" y="58568"/>
                  <a:pt x="91542" y="57196"/>
                </a:cubicBezTo>
                <a:cubicBezTo>
                  <a:pt x="88385" y="55211"/>
                  <a:pt x="86933" y="51467"/>
                  <a:pt x="85054" y="48243"/>
                </a:cubicBezTo>
                <a:cubicBezTo>
                  <a:pt x="80764" y="40889"/>
                  <a:pt x="73290" y="35453"/>
                  <a:pt x="64963" y="33641"/>
                </a:cubicBezTo>
                <a:cubicBezTo>
                  <a:pt x="60660" y="32709"/>
                  <a:pt x="56210" y="32695"/>
                  <a:pt x="51907" y="31869"/>
                </a:cubicBezTo>
                <a:cubicBezTo>
                  <a:pt x="47590" y="31043"/>
                  <a:pt x="43194" y="29191"/>
                  <a:pt x="40716" y="25554"/>
                </a:cubicBezTo>
                <a:cubicBezTo>
                  <a:pt x="38717" y="22623"/>
                  <a:pt x="38237" y="18893"/>
                  <a:pt x="36359" y="15895"/>
                </a:cubicBezTo>
                <a:cubicBezTo>
                  <a:pt x="34574" y="13057"/>
                  <a:pt x="31723" y="11112"/>
                  <a:pt x="28858" y="9367"/>
                </a:cubicBezTo>
                <a:cubicBezTo>
                  <a:pt x="23462" y="6076"/>
                  <a:pt x="17667" y="3278"/>
                  <a:pt x="11538" y="1653"/>
                </a:cubicBezTo>
                <a:cubicBezTo>
                  <a:pt x="9990" y="1239"/>
                  <a:pt x="6067" y="0"/>
                  <a:pt x="33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CUSTOM_3">
    <p:spTree>
      <p:nvGrpSpPr>
        <p:cNvPr id="1" name="Shape 494"/>
        <p:cNvGrpSpPr/>
        <p:nvPr/>
      </p:nvGrpSpPr>
      <p:grpSpPr>
        <a:xfrm>
          <a:off x="0" y="0"/>
          <a:ext cx="0" cy="0"/>
          <a:chOff x="0" y="0"/>
          <a:chExt cx="0" cy="0"/>
        </a:xfrm>
      </p:grpSpPr>
      <p:sp>
        <p:nvSpPr>
          <p:cNvPr id="495" name="Google Shape;495;p33"/>
          <p:cNvSpPr txBox="1">
            <a:spLocks noGrp="1"/>
          </p:cNvSpPr>
          <p:nvPr>
            <p:ph type="subTitle" idx="1"/>
          </p:nvPr>
        </p:nvSpPr>
        <p:spPr>
          <a:xfrm flipH="1">
            <a:off x="713150" y="2669950"/>
            <a:ext cx="2665500" cy="75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2200"/>
              <a:buNone/>
              <a:defRPr sz="1400">
                <a:solidFill>
                  <a:schemeClr val="lt2"/>
                </a:solidFill>
              </a:defRPr>
            </a:lvl1pPr>
            <a:lvl2pPr lvl="1" algn="l">
              <a:lnSpc>
                <a:spcPct val="100000"/>
              </a:lnSpc>
              <a:spcBef>
                <a:spcPts val="0"/>
              </a:spcBef>
              <a:spcAft>
                <a:spcPts val="0"/>
              </a:spcAft>
              <a:buClr>
                <a:schemeClr val="lt2"/>
              </a:buClr>
              <a:buSzPts val="1400"/>
              <a:buNone/>
              <a:defRPr>
                <a:solidFill>
                  <a:schemeClr val="lt2"/>
                </a:solidFill>
              </a:defRPr>
            </a:lvl2pPr>
            <a:lvl3pPr lvl="2" algn="l">
              <a:lnSpc>
                <a:spcPct val="100000"/>
              </a:lnSpc>
              <a:spcBef>
                <a:spcPts val="0"/>
              </a:spcBef>
              <a:spcAft>
                <a:spcPts val="0"/>
              </a:spcAft>
              <a:buClr>
                <a:schemeClr val="lt2"/>
              </a:buClr>
              <a:buSzPts val="1400"/>
              <a:buNone/>
              <a:defRPr>
                <a:solidFill>
                  <a:schemeClr val="lt2"/>
                </a:solidFill>
              </a:defRPr>
            </a:lvl3pPr>
            <a:lvl4pPr lvl="3" algn="l">
              <a:lnSpc>
                <a:spcPct val="100000"/>
              </a:lnSpc>
              <a:spcBef>
                <a:spcPts val="0"/>
              </a:spcBef>
              <a:spcAft>
                <a:spcPts val="0"/>
              </a:spcAft>
              <a:buClr>
                <a:schemeClr val="lt2"/>
              </a:buClr>
              <a:buSzPts val="1400"/>
              <a:buNone/>
              <a:defRPr>
                <a:solidFill>
                  <a:schemeClr val="lt2"/>
                </a:solidFill>
              </a:defRPr>
            </a:lvl4pPr>
            <a:lvl5pPr lvl="4" algn="l">
              <a:lnSpc>
                <a:spcPct val="100000"/>
              </a:lnSpc>
              <a:spcBef>
                <a:spcPts val="0"/>
              </a:spcBef>
              <a:spcAft>
                <a:spcPts val="0"/>
              </a:spcAft>
              <a:buClr>
                <a:schemeClr val="lt2"/>
              </a:buClr>
              <a:buSzPts val="1400"/>
              <a:buNone/>
              <a:defRPr>
                <a:solidFill>
                  <a:schemeClr val="lt2"/>
                </a:solidFill>
              </a:defRPr>
            </a:lvl5pPr>
            <a:lvl6pPr lvl="5" algn="l">
              <a:lnSpc>
                <a:spcPct val="100000"/>
              </a:lnSpc>
              <a:spcBef>
                <a:spcPts val="0"/>
              </a:spcBef>
              <a:spcAft>
                <a:spcPts val="0"/>
              </a:spcAft>
              <a:buClr>
                <a:schemeClr val="lt2"/>
              </a:buClr>
              <a:buSzPts val="1400"/>
              <a:buNone/>
              <a:defRPr>
                <a:solidFill>
                  <a:schemeClr val="lt2"/>
                </a:solidFill>
              </a:defRPr>
            </a:lvl6pPr>
            <a:lvl7pPr lvl="6" algn="l">
              <a:lnSpc>
                <a:spcPct val="100000"/>
              </a:lnSpc>
              <a:spcBef>
                <a:spcPts val="0"/>
              </a:spcBef>
              <a:spcAft>
                <a:spcPts val="0"/>
              </a:spcAft>
              <a:buClr>
                <a:schemeClr val="lt2"/>
              </a:buClr>
              <a:buSzPts val="1400"/>
              <a:buNone/>
              <a:defRPr>
                <a:solidFill>
                  <a:schemeClr val="lt2"/>
                </a:solidFill>
              </a:defRPr>
            </a:lvl7pPr>
            <a:lvl8pPr lvl="7" algn="l">
              <a:lnSpc>
                <a:spcPct val="100000"/>
              </a:lnSpc>
              <a:spcBef>
                <a:spcPts val="0"/>
              </a:spcBef>
              <a:spcAft>
                <a:spcPts val="0"/>
              </a:spcAft>
              <a:buClr>
                <a:schemeClr val="lt2"/>
              </a:buClr>
              <a:buSzPts val="1400"/>
              <a:buNone/>
              <a:defRPr>
                <a:solidFill>
                  <a:schemeClr val="lt2"/>
                </a:solidFill>
              </a:defRPr>
            </a:lvl8pPr>
            <a:lvl9pPr lvl="8" algn="l">
              <a:lnSpc>
                <a:spcPct val="100000"/>
              </a:lnSpc>
              <a:spcBef>
                <a:spcPts val="0"/>
              </a:spcBef>
              <a:spcAft>
                <a:spcPts val="0"/>
              </a:spcAft>
              <a:buClr>
                <a:schemeClr val="lt2"/>
              </a:buClr>
              <a:buSzPts val="1400"/>
              <a:buNone/>
              <a:defRPr>
                <a:solidFill>
                  <a:schemeClr val="lt2"/>
                </a:solidFill>
              </a:defRPr>
            </a:lvl9pPr>
          </a:lstStyle>
          <a:p>
            <a:endParaRPr/>
          </a:p>
        </p:txBody>
      </p:sp>
      <p:sp>
        <p:nvSpPr>
          <p:cNvPr id="496" name="Google Shape;496;p33"/>
          <p:cNvSpPr txBox="1">
            <a:spLocks noGrp="1"/>
          </p:cNvSpPr>
          <p:nvPr>
            <p:ph type="title"/>
          </p:nvPr>
        </p:nvSpPr>
        <p:spPr>
          <a:xfrm>
            <a:off x="713225" y="1715450"/>
            <a:ext cx="3818400" cy="995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2800"/>
              <a:buNone/>
              <a:defRPr sz="3000">
                <a:solidFill>
                  <a:schemeClr val="dk2"/>
                </a:solidFill>
              </a:defRPr>
            </a:lvl1pPr>
            <a:lvl2pPr lvl="1" algn="r">
              <a:lnSpc>
                <a:spcPct val="100000"/>
              </a:lnSpc>
              <a:spcBef>
                <a:spcPts val="0"/>
              </a:spcBef>
              <a:spcAft>
                <a:spcPts val="0"/>
              </a:spcAft>
              <a:buClr>
                <a:schemeClr val="dk2"/>
              </a:buClr>
              <a:buSzPts val="2800"/>
              <a:buNone/>
              <a:defRPr>
                <a:solidFill>
                  <a:schemeClr val="dk2"/>
                </a:solidFill>
              </a:defRPr>
            </a:lvl2pPr>
            <a:lvl3pPr lvl="2" algn="r">
              <a:lnSpc>
                <a:spcPct val="100000"/>
              </a:lnSpc>
              <a:spcBef>
                <a:spcPts val="0"/>
              </a:spcBef>
              <a:spcAft>
                <a:spcPts val="0"/>
              </a:spcAft>
              <a:buClr>
                <a:schemeClr val="dk2"/>
              </a:buClr>
              <a:buSzPts val="2800"/>
              <a:buNone/>
              <a:defRPr>
                <a:solidFill>
                  <a:schemeClr val="dk2"/>
                </a:solidFill>
              </a:defRPr>
            </a:lvl3pPr>
            <a:lvl4pPr lvl="3" algn="r">
              <a:lnSpc>
                <a:spcPct val="100000"/>
              </a:lnSpc>
              <a:spcBef>
                <a:spcPts val="0"/>
              </a:spcBef>
              <a:spcAft>
                <a:spcPts val="0"/>
              </a:spcAft>
              <a:buClr>
                <a:schemeClr val="dk2"/>
              </a:buClr>
              <a:buSzPts val="2800"/>
              <a:buNone/>
              <a:defRPr>
                <a:solidFill>
                  <a:schemeClr val="dk2"/>
                </a:solidFill>
              </a:defRPr>
            </a:lvl4pPr>
            <a:lvl5pPr lvl="4" algn="r">
              <a:lnSpc>
                <a:spcPct val="100000"/>
              </a:lnSpc>
              <a:spcBef>
                <a:spcPts val="0"/>
              </a:spcBef>
              <a:spcAft>
                <a:spcPts val="0"/>
              </a:spcAft>
              <a:buClr>
                <a:schemeClr val="dk2"/>
              </a:buClr>
              <a:buSzPts val="2800"/>
              <a:buNone/>
              <a:defRPr>
                <a:solidFill>
                  <a:schemeClr val="dk2"/>
                </a:solidFill>
              </a:defRPr>
            </a:lvl5pPr>
            <a:lvl6pPr lvl="5" algn="r">
              <a:lnSpc>
                <a:spcPct val="100000"/>
              </a:lnSpc>
              <a:spcBef>
                <a:spcPts val="0"/>
              </a:spcBef>
              <a:spcAft>
                <a:spcPts val="0"/>
              </a:spcAft>
              <a:buClr>
                <a:schemeClr val="dk2"/>
              </a:buClr>
              <a:buSzPts val="2800"/>
              <a:buNone/>
              <a:defRPr>
                <a:solidFill>
                  <a:schemeClr val="dk2"/>
                </a:solidFill>
              </a:defRPr>
            </a:lvl6pPr>
            <a:lvl7pPr lvl="6" algn="r">
              <a:lnSpc>
                <a:spcPct val="100000"/>
              </a:lnSpc>
              <a:spcBef>
                <a:spcPts val="0"/>
              </a:spcBef>
              <a:spcAft>
                <a:spcPts val="0"/>
              </a:spcAft>
              <a:buClr>
                <a:schemeClr val="dk2"/>
              </a:buClr>
              <a:buSzPts val="2800"/>
              <a:buNone/>
              <a:defRPr>
                <a:solidFill>
                  <a:schemeClr val="dk2"/>
                </a:solidFill>
              </a:defRPr>
            </a:lvl7pPr>
            <a:lvl8pPr lvl="7" algn="r">
              <a:lnSpc>
                <a:spcPct val="100000"/>
              </a:lnSpc>
              <a:spcBef>
                <a:spcPts val="0"/>
              </a:spcBef>
              <a:spcAft>
                <a:spcPts val="0"/>
              </a:spcAft>
              <a:buClr>
                <a:schemeClr val="dk2"/>
              </a:buClr>
              <a:buSzPts val="2800"/>
              <a:buNone/>
              <a:defRPr>
                <a:solidFill>
                  <a:schemeClr val="dk2"/>
                </a:solidFill>
              </a:defRPr>
            </a:lvl8pPr>
            <a:lvl9pPr lvl="8" algn="r">
              <a:lnSpc>
                <a:spcPct val="100000"/>
              </a:lnSpc>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4">
  <p:cSld name="CUSTOM_3_1">
    <p:spTree>
      <p:nvGrpSpPr>
        <p:cNvPr id="1" name="Shape 497"/>
        <p:cNvGrpSpPr/>
        <p:nvPr/>
      </p:nvGrpSpPr>
      <p:grpSpPr>
        <a:xfrm>
          <a:off x="0" y="0"/>
          <a:ext cx="0" cy="0"/>
          <a:chOff x="0" y="0"/>
          <a:chExt cx="0" cy="0"/>
        </a:xfrm>
      </p:grpSpPr>
      <p:sp>
        <p:nvSpPr>
          <p:cNvPr id="498" name="Google Shape;498;p34"/>
          <p:cNvSpPr txBox="1">
            <a:spLocks noGrp="1"/>
          </p:cNvSpPr>
          <p:nvPr>
            <p:ph type="subTitle" idx="1"/>
          </p:nvPr>
        </p:nvSpPr>
        <p:spPr>
          <a:xfrm flipH="1">
            <a:off x="6029650" y="2669950"/>
            <a:ext cx="2665500" cy="758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2"/>
              </a:buClr>
              <a:buSzPts val="2200"/>
              <a:buNone/>
              <a:defRPr sz="1400">
                <a:solidFill>
                  <a:schemeClr val="lt1"/>
                </a:solidFill>
              </a:defRPr>
            </a:lvl1pPr>
            <a:lvl2pPr lvl="1" algn="r">
              <a:lnSpc>
                <a:spcPct val="100000"/>
              </a:lnSpc>
              <a:spcBef>
                <a:spcPts val="0"/>
              </a:spcBef>
              <a:spcAft>
                <a:spcPts val="0"/>
              </a:spcAft>
              <a:buClr>
                <a:schemeClr val="lt2"/>
              </a:buClr>
              <a:buSzPts val="1400"/>
              <a:buNone/>
              <a:defRPr>
                <a:solidFill>
                  <a:schemeClr val="lt2"/>
                </a:solidFill>
              </a:defRPr>
            </a:lvl2pPr>
            <a:lvl3pPr lvl="2" algn="r">
              <a:lnSpc>
                <a:spcPct val="100000"/>
              </a:lnSpc>
              <a:spcBef>
                <a:spcPts val="0"/>
              </a:spcBef>
              <a:spcAft>
                <a:spcPts val="0"/>
              </a:spcAft>
              <a:buClr>
                <a:schemeClr val="lt2"/>
              </a:buClr>
              <a:buSzPts val="1400"/>
              <a:buNone/>
              <a:defRPr>
                <a:solidFill>
                  <a:schemeClr val="lt2"/>
                </a:solidFill>
              </a:defRPr>
            </a:lvl3pPr>
            <a:lvl4pPr lvl="3" algn="r">
              <a:lnSpc>
                <a:spcPct val="100000"/>
              </a:lnSpc>
              <a:spcBef>
                <a:spcPts val="0"/>
              </a:spcBef>
              <a:spcAft>
                <a:spcPts val="0"/>
              </a:spcAft>
              <a:buClr>
                <a:schemeClr val="lt2"/>
              </a:buClr>
              <a:buSzPts val="1400"/>
              <a:buNone/>
              <a:defRPr>
                <a:solidFill>
                  <a:schemeClr val="lt2"/>
                </a:solidFill>
              </a:defRPr>
            </a:lvl4pPr>
            <a:lvl5pPr lvl="4" algn="r">
              <a:lnSpc>
                <a:spcPct val="100000"/>
              </a:lnSpc>
              <a:spcBef>
                <a:spcPts val="0"/>
              </a:spcBef>
              <a:spcAft>
                <a:spcPts val="0"/>
              </a:spcAft>
              <a:buClr>
                <a:schemeClr val="lt2"/>
              </a:buClr>
              <a:buSzPts val="1400"/>
              <a:buNone/>
              <a:defRPr>
                <a:solidFill>
                  <a:schemeClr val="lt2"/>
                </a:solidFill>
              </a:defRPr>
            </a:lvl5pPr>
            <a:lvl6pPr lvl="5" algn="r">
              <a:lnSpc>
                <a:spcPct val="100000"/>
              </a:lnSpc>
              <a:spcBef>
                <a:spcPts val="0"/>
              </a:spcBef>
              <a:spcAft>
                <a:spcPts val="0"/>
              </a:spcAft>
              <a:buClr>
                <a:schemeClr val="lt2"/>
              </a:buClr>
              <a:buSzPts val="1400"/>
              <a:buNone/>
              <a:defRPr>
                <a:solidFill>
                  <a:schemeClr val="lt2"/>
                </a:solidFill>
              </a:defRPr>
            </a:lvl6pPr>
            <a:lvl7pPr lvl="6" algn="r">
              <a:lnSpc>
                <a:spcPct val="100000"/>
              </a:lnSpc>
              <a:spcBef>
                <a:spcPts val="0"/>
              </a:spcBef>
              <a:spcAft>
                <a:spcPts val="0"/>
              </a:spcAft>
              <a:buClr>
                <a:schemeClr val="lt2"/>
              </a:buClr>
              <a:buSzPts val="1400"/>
              <a:buNone/>
              <a:defRPr>
                <a:solidFill>
                  <a:schemeClr val="lt2"/>
                </a:solidFill>
              </a:defRPr>
            </a:lvl7pPr>
            <a:lvl8pPr lvl="7" algn="r">
              <a:lnSpc>
                <a:spcPct val="100000"/>
              </a:lnSpc>
              <a:spcBef>
                <a:spcPts val="0"/>
              </a:spcBef>
              <a:spcAft>
                <a:spcPts val="0"/>
              </a:spcAft>
              <a:buClr>
                <a:schemeClr val="lt2"/>
              </a:buClr>
              <a:buSzPts val="1400"/>
              <a:buNone/>
              <a:defRPr>
                <a:solidFill>
                  <a:schemeClr val="lt2"/>
                </a:solidFill>
              </a:defRPr>
            </a:lvl8pPr>
            <a:lvl9pPr lvl="8" algn="r">
              <a:lnSpc>
                <a:spcPct val="100000"/>
              </a:lnSpc>
              <a:spcBef>
                <a:spcPts val="0"/>
              </a:spcBef>
              <a:spcAft>
                <a:spcPts val="0"/>
              </a:spcAft>
              <a:buClr>
                <a:schemeClr val="lt2"/>
              </a:buClr>
              <a:buSzPts val="1400"/>
              <a:buNone/>
              <a:defRPr>
                <a:solidFill>
                  <a:schemeClr val="lt2"/>
                </a:solidFill>
              </a:defRPr>
            </a:lvl9pPr>
          </a:lstStyle>
          <a:p>
            <a:endParaRPr/>
          </a:p>
        </p:txBody>
      </p:sp>
      <p:sp>
        <p:nvSpPr>
          <p:cNvPr id="499" name="Google Shape;499;p34"/>
          <p:cNvSpPr txBox="1">
            <a:spLocks noGrp="1"/>
          </p:cNvSpPr>
          <p:nvPr>
            <p:ph type="title"/>
          </p:nvPr>
        </p:nvSpPr>
        <p:spPr>
          <a:xfrm>
            <a:off x="4876750" y="1715450"/>
            <a:ext cx="3818400" cy="995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2"/>
              </a:buClr>
              <a:buSzPts val="2800"/>
              <a:buNone/>
              <a:defRPr sz="3000">
                <a:solidFill>
                  <a:schemeClr val="lt1"/>
                </a:solidFill>
              </a:defRPr>
            </a:lvl1pPr>
            <a:lvl2pPr lvl="1" algn="r">
              <a:lnSpc>
                <a:spcPct val="100000"/>
              </a:lnSpc>
              <a:spcBef>
                <a:spcPts val="0"/>
              </a:spcBef>
              <a:spcAft>
                <a:spcPts val="0"/>
              </a:spcAft>
              <a:buClr>
                <a:schemeClr val="dk2"/>
              </a:buClr>
              <a:buSzPts val="2800"/>
              <a:buNone/>
              <a:defRPr>
                <a:solidFill>
                  <a:schemeClr val="dk2"/>
                </a:solidFill>
              </a:defRPr>
            </a:lvl2pPr>
            <a:lvl3pPr lvl="2" algn="r">
              <a:lnSpc>
                <a:spcPct val="100000"/>
              </a:lnSpc>
              <a:spcBef>
                <a:spcPts val="0"/>
              </a:spcBef>
              <a:spcAft>
                <a:spcPts val="0"/>
              </a:spcAft>
              <a:buClr>
                <a:schemeClr val="dk2"/>
              </a:buClr>
              <a:buSzPts val="2800"/>
              <a:buNone/>
              <a:defRPr>
                <a:solidFill>
                  <a:schemeClr val="dk2"/>
                </a:solidFill>
              </a:defRPr>
            </a:lvl3pPr>
            <a:lvl4pPr lvl="3" algn="r">
              <a:lnSpc>
                <a:spcPct val="100000"/>
              </a:lnSpc>
              <a:spcBef>
                <a:spcPts val="0"/>
              </a:spcBef>
              <a:spcAft>
                <a:spcPts val="0"/>
              </a:spcAft>
              <a:buClr>
                <a:schemeClr val="dk2"/>
              </a:buClr>
              <a:buSzPts val="2800"/>
              <a:buNone/>
              <a:defRPr>
                <a:solidFill>
                  <a:schemeClr val="dk2"/>
                </a:solidFill>
              </a:defRPr>
            </a:lvl4pPr>
            <a:lvl5pPr lvl="4" algn="r">
              <a:lnSpc>
                <a:spcPct val="100000"/>
              </a:lnSpc>
              <a:spcBef>
                <a:spcPts val="0"/>
              </a:spcBef>
              <a:spcAft>
                <a:spcPts val="0"/>
              </a:spcAft>
              <a:buClr>
                <a:schemeClr val="dk2"/>
              </a:buClr>
              <a:buSzPts val="2800"/>
              <a:buNone/>
              <a:defRPr>
                <a:solidFill>
                  <a:schemeClr val="dk2"/>
                </a:solidFill>
              </a:defRPr>
            </a:lvl5pPr>
            <a:lvl6pPr lvl="5" algn="r">
              <a:lnSpc>
                <a:spcPct val="100000"/>
              </a:lnSpc>
              <a:spcBef>
                <a:spcPts val="0"/>
              </a:spcBef>
              <a:spcAft>
                <a:spcPts val="0"/>
              </a:spcAft>
              <a:buClr>
                <a:schemeClr val="dk2"/>
              </a:buClr>
              <a:buSzPts val="2800"/>
              <a:buNone/>
              <a:defRPr>
                <a:solidFill>
                  <a:schemeClr val="dk2"/>
                </a:solidFill>
              </a:defRPr>
            </a:lvl6pPr>
            <a:lvl7pPr lvl="6" algn="r">
              <a:lnSpc>
                <a:spcPct val="100000"/>
              </a:lnSpc>
              <a:spcBef>
                <a:spcPts val="0"/>
              </a:spcBef>
              <a:spcAft>
                <a:spcPts val="0"/>
              </a:spcAft>
              <a:buClr>
                <a:schemeClr val="dk2"/>
              </a:buClr>
              <a:buSzPts val="2800"/>
              <a:buNone/>
              <a:defRPr>
                <a:solidFill>
                  <a:schemeClr val="dk2"/>
                </a:solidFill>
              </a:defRPr>
            </a:lvl7pPr>
            <a:lvl8pPr lvl="7" algn="r">
              <a:lnSpc>
                <a:spcPct val="100000"/>
              </a:lnSpc>
              <a:spcBef>
                <a:spcPts val="0"/>
              </a:spcBef>
              <a:spcAft>
                <a:spcPts val="0"/>
              </a:spcAft>
              <a:buClr>
                <a:schemeClr val="dk2"/>
              </a:buClr>
              <a:buSzPts val="2800"/>
              <a:buNone/>
              <a:defRPr>
                <a:solidFill>
                  <a:schemeClr val="dk2"/>
                </a:solidFill>
              </a:defRPr>
            </a:lvl8pPr>
            <a:lvl9pPr lvl="8" algn="r">
              <a:lnSpc>
                <a:spcPct val="100000"/>
              </a:lnSpc>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otnote 1">
  <p:cSld name="CAPTION_ONLY_1">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flipH="1">
            <a:off x="713225" y="473825"/>
            <a:ext cx="3087900" cy="995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r">
              <a:lnSpc>
                <a:spcPct val="100000"/>
              </a:lnSpc>
              <a:spcBef>
                <a:spcPts val="0"/>
              </a:spcBef>
              <a:spcAft>
                <a:spcPts val="0"/>
              </a:spcAft>
              <a:buClr>
                <a:schemeClr val="dk2"/>
              </a:buClr>
              <a:buSzPts val="3000"/>
              <a:buNone/>
              <a:defRPr sz="3000">
                <a:solidFill>
                  <a:schemeClr val="dk2"/>
                </a:solidFill>
              </a:defRPr>
            </a:lvl2pPr>
            <a:lvl3pPr lvl="2" algn="r">
              <a:lnSpc>
                <a:spcPct val="100000"/>
              </a:lnSpc>
              <a:spcBef>
                <a:spcPts val="0"/>
              </a:spcBef>
              <a:spcAft>
                <a:spcPts val="0"/>
              </a:spcAft>
              <a:buClr>
                <a:schemeClr val="dk2"/>
              </a:buClr>
              <a:buSzPts val="3000"/>
              <a:buNone/>
              <a:defRPr sz="3000">
                <a:solidFill>
                  <a:schemeClr val="dk2"/>
                </a:solidFill>
              </a:defRPr>
            </a:lvl3pPr>
            <a:lvl4pPr lvl="3" algn="r">
              <a:lnSpc>
                <a:spcPct val="100000"/>
              </a:lnSpc>
              <a:spcBef>
                <a:spcPts val="0"/>
              </a:spcBef>
              <a:spcAft>
                <a:spcPts val="0"/>
              </a:spcAft>
              <a:buClr>
                <a:schemeClr val="dk2"/>
              </a:buClr>
              <a:buSzPts val="3000"/>
              <a:buNone/>
              <a:defRPr sz="3000">
                <a:solidFill>
                  <a:schemeClr val="dk2"/>
                </a:solidFill>
              </a:defRPr>
            </a:lvl4pPr>
            <a:lvl5pPr lvl="4" algn="r">
              <a:lnSpc>
                <a:spcPct val="100000"/>
              </a:lnSpc>
              <a:spcBef>
                <a:spcPts val="0"/>
              </a:spcBef>
              <a:spcAft>
                <a:spcPts val="0"/>
              </a:spcAft>
              <a:buClr>
                <a:schemeClr val="dk2"/>
              </a:buClr>
              <a:buSzPts val="3000"/>
              <a:buNone/>
              <a:defRPr sz="3000">
                <a:solidFill>
                  <a:schemeClr val="dk2"/>
                </a:solidFill>
              </a:defRPr>
            </a:lvl5pPr>
            <a:lvl6pPr lvl="5" algn="r">
              <a:lnSpc>
                <a:spcPct val="100000"/>
              </a:lnSpc>
              <a:spcBef>
                <a:spcPts val="0"/>
              </a:spcBef>
              <a:spcAft>
                <a:spcPts val="0"/>
              </a:spcAft>
              <a:buClr>
                <a:schemeClr val="dk2"/>
              </a:buClr>
              <a:buSzPts val="3000"/>
              <a:buNone/>
              <a:defRPr sz="3000">
                <a:solidFill>
                  <a:schemeClr val="dk2"/>
                </a:solidFill>
              </a:defRPr>
            </a:lvl6pPr>
            <a:lvl7pPr lvl="6" algn="r">
              <a:lnSpc>
                <a:spcPct val="100000"/>
              </a:lnSpc>
              <a:spcBef>
                <a:spcPts val="0"/>
              </a:spcBef>
              <a:spcAft>
                <a:spcPts val="0"/>
              </a:spcAft>
              <a:buClr>
                <a:schemeClr val="dk2"/>
              </a:buClr>
              <a:buSzPts val="3000"/>
              <a:buNone/>
              <a:defRPr sz="3000">
                <a:solidFill>
                  <a:schemeClr val="dk2"/>
                </a:solidFill>
              </a:defRPr>
            </a:lvl7pPr>
            <a:lvl8pPr lvl="7" algn="r">
              <a:lnSpc>
                <a:spcPct val="100000"/>
              </a:lnSpc>
              <a:spcBef>
                <a:spcPts val="0"/>
              </a:spcBef>
              <a:spcAft>
                <a:spcPts val="0"/>
              </a:spcAft>
              <a:buClr>
                <a:schemeClr val="dk2"/>
              </a:buClr>
              <a:buSzPts val="3000"/>
              <a:buNone/>
              <a:defRPr sz="3000">
                <a:solidFill>
                  <a:schemeClr val="dk2"/>
                </a:solidFill>
              </a:defRPr>
            </a:lvl8pPr>
            <a:lvl9pPr lvl="8" algn="r">
              <a:lnSpc>
                <a:spcPct val="10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t idea 1">
  <p:cSld name="MAIN_POINT_1">
    <p:bg>
      <p:bgPr>
        <a:solidFill>
          <a:schemeClr val="lt2"/>
        </a:solidFill>
        <a:effectLst/>
      </p:bgPr>
    </p:bg>
    <p:spTree>
      <p:nvGrpSpPr>
        <p:cNvPr id="1" name="Shape 502"/>
        <p:cNvGrpSpPr/>
        <p:nvPr/>
      </p:nvGrpSpPr>
      <p:grpSpPr>
        <a:xfrm>
          <a:off x="0" y="0"/>
          <a:ext cx="0" cy="0"/>
          <a:chOff x="0" y="0"/>
          <a:chExt cx="0" cy="0"/>
        </a:xfrm>
      </p:grpSpPr>
      <p:sp>
        <p:nvSpPr>
          <p:cNvPr id="503" name="Google Shape;503;p36"/>
          <p:cNvSpPr txBox="1">
            <a:spLocks noGrp="1"/>
          </p:cNvSpPr>
          <p:nvPr>
            <p:ph type="ctrTitle"/>
          </p:nvPr>
        </p:nvSpPr>
        <p:spPr>
          <a:xfrm flipH="1">
            <a:off x="612225" y="1262150"/>
            <a:ext cx="3287100" cy="190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800"/>
              <a:buNone/>
              <a:defRPr sz="6000">
                <a:solidFill>
                  <a:schemeClr val="dk2"/>
                </a:solidFill>
              </a:defRPr>
            </a:lvl1pPr>
            <a:lvl2pPr lvl="1" algn="ctr">
              <a:lnSpc>
                <a:spcPct val="100000"/>
              </a:lnSpc>
              <a:spcBef>
                <a:spcPts val="0"/>
              </a:spcBef>
              <a:spcAft>
                <a:spcPts val="0"/>
              </a:spcAft>
              <a:buClr>
                <a:schemeClr val="dk2"/>
              </a:buClr>
              <a:buSzPts val="4800"/>
              <a:buNone/>
              <a:defRPr sz="4800">
                <a:solidFill>
                  <a:schemeClr val="dk2"/>
                </a:solidFill>
              </a:defRPr>
            </a:lvl2pPr>
            <a:lvl3pPr lvl="2" algn="ctr">
              <a:lnSpc>
                <a:spcPct val="100000"/>
              </a:lnSpc>
              <a:spcBef>
                <a:spcPts val="0"/>
              </a:spcBef>
              <a:spcAft>
                <a:spcPts val="0"/>
              </a:spcAft>
              <a:buClr>
                <a:schemeClr val="dk2"/>
              </a:buClr>
              <a:buSzPts val="4800"/>
              <a:buNone/>
              <a:defRPr sz="4800">
                <a:solidFill>
                  <a:schemeClr val="dk2"/>
                </a:solidFill>
              </a:defRPr>
            </a:lvl3pPr>
            <a:lvl4pPr lvl="3" algn="ctr">
              <a:lnSpc>
                <a:spcPct val="100000"/>
              </a:lnSpc>
              <a:spcBef>
                <a:spcPts val="0"/>
              </a:spcBef>
              <a:spcAft>
                <a:spcPts val="0"/>
              </a:spcAft>
              <a:buClr>
                <a:schemeClr val="dk2"/>
              </a:buClr>
              <a:buSzPts val="4800"/>
              <a:buNone/>
              <a:defRPr sz="4800">
                <a:solidFill>
                  <a:schemeClr val="dk2"/>
                </a:solidFill>
              </a:defRPr>
            </a:lvl4pPr>
            <a:lvl5pPr lvl="4" algn="ctr">
              <a:lnSpc>
                <a:spcPct val="100000"/>
              </a:lnSpc>
              <a:spcBef>
                <a:spcPts val="0"/>
              </a:spcBef>
              <a:spcAft>
                <a:spcPts val="0"/>
              </a:spcAft>
              <a:buClr>
                <a:schemeClr val="dk2"/>
              </a:buClr>
              <a:buSzPts val="4800"/>
              <a:buNone/>
              <a:defRPr sz="4800">
                <a:solidFill>
                  <a:schemeClr val="dk2"/>
                </a:solidFill>
              </a:defRPr>
            </a:lvl5pPr>
            <a:lvl6pPr lvl="5" algn="ctr">
              <a:lnSpc>
                <a:spcPct val="100000"/>
              </a:lnSpc>
              <a:spcBef>
                <a:spcPts val="0"/>
              </a:spcBef>
              <a:spcAft>
                <a:spcPts val="0"/>
              </a:spcAft>
              <a:buClr>
                <a:schemeClr val="dk2"/>
              </a:buClr>
              <a:buSzPts val="4800"/>
              <a:buNone/>
              <a:defRPr sz="4800">
                <a:solidFill>
                  <a:schemeClr val="dk2"/>
                </a:solidFill>
              </a:defRPr>
            </a:lvl6pPr>
            <a:lvl7pPr lvl="6" algn="ctr">
              <a:lnSpc>
                <a:spcPct val="100000"/>
              </a:lnSpc>
              <a:spcBef>
                <a:spcPts val="0"/>
              </a:spcBef>
              <a:spcAft>
                <a:spcPts val="0"/>
              </a:spcAft>
              <a:buClr>
                <a:schemeClr val="dk2"/>
              </a:buClr>
              <a:buSzPts val="4800"/>
              <a:buNone/>
              <a:defRPr sz="4800">
                <a:solidFill>
                  <a:schemeClr val="dk2"/>
                </a:solidFill>
              </a:defRPr>
            </a:lvl7pPr>
            <a:lvl8pPr lvl="7" algn="ctr">
              <a:lnSpc>
                <a:spcPct val="100000"/>
              </a:lnSpc>
              <a:spcBef>
                <a:spcPts val="0"/>
              </a:spcBef>
              <a:spcAft>
                <a:spcPts val="0"/>
              </a:spcAft>
              <a:buClr>
                <a:schemeClr val="dk2"/>
              </a:buClr>
              <a:buSzPts val="4800"/>
              <a:buNone/>
              <a:defRPr sz="4800">
                <a:solidFill>
                  <a:schemeClr val="dk2"/>
                </a:solidFill>
              </a:defRPr>
            </a:lvl8pPr>
            <a:lvl9pPr lvl="8" algn="ctr">
              <a:lnSpc>
                <a:spcPct val="100000"/>
              </a:lnSpc>
              <a:spcBef>
                <a:spcPts val="0"/>
              </a:spcBef>
              <a:spcAft>
                <a:spcPts val="0"/>
              </a:spcAft>
              <a:buClr>
                <a:schemeClr val="dk2"/>
              </a:buClr>
              <a:buSzPts val="4800"/>
              <a:buNone/>
              <a:defRPr sz="4800">
                <a:solidFill>
                  <a:schemeClr val="dk2"/>
                </a:solidFill>
              </a:defRPr>
            </a:lvl9pPr>
          </a:lstStyle>
          <a:p>
            <a:endParaRPr/>
          </a:p>
        </p:txBody>
      </p:sp>
      <p:grpSp>
        <p:nvGrpSpPr>
          <p:cNvPr id="504" name="Google Shape;504;p36"/>
          <p:cNvGrpSpPr/>
          <p:nvPr/>
        </p:nvGrpSpPr>
        <p:grpSpPr>
          <a:xfrm>
            <a:off x="4109146" y="1371788"/>
            <a:ext cx="3884988" cy="2710773"/>
            <a:chOff x="4109146" y="1371788"/>
            <a:chExt cx="3884988" cy="2710773"/>
          </a:xfrm>
        </p:grpSpPr>
        <p:sp>
          <p:nvSpPr>
            <p:cNvPr id="505" name="Google Shape;505;p36"/>
            <p:cNvSpPr/>
            <p:nvPr/>
          </p:nvSpPr>
          <p:spPr>
            <a:xfrm rot="-288336">
              <a:off x="7322676" y="1952571"/>
              <a:ext cx="545364" cy="2090965"/>
            </a:xfrm>
            <a:custGeom>
              <a:avLst/>
              <a:gdLst/>
              <a:ahLst/>
              <a:cxnLst/>
              <a:rect l="l" t="t" r="r" b="b"/>
              <a:pathLst>
                <a:path w="7178" h="27521" extrusionOk="0">
                  <a:moveTo>
                    <a:pt x="3110" y="0"/>
                  </a:moveTo>
                  <a:lnTo>
                    <a:pt x="0" y="27056"/>
                  </a:lnTo>
                  <a:lnTo>
                    <a:pt x="5910" y="27520"/>
                  </a:lnTo>
                  <a:lnTo>
                    <a:pt x="7178" y="310"/>
                  </a:lnTo>
                  <a:lnTo>
                    <a:pt x="311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6"/>
            <p:cNvSpPr/>
            <p:nvPr/>
          </p:nvSpPr>
          <p:spPr>
            <a:xfrm rot="-288336">
              <a:off x="7394954" y="1873666"/>
              <a:ext cx="454951" cy="101125"/>
            </a:xfrm>
            <a:custGeom>
              <a:avLst/>
              <a:gdLst/>
              <a:ahLst/>
              <a:cxnLst/>
              <a:rect l="l" t="t" r="r" b="b"/>
              <a:pathLst>
                <a:path w="5988" h="1331" extrusionOk="0">
                  <a:moveTo>
                    <a:pt x="78" y="0"/>
                  </a:moveTo>
                  <a:lnTo>
                    <a:pt x="1" y="867"/>
                  </a:lnTo>
                  <a:lnTo>
                    <a:pt x="5926" y="1331"/>
                  </a:lnTo>
                  <a:lnTo>
                    <a:pt x="5988" y="464"/>
                  </a:lnTo>
                  <a:lnTo>
                    <a:pt x="7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6"/>
            <p:cNvSpPr/>
            <p:nvPr/>
          </p:nvSpPr>
          <p:spPr>
            <a:xfrm rot="-288336">
              <a:off x="7415487" y="1729254"/>
              <a:ext cx="400855" cy="178698"/>
            </a:xfrm>
            <a:custGeom>
              <a:avLst/>
              <a:gdLst/>
              <a:ahLst/>
              <a:cxnLst/>
              <a:rect l="l" t="t" r="r" b="b"/>
              <a:pathLst>
                <a:path w="5276" h="2352" extrusionOk="0">
                  <a:moveTo>
                    <a:pt x="2801" y="1"/>
                  </a:moveTo>
                  <a:lnTo>
                    <a:pt x="248" y="1145"/>
                  </a:lnTo>
                  <a:lnTo>
                    <a:pt x="1" y="1934"/>
                  </a:lnTo>
                  <a:lnTo>
                    <a:pt x="2646" y="2135"/>
                  </a:lnTo>
                  <a:lnTo>
                    <a:pt x="5276" y="2352"/>
                  </a:lnTo>
                  <a:lnTo>
                    <a:pt x="5276" y="2352"/>
                  </a:lnTo>
                  <a:lnTo>
                    <a:pt x="5152" y="1532"/>
                  </a:lnTo>
                  <a:lnTo>
                    <a:pt x="280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6"/>
            <p:cNvSpPr/>
            <p:nvPr/>
          </p:nvSpPr>
          <p:spPr>
            <a:xfrm rot="-288336">
              <a:off x="6002830" y="1784522"/>
              <a:ext cx="1539752" cy="2133437"/>
            </a:xfrm>
            <a:custGeom>
              <a:avLst/>
              <a:gdLst/>
              <a:ahLst/>
              <a:cxnLst/>
              <a:rect l="l" t="t" r="r" b="b"/>
              <a:pathLst>
                <a:path w="20266" h="28080" extrusionOk="0">
                  <a:moveTo>
                    <a:pt x="2444" y="390"/>
                  </a:moveTo>
                  <a:cubicBezTo>
                    <a:pt x="3790" y="390"/>
                    <a:pt x="12685" y="900"/>
                    <a:pt x="19878" y="11915"/>
                  </a:cubicBezTo>
                  <a:lnTo>
                    <a:pt x="18440" y="27662"/>
                  </a:lnTo>
                  <a:lnTo>
                    <a:pt x="418" y="26239"/>
                  </a:lnTo>
                  <a:lnTo>
                    <a:pt x="2444" y="390"/>
                  </a:lnTo>
                  <a:close/>
                  <a:moveTo>
                    <a:pt x="2460" y="0"/>
                  </a:moveTo>
                  <a:cubicBezTo>
                    <a:pt x="2343" y="0"/>
                    <a:pt x="2275" y="3"/>
                    <a:pt x="2259" y="3"/>
                  </a:cubicBezTo>
                  <a:lnTo>
                    <a:pt x="2089" y="3"/>
                  </a:lnTo>
                  <a:lnTo>
                    <a:pt x="0" y="26595"/>
                  </a:lnTo>
                  <a:lnTo>
                    <a:pt x="18796" y="28080"/>
                  </a:lnTo>
                  <a:lnTo>
                    <a:pt x="20265" y="11822"/>
                  </a:lnTo>
                  <a:lnTo>
                    <a:pt x="20234" y="11760"/>
                  </a:lnTo>
                  <a:cubicBezTo>
                    <a:pt x="16119" y="5433"/>
                    <a:pt x="11463" y="2571"/>
                    <a:pt x="8276" y="1287"/>
                  </a:cubicBezTo>
                  <a:cubicBezTo>
                    <a:pt x="5329" y="90"/>
                    <a:pt x="3121" y="0"/>
                    <a:pt x="24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6"/>
            <p:cNvSpPr/>
            <p:nvPr/>
          </p:nvSpPr>
          <p:spPr>
            <a:xfrm rot="-288336">
              <a:off x="6074957" y="2606870"/>
              <a:ext cx="1456329" cy="272758"/>
            </a:xfrm>
            <a:custGeom>
              <a:avLst/>
              <a:gdLst/>
              <a:ahLst/>
              <a:cxnLst/>
              <a:rect l="l" t="t" r="r" b="b"/>
              <a:pathLst>
                <a:path w="19168" h="3590" extrusionOk="0">
                  <a:moveTo>
                    <a:pt x="527" y="418"/>
                  </a:moveTo>
                  <a:lnTo>
                    <a:pt x="18749" y="1857"/>
                  </a:lnTo>
                  <a:lnTo>
                    <a:pt x="18641" y="3156"/>
                  </a:lnTo>
                  <a:lnTo>
                    <a:pt x="418" y="1733"/>
                  </a:lnTo>
                  <a:lnTo>
                    <a:pt x="527" y="418"/>
                  </a:lnTo>
                  <a:close/>
                  <a:moveTo>
                    <a:pt x="171" y="1"/>
                  </a:moveTo>
                  <a:lnTo>
                    <a:pt x="1" y="2089"/>
                  </a:lnTo>
                  <a:lnTo>
                    <a:pt x="18997" y="3589"/>
                  </a:lnTo>
                  <a:lnTo>
                    <a:pt x="19167" y="1501"/>
                  </a:lnTo>
                  <a:lnTo>
                    <a:pt x="17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6"/>
            <p:cNvSpPr/>
            <p:nvPr/>
          </p:nvSpPr>
          <p:spPr>
            <a:xfrm rot="-288336">
              <a:off x="6099548" y="3428832"/>
              <a:ext cx="1404588" cy="141165"/>
            </a:xfrm>
            <a:custGeom>
              <a:avLst/>
              <a:gdLst/>
              <a:ahLst/>
              <a:cxnLst/>
              <a:rect l="l" t="t" r="r" b="b"/>
              <a:pathLst>
                <a:path w="18487" h="1858" extrusionOk="0">
                  <a:moveTo>
                    <a:pt x="31" y="1"/>
                  </a:moveTo>
                  <a:lnTo>
                    <a:pt x="0" y="387"/>
                  </a:lnTo>
                  <a:lnTo>
                    <a:pt x="18455" y="1857"/>
                  </a:lnTo>
                  <a:lnTo>
                    <a:pt x="18486" y="1470"/>
                  </a:lnTo>
                  <a:lnTo>
                    <a:pt x="3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6"/>
            <p:cNvSpPr/>
            <p:nvPr/>
          </p:nvSpPr>
          <p:spPr>
            <a:xfrm rot="-288336">
              <a:off x="7282441" y="2279379"/>
              <a:ext cx="151650" cy="1563304"/>
            </a:xfrm>
            <a:custGeom>
              <a:avLst/>
              <a:gdLst/>
              <a:ahLst/>
              <a:cxnLst/>
              <a:rect l="l" t="t" r="r" b="b"/>
              <a:pathLst>
                <a:path w="1996" h="20576" extrusionOk="0">
                  <a:moveTo>
                    <a:pt x="1609" y="1"/>
                  </a:moveTo>
                  <a:lnTo>
                    <a:pt x="0" y="20544"/>
                  </a:lnTo>
                  <a:lnTo>
                    <a:pt x="387" y="20575"/>
                  </a:lnTo>
                  <a:lnTo>
                    <a:pt x="1996" y="32"/>
                  </a:lnTo>
                  <a:lnTo>
                    <a:pt x="160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6"/>
            <p:cNvSpPr/>
            <p:nvPr/>
          </p:nvSpPr>
          <p:spPr>
            <a:xfrm rot="-288336">
              <a:off x="7095623" y="2124967"/>
              <a:ext cx="165782" cy="1720729"/>
            </a:xfrm>
            <a:custGeom>
              <a:avLst/>
              <a:gdLst/>
              <a:ahLst/>
              <a:cxnLst/>
              <a:rect l="l" t="t" r="r" b="b"/>
              <a:pathLst>
                <a:path w="2182" h="22648" extrusionOk="0">
                  <a:moveTo>
                    <a:pt x="1795" y="0"/>
                  </a:moveTo>
                  <a:lnTo>
                    <a:pt x="1" y="22617"/>
                  </a:lnTo>
                  <a:lnTo>
                    <a:pt x="403" y="22647"/>
                  </a:lnTo>
                  <a:lnTo>
                    <a:pt x="2182" y="31"/>
                  </a:lnTo>
                  <a:lnTo>
                    <a:pt x="179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6"/>
            <p:cNvSpPr/>
            <p:nvPr/>
          </p:nvSpPr>
          <p:spPr>
            <a:xfrm rot="-288336">
              <a:off x="6910712" y="1989389"/>
              <a:ext cx="175203" cy="1857032"/>
            </a:xfrm>
            <a:custGeom>
              <a:avLst/>
              <a:gdLst/>
              <a:ahLst/>
              <a:cxnLst/>
              <a:rect l="l" t="t" r="r" b="b"/>
              <a:pathLst>
                <a:path w="2306" h="24442" extrusionOk="0">
                  <a:moveTo>
                    <a:pt x="1918" y="0"/>
                  </a:moveTo>
                  <a:lnTo>
                    <a:pt x="0" y="24411"/>
                  </a:lnTo>
                  <a:lnTo>
                    <a:pt x="387" y="24442"/>
                  </a:lnTo>
                  <a:lnTo>
                    <a:pt x="2305" y="31"/>
                  </a:lnTo>
                  <a:lnTo>
                    <a:pt x="1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6"/>
            <p:cNvSpPr/>
            <p:nvPr/>
          </p:nvSpPr>
          <p:spPr>
            <a:xfrm rot="-288336">
              <a:off x="6726959" y="1883140"/>
              <a:ext cx="183485" cy="1964084"/>
            </a:xfrm>
            <a:custGeom>
              <a:avLst/>
              <a:gdLst/>
              <a:ahLst/>
              <a:cxnLst/>
              <a:rect l="l" t="t" r="r" b="b"/>
              <a:pathLst>
                <a:path w="2415" h="25851" extrusionOk="0">
                  <a:moveTo>
                    <a:pt x="2027" y="1"/>
                  </a:moveTo>
                  <a:lnTo>
                    <a:pt x="1" y="25819"/>
                  </a:lnTo>
                  <a:lnTo>
                    <a:pt x="388" y="25850"/>
                  </a:lnTo>
                  <a:lnTo>
                    <a:pt x="2414" y="32"/>
                  </a:lnTo>
                  <a:lnTo>
                    <a:pt x="202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6"/>
            <p:cNvSpPr/>
            <p:nvPr/>
          </p:nvSpPr>
          <p:spPr>
            <a:xfrm rot="-288336">
              <a:off x="6543379" y="1806463"/>
              <a:ext cx="190475" cy="2041580"/>
            </a:xfrm>
            <a:custGeom>
              <a:avLst/>
              <a:gdLst/>
              <a:ahLst/>
              <a:cxnLst/>
              <a:rect l="l" t="t" r="r" b="b"/>
              <a:pathLst>
                <a:path w="2507" h="26871" extrusionOk="0">
                  <a:moveTo>
                    <a:pt x="2119" y="0"/>
                  </a:moveTo>
                  <a:lnTo>
                    <a:pt x="0" y="26840"/>
                  </a:lnTo>
                  <a:lnTo>
                    <a:pt x="387" y="26871"/>
                  </a:lnTo>
                  <a:lnTo>
                    <a:pt x="2506" y="31"/>
                  </a:lnTo>
                  <a:lnTo>
                    <a:pt x="2119"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6"/>
            <p:cNvSpPr/>
            <p:nvPr/>
          </p:nvSpPr>
          <p:spPr>
            <a:xfrm rot="-288336">
              <a:off x="6400581" y="1745116"/>
              <a:ext cx="198680" cy="2106237"/>
            </a:xfrm>
            <a:custGeom>
              <a:avLst/>
              <a:gdLst/>
              <a:ahLst/>
              <a:cxnLst/>
              <a:rect l="l" t="t" r="r" b="b"/>
              <a:pathLst>
                <a:path w="2615" h="27722" extrusionOk="0">
                  <a:moveTo>
                    <a:pt x="2228" y="0"/>
                  </a:moveTo>
                  <a:lnTo>
                    <a:pt x="0" y="27690"/>
                  </a:lnTo>
                  <a:lnTo>
                    <a:pt x="402" y="27721"/>
                  </a:lnTo>
                  <a:lnTo>
                    <a:pt x="2615" y="31"/>
                  </a:lnTo>
                  <a:lnTo>
                    <a:pt x="222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6"/>
            <p:cNvSpPr/>
            <p:nvPr/>
          </p:nvSpPr>
          <p:spPr>
            <a:xfrm rot="-288336">
              <a:off x="6179477" y="1707114"/>
              <a:ext cx="198756" cy="2142706"/>
            </a:xfrm>
            <a:custGeom>
              <a:avLst/>
              <a:gdLst/>
              <a:ahLst/>
              <a:cxnLst/>
              <a:rect l="l" t="t" r="r" b="b"/>
              <a:pathLst>
                <a:path w="2616" h="28202" extrusionOk="0">
                  <a:moveTo>
                    <a:pt x="2229" y="1"/>
                  </a:moveTo>
                  <a:lnTo>
                    <a:pt x="1" y="28170"/>
                  </a:lnTo>
                  <a:lnTo>
                    <a:pt x="388" y="28201"/>
                  </a:lnTo>
                  <a:lnTo>
                    <a:pt x="2615" y="32"/>
                  </a:lnTo>
                  <a:lnTo>
                    <a:pt x="222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6"/>
            <p:cNvSpPr/>
            <p:nvPr/>
          </p:nvSpPr>
          <p:spPr>
            <a:xfrm rot="-288336">
              <a:off x="7582574" y="1374260"/>
              <a:ext cx="76433" cy="414987"/>
            </a:xfrm>
            <a:custGeom>
              <a:avLst/>
              <a:gdLst/>
              <a:ahLst/>
              <a:cxnLst/>
              <a:rect l="l" t="t" r="r" b="b"/>
              <a:pathLst>
                <a:path w="1006" h="5462" extrusionOk="0">
                  <a:moveTo>
                    <a:pt x="433" y="0"/>
                  </a:moveTo>
                  <a:lnTo>
                    <a:pt x="0" y="5415"/>
                  </a:lnTo>
                  <a:lnTo>
                    <a:pt x="573" y="5461"/>
                  </a:lnTo>
                  <a:lnTo>
                    <a:pt x="1006" y="47"/>
                  </a:lnTo>
                  <a:lnTo>
                    <a:pt x="43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6"/>
            <p:cNvSpPr/>
            <p:nvPr/>
          </p:nvSpPr>
          <p:spPr>
            <a:xfrm rot="-288336">
              <a:off x="7497751" y="1491608"/>
              <a:ext cx="245710" cy="63517"/>
            </a:xfrm>
            <a:custGeom>
              <a:avLst/>
              <a:gdLst/>
              <a:ahLst/>
              <a:cxnLst/>
              <a:rect l="l" t="t" r="r" b="b"/>
              <a:pathLst>
                <a:path w="3234" h="836" extrusionOk="0">
                  <a:moveTo>
                    <a:pt x="47" y="0"/>
                  </a:moveTo>
                  <a:lnTo>
                    <a:pt x="0" y="573"/>
                  </a:lnTo>
                  <a:lnTo>
                    <a:pt x="3187" y="836"/>
                  </a:lnTo>
                  <a:lnTo>
                    <a:pt x="3234" y="248"/>
                  </a:lnTo>
                  <a:lnTo>
                    <a:pt x="4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6"/>
            <p:cNvSpPr/>
            <p:nvPr/>
          </p:nvSpPr>
          <p:spPr>
            <a:xfrm rot="-288336">
              <a:off x="7310848" y="2121981"/>
              <a:ext cx="78788" cy="171632"/>
            </a:xfrm>
            <a:custGeom>
              <a:avLst/>
              <a:gdLst/>
              <a:ahLst/>
              <a:cxnLst/>
              <a:rect l="l" t="t" r="r" b="b"/>
              <a:pathLst>
                <a:path w="1037" h="2259" extrusionOk="0">
                  <a:moveTo>
                    <a:pt x="665" y="0"/>
                  </a:moveTo>
                  <a:lnTo>
                    <a:pt x="0" y="1794"/>
                  </a:lnTo>
                  <a:lnTo>
                    <a:pt x="480" y="2259"/>
                  </a:lnTo>
                  <a:lnTo>
                    <a:pt x="1037" y="1872"/>
                  </a:lnTo>
                  <a:lnTo>
                    <a:pt x="66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6"/>
            <p:cNvSpPr/>
            <p:nvPr/>
          </p:nvSpPr>
          <p:spPr>
            <a:xfrm rot="-288336">
              <a:off x="7130277" y="1967279"/>
              <a:ext cx="78864" cy="170493"/>
            </a:xfrm>
            <a:custGeom>
              <a:avLst/>
              <a:gdLst/>
              <a:ahLst/>
              <a:cxnLst/>
              <a:rect l="l" t="t" r="r" b="b"/>
              <a:pathLst>
                <a:path w="1038" h="2244" extrusionOk="0">
                  <a:moveTo>
                    <a:pt x="666" y="0"/>
                  </a:moveTo>
                  <a:lnTo>
                    <a:pt x="1" y="1779"/>
                  </a:lnTo>
                  <a:lnTo>
                    <a:pt x="480" y="2243"/>
                  </a:lnTo>
                  <a:lnTo>
                    <a:pt x="1037" y="1857"/>
                  </a:lnTo>
                  <a:lnTo>
                    <a:pt x="66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6"/>
            <p:cNvSpPr/>
            <p:nvPr/>
          </p:nvSpPr>
          <p:spPr>
            <a:xfrm rot="-288336">
              <a:off x="6949803" y="1826759"/>
              <a:ext cx="78788" cy="170493"/>
            </a:xfrm>
            <a:custGeom>
              <a:avLst/>
              <a:gdLst/>
              <a:ahLst/>
              <a:cxnLst/>
              <a:rect l="l" t="t" r="r" b="b"/>
              <a:pathLst>
                <a:path w="1037" h="2244" extrusionOk="0">
                  <a:moveTo>
                    <a:pt x="666" y="0"/>
                  </a:moveTo>
                  <a:lnTo>
                    <a:pt x="1" y="1779"/>
                  </a:lnTo>
                  <a:lnTo>
                    <a:pt x="480" y="2244"/>
                  </a:lnTo>
                  <a:lnTo>
                    <a:pt x="1037" y="1857"/>
                  </a:lnTo>
                  <a:lnTo>
                    <a:pt x="66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6"/>
            <p:cNvSpPr/>
            <p:nvPr/>
          </p:nvSpPr>
          <p:spPr>
            <a:xfrm rot="-288336">
              <a:off x="6769642" y="1718080"/>
              <a:ext cx="78788" cy="170493"/>
            </a:xfrm>
            <a:custGeom>
              <a:avLst/>
              <a:gdLst/>
              <a:ahLst/>
              <a:cxnLst/>
              <a:rect l="l" t="t" r="r" b="b"/>
              <a:pathLst>
                <a:path w="1037" h="2244" extrusionOk="0">
                  <a:moveTo>
                    <a:pt x="650" y="0"/>
                  </a:moveTo>
                  <a:lnTo>
                    <a:pt x="0" y="1795"/>
                  </a:lnTo>
                  <a:lnTo>
                    <a:pt x="480" y="2243"/>
                  </a:lnTo>
                  <a:lnTo>
                    <a:pt x="1037" y="1872"/>
                  </a:lnTo>
                  <a:lnTo>
                    <a:pt x="65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6"/>
            <p:cNvSpPr/>
            <p:nvPr/>
          </p:nvSpPr>
          <p:spPr>
            <a:xfrm rot="-288336">
              <a:off x="6589264" y="1649446"/>
              <a:ext cx="78864" cy="170493"/>
            </a:xfrm>
            <a:custGeom>
              <a:avLst/>
              <a:gdLst/>
              <a:ahLst/>
              <a:cxnLst/>
              <a:rect l="l" t="t" r="r" b="b"/>
              <a:pathLst>
                <a:path w="1038" h="2244" extrusionOk="0">
                  <a:moveTo>
                    <a:pt x="666" y="1"/>
                  </a:moveTo>
                  <a:lnTo>
                    <a:pt x="1" y="1780"/>
                  </a:lnTo>
                  <a:lnTo>
                    <a:pt x="481" y="2244"/>
                  </a:lnTo>
                  <a:lnTo>
                    <a:pt x="1037" y="1857"/>
                  </a:lnTo>
                  <a:lnTo>
                    <a:pt x="66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6"/>
            <p:cNvSpPr/>
            <p:nvPr/>
          </p:nvSpPr>
          <p:spPr>
            <a:xfrm rot="-288336">
              <a:off x="6451770" y="1589137"/>
              <a:ext cx="77649" cy="170493"/>
            </a:xfrm>
            <a:custGeom>
              <a:avLst/>
              <a:gdLst/>
              <a:ahLst/>
              <a:cxnLst/>
              <a:rect l="l" t="t" r="r" b="b"/>
              <a:pathLst>
                <a:path w="1022" h="2244" extrusionOk="0">
                  <a:moveTo>
                    <a:pt x="650" y="1"/>
                  </a:moveTo>
                  <a:lnTo>
                    <a:pt x="1" y="1780"/>
                  </a:lnTo>
                  <a:lnTo>
                    <a:pt x="480" y="2244"/>
                  </a:lnTo>
                  <a:lnTo>
                    <a:pt x="1022" y="1873"/>
                  </a:lnTo>
                  <a:lnTo>
                    <a:pt x="65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6"/>
            <p:cNvSpPr/>
            <p:nvPr/>
          </p:nvSpPr>
          <p:spPr>
            <a:xfrm rot="-288336">
              <a:off x="6229475" y="1550000"/>
              <a:ext cx="78788" cy="170493"/>
            </a:xfrm>
            <a:custGeom>
              <a:avLst/>
              <a:gdLst/>
              <a:ahLst/>
              <a:cxnLst/>
              <a:rect l="l" t="t" r="r" b="b"/>
              <a:pathLst>
                <a:path w="1037" h="2244" extrusionOk="0">
                  <a:moveTo>
                    <a:pt x="650" y="0"/>
                  </a:moveTo>
                  <a:lnTo>
                    <a:pt x="0" y="1779"/>
                  </a:lnTo>
                  <a:lnTo>
                    <a:pt x="480" y="2243"/>
                  </a:lnTo>
                  <a:lnTo>
                    <a:pt x="1037" y="1872"/>
                  </a:lnTo>
                  <a:lnTo>
                    <a:pt x="65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6"/>
            <p:cNvSpPr/>
            <p:nvPr/>
          </p:nvSpPr>
          <p:spPr>
            <a:xfrm rot="-288336">
              <a:off x="7280384" y="3904977"/>
              <a:ext cx="708790" cy="148155"/>
            </a:xfrm>
            <a:custGeom>
              <a:avLst/>
              <a:gdLst/>
              <a:ahLst/>
              <a:cxnLst/>
              <a:rect l="l" t="t" r="r" b="b"/>
              <a:pathLst>
                <a:path w="9329" h="1950" extrusionOk="0">
                  <a:moveTo>
                    <a:pt x="93" y="0"/>
                  </a:moveTo>
                  <a:lnTo>
                    <a:pt x="0" y="1222"/>
                  </a:lnTo>
                  <a:lnTo>
                    <a:pt x="9236" y="1949"/>
                  </a:lnTo>
                  <a:lnTo>
                    <a:pt x="9328" y="727"/>
                  </a:lnTo>
                  <a:lnTo>
                    <a:pt x="9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6"/>
            <p:cNvSpPr/>
            <p:nvPr/>
          </p:nvSpPr>
          <p:spPr>
            <a:xfrm rot="288336" flipH="1">
              <a:off x="4235241" y="1952571"/>
              <a:ext cx="545364" cy="2090965"/>
            </a:xfrm>
            <a:custGeom>
              <a:avLst/>
              <a:gdLst/>
              <a:ahLst/>
              <a:cxnLst/>
              <a:rect l="l" t="t" r="r" b="b"/>
              <a:pathLst>
                <a:path w="7178" h="27521" extrusionOk="0">
                  <a:moveTo>
                    <a:pt x="3110" y="0"/>
                  </a:moveTo>
                  <a:lnTo>
                    <a:pt x="0" y="27056"/>
                  </a:lnTo>
                  <a:lnTo>
                    <a:pt x="5910" y="27520"/>
                  </a:lnTo>
                  <a:lnTo>
                    <a:pt x="7178" y="310"/>
                  </a:lnTo>
                  <a:lnTo>
                    <a:pt x="311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6"/>
            <p:cNvSpPr/>
            <p:nvPr/>
          </p:nvSpPr>
          <p:spPr>
            <a:xfrm rot="288336" flipH="1">
              <a:off x="4253376" y="1873666"/>
              <a:ext cx="454951" cy="101125"/>
            </a:xfrm>
            <a:custGeom>
              <a:avLst/>
              <a:gdLst/>
              <a:ahLst/>
              <a:cxnLst/>
              <a:rect l="l" t="t" r="r" b="b"/>
              <a:pathLst>
                <a:path w="5988" h="1331" extrusionOk="0">
                  <a:moveTo>
                    <a:pt x="78" y="0"/>
                  </a:moveTo>
                  <a:lnTo>
                    <a:pt x="1" y="867"/>
                  </a:lnTo>
                  <a:lnTo>
                    <a:pt x="5926" y="1331"/>
                  </a:lnTo>
                  <a:lnTo>
                    <a:pt x="5988" y="464"/>
                  </a:lnTo>
                  <a:lnTo>
                    <a:pt x="7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6"/>
            <p:cNvSpPr/>
            <p:nvPr/>
          </p:nvSpPr>
          <p:spPr>
            <a:xfrm rot="288336" flipH="1">
              <a:off x="4286939" y="1729254"/>
              <a:ext cx="400855" cy="178698"/>
            </a:xfrm>
            <a:custGeom>
              <a:avLst/>
              <a:gdLst/>
              <a:ahLst/>
              <a:cxnLst/>
              <a:rect l="l" t="t" r="r" b="b"/>
              <a:pathLst>
                <a:path w="5276" h="2352" extrusionOk="0">
                  <a:moveTo>
                    <a:pt x="2801" y="1"/>
                  </a:moveTo>
                  <a:lnTo>
                    <a:pt x="248" y="1145"/>
                  </a:lnTo>
                  <a:lnTo>
                    <a:pt x="1" y="1934"/>
                  </a:lnTo>
                  <a:lnTo>
                    <a:pt x="2646" y="2135"/>
                  </a:lnTo>
                  <a:lnTo>
                    <a:pt x="5276" y="2352"/>
                  </a:lnTo>
                  <a:lnTo>
                    <a:pt x="5276" y="2352"/>
                  </a:lnTo>
                  <a:lnTo>
                    <a:pt x="5152" y="1532"/>
                  </a:lnTo>
                  <a:lnTo>
                    <a:pt x="280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6"/>
            <p:cNvSpPr/>
            <p:nvPr/>
          </p:nvSpPr>
          <p:spPr>
            <a:xfrm rot="288336" flipH="1">
              <a:off x="4560700" y="1784522"/>
              <a:ext cx="1539752" cy="2133437"/>
            </a:xfrm>
            <a:custGeom>
              <a:avLst/>
              <a:gdLst/>
              <a:ahLst/>
              <a:cxnLst/>
              <a:rect l="l" t="t" r="r" b="b"/>
              <a:pathLst>
                <a:path w="20266" h="28080" extrusionOk="0">
                  <a:moveTo>
                    <a:pt x="2444" y="390"/>
                  </a:moveTo>
                  <a:cubicBezTo>
                    <a:pt x="3790" y="390"/>
                    <a:pt x="12685" y="900"/>
                    <a:pt x="19878" y="11915"/>
                  </a:cubicBezTo>
                  <a:lnTo>
                    <a:pt x="18440" y="27662"/>
                  </a:lnTo>
                  <a:lnTo>
                    <a:pt x="418" y="26239"/>
                  </a:lnTo>
                  <a:lnTo>
                    <a:pt x="2444" y="390"/>
                  </a:lnTo>
                  <a:close/>
                  <a:moveTo>
                    <a:pt x="2460" y="0"/>
                  </a:moveTo>
                  <a:cubicBezTo>
                    <a:pt x="2343" y="0"/>
                    <a:pt x="2275" y="3"/>
                    <a:pt x="2259" y="3"/>
                  </a:cubicBezTo>
                  <a:lnTo>
                    <a:pt x="2089" y="3"/>
                  </a:lnTo>
                  <a:lnTo>
                    <a:pt x="0" y="26595"/>
                  </a:lnTo>
                  <a:lnTo>
                    <a:pt x="18796" y="28080"/>
                  </a:lnTo>
                  <a:lnTo>
                    <a:pt x="20265" y="11822"/>
                  </a:lnTo>
                  <a:lnTo>
                    <a:pt x="20234" y="11760"/>
                  </a:lnTo>
                  <a:cubicBezTo>
                    <a:pt x="16119" y="5433"/>
                    <a:pt x="11463" y="2571"/>
                    <a:pt x="8276" y="1287"/>
                  </a:cubicBezTo>
                  <a:cubicBezTo>
                    <a:pt x="5329" y="90"/>
                    <a:pt x="3121" y="0"/>
                    <a:pt x="24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6"/>
            <p:cNvSpPr/>
            <p:nvPr/>
          </p:nvSpPr>
          <p:spPr>
            <a:xfrm rot="288336" flipH="1">
              <a:off x="4571995" y="2606870"/>
              <a:ext cx="1456329" cy="272758"/>
            </a:xfrm>
            <a:custGeom>
              <a:avLst/>
              <a:gdLst/>
              <a:ahLst/>
              <a:cxnLst/>
              <a:rect l="l" t="t" r="r" b="b"/>
              <a:pathLst>
                <a:path w="19168" h="3590" extrusionOk="0">
                  <a:moveTo>
                    <a:pt x="527" y="418"/>
                  </a:moveTo>
                  <a:lnTo>
                    <a:pt x="18749" y="1857"/>
                  </a:lnTo>
                  <a:lnTo>
                    <a:pt x="18641" y="3156"/>
                  </a:lnTo>
                  <a:lnTo>
                    <a:pt x="418" y="1733"/>
                  </a:lnTo>
                  <a:lnTo>
                    <a:pt x="527" y="418"/>
                  </a:lnTo>
                  <a:close/>
                  <a:moveTo>
                    <a:pt x="171" y="1"/>
                  </a:moveTo>
                  <a:lnTo>
                    <a:pt x="1" y="2089"/>
                  </a:lnTo>
                  <a:lnTo>
                    <a:pt x="18997" y="3589"/>
                  </a:lnTo>
                  <a:lnTo>
                    <a:pt x="19167" y="1501"/>
                  </a:lnTo>
                  <a:lnTo>
                    <a:pt x="17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6"/>
            <p:cNvSpPr/>
            <p:nvPr/>
          </p:nvSpPr>
          <p:spPr>
            <a:xfrm rot="288336" flipH="1">
              <a:off x="4599144" y="3428832"/>
              <a:ext cx="1404588" cy="141165"/>
            </a:xfrm>
            <a:custGeom>
              <a:avLst/>
              <a:gdLst/>
              <a:ahLst/>
              <a:cxnLst/>
              <a:rect l="l" t="t" r="r" b="b"/>
              <a:pathLst>
                <a:path w="18487" h="1858" extrusionOk="0">
                  <a:moveTo>
                    <a:pt x="31" y="1"/>
                  </a:moveTo>
                  <a:lnTo>
                    <a:pt x="0" y="387"/>
                  </a:lnTo>
                  <a:lnTo>
                    <a:pt x="18455" y="1857"/>
                  </a:lnTo>
                  <a:lnTo>
                    <a:pt x="18486" y="1470"/>
                  </a:lnTo>
                  <a:lnTo>
                    <a:pt x="3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6"/>
            <p:cNvSpPr/>
            <p:nvPr/>
          </p:nvSpPr>
          <p:spPr>
            <a:xfrm rot="288336" flipH="1">
              <a:off x="4669189" y="2279379"/>
              <a:ext cx="151650" cy="1563304"/>
            </a:xfrm>
            <a:custGeom>
              <a:avLst/>
              <a:gdLst/>
              <a:ahLst/>
              <a:cxnLst/>
              <a:rect l="l" t="t" r="r" b="b"/>
              <a:pathLst>
                <a:path w="1996" h="20576" extrusionOk="0">
                  <a:moveTo>
                    <a:pt x="1609" y="1"/>
                  </a:moveTo>
                  <a:lnTo>
                    <a:pt x="0" y="20544"/>
                  </a:lnTo>
                  <a:lnTo>
                    <a:pt x="387" y="20575"/>
                  </a:lnTo>
                  <a:lnTo>
                    <a:pt x="1996" y="32"/>
                  </a:lnTo>
                  <a:lnTo>
                    <a:pt x="160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6"/>
            <p:cNvSpPr/>
            <p:nvPr/>
          </p:nvSpPr>
          <p:spPr>
            <a:xfrm rot="288336" flipH="1">
              <a:off x="4841875" y="2124967"/>
              <a:ext cx="165782" cy="1720729"/>
            </a:xfrm>
            <a:custGeom>
              <a:avLst/>
              <a:gdLst/>
              <a:ahLst/>
              <a:cxnLst/>
              <a:rect l="l" t="t" r="r" b="b"/>
              <a:pathLst>
                <a:path w="2182" h="22648" extrusionOk="0">
                  <a:moveTo>
                    <a:pt x="1795" y="0"/>
                  </a:moveTo>
                  <a:lnTo>
                    <a:pt x="1" y="22617"/>
                  </a:lnTo>
                  <a:lnTo>
                    <a:pt x="403" y="22647"/>
                  </a:lnTo>
                  <a:lnTo>
                    <a:pt x="2182" y="31"/>
                  </a:lnTo>
                  <a:lnTo>
                    <a:pt x="179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6"/>
            <p:cNvSpPr/>
            <p:nvPr/>
          </p:nvSpPr>
          <p:spPr>
            <a:xfrm rot="288336" flipH="1">
              <a:off x="5017365" y="1989389"/>
              <a:ext cx="175203" cy="1857032"/>
            </a:xfrm>
            <a:custGeom>
              <a:avLst/>
              <a:gdLst/>
              <a:ahLst/>
              <a:cxnLst/>
              <a:rect l="l" t="t" r="r" b="b"/>
              <a:pathLst>
                <a:path w="2306" h="24442" extrusionOk="0">
                  <a:moveTo>
                    <a:pt x="1918" y="0"/>
                  </a:moveTo>
                  <a:lnTo>
                    <a:pt x="0" y="24411"/>
                  </a:lnTo>
                  <a:lnTo>
                    <a:pt x="387" y="24442"/>
                  </a:lnTo>
                  <a:lnTo>
                    <a:pt x="2305" y="31"/>
                  </a:lnTo>
                  <a:lnTo>
                    <a:pt x="1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6"/>
            <p:cNvSpPr/>
            <p:nvPr/>
          </p:nvSpPr>
          <p:spPr>
            <a:xfrm rot="288336" flipH="1">
              <a:off x="5192837" y="1883140"/>
              <a:ext cx="183485" cy="1964084"/>
            </a:xfrm>
            <a:custGeom>
              <a:avLst/>
              <a:gdLst/>
              <a:ahLst/>
              <a:cxnLst/>
              <a:rect l="l" t="t" r="r" b="b"/>
              <a:pathLst>
                <a:path w="2415" h="25851" extrusionOk="0">
                  <a:moveTo>
                    <a:pt x="2027" y="1"/>
                  </a:moveTo>
                  <a:lnTo>
                    <a:pt x="1" y="25819"/>
                  </a:lnTo>
                  <a:lnTo>
                    <a:pt x="388" y="25850"/>
                  </a:lnTo>
                  <a:lnTo>
                    <a:pt x="2414" y="32"/>
                  </a:lnTo>
                  <a:lnTo>
                    <a:pt x="202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6"/>
            <p:cNvSpPr/>
            <p:nvPr/>
          </p:nvSpPr>
          <p:spPr>
            <a:xfrm rot="288336" flipH="1">
              <a:off x="5369427" y="1806463"/>
              <a:ext cx="190475" cy="2041580"/>
            </a:xfrm>
            <a:custGeom>
              <a:avLst/>
              <a:gdLst/>
              <a:ahLst/>
              <a:cxnLst/>
              <a:rect l="l" t="t" r="r" b="b"/>
              <a:pathLst>
                <a:path w="2507" h="26871" extrusionOk="0">
                  <a:moveTo>
                    <a:pt x="2119" y="0"/>
                  </a:moveTo>
                  <a:lnTo>
                    <a:pt x="0" y="26840"/>
                  </a:lnTo>
                  <a:lnTo>
                    <a:pt x="387" y="26871"/>
                  </a:lnTo>
                  <a:lnTo>
                    <a:pt x="2506" y="31"/>
                  </a:lnTo>
                  <a:lnTo>
                    <a:pt x="2119"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6"/>
            <p:cNvSpPr/>
            <p:nvPr/>
          </p:nvSpPr>
          <p:spPr>
            <a:xfrm rot="288336" flipH="1">
              <a:off x="5504019" y="1745116"/>
              <a:ext cx="198680" cy="2106237"/>
            </a:xfrm>
            <a:custGeom>
              <a:avLst/>
              <a:gdLst/>
              <a:ahLst/>
              <a:cxnLst/>
              <a:rect l="l" t="t" r="r" b="b"/>
              <a:pathLst>
                <a:path w="2615" h="27722" extrusionOk="0">
                  <a:moveTo>
                    <a:pt x="2228" y="0"/>
                  </a:moveTo>
                  <a:lnTo>
                    <a:pt x="0" y="27690"/>
                  </a:lnTo>
                  <a:lnTo>
                    <a:pt x="402" y="27721"/>
                  </a:lnTo>
                  <a:lnTo>
                    <a:pt x="2615" y="31"/>
                  </a:lnTo>
                  <a:lnTo>
                    <a:pt x="222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6"/>
            <p:cNvSpPr/>
            <p:nvPr/>
          </p:nvSpPr>
          <p:spPr>
            <a:xfrm rot="288336" flipH="1">
              <a:off x="5725047" y="1707114"/>
              <a:ext cx="198756" cy="2142706"/>
            </a:xfrm>
            <a:custGeom>
              <a:avLst/>
              <a:gdLst/>
              <a:ahLst/>
              <a:cxnLst/>
              <a:rect l="l" t="t" r="r" b="b"/>
              <a:pathLst>
                <a:path w="2616" h="28202" extrusionOk="0">
                  <a:moveTo>
                    <a:pt x="2229" y="1"/>
                  </a:moveTo>
                  <a:lnTo>
                    <a:pt x="1" y="28170"/>
                  </a:lnTo>
                  <a:lnTo>
                    <a:pt x="388" y="28201"/>
                  </a:lnTo>
                  <a:lnTo>
                    <a:pt x="2615" y="32"/>
                  </a:lnTo>
                  <a:lnTo>
                    <a:pt x="222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6"/>
            <p:cNvSpPr/>
            <p:nvPr/>
          </p:nvSpPr>
          <p:spPr>
            <a:xfrm rot="288336" flipH="1">
              <a:off x="4444273" y="1374260"/>
              <a:ext cx="76433" cy="414987"/>
            </a:xfrm>
            <a:custGeom>
              <a:avLst/>
              <a:gdLst/>
              <a:ahLst/>
              <a:cxnLst/>
              <a:rect l="l" t="t" r="r" b="b"/>
              <a:pathLst>
                <a:path w="1006" h="5462" extrusionOk="0">
                  <a:moveTo>
                    <a:pt x="433" y="0"/>
                  </a:moveTo>
                  <a:lnTo>
                    <a:pt x="0" y="5415"/>
                  </a:lnTo>
                  <a:lnTo>
                    <a:pt x="573" y="5461"/>
                  </a:lnTo>
                  <a:lnTo>
                    <a:pt x="1006" y="47"/>
                  </a:lnTo>
                  <a:lnTo>
                    <a:pt x="43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6"/>
            <p:cNvSpPr/>
            <p:nvPr/>
          </p:nvSpPr>
          <p:spPr>
            <a:xfrm rot="288336" flipH="1">
              <a:off x="4359820" y="1491608"/>
              <a:ext cx="245710" cy="63517"/>
            </a:xfrm>
            <a:custGeom>
              <a:avLst/>
              <a:gdLst/>
              <a:ahLst/>
              <a:cxnLst/>
              <a:rect l="l" t="t" r="r" b="b"/>
              <a:pathLst>
                <a:path w="3234" h="836" extrusionOk="0">
                  <a:moveTo>
                    <a:pt x="47" y="0"/>
                  </a:moveTo>
                  <a:lnTo>
                    <a:pt x="0" y="573"/>
                  </a:lnTo>
                  <a:lnTo>
                    <a:pt x="3187" y="836"/>
                  </a:lnTo>
                  <a:lnTo>
                    <a:pt x="3234" y="248"/>
                  </a:lnTo>
                  <a:lnTo>
                    <a:pt x="4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6"/>
            <p:cNvSpPr/>
            <p:nvPr/>
          </p:nvSpPr>
          <p:spPr>
            <a:xfrm rot="288336" flipH="1">
              <a:off x="4713645" y="2121981"/>
              <a:ext cx="78788" cy="171632"/>
            </a:xfrm>
            <a:custGeom>
              <a:avLst/>
              <a:gdLst/>
              <a:ahLst/>
              <a:cxnLst/>
              <a:rect l="l" t="t" r="r" b="b"/>
              <a:pathLst>
                <a:path w="1037" h="2259" extrusionOk="0">
                  <a:moveTo>
                    <a:pt x="665" y="0"/>
                  </a:moveTo>
                  <a:lnTo>
                    <a:pt x="0" y="1794"/>
                  </a:lnTo>
                  <a:lnTo>
                    <a:pt x="480" y="2259"/>
                  </a:lnTo>
                  <a:lnTo>
                    <a:pt x="1037" y="1872"/>
                  </a:lnTo>
                  <a:lnTo>
                    <a:pt x="66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6"/>
            <p:cNvSpPr/>
            <p:nvPr/>
          </p:nvSpPr>
          <p:spPr>
            <a:xfrm rot="288336" flipH="1">
              <a:off x="4894139" y="1967279"/>
              <a:ext cx="78864" cy="170493"/>
            </a:xfrm>
            <a:custGeom>
              <a:avLst/>
              <a:gdLst/>
              <a:ahLst/>
              <a:cxnLst/>
              <a:rect l="l" t="t" r="r" b="b"/>
              <a:pathLst>
                <a:path w="1038" h="2244" extrusionOk="0">
                  <a:moveTo>
                    <a:pt x="666" y="0"/>
                  </a:moveTo>
                  <a:lnTo>
                    <a:pt x="1" y="1779"/>
                  </a:lnTo>
                  <a:lnTo>
                    <a:pt x="480" y="2243"/>
                  </a:lnTo>
                  <a:lnTo>
                    <a:pt x="1037" y="1857"/>
                  </a:lnTo>
                  <a:lnTo>
                    <a:pt x="66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6"/>
            <p:cNvSpPr/>
            <p:nvPr/>
          </p:nvSpPr>
          <p:spPr>
            <a:xfrm rot="288336" flipH="1">
              <a:off x="5074689" y="1826759"/>
              <a:ext cx="78788" cy="170493"/>
            </a:xfrm>
            <a:custGeom>
              <a:avLst/>
              <a:gdLst/>
              <a:ahLst/>
              <a:cxnLst/>
              <a:rect l="l" t="t" r="r" b="b"/>
              <a:pathLst>
                <a:path w="1037" h="2244" extrusionOk="0">
                  <a:moveTo>
                    <a:pt x="666" y="0"/>
                  </a:moveTo>
                  <a:lnTo>
                    <a:pt x="1" y="1779"/>
                  </a:lnTo>
                  <a:lnTo>
                    <a:pt x="480" y="2244"/>
                  </a:lnTo>
                  <a:lnTo>
                    <a:pt x="1037" y="1857"/>
                  </a:lnTo>
                  <a:lnTo>
                    <a:pt x="66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6"/>
            <p:cNvSpPr/>
            <p:nvPr/>
          </p:nvSpPr>
          <p:spPr>
            <a:xfrm rot="288336" flipH="1">
              <a:off x="5254851" y="1718080"/>
              <a:ext cx="78788" cy="170493"/>
            </a:xfrm>
            <a:custGeom>
              <a:avLst/>
              <a:gdLst/>
              <a:ahLst/>
              <a:cxnLst/>
              <a:rect l="l" t="t" r="r" b="b"/>
              <a:pathLst>
                <a:path w="1037" h="2244" extrusionOk="0">
                  <a:moveTo>
                    <a:pt x="650" y="0"/>
                  </a:moveTo>
                  <a:lnTo>
                    <a:pt x="0" y="1795"/>
                  </a:lnTo>
                  <a:lnTo>
                    <a:pt x="480" y="2243"/>
                  </a:lnTo>
                  <a:lnTo>
                    <a:pt x="1037" y="1872"/>
                  </a:lnTo>
                  <a:lnTo>
                    <a:pt x="65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6"/>
            <p:cNvSpPr/>
            <p:nvPr/>
          </p:nvSpPr>
          <p:spPr>
            <a:xfrm rot="288336" flipH="1">
              <a:off x="5435153" y="1649446"/>
              <a:ext cx="78864" cy="170493"/>
            </a:xfrm>
            <a:custGeom>
              <a:avLst/>
              <a:gdLst/>
              <a:ahLst/>
              <a:cxnLst/>
              <a:rect l="l" t="t" r="r" b="b"/>
              <a:pathLst>
                <a:path w="1038" h="2244" extrusionOk="0">
                  <a:moveTo>
                    <a:pt x="666" y="1"/>
                  </a:moveTo>
                  <a:lnTo>
                    <a:pt x="1" y="1780"/>
                  </a:lnTo>
                  <a:lnTo>
                    <a:pt x="481" y="2244"/>
                  </a:lnTo>
                  <a:lnTo>
                    <a:pt x="1037" y="1857"/>
                  </a:lnTo>
                  <a:lnTo>
                    <a:pt x="66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rot="288336" flipH="1">
              <a:off x="5573887" y="1589137"/>
              <a:ext cx="77649" cy="170493"/>
            </a:xfrm>
            <a:custGeom>
              <a:avLst/>
              <a:gdLst/>
              <a:ahLst/>
              <a:cxnLst/>
              <a:rect l="l" t="t" r="r" b="b"/>
              <a:pathLst>
                <a:path w="1022" h="2244" extrusionOk="0">
                  <a:moveTo>
                    <a:pt x="650" y="1"/>
                  </a:moveTo>
                  <a:lnTo>
                    <a:pt x="1" y="1780"/>
                  </a:lnTo>
                  <a:lnTo>
                    <a:pt x="480" y="2244"/>
                  </a:lnTo>
                  <a:lnTo>
                    <a:pt x="1022" y="1873"/>
                  </a:lnTo>
                  <a:lnTo>
                    <a:pt x="65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6"/>
            <p:cNvSpPr/>
            <p:nvPr/>
          </p:nvSpPr>
          <p:spPr>
            <a:xfrm rot="288336" flipH="1">
              <a:off x="5795017" y="1550000"/>
              <a:ext cx="78788" cy="170493"/>
            </a:xfrm>
            <a:custGeom>
              <a:avLst/>
              <a:gdLst/>
              <a:ahLst/>
              <a:cxnLst/>
              <a:rect l="l" t="t" r="r" b="b"/>
              <a:pathLst>
                <a:path w="1037" h="2244" extrusionOk="0">
                  <a:moveTo>
                    <a:pt x="650" y="0"/>
                  </a:moveTo>
                  <a:lnTo>
                    <a:pt x="0" y="1779"/>
                  </a:lnTo>
                  <a:lnTo>
                    <a:pt x="480" y="2243"/>
                  </a:lnTo>
                  <a:lnTo>
                    <a:pt x="1037" y="1872"/>
                  </a:lnTo>
                  <a:lnTo>
                    <a:pt x="65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6"/>
            <p:cNvSpPr/>
            <p:nvPr/>
          </p:nvSpPr>
          <p:spPr>
            <a:xfrm rot="288336" flipH="1">
              <a:off x="4114106" y="3904977"/>
              <a:ext cx="708790" cy="148155"/>
            </a:xfrm>
            <a:custGeom>
              <a:avLst/>
              <a:gdLst/>
              <a:ahLst/>
              <a:cxnLst/>
              <a:rect l="l" t="t" r="r" b="b"/>
              <a:pathLst>
                <a:path w="9329" h="1950" extrusionOk="0">
                  <a:moveTo>
                    <a:pt x="93" y="0"/>
                  </a:moveTo>
                  <a:lnTo>
                    <a:pt x="0" y="1222"/>
                  </a:lnTo>
                  <a:lnTo>
                    <a:pt x="9236" y="1949"/>
                  </a:lnTo>
                  <a:lnTo>
                    <a:pt x="9328" y="727"/>
                  </a:lnTo>
                  <a:lnTo>
                    <a:pt x="9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1" name="Google Shape;551;p36"/>
          <p:cNvSpPr/>
          <p:nvPr/>
        </p:nvSpPr>
        <p:spPr>
          <a:xfrm flipH="1">
            <a:off x="-74997" y="3629308"/>
            <a:ext cx="9293982" cy="2465533"/>
          </a:xfrm>
          <a:custGeom>
            <a:avLst/>
            <a:gdLst/>
            <a:ahLst/>
            <a:cxnLst/>
            <a:rect l="l" t="t" r="r" b="b"/>
            <a:pathLst>
              <a:path w="255452" h="67767" extrusionOk="0">
                <a:moveTo>
                  <a:pt x="163448" y="18080"/>
                </a:moveTo>
                <a:lnTo>
                  <a:pt x="163434" y="18121"/>
                </a:lnTo>
                <a:cubicBezTo>
                  <a:pt x="163434" y="18107"/>
                  <a:pt x="163441" y="18093"/>
                  <a:pt x="163448" y="18080"/>
                </a:cubicBezTo>
                <a:close/>
                <a:moveTo>
                  <a:pt x="83380" y="1"/>
                </a:moveTo>
                <a:cubicBezTo>
                  <a:pt x="83380" y="1"/>
                  <a:pt x="81881" y="1472"/>
                  <a:pt x="81336" y="1990"/>
                </a:cubicBezTo>
                <a:cubicBezTo>
                  <a:pt x="81278" y="2045"/>
                  <a:pt x="81236" y="2069"/>
                  <a:pt x="81208" y="2069"/>
                </a:cubicBezTo>
                <a:cubicBezTo>
                  <a:pt x="80966" y="2069"/>
                  <a:pt x="81663" y="328"/>
                  <a:pt x="81663" y="328"/>
                </a:cubicBezTo>
                <a:lnTo>
                  <a:pt x="81663" y="328"/>
                </a:lnTo>
                <a:cubicBezTo>
                  <a:pt x="81663" y="328"/>
                  <a:pt x="80955" y="1472"/>
                  <a:pt x="80410" y="2399"/>
                </a:cubicBezTo>
                <a:cubicBezTo>
                  <a:pt x="80314" y="2561"/>
                  <a:pt x="80225" y="2630"/>
                  <a:pt x="80142" y="2630"/>
                </a:cubicBezTo>
                <a:cubicBezTo>
                  <a:pt x="79755" y="2630"/>
                  <a:pt x="79509" y="1123"/>
                  <a:pt x="79374" y="764"/>
                </a:cubicBezTo>
                <a:cubicBezTo>
                  <a:pt x="79361" y="719"/>
                  <a:pt x="79348" y="698"/>
                  <a:pt x="79335" y="698"/>
                </a:cubicBezTo>
                <a:cubicBezTo>
                  <a:pt x="79250" y="698"/>
                  <a:pt x="79194" y="1705"/>
                  <a:pt x="79075" y="2753"/>
                </a:cubicBezTo>
                <a:lnTo>
                  <a:pt x="78203" y="2753"/>
                </a:lnTo>
                <a:cubicBezTo>
                  <a:pt x="78094" y="2235"/>
                  <a:pt x="77930" y="1745"/>
                  <a:pt x="77767" y="1227"/>
                </a:cubicBezTo>
                <a:cubicBezTo>
                  <a:pt x="77734" y="1173"/>
                  <a:pt x="77702" y="1148"/>
                  <a:pt x="77672" y="1148"/>
                </a:cubicBezTo>
                <a:cubicBezTo>
                  <a:pt x="77471" y="1148"/>
                  <a:pt x="77309" y="2189"/>
                  <a:pt x="77167" y="2780"/>
                </a:cubicBezTo>
                <a:lnTo>
                  <a:pt x="76867" y="2780"/>
                </a:lnTo>
                <a:cubicBezTo>
                  <a:pt x="76731" y="2317"/>
                  <a:pt x="76595" y="1581"/>
                  <a:pt x="76595" y="1581"/>
                </a:cubicBezTo>
                <a:cubicBezTo>
                  <a:pt x="76595" y="1581"/>
                  <a:pt x="75832" y="2317"/>
                  <a:pt x="75478" y="2589"/>
                </a:cubicBezTo>
                <a:cubicBezTo>
                  <a:pt x="75453" y="2610"/>
                  <a:pt x="75428" y="2620"/>
                  <a:pt x="75403" y="2620"/>
                </a:cubicBezTo>
                <a:cubicBezTo>
                  <a:pt x="75071" y="2620"/>
                  <a:pt x="74719" y="883"/>
                  <a:pt x="74415" y="655"/>
                </a:cubicBezTo>
                <a:cubicBezTo>
                  <a:pt x="74397" y="643"/>
                  <a:pt x="74379" y="638"/>
                  <a:pt x="74361" y="638"/>
                </a:cubicBezTo>
                <a:cubicBezTo>
                  <a:pt x="74044" y="638"/>
                  <a:pt x="73897" y="2426"/>
                  <a:pt x="73897" y="2426"/>
                </a:cubicBezTo>
                <a:lnTo>
                  <a:pt x="72426" y="519"/>
                </a:lnTo>
                <a:cubicBezTo>
                  <a:pt x="72426" y="519"/>
                  <a:pt x="72208" y="1799"/>
                  <a:pt x="72017" y="2426"/>
                </a:cubicBezTo>
                <a:cubicBezTo>
                  <a:pt x="71992" y="2521"/>
                  <a:pt x="71951" y="2562"/>
                  <a:pt x="71899" y="2562"/>
                </a:cubicBezTo>
                <a:cubicBezTo>
                  <a:pt x="71608" y="2562"/>
                  <a:pt x="70982" y="1309"/>
                  <a:pt x="70982" y="1309"/>
                </a:cubicBezTo>
                <a:cubicBezTo>
                  <a:pt x="70982" y="1309"/>
                  <a:pt x="69756" y="2317"/>
                  <a:pt x="69047" y="2916"/>
                </a:cubicBezTo>
                <a:cubicBezTo>
                  <a:pt x="68969" y="2983"/>
                  <a:pt x="68905" y="3013"/>
                  <a:pt x="68855" y="3013"/>
                </a:cubicBezTo>
                <a:cubicBezTo>
                  <a:pt x="68453" y="3013"/>
                  <a:pt x="68884" y="1118"/>
                  <a:pt x="68884" y="1118"/>
                </a:cubicBezTo>
                <a:lnTo>
                  <a:pt x="68884" y="1118"/>
                </a:lnTo>
                <a:cubicBezTo>
                  <a:pt x="68884" y="1118"/>
                  <a:pt x="67848" y="2317"/>
                  <a:pt x="67630" y="2644"/>
                </a:cubicBezTo>
                <a:cubicBezTo>
                  <a:pt x="67612" y="2674"/>
                  <a:pt x="67588" y="2687"/>
                  <a:pt x="67558" y="2687"/>
                </a:cubicBezTo>
                <a:cubicBezTo>
                  <a:pt x="67233" y="2687"/>
                  <a:pt x="66277" y="1063"/>
                  <a:pt x="65778" y="1063"/>
                </a:cubicBezTo>
                <a:cubicBezTo>
                  <a:pt x="65768" y="1063"/>
                  <a:pt x="65759" y="1063"/>
                  <a:pt x="65750" y="1063"/>
                </a:cubicBezTo>
                <a:cubicBezTo>
                  <a:pt x="65282" y="1063"/>
                  <a:pt x="65852" y="1772"/>
                  <a:pt x="65451" y="3243"/>
                </a:cubicBezTo>
                <a:cubicBezTo>
                  <a:pt x="65423" y="3380"/>
                  <a:pt x="65369" y="3489"/>
                  <a:pt x="65287" y="3598"/>
                </a:cubicBezTo>
                <a:lnTo>
                  <a:pt x="64742" y="3652"/>
                </a:lnTo>
                <a:cubicBezTo>
                  <a:pt x="64061" y="3352"/>
                  <a:pt x="63216" y="2072"/>
                  <a:pt x="63216" y="2072"/>
                </a:cubicBezTo>
                <a:cubicBezTo>
                  <a:pt x="63216" y="2072"/>
                  <a:pt x="62562" y="2971"/>
                  <a:pt x="61745" y="3952"/>
                </a:cubicBezTo>
                <a:lnTo>
                  <a:pt x="61663" y="4034"/>
                </a:lnTo>
                <a:lnTo>
                  <a:pt x="61173" y="4088"/>
                </a:lnTo>
                <a:cubicBezTo>
                  <a:pt x="60737" y="3734"/>
                  <a:pt x="60491" y="2262"/>
                  <a:pt x="60273" y="1908"/>
                </a:cubicBezTo>
                <a:cubicBezTo>
                  <a:pt x="60246" y="1857"/>
                  <a:pt x="60212" y="1833"/>
                  <a:pt x="60172" y="1833"/>
                </a:cubicBezTo>
                <a:cubicBezTo>
                  <a:pt x="59940" y="1833"/>
                  <a:pt x="59525" y="2634"/>
                  <a:pt x="59129" y="3216"/>
                </a:cubicBezTo>
                <a:cubicBezTo>
                  <a:pt x="59292" y="2671"/>
                  <a:pt x="59401" y="2208"/>
                  <a:pt x="59401" y="2208"/>
                </a:cubicBezTo>
                <a:lnTo>
                  <a:pt x="59401" y="2208"/>
                </a:lnTo>
                <a:cubicBezTo>
                  <a:pt x="59401" y="2208"/>
                  <a:pt x="58856" y="2508"/>
                  <a:pt x="58230" y="2971"/>
                </a:cubicBezTo>
                <a:cubicBezTo>
                  <a:pt x="58148" y="2344"/>
                  <a:pt x="58094" y="1745"/>
                  <a:pt x="58066" y="1145"/>
                </a:cubicBezTo>
                <a:lnTo>
                  <a:pt x="57412" y="3298"/>
                </a:lnTo>
                <a:cubicBezTo>
                  <a:pt x="57393" y="3356"/>
                  <a:pt x="57353" y="3383"/>
                  <a:pt x="57298" y="3383"/>
                </a:cubicBezTo>
                <a:cubicBezTo>
                  <a:pt x="57197" y="3383"/>
                  <a:pt x="57043" y="3293"/>
                  <a:pt x="56867" y="3134"/>
                </a:cubicBezTo>
                <a:cubicBezTo>
                  <a:pt x="56976" y="2807"/>
                  <a:pt x="57031" y="2453"/>
                  <a:pt x="57004" y="2099"/>
                </a:cubicBezTo>
                <a:cubicBezTo>
                  <a:pt x="56989" y="2025"/>
                  <a:pt x="56958" y="1991"/>
                  <a:pt x="56915" y="1991"/>
                </a:cubicBezTo>
                <a:cubicBezTo>
                  <a:pt x="56796" y="1991"/>
                  <a:pt x="56581" y="2239"/>
                  <a:pt x="56322" y="2617"/>
                </a:cubicBezTo>
                <a:cubicBezTo>
                  <a:pt x="55696" y="1963"/>
                  <a:pt x="55069" y="1118"/>
                  <a:pt x="55069" y="1118"/>
                </a:cubicBezTo>
                <a:cubicBezTo>
                  <a:pt x="55069" y="1118"/>
                  <a:pt x="54824" y="2262"/>
                  <a:pt x="54606" y="3107"/>
                </a:cubicBezTo>
                <a:cubicBezTo>
                  <a:pt x="54633" y="2698"/>
                  <a:pt x="54660" y="2344"/>
                  <a:pt x="54660" y="2235"/>
                </a:cubicBezTo>
                <a:cubicBezTo>
                  <a:pt x="54660" y="2185"/>
                  <a:pt x="54657" y="2162"/>
                  <a:pt x="54650" y="2162"/>
                </a:cubicBezTo>
                <a:cubicBezTo>
                  <a:pt x="54604" y="2162"/>
                  <a:pt x="54415" y="3310"/>
                  <a:pt x="54415" y="3788"/>
                </a:cubicBezTo>
                <a:cubicBezTo>
                  <a:pt x="54397" y="3810"/>
                  <a:pt x="54377" y="3821"/>
                  <a:pt x="54357" y="3821"/>
                </a:cubicBezTo>
                <a:cubicBezTo>
                  <a:pt x="54096" y="3821"/>
                  <a:pt x="53652" y="2208"/>
                  <a:pt x="53652" y="2208"/>
                </a:cubicBezTo>
                <a:cubicBezTo>
                  <a:pt x="53652" y="2208"/>
                  <a:pt x="53516" y="2617"/>
                  <a:pt x="53298" y="3162"/>
                </a:cubicBezTo>
                <a:cubicBezTo>
                  <a:pt x="52644" y="2617"/>
                  <a:pt x="51936" y="1963"/>
                  <a:pt x="51936" y="1963"/>
                </a:cubicBezTo>
                <a:lnTo>
                  <a:pt x="51936" y="1963"/>
                </a:lnTo>
                <a:cubicBezTo>
                  <a:pt x="51936" y="1963"/>
                  <a:pt x="52344" y="2726"/>
                  <a:pt x="52644" y="3434"/>
                </a:cubicBezTo>
                <a:cubicBezTo>
                  <a:pt x="52017" y="3788"/>
                  <a:pt x="50709" y="4551"/>
                  <a:pt x="50110" y="5341"/>
                </a:cubicBezTo>
                <a:cubicBezTo>
                  <a:pt x="49983" y="5514"/>
                  <a:pt x="49898" y="5586"/>
                  <a:pt x="49845" y="5586"/>
                </a:cubicBezTo>
                <a:cubicBezTo>
                  <a:pt x="49580" y="5586"/>
                  <a:pt x="50110" y="3788"/>
                  <a:pt x="50110" y="3788"/>
                </a:cubicBezTo>
                <a:lnTo>
                  <a:pt x="50110" y="3788"/>
                </a:lnTo>
                <a:cubicBezTo>
                  <a:pt x="50110" y="3788"/>
                  <a:pt x="48829" y="4960"/>
                  <a:pt x="48421" y="5341"/>
                </a:cubicBezTo>
                <a:cubicBezTo>
                  <a:pt x="48390" y="5370"/>
                  <a:pt x="48364" y="5383"/>
                  <a:pt x="48342" y="5383"/>
                </a:cubicBezTo>
                <a:cubicBezTo>
                  <a:pt x="48071" y="5383"/>
                  <a:pt x="48421" y="3380"/>
                  <a:pt x="48421" y="3380"/>
                </a:cubicBezTo>
                <a:lnTo>
                  <a:pt x="48421" y="3380"/>
                </a:lnTo>
                <a:cubicBezTo>
                  <a:pt x="48420" y="3380"/>
                  <a:pt x="47385" y="4688"/>
                  <a:pt x="46976" y="5341"/>
                </a:cubicBezTo>
                <a:cubicBezTo>
                  <a:pt x="46918" y="5441"/>
                  <a:pt x="46849" y="5483"/>
                  <a:pt x="46772" y="5483"/>
                </a:cubicBezTo>
                <a:cubicBezTo>
                  <a:pt x="46342" y="5483"/>
                  <a:pt x="45696" y="4170"/>
                  <a:pt x="45696" y="4170"/>
                </a:cubicBezTo>
                <a:cubicBezTo>
                  <a:pt x="45696" y="4170"/>
                  <a:pt x="45559" y="5723"/>
                  <a:pt x="45559" y="6268"/>
                </a:cubicBezTo>
                <a:cubicBezTo>
                  <a:pt x="45559" y="6340"/>
                  <a:pt x="45539" y="6372"/>
                  <a:pt x="45503" y="6372"/>
                </a:cubicBezTo>
                <a:cubicBezTo>
                  <a:pt x="45282" y="6372"/>
                  <a:pt x="44467" y="5190"/>
                  <a:pt x="44115" y="5096"/>
                </a:cubicBezTo>
                <a:cubicBezTo>
                  <a:pt x="44097" y="5089"/>
                  <a:pt x="44079" y="5086"/>
                  <a:pt x="44064" y="5086"/>
                </a:cubicBezTo>
                <a:cubicBezTo>
                  <a:pt x="43760" y="5086"/>
                  <a:pt x="44000" y="6287"/>
                  <a:pt x="43870" y="6649"/>
                </a:cubicBezTo>
                <a:cubicBezTo>
                  <a:pt x="43856" y="6688"/>
                  <a:pt x="43839" y="6705"/>
                  <a:pt x="43818" y="6705"/>
                </a:cubicBezTo>
                <a:cubicBezTo>
                  <a:pt x="43634" y="6705"/>
                  <a:pt x="43216" y="5341"/>
                  <a:pt x="43216" y="5341"/>
                </a:cubicBezTo>
                <a:lnTo>
                  <a:pt x="40737" y="7412"/>
                </a:lnTo>
                <a:lnTo>
                  <a:pt x="41145" y="5995"/>
                </a:lnTo>
                <a:lnTo>
                  <a:pt x="41145" y="5995"/>
                </a:lnTo>
                <a:cubicBezTo>
                  <a:pt x="41145" y="5995"/>
                  <a:pt x="38666" y="7303"/>
                  <a:pt x="38148" y="7957"/>
                </a:cubicBezTo>
                <a:cubicBezTo>
                  <a:pt x="38099" y="8017"/>
                  <a:pt x="38062" y="8044"/>
                  <a:pt x="38037" y="8044"/>
                </a:cubicBezTo>
                <a:cubicBezTo>
                  <a:pt x="37794" y="8044"/>
                  <a:pt x="38529" y="5614"/>
                  <a:pt x="38530" y="5614"/>
                </a:cubicBezTo>
                <a:lnTo>
                  <a:pt x="38530" y="5614"/>
                </a:lnTo>
                <a:cubicBezTo>
                  <a:pt x="38529" y="5614"/>
                  <a:pt x="37113" y="7685"/>
                  <a:pt x="36731" y="7957"/>
                </a:cubicBezTo>
                <a:cubicBezTo>
                  <a:pt x="36710" y="7970"/>
                  <a:pt x="36690" y="7976"/>
                  <a:pt x="36673" y="7976"/>
                </a:cubicBezTo>
                <a:cubicBezTo>
                  <a:pt x="36364" y="7976"/>
                  <a:pt x="36731" y="5996"/>
                  <a:pt x="36731" y="5995"/>
                </a:cubicBezTo>
                <a:lnTo>
                  <a:pt x="36731" y="5995"/>
                </a:lnTo>
                <a:lnTo>
                  <a:pt x="35151" y="7957"/>
                </a:lnTo>
                <a:lnTo>
                  <a:pt x="35151" y="6132"/>
                </a:lnTo>
                <a:cubicBezTo>
                  <a:pt x="35151" y="6132"/>
                  <a:pt x="34143" y="7957"/>
                  <a:pt x="33734" y="8584"/>
                </a:cubicBezTo>
                <a:cubicBezTo>
                  <a:pt x="33684" y="8664"/>
                  <a:pt x="33644" y="8699"/>
                  <a:pt x="33613" y="8699"/>
                </a:cubicBezTo>
                <a:cubicBezTo>
                  <a:pt x="33388" y="8699"/>
                  <a:pt x="33598" y="6895"/>
                  <a:pt x="33598" y="6895"/>
                </a:cubicBezTo>
                <a:lnTo>
                  <a:pt x="33598" y="6895"/>
                </a:lnTo>
                <a:cubicBezTo>
                  <a:pt x="33598" y="6895"/>
                  <a:pt x="33216" y="8203"/>
                  <a:pt x="32944" y="9238"/>
                </a:cubicBezTo>
                <a:cubicBezTo>
                  <a:pt x="32893" y="9450"/>
                  <a:pt x="32815" y="9536"/>
                  <a:pt x="32719" y="9536"/>
                </a:cubicBezTo>
                <a:cubicBezTo>
                  <a:pt x="32348" y="9536"/>
                  <a:pt x="31722" y="8233"/>
                  <a:pt x="31527" y="7930"/>
                </a:cubicBezTo>
                <a:cubicBezTo>
                  <a:pt x="31499" y="7892"/>
                  <a:pt x="31479" y="7874"/>
                  <a:pt x="31465" y="7874"/>
                </a:cubicBezTo>
                <a:cubicBezTo>
                  <a:pt x="31339" y="7874"/>
                  <a:pt x="31707" y="9320"/>
                  <a:pt x="31854" y="10546"/>
                </a:cubicBezTo>
                <a:lnTo>
                  <a:pt x="31282" y="10737"/>
                </a:lnTo>
                <a:cubicBezTo>
                  <a:pt x="30846" y="10055"/>
                  <a:pt x="30301" y="9020"/>
                  <a:pt x="30110" y="8829"/>
                </a:cubicBezTo>
                <a:cubicBezTo>
                  <a:pt x="30072" y="8794"/>
                  <a:pt x="30039" y="8777"/>
                  <a:pt x="30012" y="8777"/>
                </a:cubicBezTo>
                <a:cubicBezTo>
                  <a:pt x="29750" y="8777"/>
                  <a:pt x="29974" y="10322"/>
                  <a:pt x="29974" y="10791"/>
                </a:cubicBezTo>
                <a:cubicBezTo>
                  <a:pt x="29974" y="10855"/>
                  <a:pt x="29960" y="10883"/>
                  <a:pt x="29935" y="10883"/>
                </a:cubicBezTo>
                <a:cubicBezTo>
                  <a:pt x="29764" y="10883"/>
                  <a:pt x="29074" y="9483"/>
                  <a:pt x="29074" y="9483"/>
                </a:cubicBezTo>
                <a:cubicBezTo>
                  <a:pt x="29074" y="9483"/>
                  <a:pt x="28529" y="10410"/>
                  <a:pt x="28284" y="10791"/>
                </a:cubicBezTo>
                <a:cubicBezTo>
                  <a:pt x="28259" y="10827"/>
                  <a:pt x="28227" y="10843"/>
                  <a:pt x="28191" y="10843"/>
                </a:cubicBezTo>
                <a:cubicBezTo>
                  <a:pt x="27847" y="10843"/>
                  <a:pt x="27077" y="9337"/>
                  <a:pt x="26731" y="9238"/>
                </a:cubicBezTo>
                <a:cubicBezTo>
                  <a:pt x="26717" y="9233"/>
                  <a:pt x="26704" y="9231"/>
                  <a:pt x="26692" y="9231"/>
                </a:cubicBezTo>
                <a:cubicBezTo>
                  <a:pt x="26350" y="9231"/>
                  <a:pt x="26731" y="11036"/>
                  <a:pt x="26731" y="11036"/>
                </a:cubicBezTo>
                <a:lnTo>
                  <a:pt x="24769" y="9619"/>
                </a:lnTo>
                <a:lnTo>
                  <a:pt x="24769" y="9619"/>
                </a:lnTo>
                <a:cubicBezTo>
                  <a:pt x="24769" y="9619"/>
                  <a:pt x="24905" y="10927"/>
                  <a:pt x="24905" y="11581"/>
                </a:cubicBezTo>
                <a:cubicBezTo>
                  <a:pt x="24905" y="11695"/>
                  <a:pt x="24863" y="11741"/>
                  <a:pt x="24792" y="11741"/>
                </a:cubicBezTo>
                <a:cubicBezTo>
                  <a:pt x="24475" y="11741"/>
                  <a:pt x="23598" y="10791"/>
                  <a:pt x="23598" y="10791"/>
                </a:cubicBezTo>
                <a:cubicBezTo>
                  <a:pt x="23598" y="10791"/>
                  <a:pt x="22698" y="12099"/>
                  <a:pt x="22181" y="12862"/>
                </a:cubicBezTo>
                <a:cubicBezTo>
                  <a:pt x="22110" y="12970"/>
                  <a:pt x="22046" y="13017"/>
                  <a:pt x="21988" y="13017"/>
                </a:cubicBezTo>
                <a:cubicBezTo>
                  <a:pt x="21628" y="13017"/>
                  <a:pt x="21527" y="11172"/>
                  <a:pt x="21527" y="11172"/>
                </a:cubicBezTo>
                <a:cubicBezTo>
                  <a:pt x="21527" y="11172"/>
                  <a:pt x="20873" y="12589"/>
                  <a:pt x="20737" y="12971"/>
                </a:cubicBezTo>
                <a:cubicBezTo>
                  <a:pt x="20724" y="13019"/>
                  <a:pt x="20691" y="13040"/>
                  <a:pt x="20642" y="13040"/>
                </a:cubicBezTo>
                <a:cubicBezTo>
                  <a:pt x="20290" y="13040"/>
                  <a:pt x="19108" y="11954"/>
                  <a:pt x="18601" y="11954"/>
                </a:cubicBezTo>
                <a:cubicBezTo>
                  <a:pt x="18575" y="11954"/>
                  <a:pt x="18551" y="11957"/>
                  <a:pt x="18529" y="11963"/>
                </a:cubicBezTo>
                <a:cubicBezTo>
                  <a:pt x="18039" y="12099"/>
                  <a:pt x="18802" y="12617"/>
                  <a:pt x="18802" y="14170"/>
                </a:cubicBezTo>
                <a:cubicBezTo>
                  <a:pt x="18802" y="14593"/>
                  <a:pt x="18618" y="14747"/>
                  <a:pt x="18349" y="14747"/>
                </a:cubicBezTo>
                <a:cubicBezTo>
                  <a:pt x="17634" y="14747"/>
                  <a:pt x="16322" y="13652"/>
                  <a:pt x="16322" y="13652"/>
                </a:cubicBezTo>
                <a:cubicBezTo>
                  <a:pt x="16322" y="13652"/>
                  <a:pt x="15941" y="14687"/>
                  <a:pt x="15423" y="15859"/>
                </a:cubicBezTo>
                <a:cubicBezTo>
                  <a:pt x="15321" y="16090"/>
                  <a:pt x="15199" y="16184"/>
                  <a:pt x="15066" y="16184"/>
                </a:cubicBezTo>
                <a:cubicBezTo>
                  <a:pt x="14522" y="16184"/>
                  <a:pt x="13790" y="14612"/>
                  <a:pt x="13461" y="14306"/>
                </a:cubicBezTo>
                <a:cubicBezTo>
                  <a:pt x="13429" y="14274"/>
                  <a:pt x="13398" y="14259"/>
                  <a:pt x="13368" y="14259"/>
                </a:cubicBezTo>
                <a:cubicBezTo>
                  <a:pt x="13034" y="14259"/>
                  <a:pt x="12778" y="16039"/>
                  <a:pt x="12453" y="16513"/>
                </a:cubicBezTo>
                <a:cubicBezTo>
                  <a:pt x="12422" y="16553"/>
                  <a:pt x="12388" y="16571"/>
                  <a:pt x="12351" y="16571"/>
                </a:cubicBezTo>
                <a:cubicBezTo>
                  <a:pt x="11929" y="16571"/>
                  <a:pt x="11145" y="14197"/>
                  <a:pt x="11145" y="14197"/>
                </a:cubicBezTo>
                <a:lnTo>
                  <a:pt x="11145" y="16404"/>
                </a:lnTo>
                <a:cubicBezTo>
                  <a:pt x="11145" y="16486"/>
                  <a:pt x="11096" y="16522"/>
                  <a:pt x="11010" y="16522"/>
                </a:cubicBezTo>
                <a:cubicBezTo>
                  <a:pt x="10443" y="16522"/>
                  <a:pt x="8284" y="14960"/>
                  <a:pt x="8284" y="14960"/>
                </a:cubicBezTo>
                <a:lnTo>
                  <a:pt x="8284" y="14960"/>
                </a:lnTo>
                <a:cubicBezTo>
                  <a:pt x="8284" y="14960"/>
                  <a:pt x="8420" y="16786"/>
                  <a:pt x="8420" y="17576"/>
                </a:cubicBezTo>
                <a:cubicBezTo>
                  <a:pt x="8420" y="17701"/>
                  <a:pt x="8389" y="17754"/>
                  <a:pt x="8336" y="17754"/>
                </a:cubicBezTo>
                <a:cubicBezTo>
                  <a:pt x="8066" y="17754"/>
                  <a:pt x="7249" y="16404"/>
                  <a:pt x="7249" y="16404"/>
                </a:cubicBezTo>
                <a:cubicBezTo>
                  <a:pt x="7249" y="16404"/>
                  <a:pt x="7031" y="18775"/>
                  <a:pt x="6895" y="19728"/>
                </a:cubicBezTo>
                <a:cubicBezTo>
                  <a:pt x="4333" y="20846"/>
                  <a:pt x="2017" y="21908"/>
                  <a:pt x="1" y="22862"/>
                </a:cubicBezTo>
                <a:lnTo>
                  <a:pt x="1" y="67767"/>
                </a:lnTo>
                <a:lnTo>
                  <a:pt x="255451" y="67767"/>
                </a:lnTo>
                <a:lnTo>
                  <a:pt x="255451" y="29756"/>
                </a:lnTo>
                <a:cubicBezTo>
                  <a:pt x="246868" y="25941"/>
                  <a:pt x="235342" y="21527"/>
                  <a:pt x="223108" y="19074"/>
                </a:cubicBezTo>
                <a:cubicBezTo>
                  <a:pt x="215851" y="17623"/>
                  <a:pt x="210046" y="17118"/>
                  <a:pt x="204944" y="17118"/>
                </a:cubicBezTo>
                <a:cubicBezTo>
                  <a:pt x="193280" y="17118"/>
                  <a:pt x="185286" y="19756"/>
                  <a:pt x="172018" y="19756"/>
                </a:cubicBezTo>
                <a:cubicBezTo>
                  <a:pt x="171146" y="19756"/>
                  <a:pt x="170301" y="19728"/>
                  <a:pt x="169484" y="19701"/>
                </a:cubicBezTo>
                <a:cubicBezTo>
                  <a:pt x="169892" y="19292"/>
                  <a:pt x="170165" y="18965"/>
                  <a:pt x="170165" y="18965"/>
                </a:cubicBezTo>
                <a:lnTo>
                  <a:pt x="170165" y="18965"/>
                </a:lnTo>
                <a:cubicBezTo>
                  <a:pt x="170164" y="18965"/>
                  <a:pt x="168121" y="19020"/>
                  <a:pt x="167113" y="19510"/>
                </a:cubicBezTo>
                <a:lnTo>
                  <a:pt x="166813" y="19483"/>
                </a:lnTo>
                <a:cubicBezTo>
                  <a:pt x="167031" y="19129"/>
                  <a:pt x="168067" y="18121"/>
                  <a:pt x="168148" y="17739"/>
                </a:cubicBezTo>
                <a:cubicBezTo>
                  <a:pt x="168176" y="17632"/>
                  <a:pt x="168141" y="17586"/>
                  <a:pt x="168054" y="17586"/>
                </a:cubicBezTo>
                <a:cubicBezTo>
                  <a:pt x="167720" y="17586"/>
                  <a:pt x="166630" y="18273"/>
                  <a:pt x="165505" y="18856"/>
                </a:cubicBezTo>
                <a:cubicBezTo>
                  <a:pt x="165328" y="18945"/>
                  <a:pt x="165201" y="18984"/>
                  <a:pt x="165114" y="18984"/>
                </a:cubicBezTo>
                <a:cubicBezTo>
                  <a:pt x="164506" y="18984"/>
                  <a:pt x="165880" y="17068"/>
                  <a:pt x="166023" y="16758"/>
                </a:cubicBezTo>
                <a:cubicBezTo>
                  <a:pt x="166047" y="16718"/>
                  <a:pt x="166054" y="16699"/>
                  <a:pt x="166047" y="16699"/>
                </a:cubicBezTo>
                <a:cubicBezTo>
                  <a:pt x="166000" y="16699"/>
                  <a:pt x="165284" y="17606"/>
                  <a:pt x="165069" y="18012"/>
                </a:cubicBezTo>
                <a:cubicBezTo>
                  <a:pt x="165053" y="18043"/>
                  <a:pt x="165033" y="18057"/>
                  <a:pt x="165009" y="18057"/>
                </a:cubicBezTo>
                <a:cubicBezTo>
                  <a:pt x="164683" y="18057"/>
                  <a:pt x="163734" y="15260"/>
                  <a:pt x="163734" y="15260"/>
                </a:cubicBezTo>
                <a:cubicBezTo>
                  <a:pt x="163734" y="15260"/>
                  <a:pt x="163734" y="16104"/>
                  <a:pt x="163680" y="16895"/>
                </a:cubicBezTo>
                <a:cubicBezTo>
                  <a:pt x="162971" y="16895"/>
                  <a:pt x="161445" y="16976"/>
                  <a:pt x="160546" y="17385"/>
                </a:cubicBezTo>
                <a:cubicBezTo>
                  <a:pt x="160400" y="17453"/>
                  <a:pt x="160301" y="17483"/>
                  <a:pt x="160241" y="17483"/>
                </a:cubicBezTo>
                <a:cubicBezTo>
                  <a:pt x="159822" y="17483"/>
                  <a:pt x="161282" y="16023"/>
                  <a:pt x="161282" y="16023"/>
                </a:cubicBezTo>
                <a:lnTo>
                  <a:pt x="161282" y="16023"/>
                </a:lnTo>
                <a:cubicBezTo>
                  <a:pt x="161282" y="16023"/>
                  <a:pt x="159565" y="16431"/>
                  <a:pt x="159048" y="16595"/>
                </a:cubicBezTo>
                <a:cubicBezTo>
                  <a:pt x="159026" y="16602"/>
                  <a:pt x="159008" y="16605"/>
                  <a:pt x="158993" y="16605"/>
                </a:cubicBezTo>
                <a:cubicBezTo>
                  <a:pt x="158650" y="16605"/>
                  <a:pt x="160001" y="14878"/>
                  <a:pt x="160001" y="14878"/>
                </a:cubicBezTo>
                <a:lnTo>
                  <a:pt x="160001" y="14878"/>
                </a:lnTo>
                <a:cubicBezTo>
                  <a:pt x="160001" y="14878"/>
                  <a:pt x="158475" y="15559"/>
                  <a:pt x="157821" y="15914"/>
                </a:cubicBezTo>
                <a:cubicBezTo>
                  <a:pt x="157765" y="15947"/>
                  <a:pt x="157714" y="15962"/>
                  <a:pt x="157667" y="15962"/>
                </a:cubicBezTo>
                <a:cubicBezTo>
                  <a:pt x="157176" y="15962"/>
                  <a:pt x="157222" y="14279"/>
                  <a:pt x="157222" y="14279"/>
                </a:cubicBezTo>
                <a:lnTo>
                  <a:pt x="157222" y="14279"/>
                </a:lnTo>
                <a:cubicBezTo>
                  <a:pt x="157222" y="14279"/>
                  <a:pt x="156377" y="15587"/>
                  <a:pt x="156132" y="16050"/>
                </a:cubicBezTo>
                <a:cubicBezTo>
                  <a:pt x="156105" y="16101"/>
                  <a:pt x="156079" y="16124"/>
                  <a:pt x="156053" y="16124"/>
                </a:cubicBezTo>
                <a:cubicBezTo>
                  <a:pt x="155844" y="16124"/>
                  <a:pt x="155666" y="14627"/>
                  <a:pt x="155424" y="14361"/>
                </a:cubicBezTo>
                <a:cubicBezTo>
                  <a:pt x="155392" y="14329"/>
                  <a:pt x="155359" y="14315"/>
                  <a:pt x="155326" y="14315"/>
                </a:cubicBezTo>
                <a:cubicBezTo>
                  <a:pt x="155044" y="14315"/>
                  <a:pt x="154711" y="15346"/>
                  <a:pt x="154443" y="15614"/>
                </a:cubicBezTo>
                <a:cubicBezTo>
                  <a:pt x="154421" y="15634"/>
                  <a:pt x="154403" y="15643"/>
                  <a:pt x="154387" y="15643"/>
                </a:cubicBezTo>
                <a:cubicBezTo>
                  <a:pt x="154192" y="15643"/>
                  <a:pt x="154497" y="14143"/>
                  <a:pt x="154497" y="14143"/>
                </a:cubicBezTo>
                <a:lnTo>
                  <a:pt x="154497" y="14143"/>
                </a:lnTo>
                <a:lnTo>
                  <a:pt x="151527" y="14796"/>
                </a:lnTo>
                <a:cubicBezTo>
                  <a:pt x="151990" y="14306"/>
                  <a:pt x="152372" y="13897"/>
                  <a:pt x="152372" y="13897"/>
                </a:cubicBezTo>
                <a:lnTo>
                  <a:pt x="152208" y="13897"/>
                </a:lnTo>
                <a:lnTo>
                  <a:pt x="152344" y="13734"/>
                </a:lnTo>
                <a:cubicBezTo>
                  <a:pt x="151391" y="13734"/>
                  <a:pt x="150410" y="13788"/>
                  <a:pt x="149429" y="13897"/>
                </a:cubicBezTo>
                <a:cubicBezTo>
                  <a:pt x="149810" y="13461"/>
                  <a:pt x="150301" y="12916"/>
                  <a:pt x="150383" y="12671"/>
                </a:cubicBezTo>
                <a:cubicBezTo>
                  <a:pt x="150406" y="12566"/>
                  <a:pt x="150369" y="12521"/>
                  <a:pt x="150285" y="12521"/>
                </a:cubicBezTo>
                <a:cubicBezTo>
                  <a:pt x="150174" y="12521"/>
                  <a:pt x="149978" y="12601"/>
                  <a:pt x="149729" y="12726"/>
                </a:cubicBezTo>
                <a:cubicBezTo>
                  <a:pt x="150001" y="12426"/>
                  <a:pt x="150246" y="12181"/>
                  <a:pt x="150246" y="12181"/>
                </a:cubicBezTo>
                <a:lnTo>
                  <a:pt x="150246" y="12181"/>
                </a:lnTo>
                <a:cubicBezTo>
                  <a:pt x="150246" y="12181"/>
                  <a:pt x="148012" y="13352"/>
                  <a:pt x="147522" y="13380"/>
                </a:cubicBezTo>
                <a:cubicBezTo>
                  <a:pt x="147515" y="13380"/>
                  <a:pt x="147508" y="13381"/>
                  <a:pt x="147502" y="13381"/>
                </a:cubicBezTo>
                <a:cubicBezTo>
                  <a:pt x="147100" y="13381"/>
                  <a:pt x="148448" y="11663"/>
                  <a:pt x="148448" y="11663"/>
                </a:cubicBezTo>
                <a:lnTo>
                  <a:pt x="148448" y="11663"/>
                </a:lnTo>
                <a:lnTo>
                  <a:pt x="148203" y="11772"/>
                </a:lnTo>
                <a:lnTo>
                  <a:pt x="148203" y="11772"/>
                </a:lnTo>
                <a:lnTo>
                  <a:pt x="148257" y="11690"/>
                </a:lnTo>
                <a:cubicBezTo>
                  <a:pt x="148276" y="11644"/>
                  <a:pt x="148279" y="11623"/>
                  <a:pt x="148268" y="11623"/>
                </a:cubicBezTo>
                <a:cubicBezTo>
                  <a:pt x="148246" y="11623"/>
                  <a:pt x="148174" y="11701"/>
                  <a:pt x="148067" y="11826"/>
                </a:cubicBezTo>
                <a:lnTo>
                  <a:pt x="146813" y="12371"/>
                </a:lnTo>
                <a:cubicBezTo>
                  <a:pt x="146731" y="12208"/>
                  <a:pt x="146650" y="12044"/>
                  <a:pt x="146595" y="11854"/>
                </a:cubicBezTo>
                <a:lnTo>
                  <a:pt x="147004" y="11063"/>
                </a:lnTo>
                <a:lnTo>
                  <a:pt x="146404" y="11418"/>
                </a:lnTo>
                <a:cubicBezTo>
                  <a:pt x="146159" y="10791"/>
                  <a:pt x="145968" y="10192"/>
                  <a:pt x="145968" y="10192"/>
                </a:cubicBezTo>
                <a:cubicBezTo>
                  <a:pt x="145968" y="10192"/>
                  <a:pt x="145968" y="10982"/>
                  <a:pt x="145887" y="11745"/>
                </a:cubicBezTo>
                <a:lnTo>
                  <a:pt x="145805" y="11826"/>
                </a:lnTo>
                <a:cubicBezTo>
                  <a:pt x="145505" y="11826"/>
                  <a:pt x="145124" y="11826"/>
                  <a:pt x="144715" y="11881"/>
                </a:cubicBezTo>
                <a:cubicBezTo>
                  <a:pt x="144960" y="11445"/>
                  <a:pt x="145260" y="11009"/>
                  <a:pt x="145260" y="11009"/>
                </a:cubicBezTo>
                <a:lnTo>
                  <a:pt x="145260" y="11009"/>
                </a:lnTo>
                <a:cubicBezTo>
                  <a:pt x="145260" y="11009"/>
                  <a:pt x="144878" y="11418"/>
                  <a:pt x="144388" y="11908"/>
                </a:cubicBezTo>
                <a:cubicBezTo>
                  <a:pt x="143925" y="11963"/>
                  <a:pt x="143462" y="12072"/>
                  <a:pt x="142998" y="12208"/>
                </a:cubicBezTo>
                <a:cubicBezTo>
                  <a:pt x="142971" y="11990"/>
                  <a:pt x="142971" y="11745"/>
                  <a:pt x="142971" y="11499"/>
                </a:cubicBezTo>
                <a:cubicBezTo>
                  <a:pt x="143244" y="11200"/>
                  <a:pt x="143516" y="10927"/>
                  <a:pt x="143516" y="10927"/>
                </a:cubicBezTo>
                <a:lnTo>
                  <a:pt x="143516" y="10927"/>
                </a:lnTo>
                <a:lnTo>
                  <a:pt x="142944" y="11063"/>
                </a:lnTo>
                <a:lnTo>
                  <a:pt x="142944" y="10955"/>
                </a:lnTo>
                <a:cubicBezTo>
                  <a:pt x="142944" y="10909"/>
                  <a:pt x="142938" y="10888"/>
                  <a:pt x="142927" y="10888"/>
                </a:cubicBezTo>
                <a:cubicBezTo>
                  <a:pt x="142905" y="10888"/>
                  <a:pt x="142862" y="10973"/>
                  <a:pt x="142808" y="11118"/>
                </a:cubicBezTo>
                <a:cubicBezTo>
                  <a:pt x="142290" y="11254"/>
                  <a:pt x="141636" y="11418"/>
                  <a:pt x="141309" y="11499"/>
                </a:cubicBezTo>
                <a:cubicBezTo>
                  <a:pt x="141309" y="11363"/>
                  <a:pt x="141282" y="11254"/>
                  <a:pt x="141282" y="11172"/>
                </a:cubicBezTo>
                <a:cubicBezTo>
                  <a:pt x="141554" y="10682"/>
                  <a:pt x="141854" y="10246"/>
                  <a:pt x="142208" y="9810"/>
                </a:cubicBezTo>
                <a:lnTo>
                  <a:pt x="142208" y="9810"/>
                </a:lnTo>
                <a:cubicBezTo>
                  <a:pt x="142208" y="9810"/>
                  <a:pt x="140682" y="10464"/>
                  <a:pt x="140028" y="10846"/>
                </a:cubicBezTo>
                <a:cubicBezTo>
                  <a:pt x="139969" y="10883"/>
                  <a:pt x="139915" y="10900"/>
                  <a:pt x="139867" y="10900"/>
                </a:cubicBezTo>
                <a:cubicBezTo>
                  <a:pt x="139384" y="10900"/>
                  <a:pt x="139429" y="9211"/>
                  <a:pt x="139429" y="9211"/>
                </a:cubicBezTo>
                <a:lnTo>
                  <a:pt x="139429" y="9211"/>
                </a:lnTo>
                <a:cubicBezTo>
                  <a:pt x="139429" y="9211"/>
                  <a:pt x="138611" y="10491"/>
                  <a:pt x="138366" y="10955"/>
                </a:cubicBezTo>
                <a:cubicBezTo>
                  <a:pt x="138285" y="10491"/>
                  <a:pt x="138230" y="9974"/>
                  <a:pt x="138094" y="9865"/>
                </a:cubicBezTo>
                <a:cubicBezTo>
                  <a:pt x="138076" y="9837"/>
                  <a:pt x="138054" y="9825"/>
                  <a:pt x="138031" y="9825"/>
                </a:cubicBezTo>
                <a:cubicBezTo>
                  <a:pt x="137985" y="9825"/>
                  <a:pt x="137930" y="9874"/>
                  <a:pt x="137876" y="9946"/>
                </a:cubicBezTo>
                <a:cubicBezTo>
                  <a:pt x="137849" y="9701"/>
                  <a:pt x="137740" y="9483"/>
                  <a:pt x="137631" y="9292"/>
                </a:cubicBezTo>
                <a:cubicBezTo>
                  <a:pt x="137602" y="9261"/>
                  <a:pt x="137572" y="9246"/>
                  <a:pt x="137541" y="9246"/>
                </a:cubicBezTo>
                <a:cubicBezTo>
                  <a:pt x="137304" y="9246"/>
                  <a:pt x="136999" y="10076"/>
                  <a:pt x="136759" y="10437"/>
                </a:cubicBezTo>
                <a:lnTo>
                  <a:pt x="136568" y="10028"/>
                </a:lnTo>
                <a:cubicBezTo>
                  <a:pt x="136595" y="9592"/>
                  <a:pt x="136704" y="9074"/>
                  <a:pt x="136704" y="9074"/>
                </a:cubicBezTo>
                <a:lnTo>
                  <a:pt x="136704" y="9074"/>
                </a:lnTo>
                <a:lnTo>
                  <a:pt x="133543" y="9756"/>
                </a:lnTo>
                <a:lnTo>
                  <a:pt x="134579" y="8693"/>
                </a:lnTo>
                <a:cubicBezTo>
                  <a:pt x="134579" y="8693"/>
                  <a:pt x="131772" y="8693"/>
                  <a:pt x="131009" y="8993"/>
                </a:cubicBezTo>
                <a:cubicBezTo>
                  <a:pt x="130957" y="9015"/>
                  <a:pt x="130918" y="9026"/>
                  <a:pt x="130892" y="9026"/>
                </a:cubicBezTo>
                <a:cubicBezTo>
                  <a:pt x="130540" y="9026"/>
                  <a:pt x="132453" y="7113"/>
                  <a:pt x="132453" y="7113"/>
                </a:cubicBezTo>
                <a:lnTo>
                  <a:pt x="132453" y="7113"/>
                </a:lnTo>
                <a:cubicBezTo>
                  <a:pt x="132453" y="7113"/>
                  <a:pt x="130219" y="8284"/>
                  <a:pt x="129756" y="8339"/>
                </a:cubicBezTo>
                <a:cubicBezTo>
                  <a:pt x="129749" y="8340"/>
                  <a:pt x="129742" y="8340"/>
                  <a:pt x="129736" y="8340"/>
                </a:cubicBezTo>
                <a:cubicBezTo>
                  <a:pt x="129334" y="8340"/>
                  <a:pt x="130655" y="6622"/>
                  <a:pt x="130655" y="6622"/>
                </a:cubicBezTo>
                <a:lnTo>
                  <a:pt x="130655" y="6622"/>
                </a:lnTo>
                <a:lnTo>
                  <a:pt x="128366" y="7603"/>
                </a:lnTo>
                <a:lnTo>
                  <a:pt x="128366" y="7603"/>
                </a:lnTo>
                <a:lnTo>
                  <a:pt x="129211" y="6023"/>
                </a:lnTo>
                <a:lnTo>
                  <a:pt x="129211" y="6023"/>
                </a:lnTo>
                <a:cubicBezTo>
                  <a:pt x="129211" y="6023"/>
                  <a:pt x="127440" y="7140"/>
                  <a:pt x="126786" y="7521"/>
                </a:cubicBezTo>
                <a:cubicBezTo>
                  <a:pt x="126727" y="7555"/>
                  <a:pt x="126684" y="7571"/>
                  <a:pt x="126655" y="7571"/>
                </a:cubicBezTo>
                <a:cubicBezTo>
                  <a:pt x="126361" y="7571"/>
                  <a:pt x="127467" y="5968"/>
                  <a:pt x="127467" y="5968"/>
                </a:cubicBezTo>
                <a:lnTo>
                  <a:pt x="127467" y="5968"/>
                </a:lnTo>
                <a:cubicBezTo>
                  <a:pt x="127467" y="5968"/>
                  <a:pt x="126513" y="6922"/>
                  <a:pt x="125805" y="7739"/>
                </a:cubicBezTo>
                <a:cubicBezTo>
                  <a:pt x="125697" y="7860"/>
                  <a:pt x="125608" y="7912"/>
                  <a:pt x="125534" y="7912"/>
                </a:cubicBezTo>
                <a:cubicBezTo>
                  <a:pt x="125126" y="7912"/>
                  <a:pt x="125197" y="6306"/>
                  <a:pt x="125151" y="5914"/>
                </a:cubicBezTo>
                <a:cubicBezTo>
                  <a:pt x="125145" y="5870"/>
                  <a:pt x="125135" y="5849"/>
                  <a:pt x="125121" y="5849"/>
                </a:cubicBezTo>
                <a:cubicBezTo>
                  <a:pt x="125014" y="5849"/>
                  <a:pt x="124689" y="7066"/>
                  <a:pt x="124279" y="8175"/>
                </a:cubicBezTo>
                <a:lnTo>
                  <a:pt x="124007" y="8121"/>
                </a:lnTo>
                <a:cubicBezTo>
                  <a:pt x="123991" y="8057"/>
                  <a:pt x="123956" y="8030"/>
                  <a:pt x="123908" y="8030"/>
                </a:cubicBezTo>
                <a:cubicBezTo>
                  <a:pt x="123874" y="8030"/>
                  <a:pt x="123834" y="8044"/>
                  <a:pt x="123789" y="8066"/>
                </a:cubicBezTo>
                <a:lnTo>
                  <a:pt x="123598" y="8012"/>
                </a:lnTo>
                <a:cubicBezTo>
                  <a:pt x="123571" y="7358"/>
                  <a:pt x="123543" y="6704"/>
                  <a:pt x="123462" y="6050"/>
                </a:cubicBezTo>
                <a:cubicBezTo>
                  <a:pt x="123440" y="5977"/>
                  <a:pt x="123410" y="5945"/>
                  <a:pt x="123374" y="5945"/>
                </a:cubicBezTo>
                <a:cubicBezTo>
                  <a:pt x="123138" y="5945"/>
                  <a:pt x="122639" y="7310"/>
                  <a:pt x="122426" y="7712"/>
                </a:cubicBezTo>
                <a:cubicBezTo>
                  <a:pt x="122399" y="7766"/>
                  <a:pt x="122399" y="7766"/>
                  <a:pt x="122372" y="7766"/>
                </a:cubicBezTo>
                <a:cubicBezTo>
                  <a:pt x="122208" y="7685"/>
                  <a:pt x="122263" y="6132"/>
                  <a:pt x="122263" y="6132"/>
                </a:cubicBezTo>
                <a:lnTo>
                  <a:pt x="122263" y="6132"/>
                </a:lnTo>
                <a:cubicBezTo>
                  <a:pt x="122263" y="6132"/>
                  <a:pt x="121363" y="6704"/>
                  <a:pt x="120955" y="6922"/>
                </a:cubicBezTo>
                <a:cubicBezTo>
                  <a:pt x="120934" y="6933"/>
                  <a:pt x="120915" y="6938"/>
                  <a:pt x="120896" y="6938"/>
                </a:cubicBezTo>
                <a:cubicBezTo>
                  <a:pt x="120551" y="6938"/>
                  <a:pt x="120585" y="5081"/>
                  <a:pt x="120301" y="4796"/>
                </a:cubicBezTo>
                <a:cubicBezTo>
                  <a:pt x="120281" y="4775"/>
                  <a:pt x="120260" y="4764"/>
                  <a:pt x="120237" y="4764"/>
                </a:cubicBezTo>
                <a:cubicBezTo>
                  <a:pt x="119948" y="4764"/>
                  <a:pt x="119456" y="6404"/>
                  <a:pt x="119456" y="6404"/>
                </a:cubicBezTo>
                <a:lnTo>
                  <a:pt x="118393" y="4224"/>
                </a:lnTo>
                <a:cubicBezTo>
                  <a:pt x="118393" y="4224"/>
                  <a:pt x="117903" y="5450"/>
                  <a:pt x="117603" y="6023"/>
                </a:cubicBezTo>
                <a:cubicBezTo>
                  <a:pt x="117564" y="6098"/>
                  <a:pt x="117521" y="6131"/>
                  <a:pt x="117476" y="6131"/>
                </a:cubicBezTo>
                <a:cubicBezTo>
                  <a:pt x="117183" y="6131"/>
                  <a:pt x="116813" y="4715"/>
                  <a:pt x="116813" y="4715"/>
                </a:cubicBezTo>
                <a:cubicBezTo>
                  <a:pt x="116813" y="4715"/>
                  <a:pt x="115423" y="5450"/>
                  <a:pt x="114579" y="5886"/>
                </a:cubicBezTo>
                <a:cubicBezTo>
                  <a:pt x="114506" y="5925"/>
                  <a:pt x="114448" y="5943"/>
                  <a:pt x="114403" y="5943"/>
                </a:cubicBezTo>
                <a:cubicBezTo>
                  <a:pt x="113937" y="5943"/>
                  <a:pt x="114797" y="4088"/>
                  <a:pt x="114797" y="4088"/>
                </a:cubicBezTo>
                <a:lnTo>
                  <a:pt x="114797" y="4088"/>
                </a:lnTo>
                <a:cubicBezTo>
                  <a:pt x="114797" y="4088"/>
                  <a:pt x="113571" y="5042"/>
                  <a:pt x="113271" y="5341"/>
                </a:cubicBezTo>
                <a:cubicBezTo>
                  <a:pt x="113253" y="5358"/>
                  <a:pt x="113233" y="5366"/>
                  <a:pt x="113212" y="5366"/>
                </a:cubicBezTo>
                <a:cubicBezTo>
                  <a:pt x="112892" y="5366"/>
                  <a:pt x="112286" y="3508"/>
                  <a:pt x="111799" y="3380"/>
                </a:cubicBezTo>
                <a:cubicBezTo>
                  <a:pt x="111762" y="3370"/>
                  <a:pt x="111729" y="3365"/>
                  <a:pt x="111701" y="3365"/>
                </a:cubicBezTo>
                <a:cubicBezTo>
                  <a:pt x="111339" y="3365"/>
                  <a:pt x="111664" y="4161"/>
                  <a:pt x="110982" y="5450"/>
                </a:cubicBezTo>
                <a:cubicBezTo>
                  <a:pt x="110955" y="5532"/>
                  <a:pt x="110900" y="5614"/>
                  <a:pt x="110819" y="5668"/>
                </a:cubicBezTo>
                <a:lnTo>
                  <a:pt x="110083" y="5559"/>
                </a:lnTo>
                <a:cubicBezTo>
                  <a:pt x="109647" y="5042"/>
                  <a:pt x="109293" y="4442"/>
                  <a:pt x="109047" y="3843"/>
                </a:cubicBezTo>
                <a:cubicBezTo>
                  <a:pt x="109047" y="3843"/>
                  <a:pt x="108366" y="4442"/>
                  <a:pt x="107467" y="5151"/>
                </a:cubicBezTo>
                <a:lnTo>
                  <a:pt x="106459" y="4987"/>
                </a:lnTo>
                <a:cubicBezTo>
                  <a:pt x="106432" y="4933"/>
                  <a:pt x="106432" y="4851"/>
                  <a:pt x="106404" y="4769"/>
                </a:cubicBezTo>
                <a:cubicBezTo>
                  <a:pt x="106977" y="3979"/>
                  <a:pt x="107658" y="2862"/>
                  <a:pt x="107658" y="2862"/>
                </a:cubicBezTo>
                <a:lnTo>
                  <a:pt x="107658" y="2862"/>
                </a:lnTo>
                <a:cubicBezTo>
                  <a:pt x="107658" y="2862"/>
                  <a:pt x="106976" y="3025"/>
                  <a:pt x="106268" y="3298"/>
                </a:cubicBezTo>
                <a:cubicBezTo>
                  <a:pt x="106241" y="3216"/>
                  <a:pt x="106241" y="3107"/>
                  <a:pt x="106214" y="3025"/>
                </a:cubicBezTo>
                <a:cubicBezTo>
                  <a:pt x="106194" y="2966"/>
                  <a:pt x="106158" y="2940"/>
                  <a:pt x="106110" y="2940"/>
                </a:cubicBezTo>
                <a:cubicBezTo>
                  <a:pt x="105890" y="2940"/>
                  <a:pt x="105407" y="3478"/>
                  <a:pt x="104960" y="3925"/>
                </a:cubicBezTo>
                <a:cubicBezTo>
                  <a:pt x="104878" y="3952"/>
                  <a:pt x="104797" y="4006"/>
                  <a:pt x="104742" y="4061"/>
                </a:cubicBezTo>
                <a:cubicBezTo>
                  <a:pt x="104623" y="4154"/>
                  <a:pt x="104549" y="4195"/>
                  <a:pt x="104510" y="4195"/>
                </a:cubicBezTo>
                <a:cubicBezTo>
                  <a:pt x="104267" y="4195"/>
                  <a:pt x="105423" y="2569"/>
                  <a:pt x="105423" y="2099"/>
                </a:cubicBezTo>
                <a:cubicBezTo>
                  <a:pt x="105423" y="2007"/>
                  <a:pt x="105389" y="1966"/>
                  <a:pt x="105325" y="1966"/>
                </a:cubicBezTo>
                <a:cubicBezTo>
                  <a:pt x="105124" y="1966"/>
                  <a:pt x="104634" y="2378"/>
                  <a:pt x="104034" y="2916"/>
                </a:cubicBezTo>
                <a:cubicBezTo>
                  <a:pt x="104115" y="2317"/>
                  <a:pt x="104197" y="1827"/>
                  <a:pt x="104197" y="1826"/>
                </a:cubicBezTo>
                <a:lnTo>
                  <a:pt x="104197" y="1826"/>
                </a:lnTo>
                <a:lnTo>
                  <a:pt x="103271" y="3570"/>
                </a:lnTo>
                <a:lnTo>
                  <a:pt x="103080" y="3734"/>
                </a:lnTo>
                <a:lnTo>
                  <a:pt x="102971" y="3816"/>
                </a:lnTo>
                <a:cubicBezTo>
                  <a:pt x="102808" y="3679"/>
                  <a:pt x="102671" y="3543"/>
                  <a:pt x="102562" y="3380"/>
                </a:cubicBezTo>
                <a:cubicBezTo>
                  <a:pt x="102726" y="2753"/>
                  <a:pt x="102917" y="2153"/>
                  <a:pt x="103135" y="1581"/>
                </a:cubicBezTo>
                <a:cubicBezTo>
                  <a:pt x="103148" y="1534"/>
                  <a:pt x="103150" y="1512"/>
                  <a:pt x="103143" y="1512"/>
                </a:cubicBezTo>
                <a:cubicBezTo>
                  <a:pt x="103095" y="1512"/>
                  <a:pt x="102597" y="2569"/>
                  <a:pt x="102453" y="2998"/>
                </a:cubicBezTo>
                <a:cubicBezTo>
                  <a:pt x="102453" y="3050"/>
                  <a:pt x="102431" y="3069"/>
                  <a:pt x="102402" y="3069"/>
                </a:cubicBezTo>
                <a:cubicBezTo>
                  <a:pt x="102384" y="3069"/>
                  <a:pt x="102364" y="3063"/>
                  <a:pt x="102344" y="3053"/>
                </a:cubicBezTo>
                <a:cubicBezTo>
                  <a:pt x="101827" y="2262"/>
                  <a:pt x="101309" y="1172"/>
                  <a:pt x="101309" y="1172"/>
                </a:cubicBezTo>
                <a:lnTo>
                  <a:pt x="101173" y="1499"/>
                </a:lnTo>
                <a:cubicBezTo>
                  <a:pt x="100846" y="1009"/>
                  <a:pt x="100601" y="600"/>
                  <a:pt x="100600" y="600"/>
                </a:cubicBezTo>
                <a:lnTo>
                  <a:pt x="100600" y="600"/>
                </a:lnTo>
                <a:cubicBezTo>
                  <a:pt x="100601" y="600"/>
                  <a:pt x="100764" y="1391"/>
                  <a:pt x="100873" y="2153"/>
                </a:cubicBezTo>
                <a:lnTo>
                  <a:pt x="100873" y="2208"/>
                </a:lnTo>
                <a:cubicBezTo>
                  <a:pt x="100600" y="2262"/>
                  <a:pt x="100219" y="2371"/>
                  <a:pt x="99783" y="2508"/>
                </a:cubicBezTo>
                <a:cubicBezTo>
                  <a:pt x="99756" y="2181"/>
                  <a:pt x="99756" y="1935"/>
                  <a:pt x="99756" y="1935"/>
                </a:cubicBezTo>
                <a:lnTo>
                  <a:pt x="99265" y="2671"/>
                </a:lnTo>
                <a:cubicBezTo>
                  <a:pt x="98802" y="2835"/>
                  <a:pt x="98339" y="3053"/>
                  <a:pt x="97930" y="3352"/>
                </a:cubicBezTo>
                <a:cubicBezTo>
                  <a:pt x="97782" y="3469"/>
                  <a:pt x="97687" y="3518"/>
                  <a:pt x="97632" y="3518"/>
                </a:cubicBezTo>
                <a:cubicBezTo>
                  <a:pt x="97316" y="3518"/>
                  <a:pt x="98366" y="1854"/>
                  <a:pt x="98366" y="1854"/>
                </a:cubicBezTo>
                <a:lnTo>
                  <a:pt x="98366" y="1854"/>
                </a:lnTo>
                <a:cubicBezTo>
                  <a:pt x="98366" y="1854"/>
                  <a:pt x="96813" y="2617"/>
                  <a:pt x="96323" y="2889"/>
                </a:cubicBezTo>
                <a:cubicBezTo>
                  <a:pt x="96297" y="2902"/>
                  <a:pt x="96276" y="2909"/>
                  <a:pt x="96259" y="2909"/>
                </a:cubicBezTo>
                <a:cubicBezTo>
                  <a:pt x="95966" y="2909"/>
                  <a:pt x="96867" y="1009"/>
                  <a:pt x="96868" y="1009"/>
                </a:cubicBezTo>
                <a:lnTo>
                  <a:pt x="96868" y="1009"/>
                </a:lnTo>
                <a:cubicBezTo>
                  <a:pt x="96867" y="1009"/>
                  <a:pt x="95505" y="1963"/>
                  <a:pt x="94960" y="2480"/>
                </a:cubicBezTo>
                <a:cubicBezTo>
                  <a:pt x="94897" y="2540"/>
                  <a:pt x="94837" y="2566"/>
                  <a:pt x="94779" y="2566"/>
                </a:cubicBezTo>
                <a:cubicBezTo>
                  <a:pt x="94332" y="2566"/>
                  <a:pt x="94034" y="1009"/>
                  <a:pt x="94034" y="1009"/>
                </a:cubicBezTo>
                <a:cubicBezTo>
                  <a:pt x="94034" y="1009"/>
                  <a:pt x="93462" y="2480"/>
                  <a:pt x="93353" y="2971"/>
                </a:cubicBezTo>
                <a:cubicBezTo>
                  <a:pt x="93336" y="3030"/>
                  <a:pt x="93313" y="3056"/>
                  <a:pt x="93284" y="3056"/>
                </a:cubicBezTo>
                <a:cubicBezTo>
                  <a:pt x="93076" y="3056"/>
                  <a:pt x="92577" y="1661"/>
                  <a:pt x="92290" y="1445"/>
                </a:cubicBezTo>
                <a:cubicBezTo>
                  <a:pt x="92263" y="1428"/>
                  <a:pt x="92237" y="1421"/>
                  <a:pt x="92213" y="1421"/>
                </a:cubicBezTo>
                <a:cubicBezTo>
                  <a:pt x="91918" y="1421"/>
                  <a:pt x="91810" y="2562"/>
                  <a:pt x="91609" y="2889"/>
                </a:cubicBezTo>
                <a:cubicBezTo>
                  <a:pt x="91588" y="2917"/>
                  <a:pt x="91569" y="2929"/>
                  <a:pt x="91551" y="2929"/>
                </a:cubicBezTo>
                <a:cubicBezTo>
                  <a:pt x="91359" y="2929"/>
                  <a:pt x="91336" y="1445"/>
                  <a:pt x="91336" y="1445"/>
                </a:cubicBezTo>
                <a:lnTo>
                  <a:pt x="88393" y="2780"/>
                </a:lnTo>
                <a:lnTo>
                  <a:pt x="89156" y="1499"/>
                </a:lnTo>
                <a:lnTo>
                  <a:pt x="89156" y="1499"/>
                </a:lnTo>
                <a:cubicBezTo>
                  <a:pt x="89156" y="1499"/>
                  <a:pt x="86431" y="2072"/>
                  <a:pt x="85750" y="2562"/>
                </a:cubicBezTo>
                <a:cubicBezTo>
                  <a:pt x="85692" y="2604"/>
                  <a:pt x="85651" y="2623"/>
                  <a:pt x="85625" y="2623"/>
                </a:cubicBezTo>
                <a:cubicBezTo>
                  <a:pt x="85351" y="2623"/>
                  <a:pt x="86786" y="437"/>
                  <a:pt x="86786" y="437"/>
                </a:cubicBezTo>
                <a:lnTo>
                  <a:pt x="86786" y="437"/>
                </a:lnTo>
                <a:cubicBezTo>
                  <a:pt x="86785" y="437"/>
                  <a:pt x="84824" y="2044"/>
                  <a:pt x="84388" y="2181"/>
                </a:cubicBezTo>
                <a:cubicBezTo>
                  <a:pt x="84374" y="2185"/>
                  <a:pt x="84361" y="2187"/>
                  <a:pt x="84350" y="2187"/>
                </a:cubicBezTo>
                <a:cubicBezTo>
                  <a:pt x="84015" y="2187"/>
                  <a:pt x="84933" y="301"/>
                  <a:pt x="84933" y="301"/>
                </a:cubicBezTo>
                <a:lnTo>
                  <a:pt x="84933" y="301"/>
                </a:lnTo>
                <a:lnTo>
                  <a:pt x="82889" y="1745"/>
                </a:lnTo>
                <a:lnTo>
                  <a:pt x="8338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6"/>
          <p:cNvSpPr/>
          <p:nvPr/>
        </p:nvSpPr>
        <p:spPr>
          <a:xfrm flipH="1">
            <a:off x="-74997" y="4380134"/>
            <a:ext cx="9293982" cy="1714707"/>
          </a:xfrm>
          <a:custGeom>
            <a:avLst/>
            <a:gdLst/>
            <a:ahLst/>
            <a:cxnLst/>
            <a:rect l="l" t="t" r="r" b="b"/>
            <a:pathLst>
              <a:path w="255452" h="47130" extrusionOk="0">
                <a:moveTo>
                  <a:pt x="64119" y="1"/>
                </a:moveTo>
                <a:cubicBezTo>
                  <a:pt x="63852" y="1"/>
                  <a:pt x="64170" y="1734"/>
                  <a:pt x="64170" y="1734"/>
                </a:cubicBezTo>
                <a:cubicBezTo>
                  <a:pt x="64170" y="1734"/>
                  <a:pt x="64026" y="2391"/>
                  <a:pt x="63652" y="2391"/>
                </a:cubicBezTo>
                <a:cubicBezTo>
                  <a:pt x="63538" y="2391"/>
                  <a:pt x="63403" y="2330"/>
                  <a:pt x="63243" y="2170"/>
                </a:cubicBezTo>
                <a:cubicBezTo>
                  <a:pt x="63107" y="2034"/>
                  <a:pt x="62990" y="1980"/>
                  <a:pt x="62888" y="1980"/>
                </a:cubicBezTo>
                <a:cubicBezTo>
                  <a:pt x="62484" y="1980"/>
                  <a:pt x="62344" y="2852"/>
                  <a:pt x="62344" y="2852"/>
                </a:cubicBezTo>
                <a:lnTo>
                  <a:pt x="61663" y="2416"/>
                </a:lnTo>
                <a:cubicBezTo>
                  <a:pt x="61663" y="2416"/>
                  <a:pt x="59619" y="3315"/>
                  <a:pt x="59265" y="3424"/>
                </a:cubicBezTo>
                <a:cubicBezTo>
                  <a:pt x="59254" y="3427"/>
                  <a:pt x="59244" y="3429"/>
                  <a:pt x="59235" y="3429"/>
                </a:cubicBezTo>
                <a:cubicBezTo>
                  <a:pt x="58969" y="3429"/>
                  <a:pt x="59401" y="1953"/>
                  <a:pt x="59401" y="1952"/>
                </a:cubicBezTo>
                <a:lnTo>
                  <a:pt x="59401" y="1952"/>
                </a:lnTo>
                <a:cubicBezTo>
                  <a:pt x="59401" y="1953"/>
                  <a:pt x="57685" y="3315"/>
                  <a:pt x="57358" y="3533"/>
                </a:cubicBezTo>
                <a:cubicBezTo>
                  <a:pt x="57341" y="3544"/>
                  <a:pt x="57325" y="3550"/>
                  <a:pt x="57309" y="3550"/>
                </a:cubicBezTo>
                <a:cubicBezTo>
                  <a:pt x="56974" y="3550"/>
                  <a:pt x="56677" y="1271"/>
                  <a:pt x="56677" y="1271"/>
                </a:cubicBezTo>
                <a:cubicBezTo>
                  <a:pt x="56677" y="1271"/>
                  <a:pt x="55995" y="3424"/>
                  <a:pt x="55750" y="3887"/>
                </a:cubicBezTo>
                <a:cubicBezTo>
                  <a:pt x="55731" y="3925"/>
                  <a:pt x="55708" y="3942"/>
                  <a:pt x="55681" y="3942"/>
                </a:cubicBezTo>
                <a:cubicBezTo>
                  <a:pt x="55392" y="3942"/>
                  <a:pt x="54641" y="2018"/>
                  <a:pt x="53570" y="1843"/>
                </a:cubicBezTo>
                <a:cubicBezTo>
                  <a:pt x="53510" y="1832"/>
                  <a:pt x="53457" y="1827"/>
                  <a:pt x="53409" y="1827"/>
                </a:cubicBezTo>
                <a:cubicBezTo>
                  <a:pt x="52536" y="1827"/>
                  <a:pt x="53771" y="3654"/>
                  <a:pt x="53952" y="4377"/>
                </a:cubicBezTo>
                <a:cubicBezTo>
                  <a:pt x="54170" y="5168"/>
                  <a:pt x="50219" y="4786"/>
                  <a:pt x="46704" y="6149"/>
                </a:cubicBezTo>
                <a:cubicBezTo>
                  <a:pt x="43897" y="7250"/>
                  <a:pt x="35788" y="9941"/>
                  <a:pt x="25697" y="9941"/>
                </a:cubicBezTo>
                <a:cubicBezTo>
                  <a:pt x="23052" y="9941"/>
                  <a:pt x="20270" y="9756"/>
                  <a:pt x="17412" y="9309"/>
                </a:cubicBezTo>
                <a:cubicBezTo>
                  <a:pt x="15080" y="8942"/>
                  <a:pt x="13003" y="8790"/>
                  <a:pt x="11160" y="8790"/>
                </a:cubicBezTo>
                <a:cubicBezTo>
                  <a:pt x="5208" y="8790"/>
                  <a:pt x="1707" y="10380"/>
                  <a:pt x="1" y="11462"/>
                </a:cubicBezTo>
                <a:lnTo>
                  <a:pt x="1" y="47130"/>
                </a:lnTo>
                <a:lnTo>
                  <a:pt x="255451" y="47130"/>
                </a:lnTo>
                <a:lnTo>
                  <a:pt x="255451" y="13533"/>
                </a:lnTo>
                <a:cubicBezTo>
                  <a:pt x="247985" y="14323"/>
                  <a:pt x="232944" y="17184"/>
                  <a:pt x="224933" y="18192"/>
                </a:cubicBezTo>
                <a:cubicBezTo>
                  <a:pt x="221391" y="18635"/>
                  <a:pt x="218065" y="18790"/>
                  <a:pt x="215071" y="18790"/>
                </a:cubicBezTo>
                <a:cubicBezTo>
                  <a:pt x="208854" y="18790"/>
                  <a:pt x="204071" y="18121"/>
                  <a:pt x="201772" y="17974"/>
                </a:cubicBezTo>
                <a:cubicBezTo>
                  <a:pt x="198366" y="17729"/>
                  <a:pt x="193135" y="15685"/>
                  <a:pt x="192454" y="15249"/>
                </a:cubicBezTo>
                <a:cubicBezTo>
                  <a:pt x="191772" y="14786"/>
                  <a:pt x="191554" y="13642"/>
                  <a:pt x="191554" y="13642"/>
                </a:cubicBezTo>
                <a:cubicBezTo>
                  <a:pt x="191554" y="13642"/>
                  <a:pt x="188830" y="14105"/>
                  <a:pt x="186786" y="14323"/>
                </a:cubicBezTo>
                <a:cubicBezTo>
                  <a:pt x="186692" y="14333"/>
                  <a:pt x="186607" y="14338"/>
                  <a:pt x="186529" y="14338"/>
                </a:cubicBezTo>
                <a:cubicBezTo>
                  <a:pt x="184926" y="14338"/>
                  <a:pt x="186786" y="12280"/>
                  <a:pt x="186786" y="12279"/>
                </a:cubicBezTo>
                <a:lnTo>
                  <a:pt x="186786" y="12279"/>
                </a:lnTo>
                <a:cubicBezTo>
                  <a:pt x="186786" y="12280"/>
                  <a:pt x="184742" y="13179"/>
                  <a:pt x="183598" y="13642"/>
                </a:cubicBezTo>
                <a:cubicBezTo>
                  <a:pt x="183481" y="13689"/>
                  <a:pt x="183377" y="13710"/>
                  <a:pt x="183283" y="13710"/>
                </a:cubicBezTo>
                <a:cubicBezTo>
                  <a:pt x="182454" y="13710"/>
                  <a:pt x="182454" y="12061"/>
                  <a:pt x="182454" y="12061"/>
                </a:cubicBezTo>
                <a:cubicBezTo>
                  <a:pt x="182454" y="12061"/>
                  <a:pt x="181772" y="13179"/>
                  <a:pt x="181091" y="13642"/>
                </a:cubicBezTo>
                <a:cubicBezTo>
                  <a:pt x="180985" y="13714"/>
                  <a:pt x="180878" y="13747"/>
                  <a:pt x="180768" y="13747"/>
                </a:cubicBezTo>
                <a:cubicBezTo>
                  <a:pt x="180175" y="13747"/>
                  <a:pt x="179482" y="12782"/>
                  <a:pt x="178148" y="11816"/>
                </a:cubicBezTo>
                <a:cubicBezTo>
                  <a:pt x="177948" y="11674"/>
                  <a:pt x="177813" y="11612"/>
                  <a:pt x="177727" y="11612"/>
                </a:cubicBezTo>
                <a:cubicBezTo>
                  <a:pt x="177136" y="11612"/>
                  <a:pt x="178875" y="14541"/>
                  <a:pt x="177685" y="14541"/>
                </a:cubicBezTo>
                <a:cubicBezTo>
                  <a:pt x="176323" y="14541"/>
                  <a:pt x="165887" y="11816"/>
                  <a:pt x="160655" y="11598"/>
                </a:cubicBezTo>
                <a:cubicBezTo>
                  <a:pt x="160365" y="11586"/>
                  <a:pt x="160090" y="11580"/>
                  <a:pt x="159827" y="11580"/>
                </a:cubicBezTo>
                <a:cubicBezTo>
                  <a:pt x="155376" y="11580"/>
                  <a:pt x="154556" y="13268"/>
                  <a:pt x="147249" y="14786"/>
                </a:cubicBezTo>
                <a:cubicBezTo>
                  <a:pt x="145099" y="15227"/>
                  <a:pt x="142533" y="15386"/>
                  <a:pt x="139951" y="15386"/>
                </a:cubicBezTo>
                <a:cubicBezTo>
                  <a:pt x="133274" y="15386"/>
                  <a:pt x="126486" y="14323"/>
                  <a:pt x="126486" y="14323"/>
                </a:cubicBezTo>
                <a:lnTo>
                  <a:pt x="123543" y="14432"/>
                </a:lnTo>
                <a:lnTo>
                  <a:pt x="123543" y="14432"/>
                </a:lnTo>
                <a:lnTo>
                  <a:pt x="124552" y="13179"/>
                </a:lnTo>
                <a:lnTo>
                  <a:pt x="124552" y="13179"/>
                </a:lnTo>
                <a:cubicBezTo>
                  <a:pt x="124551" y="13179"/>
                  <a:pt x="121254" y="13424"/>
                  <a:pt x="120928" y="13533"/>
                </a:cubicBezTo>
                <a:cubicBezTo>
                  <a:pt x="120914" y="13537"/>
                  <a:pt x="120902" y="13539"/>
                  <a:pt x="120891" y="13539"/>
                </a:cubicBezTo>
                <a:cubicBezTo>
                  <a:pt x="120616" y="13539"/>
                  <a:pt x="121150" y="12258"/>
                  <a:pt x="121255" y="11707"/>
                </a:cubicBezTo>
                <a:cubicBezTo>
                  <a:pt x="121280" y="11576"/>
                  <a:pt x="121191" y="11523"/>
                  <a:pt x="121036" y="11523"/>
                </a:cubicBezTo>
                <a:cubicBezTo>
                  <a:pt x="120515" y="11523"/>
                  <a:pt x="119245" y="12111"/>
                  <a:pt x="118993" y="12279"/>
                </a:cubicBezTo>
                <a:cubicBezTo>
                  <a:pt x="118967" y="12295"/>
                  <a:pt x="118942" y="12303"/>
                  <a:pt x="118917" y="12303"/>
                </a:cubicBezTo>
                <a:cubicBezTo>
                  <a:pt x="118605" y="12303"/>
                  <a:pt x="118387" y="11111"/>
                  <a:pt x="117957" y="10808"/>
                </a:cubicBezTo>
                <a:cubicBezTo>
                  <a:pt x="117882" y="10746"/>
                  <a:pt x="117816" y="10720"/>
                  <a:pt x="117757" y="10720"/>
                </a:cubicBezTo>
                <a:cubicBezTo>
                  <a:pt x="117476" y="10720"/>
                  <a:pt x="117351" y="11309"/>
                  <a:pt x="117058" y="11489"/>
                </a:cubicBezTo>
                <a:cubicBezTo>
                  <a:pt x="117025" y="11512"/>
                  <a:pt x="116993" y="11522"/>
                  <a:pt x="116963" y="11522"/>
                </a:cubicBezTo>
                <a:cubicBezTo>
                  <a:pt x="116701" y="11522"/>
                  <a:pt x="116561" y="10716"/>
                  <a:pt x="116268" y="9909"/>
                </a:cubicBezTo>
                <a:cubicBezTo>
                  <a:pt x="116185" y="9691"/>
                  <a:pt x="116115" y="9606"/>
                  <a:pt x="116050" y="9606"/>
                </a:cubicBezTo>
                <a:cubicBezTo>
                  <a:pt x="115837" y="9606"/>
                  <a:pt x="115671" y="10511"/>
                  <a:pt x="115233" y="10699"/>
                </a:cubicBezTo>
                <a:cubicBezTo>
                  <a:pt x="115064" y="10767"/>
                  <a:pt x="114717" y="10792"/>
                  <a:pt x="114298" y="10792"/>
                </a:cubicBezTo>
                <a:cubicBezTo>
                  <a:pt x="113366" y="10792"/>
                  <a:pt x="112079" y="10665"/>
                  <a:pt x="111609" y="10590"/>
                </a:cubicBezTo>
                <a:cubicBezTo>
                  <a:pt x="110928" y="10454"/>
                  <a:pt x="112290" y="9555"/>
                  <a:pt x="112508" y="9091"/>
                </a:cubicBezTo>
                <a:cubicBezTo>
                  <a:pt x="112590" y="8946"/>
                  <a:pt x="112278" y="8898"/>
                  <a:pt x="111787" y="8898"/>
                </a:cubicBezTo>
                <a:cubicBezTo>
                  <a:pt x="110806" y="8898"/>
                  <a:pt x="109111" y="9091"/>
                  <a:pt x="108421" y="9091"/>
                </a:cubicBezTo>
                <a:cubicBezTo>
                  <a:pt x="107413" y="9091"/>
                  <a:pt x="108421" y="7974"/>
                  <a:pt x="108421" y="7974"/>
                </a:cubicBezTo>
                <a:lnTo>
                  <a:pt x="108421" y="7974"/>
                </a:lnTo>
                <a:cubicBezTo>
                  <a:pt x="107957" y="8274"/>
                  <a:pt x="107494" y="8628"/>
                  <a:pt x="107058" y="8982"/>
                </a:cubicBezTo>
                <a:cubicBezTo>
                  <a:pt x="107035" y="9008"/>
                  <a:pt x="107010" y="9020"/>
                  <a:pt x="106983" y="9020"/>
                </a:cubicBezTo>
                <a:cubicBezTo>
                  <a:pt x="106637" y="9020"/>
                  <a:pt x="106042" y="7024"/>
                  <a:pt x="105941" y="6721"/>
                </a:cubicBezTo>
                <a:cubicBezTo>
                  <a:pt x="105933" y="6695"/>
                  <a:pt x="105926" y="6683"/>
                  <a:pt x="105918" y="6683"/>
                </a:cubicBezTo>
                <a:cubicBezTo>
                  <a:pt x="105830" y="6683"/>
                  <a:pt x="105712" y="8339"/>
                  <a:pt x="104287" y="8339"/>
                </a:cubicBezTo>
                <a:cubicBezTo>
                  <a:pt x="104167" y="8339"/>
                  <a:pt x="104037" y="8327"/>
                  <a:pt x="103898" y="8301"/>
                </a:cubicBezTo>
                <a:cubicBezTo>
                  <a:pt x="101963" y="7974"/>
                  <a:pt x="97985" y="6367"/>
                  <a:pt x="94933" y="5467"/>
                </a:cubicBezTo>
                <a:cubicBezTo>
                  <a:pt x="93709" y="5110"/>
                  <a:pt x="92795" y="5002"/>
                  <a:pt x="92079" y="5002"/>
                </a:cubicBezTo>
                <a:cubicBezTo>
                  <a:pt x="90996" y="5002"/>
                  <a:pt x="90368" y="5249"/>
                  <a:pt x="89810" y="5249"/>
                </a:cubicBezTo>
                <a:cubicBezTo>
                  <a:pt x="88911" y="5249"/>
                  <a:pt x="89701" y="3778"/>
                  <a:pt x="89701" y="3778"/>
                </a:cubicBezTo>
                <a:lnTo>
                  <a:pt x="89701" y="3778"/>
                </a:lnTo>
                <a:cubicBezTo>
                  <a:pt x="89701" y="3778"/>
                  <a:pt x="88042" y="3826"/>
                  <a:pt x="86629" y="3826"/>
                </a:cubicBezTo>
                <a:cubicBezTo>
                  <a:pt x="85923" y="3826"/>
                  <a:pt x="85278" y="3814"/>
                  <a:pt x="84933" y="3778"/>
                </a:cubicBezTo>
                <a:cubicBezTo>
                  <a:pt x="83925" y="3642"/>
                  <a:pt x="84933" y="2279"/>
                  <a:pt x="84933" y="2279"/>
                </a:cubicBezTo>
                <a:lnTo>
                  <a:pt x="84933" y="2279"/>
                </a:lnTo>
                <a:cubicBezTo>
                  <a:pt x="84933" y="2279"/>
                  <a:pt x="82099" y="2961"/>
                  <a:pt x="81636" y="2961"/>
                </a:cubicBezTo>
                <a:cubicBezTo>
                  <a:pt x="81200" y="2961"/>
                  <a:pt x="81064" y="1053"/>
                  <a:pt x="81064" y="1053"/>
                </a:cubicBezTo>
                <a:lnTo>
                  <a:pt x="80382" y="1952"/>
                </a:lnTo>
                <a:lnTo>
                  <a:pt x="78448" y="236"/>
                </a:lnTo>
                <a:lnTo>
                  <a:pt x="78448" y="236"/>
                </a:lnTo>
                <a:cubicBezTo>
                  <a:pt x="78448" y="236"/>
                  <a:pt x="78584" y="2170"/>
                  <a:pt x="78339" y="2634"/>
                </a:cubicBezTo>
                <a:cubicBezTo>
                  <a:pt x="78296" y="2719"/>
                  <a:pt x="78128" y="2753"/>
                  <a:pt x="77874" y="2753"/>
                </a:cubicBezTo>
                <a:cubicBezTo>
                  <a:pt x="76827" y="2753"/>
                  <a:pt x="74319" y="2170"/>
                  <a:pt x="73134" y="2170"/>
                </a:cubicBezTo>
                <a:cubicBezTo>
                  <a:pt x="73005" y="2168"/>
                  <a:pt x="72876" y="2166"/>
                  <a:pt x="72747" y="2166"/>
                </a:cubicBezTo>
                <a:cubicBezTo>
                  <a:pt x="71573" y="2166"/>
                  <a:pt x="70419" y="2279"/>
                  <a:pt x="69265" y="2525"/>
                </a:cubicBezTo>
                <a:cubicBezTo>
                  <a:pt x="69215" y="2537"/>
                  <a:pt x="69170" y="2543"/>
                  <a:pt x="69130" y="2543"/>
                </a:cubicBezTo>
                <a:cubicBezTo>
                  <a:pt x="68452" y="2543"/>
                  <a:pt x="69156" y="893"/>
                  <a:pt x="69156" y="481"/>
                </a:cubicBezTo>
                <a:cubicBezTo>
                  <a:pt x="69156" y="423"/>
                  <a:pt x="69126" y="397"/>
                  <a:pt x="69073" y="397"/>
                </a:cubicBezTo>
                <a:cubicBezTo>
                  <a:pt x="68698" y="397"/>
                  <a:pt x="67181" y="1670"/>
                  <a:pt x="66895" y="2170"/>
                </a:cubicBezTo>
                <a:cubicBezTo>
                  <a:pt x="66854" y="2237"/>
                  <a:pt x="66820" y="2266"/>
                  <a:pt x="66793" y="2266"/>
                </a:cubicBezTo>
                <a:cubicBezTo>
                  <a:pt x="66587" y="2266"/>
                  <a:pt x="66746" y="536"/>
                  <a:pt x="66649" y="127"/>
                </a:cubicBezTo>
                <a:cubicBezTo>
                  <a:pt x="66636" y="73"/>
                  <a:pt x="66615" y="48"/>
                  <a:pt x="66588" y="48"/>
                </a:cubicBezTo>
                <a:cubicBezTo>
                  <a:pt x="66400" y="48"/>
                  <a:pt x="65914" y="1274"/>
                  <a:pt x="65532" y="2061"/>
                </a:cubicBezTo>
                <a:cubicBezTo>
                  <a:pt x="65467" y="2188"/>
                  <a:pt x="65400" y="2243"/>
                  <a:pt x="65331" y="2243"/>
                </a:cubicBezTo>
                <a:cubicBezTo>
                  <a:pt x="64913" y="2243"/>
                  <a:pt x="64451" y="205"/>
                  <a:pt x="64170" y="18"/>
                </a:cubicBezTo>
                <a:cubicBezTo>
                  <a:pt x="64151" y="6"/>
                  <a:pt x="64134" y="1"/>
                  <a:pt x="641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3">
  <p:cSld name="CUSTOM_4">
    <p:spTree>
      <p:nvGrpSpPr>
        <p:cNvPr id="1" name="Shape 553"/>
        <p:cNvGrpSpPr/>
        <p:nvPr/>
      </p:nvGrpSpPr>
      <p:grpSpPr>
        <a:xfrm>
          <a:off x="0" y="0"/>
          <a:ext cx="0" cy="0"/>
          <a:chOff x="0" y="0"/>
          <a:chExt cx="0" cy="0"/>
        </a:xfrm>
      </p:grpSpPr>
      <p:sp>
        <p:nvSpPr>
          <p:cNvPr id="554" name="Google Shape;554;p37"/>
          <p:cNvSpPr txBox="1">
            <a:spLocks noGrp="1"/>
          </p:cNvSpPr>
          <p:nvPr>
            <p:ph type="title"/>
          </p:nvPr>
        </p:nvSpPr>
        <p:spPr>
          <a:xfrm>
            <a:off x="713225" y="445025"/>
            <a:ext cx="2480100" cy="100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55" name="Google Shape;555;p37"/>
          <p:cNvSpPr txBox="1">
            <a:spLocks noGrp="1"/>
          </p:cNvSpPr>
          <p:nvPr>
            <p:ph type="subTitle" idx="1"/>
          </p:nvPr>
        </p:nvSpPr>
        <p:spPr>
          <a:xfrm flipH="1">
            <a:off x="3505550" y="1579450"/>
            <a:ext cx="2195400" cy="5727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1pPr>
            <a:lvl2pPr lvl="1"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2pPr>
            <a:lvl3pPr lvl="2"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3pPr>
            <a:lvl4pPr lvl="3"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4pPr>
            <a:lvl5pPr lvl="4"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5pPr>
            <a:lvl6pPr lvl="5"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6pPr>
            <a:lvl7pPr lvl="6"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7pPr>
            <a:lvl8pPr lvl="7"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8pPr>
            <a:lvl9pPr lvl="8"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9pPr>
          </a:lstStyle>
          <a:p>
            <a:endParaRPr/>
          </a:p>
        </p:txBody>
      </p:sp>
      <p:sp>
        <p:nvSpPr>
          <p:cNvPr id="556" name="Google Shape;556;p37"/>
          <p:cNvSpPr txBox="1">
            <a:spLocks noGrp="1"/>
          </p:cNvSpPr>
          <p:nvPr>
            <p:ph type="subTitle" idx="2"/>
          </p:nvPr>
        </p:nvSpPr>
        <p:spPr>
          <a:xfrm flipH="1">
            <a:off x="3749450" y="1874725"/>
            <a:ext cx="1951500" cy="896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57" name="Google Shape;557;p37"/>
          <p:cNvSpPr txBox="1">
            <a:spLocks noGrp="1"/>
          </p:cNvSpPr>
          <p:nvPr>
            <p:ph type="title" idx="3"/>
          </p:nvPr>
        </p:nvSpPr>
        <p:spPr>
          <a:xfrm flipH="1">
            <a:off x="4661750" y="921563"/>
            <a:ext cx="1039200" cy="66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600"/>
              <a:buNone/>
              <a:defRPr sz="3600">
                <a:solidFill>
                  <a:schemeClr val="dk2"/>
                </a:solidFill>
              </a:defRPr>
            </a:lvl1pPr>
            <a:lvl2pPr lvl="1" algn="l">
              <a:lnSpc>
                <a:spcPct val="100000"/>
              </a:lnSpc>
              <a:spcBef>
                <a:spcPts val="0"/>
              </a:spcBef>
              <a:spcAft>
                <a:spcPts val="0"/>
              </a:spcAft>
              <a:buClr>
                <a:schemeClr val="dk2"/>
              </a:buClr>
              <a:buSzPts val="3600"/>
              <a:buNone/>
              <a:defRPr sz="3600">
                <a:solidFill>
                  <a:schemeClr val="dk2"/>
                </a:solidFill>
              </a:defRPr>
            </a:lvl2pPr>
            <a:lvl3pPr lvl="2" algn="l">
              <a:lnSpc>
                <a:spcPct val="100000"/>
              </a:lnSpc>
              <a:spcBef>
                <a:spcPts val="0"/>
              </a:spcBef>
              <a:spcAft>
                <a:spcPts val="0"/>
              </a:spcAft>
              <a:buClr>
                <a:schemeClr val="dk2"/>
              </a:buClr>
              <a:buSzPts val="3600"/>
              <a:buNone/>
              <a:defRPr sz="3600">
                <a:solidFill>
                  <a:schemeClr val="dk2"/>
                </a:solidFill>
              </a:defRPr>
            </a:lvl3pPr>
            <a:lvl4pPr lvl="3" algn="l">
              <a:lnSpc>
                <a:spcPct val="100000"/>
              </a:lnSpc>
              <a:spcBef>
                <a:spcPts val="0"/>
              </a:spcBef>
              <a:spcAft>
                <a:spcPts val="0"/>
              </a:spcAft>
              <a:buClr>
                <a:schemeClr val="dk2"/>
              </a:buClr>
              <a:buSzPts val="3600"/>
              <a:buNone/>
              <a:defRPr sz="3600">
                <a:solidFill>
                  <a:schemeClr val="dk2"/>
                </a:solidFill>
              </a:defRPr>
            </a:lvl4pPr>
            <a:lvl5pPr lvl="4" algn="l">
              <a:lnSpc>
                <a:spcPct val="100000"/>
              </a:lnSpc>
              <a:spcBef>
                <a:spcPts val="0"/>
              </a:spcBef>
              <a:spcAft>
                <a:spcPts val="0"/>
              </a:spcAft>
              <a:buClr>
                <a:schemeClr val="dk2"/>
              </a:buClr>
              <a:buSzPts val="3600"/>
              <a:buNone/>
              <a:defRPr sz="3600">
                <a:solidFill>
                  <a:schemeClr val="dk2"/>
                </a:solidFill>
              </a:defRPr>
            </a:lvl5pPr>
            <a:lvl6pPr lvl="5" algn="l">
              <a:lnSpc>
                <a:spcPct val="100000"/>
              </a:lnSpc>
              <a:spcBef>
                <a:spcPts val="0"/>
              </a:spcBef>
              <a:spcAft>
                <a:spcPts val="0"/>
              </a:spcAft>
              <a:buClr>
                <a:schemeClr val="dk2"/>
              </a:buClr>
              <a:buSzPts val="3600"/>
              <a:buNone/>
              <a:defRPr sz="3600">
                <a:solidFill>
                  <a:schemeClr val="dk2"/>
                </a:solidFill>
              </a:defRPr>
            </a:lvl6pPr>
            <a:lvl7pPr lvl="6" algn="l">
              <a:lnSpc>
                <a:spcPct val="100000"/>
              </a:lnSpc>
              <a:spcBef>
                <a:spcPts val="0"/>
              </a:spcBef>
              <a:spcAft>
                <a:spcPts val="0"/>
              </a:spcAft>
              <a:buClr>
                <a:schemeClr val="dk2"/>
              </a:buClr>
              <a:buSzPts val="3600"/>
              <a:buNone/>
              <a:defRPr sz="3600">
                <a:solidFill>
                  <a:schemeClr val="dk2"/>
                </a:solidFill>
              </a:defRPr>
            </a:lvl7pPr>
            <a:lvl8pPr lvl="7" algn="l">
              <a:lnSpc>
                <a:spcPct val="100000"/>
              </a:lnSpc>
              <a:spcBef>
                <a:spcPts val="0"/>
              </a:spcBef>
              <a:spcAft>
                <a:spcPts val="0"/>
              </a:spcAft>
              <a:buClr>
                <a:schemeClr val="dk2"/>
              </a:buClr>
              <a:buSzPts val="3600"/>
              <a:buNone/>
              <a:defRPr sz="3600">
                <a:solidFill>
                  <a:schemeClr val="dk2"/>
                </a:solidFill>
              </a:defRPr>
            </a:lvl8pPr>
            <a:lvl9pPr lvl="8" algn="l">
              <a:lnSpc>
                <a:spcPct val="100000"/>
              </a:lnSpc>
              <a:spcBef>
                <a:spcPts val="0"/>
              </a:spcBef>
              <a:spcAft>
                <a:spcPts val="0"/>
              </a:spcAft>
              <a:buClr>
                <a:schemeClr val="dk2"/>
              </a:buClr>
              <a:buSzPts val="3600"/>
              <a:buNone/>
              <a:defRPr sz="3600">
                <a:solidFill>
                  <a:schemeClr val="dk2"/>
                </a:solidFill>
              </a:defRPr>
            </a:lvl9pPr>
          </a:lstStyle>
          <a:p>
            <a:endParaRPr/>
          </a:p>
        </p:txBody>
      </p:sp>
      <p:sp>
        <p:nvSpPr>
          <p:cNvPr id="558" name="Google Shape;558;p37"/>
          <p:cNvSpPr txBox="1">
            <a:spLocks noGrp="1"/>
          </p:cNvSpPr>
          <p:nvPr>
            <p:ph type="subTitle" idx="4"/>
          </p:nvPr>
        </p:nvSpPr>
        <p:spPr>
          <a:xfrm>
            <a:off x="3505550" y="3474800"/>
            <a:ext cx="21954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1pPr>
            <a:lvl2pPr lvl="1"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2pPr>
            <a:lvl3pPr lvl="2"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3pPr>
            <a:lvl4pPr lvl="3"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4pPr>
            <a:lvl5pPr lvl="4"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5pPr>
            <a:lvl6pPr lvl="5"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6pPr>
            <a:lvl7pPr lvl="6"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7pPr>
            <a:lvl8pPr lvl="7"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8pPr>
            <a:lvl9pPr lvl="8" algn="l">
              <a:lnSpc>
                <a:spcPct val="115000"/>
              </a:lnSpc>
              <a:spcBef>
                <a:spcPts val="0"/>
              </a:spcBef>
              <a:spcAft>
                <a:spcPts val="0"/>
              </a:spcAft>
              <a:buClr>
                <a:schemeClr val="dk1"/>
              </a:buClr>
              <a:buSzPts val="2000"/>
              <a:buFont typeface="Creepster"/>
              <a:buNone/>
              <a:defRPr sz="2000">
                <a:solidFill>
                  <a:schemeClr val="dk1"/>
                </a:solidFill>
                <a:latin typeface="Creepster"/>
                <a:ea typeface="Creepster"/>
                <a:cs typeface="Creepster"/>
                <a:sym typeface="Creepster"/>
              </a:defRPr>
            </a:lvl9pPr>
          </a:lstStyle>
          <a:p>
            <a:endParaRPr/>
          </a:p>
        </p:txBody>
      </p:sp>
      <p:sp>
        <p:nvSpPr>
          <p:cNvPr id="559" name="Google Shape;559;p37"/>
          <p:cNvSpPr txBox="1">
            <a:spLocks noGrp="1"/>
          </p:cNvSpPr>
          <p:nvPr>
            <p:ph type="subTitle" idx="5"/>
          </p:nvPr>
        </p:nvSpPr>
        <p:spPr>
          <a:xfrm>
            <a:off x="3505550" y="3770075"/>
            <a:ext cx="2133000" cy="89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60" name="Google Shape;560;p37"/>
          <p:cNvSpPr txBox="1">
            <a:spLocks noGrp="1"/>
          </p:cNvSpPr>
          <p:nvPr>
            <p:ph type="title" idx="6"/>
          </p:nvPr>
        </p:nvSpPr>
        <p:spPr>
          <a:xfrm>
            <a:off x="3505550" y="2816913"/>
            <a:ext cx="1039200" cy="66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3600"/>
              <a:buNone/>
              <a:defRPr sz="3600">
                <a:solidFill>
                  <a:schemeClr val="dk2"/>
                </a:solidFill>
              </a:defRPr>
            </a:lvl1pPr>
            <a:lvl2pPr lvl="1" algn="l">
              <a:lnSpc>
                <a:spcPct val="100000"/>
              </a:lnSpc>
              <a:spcBef>
                <a:spcPts val="0"/>
              </a:spcBef>
              <a:spcAft>
                <a:spcPts val="0"/>
              </a:spcAft>
              <a:buClr>
                <a:schemeClr val="dk2"/>
              </a:buClr>
              <a:buSzPts val="3600"/>
              <a:buNone/>
              <a:defRPr sz="3600">
                <a:solidFill>
                  <a:schemeClr val="dk2"/>
                </a:solidFill>
              </a:defRPr>
            </a:lvl2pPr>
            <a:lvl3pPr lvl="2" algn="l">
              <a:lnSpc>
                <a:spcPct val="100000"/>
              </a:lnSpc>
              <a:spcBef>
                <a:spcPts val="0"/>
              </a:spcBef>
              <a:spcAft>
                <a:spcPts val="0"/>
              </a:spcAft>
              <a:buClr>
                <a:schemeClr val="dk2"/>
              </a:buClr>
              <a:buSzPts val="3600"/>
              <a:buNone/>
              <a:defRPr sz="3600">
                <a:solidFill>
                  <a:schemeClr val="dk2"/>
                </a:solidFill>
              </a:defRPr>
            </a:lvl3pPr>
            <a:lvl4pPr lvl="3" algn="l">
              <a:lnSpc>
                <a:spcPct val="100000"/>
              </a:lnSpc>
              <a:spcBef>
                <a:spcPts val="0"/>
              </a:spcBef>
              <a:spcAft>
                <a:spcPts val="0"/>
              </a:spcAft>
              <a:buClr>
                <a:schemeClr val="dk2"/>
              </a:buClr>
              <a:buSzPts val="3600"/>
              <a:buNone/>
              <a:defRPr sz="3600">
                <a:solidFill>
                  <a:schemeClr val="dk2"/>
                </a:solidFill>
              </a:defRPr>
            </a:lvl4pPr>
            <a:lvl5pPr lvl="4" algn="l">
              <a:lnSpc>
                <a:spcPct val="100000"/>
              </a:lnSpc>
              <a:spcBef>
                <a:spcPts val="0"/>
              </a:spcBef>
              <a:spcAft>
                <a:spcPts val="0"/>
              </a:spcAft>
              <a:buClr>
                <a:schemeClr val="dk2"/>
              </a:buClr>
              <a:buSzPts val="3600"/>
              <a:buNone/>
              <a:defRPr sz="3600">
                <a:solidFill>
                  <a:schemeClr val="dk2"/>
                </a:solidFill>
              </a:defRPr>
            </a:lvl5pPr>
            <a:lvl6pPr lvl="5" algn="l">
              <a:lnSpc>
                <a:spcPct val="100000"/>
              </a:lnSpc>
              <a:spcBef>
                <a:spcPts val="0"/>
              </a:spcBef>
              <a:spcAft>
                <a:spcPts val="0"/>
              </a:spcAft>
              <a:buClr>
                <a:schemeClr val="dk2"/>
              </a:buClr>
              <a:buSzPts val="3600"/>
              <a:buNone/>
              <a:defRPr sz="3600">
                <a:solidFill>
                  <a:schemeClr val="dk2"/>
                </a:solidFill>
              </a:defRPr>
            </a:lvl6pPr>
            <a:lvl7pPr lvl="6" algn="l">
              <a:lnSpc>
                <a:spcPct val="100000"/>
              </a:lnSpc>
              <a:spcBef>
                <a:spcPts val="0"/>
              </a:spcBef>
              <a:spcAft>
                <a:spcPts val="0"/>
              </a:spcAft>
              <a:buClr>
                <a:schemeClr val="dk2"/>
              </a:buClr>
              <a:buSzPts val="3600"/>
              <a:buNone/>
              <a:defRPr sz="3600">
                <a:solidFill>
                  <a:schemeClr val="dk2"/>
                </a:solidFill>
              </a:defRPr>
            </a:lvl7pPr>
            <a:lvl8pPr lvl="7" algn="l">
              <a:lnSpc>
                <a:spcPct val="100000"/>
              </a:lnSpc>
              <a:spcBef>
                <a:spcPts val="0"/>
              </a:spcBef>
              <a:spcAft>
                <a:spcPts val="0"/>
              </a:spcAft>
              <a:buClr>
                <a:schemeClr val="dk2"/>
              </a:buClr>
              <a:buSzPts val="3600"/>
              <a:buNone/>
              <a:defRPr sz="3600">
                <a:solidFill>
                  <a:schemeClr val="dk2"/>
                </a:solidFill>
              </a:defRPr>
            </a:lvl8pPr>
            <a:lvl9pPr lvl="8" algn="l">
              <a:lnSpc>
                <a:spcPct val="100000"/>
              </a:lnSpc>
              <a:spcBef>
                <a:spcPts val="0"/>
              </a:spcBef>
              <a:spcAft>
                <a:spcPts val="0"/>
              </a:spcAft>
              <a:buClr>
                <a:schemeClr val="dk2"/>
              </a:buClr>
              <a:buSzPts val="3600"/>
              <a:buNone/>
              <a:defRPr sz="3600">
                <a:solidFill>
                  <a:schemeClr val="dk2"/>
                </a:solidFill>
              </a:defRPr>
            </a:lvl9pPr>
          </a:lstStyle>
          <a:p>
            <a:endParaRPr/>
          </a:p>
        </p:txBody>
      </p:sp>
      <p:sp>
        <p:nvSpPr>
          <p:cNvPr id="561" name="Google Shape;561;p37"/>
          <p:cNvSpPr/>
          <p:nvPr/>
        </p:nvSpPr>
        <p:spPr>
          <a:xfrm flipH="1">
            <a:off x="-60375" y="3139100"/>
            <a:ext cx="2330295" cy="2051325"/>
          </a:xfrm>
          <a:custGeom>
            <a:avLst/>
            <a:gdLst/>
            <a:ahLst/>
            <a:cxnLst/>
            <a:rect l="l" t="t" r="r" b="b"/>
            <a:pathLst>
              <a:path w="69056" h="60789" extrusionOk="0">
                <a:moveTo>
                  <a:pt x="69056" y="0"/>
                </a:moveTo>
                <a:lnTo>
                  <a:pt x="69056" y="0"/>
                </a:lnTo>
                <a:cubicBezTo>
                  <a:pt x="65080" y="570"/>
                  <a:pt x="61280" y="2311"/>
                  <a:pt x="58253" y="4948"/>
                </a:cubicBezTo>
                <a:cubicBezTo>
                  <a:pt x="55149" y="7652"/>
                  <a:pt x="52913" y="11202"/>
                  <a:pt x="50894" y="14789"/>
                </a:cubicBezTo>
                <a:cubicBezTo>
                  <a:pt x="47982" y="19960"/>
                  <a:pt x="45388" y="25378"/>
                  <a:pt x="41547" y="29900"/>
                </a:cubicBezTo>
                <a:cubicBezTo>
                  <a:pt x="37535" y="34627"/>
                  <a:pt x="32218" y="38235"/>
                  <a:pt x="26345" y="40220"/>
                </a:cubicBezTo>
                <a:cubicBezTo>
                  <a:pt x="22075" y="41663"/>
                  <a:pt x="17524" y="42266"/>
                  <a:pt x="13407" y="44100"/>
                </a:cubicBezTo>
                <a:cubicBezTo>
                  <a:pt x="6639" y="47114"/>
                  <a:pt x="1462" y="53526"/>
                  <a:pt x="0" y="60788"/>
                </a:cubicBezTo>
                <a:lnTo>
                  <a:pt x="68660" y="60093"/>
                </a:lnTo>
                <a:lnTo>
                  <a:pt x="68650" y="9879"/>
                </a:lnTo>
                <a:cubicBezTo>
                  <a:pt x="68012" y="6781"/>
                  <a:pt x="68901" y="3160"/>
                  <a:pt x="690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7"/>
          <p:cNvSpPr/>
          <p:nvPr/>
        </p:nvSpPr>
        <p:spPr>
          <a:xfrm flipH="1">
            <a:off x="8325820" y="483700"/>
            <a:ext cx="2034750" cy="1128150"/>
          </a:xfrm>
          <a:custGeom>
            <a:avLst/>
            <a:gdLst/>
            <a:ahLst/>
            <a:cxnLst/>
            <a:rect l="l" t="t" r="r" b="b"/>
            <a:pathLst>
              <a:path w="81390" h="45126" extrusionOk="0">
                <a:moveTo>
                  <a:pt x="72648" y="1"/>
                </a:moveTo>
                <a:cubicBezTo>
                  <a:pt x="69767" y="1"/>
                  <a:pt x="66830" y="1011"/>
                  <a:pt x="64257" y="2391"/>
                </a:cubicBezTo>
                <a:cubicBezTo>
                  <a:pt x="60606" y="4349"/>
                  <a:pt x="57369" y="7027"/>
                  <a:pt x="53692" y="8959"/>
                </a:cubicBezTo>
                <a:cubicBezTo>
                  <a:pt x="50294" y="10731"/>
                  <a:pt x="46577" y="11810"/>
                  <a:pt x="42753" y="12143"/>
                </a:cubicBezTo>
                <a:cubicBezTo>
                  <a:pt x="39663" y="12423"/>
                  <a:pt x="36492" y="12197"/>
                  <a:pt x="33521" y="13103"/>
                </a:cubicBezTo>
                <a:cubicBezTo>
                  <a:pt x="29351" y="14355"/>
                  <a:pt x="26126" y="17632"/>
                  <a:pt x="23648" y="21203"/>
                </a:cubicBezTo>
                <a:cubicBezTo>
                  <a:pt x="21184" y="24773"/>
                  <a:pt x="19292" y="28717"/>
                  <a:pt x="16720" y="32208"/>
                </a:cubicBezTo>
                <a:cubicBezTo>
                  <a:pt x="12590" y="37803"/>
                  <a:pt x="0" y="37683"/>
                  <a:pt x="2958" y="44305"/>
                </a:cubicBezTo>
                <a:cubicBezTo>
                  <a:pt x="3118" y="44638"/>
                  <a:pt x="3504" y="44758"/>
                  <a:pt x="3864" y="44838"/>
                </a:cubicBezTo>
                <a:cubicBezTo>
                  <a:pt x="4773" y="45035"/>
                  <a:pt x="5696" y="45126"/>
                  <a:pt x="6620" y="45126"/>
                </a:cubicBezTo>
                <a:cubicBezTo>
                  <a:pt x="9136" y="45126"/>
                  <a:pt x="11663" y="44451"/>
                  <a:pt x="13963" y="43399"/>
                </a:cubicBezTo>
                <a:cubicBezTo>
                  <a:pt x="17120" y="41973"/>
                  <a:pt x="19905" y="39868"/>
                  <a:pt x="22636" y="37737"/>
                </a:cubicBezTo>
                <a:cubicBezTo>
                  <a:pt x="25167" y="35778"/>
                  <a:pt x="27659" y="33766"/>
                  <a:pt x="29830" y="31408"/>
                </a:cubicBezTo>
                <a:cubicBezTo>
                  <a:pt x="32348" y="28690"/>
                  <a:pt x="34400" y="25533"/>
                  <a:pt x="37238" y="23161"/>
                </a:cubicBezTo>
                <a:cubicBezTo>
                  <a:pt x="42873" y="18432"/>
                  <a:pt x="50667" y="17473"/>
                  <a:pt x="57995" y="16646"/>
                </a:cubicBezTo>
                <a:cubicBezTo>
                  <a:pt x="65309" y="15807"/>
                  <a:pt x="73130" y="14688"/>
                  <a:pt x="78579" y="9732"/>
                </a:cubicBezTo>
                <a:cubicBezTo>
                  <a:pt x="79391" y="8999"/>
                  <a:pt x="80164" y="8133"/>
                  <a:pt x="80511" y="7094"/>
                </a:cubicBezTo>
                <a:cubicBezTo>
                  <a:pt x="81390" y="4336"/>
                  <a:pt x="78938" y="1512"/>
                  <a:pt x="76207" y="579"/>
                </a:cubicBezTo>
                <a:cubicBezTo>
                  <a:pt x="75051" y="178"/>
                  <a:pt x="73854" y="1"/>
                  <a:pt x="726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 1">
  <p:cSld name="CUSTOM_17">
    <p:spTree>
      <p:nvGrpSpPr>
        <p:cNvPr id="1" name="Shape 563"/>
        <p:cNvGrpSpPr/>
        <p:nvPr/>
      </p:nvGrpSpPr>
      <p:grpSpPr>
        <a:xfrm>
          <a:off x="0" y="0"/>
          <a:ext cx="0" cy="0"/>
          <a:chOff x="0" y="0"/>
          <a:chExt cx="0" cy="0"/>
        </a:xfrm>
      </p:grpSpPr>
      <p:sp>
        <p:nvSpPr>
          <p:cNvPr id="564" name="Google Shape;564;p38"/>
          <p:cNvSpPr txBox="1">
            <a:spLocks noGrp="1"/>
          </p:cNvSpPr>
          <p:nvPr>
            <p:ph type="title"/>
          </p:nvPr>
        </p:nvSpPr>
        <p:spPr>
          <a:xfrm>
            <a:off x="713225" y="445025"/>
            <a:ext cx="2631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5" name="Google Shape;565;p38"/>
          <p:cNvSpPr txBox="1">
            <a:spLocks noGrp="1"/>
          </p:cNvSpPr>
          <p:nvPr>
            <p:ph type="ctrTitle" idx="2"/>
          </p:nvPr>
        </p:nvSpPr>
        <p:spPr>
          <a:xfrm flipH="1">
            <a:off x="3703515" y="558004"/>
            <a:ext cx="14334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66" name="Google Shape;566;p38"/>
          <p:cNvSpPr txBox="1">
            <a:spLocks noGrp="1"/>
          </p:cNvSpPr>
          <p:nvPr>
            <p:ph type="subTitle" idx="1"/>
          </p:nvPr>
        </p:nvSpPr>
        <p:spPr>
          <a:xfrm flipH="1">
            <a:off x="3219077" y="801725"/>
            <a:ext cx="1917900" cy="497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67" name="Google Shape;567;p38"/>
          <p:cNvSpPr txBox="1">
            <a:spLocks noGrp="1"/>
          </p:cNvSpPr>
          <p:nvPr>
            <p:ph type="ctrTitle" idx="3"/>
          </p:nvPr>
        </p:nvSpPr>
        <p:spPr>
          <a:xfrm flipH="1">
            <a:off x="3703515" y="3303967"/>
            <a:ext cx="14334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68" name="Google Shape;568;p38"/>
          <p:cNvSpPr txBox="1">
            <a:spLocks noGrp="1"/>
          </p:cNvSpPr>
          <p:nvPr>
            <p:ph type="subTitle" idx="4"/>
          </p:nvPr>
        </p:nvSpPr>
        <p:spPr>
          <a:xfrm flipH="1">
            <a:off x="3219015" y="3547899"/>
            <a:ext cx="1917900" cy="624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69" name="Google Shape;569;p38"/>
          <p:cNvSpPr txBox="1">
            <a:spLocks noGrp="1"/>
          </p:cNvSpPr>
          <p:nvPr>
            <p:ph type="ctrTitle" idx="5"/>
          </p:nvPr>
        </p:nvSpPr>
        <p:spPr>
          <a:xfrm flipH="1">
            <a:off x="3703515" y="1934504"/>
            <a:ext cx="14334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70" name="Google Shape;570;p38"/>
          <p:cNvSpPr txBox="1">
            <a:spLocks noGrp="1"/>
          </p:cNvSpPr>
          <p:nvPr>
            <p:ph type="subTitle" idx="6"/>
          </p:nvPr>
        </p:nvSpPr>
        <p:spPr>
          <a:xfrm flipH="1">
            <a:off x="3219077" y="2171165"/>
            <a:ext cx="1917900" cy="497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71" name="Google Shape;571;p38"/>
          <p:cNvSpPr/>
          <p:nvPr/>
        </p:nvSpPr>
        <p:spPr>
          <a:xfrm flipH="1">
            <a:off x="-60414" y="3139100"/>
            <a:ext cx="3609039" cy="2051325"/>
          </a:xfrm>
          <a:custGeom>
            <a:avLst/>
            <a:gdLst/>
            <a:ahLst/>
            <a:cxnLst/>
            <a:rect l="l" t="t" r="r" b="b"/>
            <a:pathLst>
              <a:path w="69056" h="60789" extrusionOk="0">
                <a:moveTo>
                  <a:pt x="69056" y="0"/>
                </a:moveTo>
                <a:lnTo>
                  <a:pt x="69056" y="0"/>
                </a:lnTo>
                <a:cubicBezTo>
                  <a:pt x="65080" y="570"/>
                  <a:pt x="61280" y="2311"/>
                  <a:pt x="58253" y="4948"/>
                </a:cubicBezTo>
                <a:cubicBezTo>
                  <a:pt x="55149" y="7652"/>
                  <a:pt x="52913" y="11202"/>
                  <a:pt x="50894" y="14789"/>
                </a:cubicBezTo>
                <a:cubicBezTo>
                  <a:pt x="47982" y="19960"/>
                  <a:pt x="45388" y="25378"/>
                  <a:pt x="41547" y="29900"/>
                </a:cubicBezTo>
                <a:cubicBezTo>
                  <a:pt x="37535" y="34627"/>
                  <a:pt x="32218" y="38235"/>
                  <a:pt x="26345" y="40220"/>
                </a:cubicBezTo>
                <a:cubicBezTo>
                  <a:pt x="22075" y="41663"/>
                  <a:pt x="17524" y="42266"/>
                  <a:pt x="13407" y="44100"/>
                </a:cubicBezTo>
                <a:cubicBezTo>
                  <a:pt x="6639" y="47114"/>
                  <a:pt x="1462" y="53526"/>
                  <a:pt x="0" y="60788"/>
                </a:cubicBezTo>
                <a:lnTo>
                  <a:pt x="68660" y="60093"/>
                </a:lnTo>
                <a:lnTo>
                  <a:pt x="68650" y="9879"/>
                </a:lnTo>
                <a:cubicBezTo>
                  <a:pt x="68012" y="6781"/>
                  <a:pt x="68901" y="3160"/>
                  <a:pt x="690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8"/>
          <p:cNvSpPr/>
          <p:nvPr/>
        </p:nvSpPr>
        <p:spPr>
          <a:xfrm rot="-4051059" flipH="1">
            <a:off x="7927519" y="3031401"/>
            <a:ext cx="2034756" cy="1128153"/>
          </a:xfrm>
          <a:custGeom>
            <a:avLst/>
            <a:gdLst/>
            <a:ahLst/>
            <a:cxnLst/>
            <a:rect l="l" t="t" r="r" b="b"/>
            <a:pathLst>
              <a:path w="81390" h="45126" extrusionOk="0">
                <a:moveTo>
                  <a:pt x="72648" y="1"/>
                </a:moveTo>
                <a:cubicBezTo>
                  <a:pt x="69767" y="1"/>
                  <a:pt x="66830" y="1011"/>
                  <a:pt x="64257" y="2391"/>
                </a:cubicBezTo>
                <a:cubicBezTo>
                  <a:pt x="60606" y="4349"/>
                  <a:pt x="57369" y="7027"/>
                  <a:pt x="53692" y="8959"/>
                </a:cubicBezTo>
                <a:cubicBezTo>
                  <a:pt x="50294" y="10731"/>
                  <a:pt x="46577" y="11810"/>
                  <a:pt x="42753" y="12143"/>
                </a:cubicBezTo>
                <a:cubicBezTo>
                  <a:pt x="39663" y="12423"/>
                  <a:pt x="36492" y="12197"/>
                  <a:pt x="33521" y="13103"/>
                </a:cubicBezTo>
                <a:cubicBezTo>
                  <a:pt x="29351" y="14355"/>
                  <a:pt x="26126" y="17632"/>
                  <a:pt x="23648" y="21203"/>
                </a:cubicBezTo>
                <a:cubicBezTo>
                  <a:pt x="21184" y="24773"/>
                  <a:pt x="19292" y="28717"/>
                  <a:pt x="16720" y="32208"/>
                </a:cubicBezTo>
                <a:cubicBezTo>
                  <a:pt x="12590" y="37803"/>
                  <a:pt x="0" y="37683"/>
                  <a:pt x="2958" y="44305"/>
                </a:cubicBezTo>
                <a:cubicBezTo>
                  <a:pt x="3118" y="44638"/>
                  <a:pt x="3504" y="44758"/>
                  <a:pt x="3864" y="44838"/>
                </a:cubicBezTo>
                <a:cubicBezTo>
                  <a:pt x="4773" y="45035"/>
                  <a:pt x="5696" y="45126"/>
                  <a:pt x="6620" y="45126"/>
                </a:cubicBezTo>
                <a:cubicBezTo>
                  <a:pt x="9136" y="45126"/>
                  <a:pt x="11663" y="44451"/>
                  <a:pt x="13963" y="43399"/>
                </a:cubicBezTo>
                <a:cubicBezTo>
                  <a:pt x="17120" y="41973"/>
                  <a:pt x="19905" y="39868"/>
                  <a:pt x="22636" y="37737"/>
                </a:cubicBezTo>
                <a:cubicBezTo>
                  <a:pt x="25167" y="35778"/>
                  <a:pt x="27659" y="33766"/>
                  <a:pt x="29830" y="31408"/>
                </a:cubicBezTo>
                <a:cubicBezTo>
                  <a:pt x="32348" y="28690"/>
                  <a:pt x="34400" y="25533"/>
                  <a:pt x="37238" y="23161"/>
                </a:cubicBezTo>
                <a:cubicBezTo>
                  <a:pt x="42873" y="18432"/>
                  <a:pt x="50667" y="17473"/>
                  <a:pt x="57995" y="16646"/>
                </a:cubicBezTo>
                <a:cubicBezTo>
                  <a:pt x="65309" y="15807"/>
                  <a:pt x="73130" y="14688"/>
                  <a:pt x="78579" y="9732"/>
                </a:cubicBezTo>
                <a:cubicBezTo>
                  <a:pt x="79391" y="8999"/>
                  <a:pt x="80164" y="8133"/>
                  <a:pt x="80511" y="7094"/>
                </a:cubicBezTo>
                <a:cubicBezTo>
                  <a:pt x="81390" y="4336"/>
                  <a:pt x="78938" y="1512"/>
                  <a:pt x="76207" y="579"/>
                </a:cubicBezTo>
                <a:cubicBezTo>
                  <a:pt x="75051" y="178"/>
                  <a:pt x="73854" y="1"/>
                  <a:pt x="726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8"/>
          <p:cNvSpPr/>
          <p:nvPr/>
        </p:nvSpPr>
        <p:spPr>
          <a:xfrm rot="-4051059" flipH="1">
            <a:off x="6986744" y="4637301"/>
            <a:ext cx="2034756" cy="1128153"/>
          </a:xfrm>
          <a:custGeom>
            <a:avLst/>
            <a:gdLst/>
            <a:ahLst/>
            <a:cxnLst/>
            <a:rect l="l" t="t" r="r" b="b"/>
            <a:pathLst>
              <a:path w="81390" h="45126" extrusionOk="0">
                <a:moveTo>
                  <a:pt x="72648" y="1"/>
                </a:moveTo>
                <a:cubicBezTo>
                  <a:pt x="69767" y="1"/>
                  <a:pt x="66830" y="1011"/>
                  <a:pt x="64257" y="2391"/>
                </a:cubicBezTo>
                <a:cubicBezTo>
                  <a:pt x="60606" y="4349"/>
                  <a:pt x="57369" y="7027"/>
                  <a:pt x="53692" y="8959"/>
                </a:cubicBezTo>
                <a:cubicBezTo>
                  <a:pt x="50294" y="10731"/>
                  <a:pt x="46577" y="11810"/>
                  <a:pt x="42753" y="12143"/>
                </a:cubicBezTo>
                <a:cubicBezTo>
                  <a:pt x="39663" y="12423"/>
                  <a:pt x="36492" y="12197"/>
                  <a:pt x="33521" y="13103"/>
                </a:cubicBezTo>
                <a:cubicBezTo>
                  <a:pt x="29351" y="14355"/>
                  <a:pt x="26126" y="17632"/>
                  <a:pt x="23648" y="21203"/>
                </a:cubicBezTo>
                <a:cubicBezTo>
                  <a:pt x="21184" y="24773"/>
                  <a:pt x="19292" y="28717"/>
                  <a:pt x="16720" y="32208"/>
                </a:cubicBezTo>
                <a:cubicBezTo>
                  <a:pt x="12590" y="37803"/>
                  <a:pt x="0" y="37683"/>
                  <a:pt x="2958" y="44305"/>
                </a:cubicBezTo>
                <a:cubicBezTo>
                  <a:pt x="3118" y="44638"/>
                  <a:pt x="3504" y="44758"/>
                  <a:pt x="3864" y="44838"/>
                </a:cubicBezTo>
                <a:cubicBezTo>
                  <a:pt x="4773" y="45035"/>
                  <a:pt x="5696" y="45126"/>
                  <a:pt x="6620" y="45126"/>
                </a:cubicBezTo>
                <a:cubicBezTo>
                  <a:pt x="9136" y="45126"/>
                  <a:pt x="11663" y="44451"/>
                  <a:pt x="13963" y="43399"/>
                </a:cubicBezTo>
                <a:cubicBezTo>
                  <a:pt x="17120" y="41973"/>
                  <a:pt x="19905" y="39868"/>
                  <a:pt x="22636" y="37737"/>
                </a:cubicBezTo>
                <a:cubicBezTo>
                  <a:pt x="25167" y="35778"/>
                  <a:pt x="27659" y="33766"/>
                  <a:pt x="29830" y="31408"/>
                </a:cubicBezTo>
                <a:cubicBezTo>
                  <a:pt x="32348" y="28690"/>
                  <a:pt x="34400" y="25533"/>
                  <a:pt x="37238" y="23161"/>
                </a:cubicBezTo>
                <a:cubicBezTo>
                  <a:pt x="42873" y="18432"/>
                  <a:pt x="50667" y="17473"/>
                  <a:pt x="57995" y="16646"/>
                </a:cubicBezTo>
                <a:cubicBezTo>
                  <a:pt x="65309" y="15807"/>
                  <a:pt x="73130" y="14688"/>
                  <a:pt x="78579" y="9732"/>
                </a:cubicBezTo>
                <a:cubicBezTo>
                  <a:pt x="79391" y="8999"/>
                  <a:pt x="80164" y="8133"/>
                  <a:pt x="80511" y="7094"/>
                </a:cubicBezTo>
                <a:cubicBezTo>
                  <a:pt x="81390" y="4336"/>
                  <a:pt x="78938" y="1512"/>
                  <a:pt x="76207" y="579"/>
                </a:cubicBezTo>
                <a:cubicBezTo>
                  <a:pt x="75051" y="178"/>
                  <a:pt x="73854" y="1"/>
                  <a:pt x="726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2742038" y="1263558"/>
            <a:ext cx="3659700" cy="156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6000"/>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a:endParaRPr/>
          </a:p>
        </p:txBody>
      </p:sp>
      <p:sp>
        <p:nvSpPr>
          <p:cNvPr id="21" name="Google Shape;21;p12"/>
          <p:cNvSpPr txBox="1">
            <a:spLocks noGrp="1"/>
          </p:cNvSpPr>
          <p:nvPr>
            <p:ph type="subTitle" idx="1"/>
          </p:nvPr>
        </p:nvSpPr>
        <p:spPr>
          <a:xfrm>
            <a:off x="2742263" y="2843463"/>
            <a:ext cx="3659700" cy="40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22" name="Google Shape;22;p12"/>
          <p:cNvSpPr/>
          <p:nvPr/>
        </p:nvSpPr>
        <p:spPr>
          <a:xfrm>
            <a:off x="-132500" y="-891234"/>
            <a:ext cx="9303028" cy="6196067"/>
          </a:xfrm>
          <a:custGeom>
            <a:avLst/>
            <a:gdLst/>
            <a:ahLst/>
            <a:cxnLst/>
            <a:rect l="l" t="t" r="r" b="b"/>
            <a:pathLst>
              <a:path w="252200" h="167972" extrusionOk="0">
                <a:moveTo>
                  <a:pt x="0" y="0"/>
                </a:moveTo>
                <a:lnTo>
                  <a:pt x="0" y="167971"/>
                </a:lnTo>
                <a:lnTo>
                  <a:pt x="252199" y="167971"/>
                </a:lnTo>
                <a:lnTo>
                  <a:pt x="25219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2"/>
          <p:cNvSpPr/>
          <p:nvPr/>
        </p:nvSpPr>
        <p:spPr>
          <a:xfrm>
            <a:off x="2007971" y="-130282"/>
            <a:ext cx="5310066" cy="4980144"/>
          </a:xfrm>
          <a:custGeom>
            <a:avLst/>
            <a:gdLst/>
            <a:ahLst/>
            <a:cxnLst/>
            <a:rect l="l" t="t" r="r" b="b"/>
            <a:pathLst>
              <a:path w="143953" h="135009" extrusionOk="0">
                <a:moveTo>
                  <a:pt x="73378" y="0"/>
                </a:moveTo>
                <a:cubicBezTo>
                  <a:pt x="68484" y="0"/>
                  <a:pt x="63499" y="691"/>
                  <a:pt x="58489" y="2169"/>
                </a:cubicBezTo>
                <a:cubicBezTo>
                  <a:pt x="33406" y="9615"/>
                  <a:pt x="14453" y="32144"/>
                  <a:pt x="8807" y="57361"/>
                </a:cubicBezTo>
                <a:cubicBezTo>
                  <a:pt x="1" y="96660"/>
                  <a:pt x="37229" y="135008"/>
                  <a:pt x="75681" y="135008"/>
                </a:cubicBezTo>
                <a:cubicBezTo>
                  <a:pt x="76554" y="135008"/>
                  <a:pt x="77428" y="134989"/>
                  <a:pt x="78302" y="134949"/>
                </a:cubicBezTo>
                <a:cubicBezTo>
                  <a:pt x="107095" y="133604"/>
                  <a:pt x="133522" y="111210"/>
                  <a:pt x="138926" y="82794"/>
                </a:cubicBezTo>
                <a:cubicBezTo>
                  <a:pt x="143953" y="56232"/>
                  <a:pt x="129355" y="26633"/>
                  <a:pt x="106799" y="11040"/>
                </a:cubicBezTo>
                <a:cubicBezTo>
                  <a:pt x="96865" y="4163"/>
                  <a:pt x="85396" y="0"/>
                  <a:pt x="733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2"/>
          <p:cNvSpPr/>
          <p:nvPr/>
        </p:nvSpPr>
        <p:spPr>
          <a:xfrm>
            <a:off x="5113492" y="445495"/>
            <a:ext cx="1782109" cy="1601618"/>
          </a:xfrm>
          <a:custGeom>
            <a:avLst/>
            <a:gdLst/>
            <a:ahLst/>
            <a:cxnLst/>
            <a:rect l="l" t="t" r="r" b="b"/>
            <a:pathLst>
              <a:path w="48312" h="43419" extrusionOk="0">
                <a:moveTo>
                  <a:pt x="4091" y="0"/>
                </a:moveTo>
                <a:cubicBezTo>
                  <a:pt x="3813" y="0"/>
                  <a:pt x="3533" y="26"/>
                  <a:pt x="3254" y="82"/>
                </a:cubicBezTo>
                <a:cubicBezTo>
                  <a:pt x="1399" y="486"/>
                  <a:pt x="1" y="2798"/>
                  <a:pt x="1022" y="4384"/>
                </a:cubicBezTo>
                <a:cubicBezTo>
                  <a:pt x="1533" y="5136"/>
                  <a:pt x="2367" y="5540"/>
                  <a:pt x="3227" y="5835"/>
                </a:cubicBezTo>
                <a:cubicBezTo>
                  <a:pt x="6453" y="6991"/>
                  <a:pt x="10244" y="7287"/>
                  <a:pt x="12502" y="9841"/>
                </a:cubicBezTo>
                <a:cubicBezTo>
                  <a:pt x="14518" y="12153"/>
                  <a:pt x="14599" y="15514"/>
                  <a:pt x="14572" y="18578"/>
                </a:cubicBezTo>
                <a:lnTo>
                  <a:pt x="14438" y="30676"/>
                </a:lnTo>
                <a:cubicBezTo>
                  <a:pt x="14384" y="31375"/>
                  <a:pt x="14491" y="32074"/>
                  <a:pt x="14760" y="32719"/>
                </a:cubicBezTo>
                <a:cubicBezTo>
                  <a:pt x="15056" y="33230"/>
                  <a:pt x="15459" y="33660"/>
                  <a:pt x="15943" y="34010"/>
                </a:cubicBezTo>
                <a:lnTo>
                  <a:pt x="23175" y="39924"/>
                </a:lnTo>
                <a:cubicBezTo>
                  <a:pt x="24035" y="40704"/>
                  <a:pt x="25030" y="41349"/>
                  <a:pt x="26078" y="41860"/>
                </a:cubicBezTo>
                <a:cubicBezTo>
                  <a:pt x="27288" y="42371"/>
                  <a:pt x="28605" y="42478"/>
                  <a:pt x="29923" y="42586"/>
                </a:cubicBezTo>
                <a:lnTo>
                  <a:pt x="38821" y="43285"/>
                </a:lnTo>
                <a:cubicBezTo>
                  <a:pt x="39662" y="43354"/>
                  <a:pt x="40523" y="43418"/>
                  <a:pt x="41378" y="43418"/>
                </a:cubicBezTo>
                <a:cubicBezTo>
                  <a:pt x="42519" y="43418"/>
                  <a:pt x="43649" y="43304"/>
                  <a:pt x="44709" y="42935"/>
                </a:cubicBezTo>
                <a:cubicBezTo>
                  <a:pt x="46591" y="42290"/>
                  <a:pt x="48258" y="40623"/>
                  <a:pt x="48284" y="38661"/>
                </a:cubicBezTo>
                <a:cubicBezTo>
                  <a:pt x="48311" y="36671"/>
                  <a:pt x="46671" y="35005"/>
                  <a:pt x="45784" y="33203"/>
                </a:cubicBezTo>
                <a:cubicBezTo>
                  <a:pt x="44567" y="30793"/>
                  <a:pt x="42966" y="19692"/>
                  <a:pt x="38858" y="19692"/>
                </a:cubicBezTo>
                <a:cubicBezTo>
                  <a:pt x="38613" y="19692"/>
                  <a:pt x="38359" y="19732"/>
                  <a:pt x="38095" y="19815"/>
                </a:cubicBezTo>
                <a:cubicBezTo>
                  <a:pt x="37719" y="19950"/>
                  <a:pt x="37370" y="20111"/>
                  <a:pt x="37047" y="20299"/>
                </a:cubicBezTo>
                <a:cubicBezTo>
                  <a:pt x="35522" y="21091"/>
                  <a:pt x="32651" y="21591"/>
                  <a:pt x="30298" y="21591"/>
                </a:cubicBezTo>
                <a:cubicBezTo>
                  <a:pt x="29374" y="21591"/>
                  <a:pt x="28531" y="21514"/>
                  <a:pt x="27880" y="21348"/>
                </a:cubicBezTo>
                <a:cubicBezTo>
                  <a:pt x="26320" y="20944"/>
                  <a:pt x="25245" y="19439"/>
                  <a:pt x="24895" y="17853"/>
                </a:cubicBezTo>
                <a:cubicBezTo>
                  <a:pt x="24573" y="16266"/>
                  <a:pt x="24842" y="14627"/>
                  <a:pt x="25191" y="13067"/>
                </a:cubicBezTo>
                <a:cubicBezTo>
                  <a:pt x="25487" y="11642"/>
                  <a:pt x="25863" y="10164"/>
                  <a:pt x="25460" y="8766"/>
                </a:cubicBezTo>
                <a:cubicBezTo>
                  <a:pt x="25191" y="7825"/>
                  <a:pt x="24573" y="7018"/>
                  <a:pt x="24008" y="6239"/>
                </a:cubicBezTo>
                <a:cubicBezTo>
                  <a:pt x="22825" y="4653"/>
                  <a:pt x="21616" y="3040"/>
                  <a:pt x="19922" y="1991"/>
                </a:cubicBezTo>
                <a:cubicBezTo>
                  <a:pt x="18954" y="1398"/>
                  <a:pt x="17786" y="1022"/>
                  <a:pt x="16651" y="1022"/>
                </a:cubicBezTo>
                <a:cubicBezTo>
                  <a:pt x="15831" y="1022"/>
                  <a:pt x="15029" y="1218"/>
                  <a:pt x="14330" y="1668"/>
                </a:cubicBezTo>
                <a:cubicBezTo>
                  <a:pt x="13282" y="2341"/>
                  <a:pt x="12448" y="3523"/>
                  <a:pt x="11211" y="3550"/>
                </a:cubicBezTo>
                <a:cubicBezTo>
                  <a:pt x="11195" y="3551"/>
                  <a:pt x="11179" y="3551"/>
                  <a:pt x="11163" y="3551"/>
                </a:cubicBezTo>
                <a:cubicBezTo>
                  <a:pt x="10084" y="3551"/>
                  <a:pt x="9237" y="2679"/>
                  <a:pt x="8442" y="1937"/>
                </a:cubicBezTo>
                <a:cubicBezTo>
                  <a:pt x="7229" y="862"/>
                  <a:pt x="5685" y="0"/>
                  <a:pt x="4091" y="0"/>
                </a:cubicBezTo>
                <a:close/>
              </a:path>
            </a:pathLst>
          </a:custGeom>
          <a:solidFill>
            <a:srgbClr val="FDF9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2"/>
          <p:cNvSpPr/>
          <p:nvPr/>
        </p:nvSpPr>
        <p:spPr>
          <a:xfrm>
            <a:off x="2471647" y="1893587"/>
            <a:ext cx="991720" cy="1997274"/>
          </a:xfrm>
          <a:custGeom>
            <a:avLst/>
            <a:gdLst/>
            <a:ahLst/>
            <a:cxnLst/>
            <a:rect l="l" t="t" r="r" b="b"/>
            <a:pathLst>
              <a:path w="26885" h="54145" extrusionOk="0">
                <a:moveTo>
                  <a:pt x="6371" y="0"/>
                </a:moveTo>
                <a:cubicBezTo>
                  <a:pt x="4786" y="0"/>
                  <a:pt x="3309" y="413"/>
                  <a:pt x="2501" y="1716"/>
                </a:cubicBezTo>
                <a:cubicBezTo>
                  <a:pt x="1" y="5668"/>
                  <a:pt x="5297" y="8786"/>
                  <a:pt x="5566" y="12174"/>
                </a:cubicBezTo>
                <a:cubicBezTo>
                  <a:pt x="5673" y="13572"/>
                  <a:pt x="5082" y="14916"/>
                  <a:pt x="3980" y="15776"/>
                </a:cubicBezTo>
                <a:cubicBezTo>
                  <a:pt x="3200" y="16368"/>
                  <a:pt x="2232" y="16690"/>
                  <a:pt x="1587" y="17389"/>
                </a:cubicBezTo>
                <a:cubicBezTo>
                  <a:pt x="135" y="18975"/>
                  <a:pt x="1829" y="23116"/>
                  <a:pt x="3227" y="24191"/>
                </a:cubicBezTo>
                <a:cubicBezTo>
                  <a:pt x="4087" y="24863"/>
                  <a:pt x="5270" y="25374"/>
                  <a:pt x="5566" y="26422"/>
                </a:cubicBezTo>
                <a:cubicBezTo>
                  <a:pt x="5888" y="27498"/>
                  <a:pt x="5136" y="28627"/>
                  <a:pt x="4625" y="29648"/>
                </a:cubicBezTo>
                <a:cubicBezTo>
                  <a:pt x="4329" y="30213"/>
                  <a:pt x="4141" y="30804"/>
                  <a:pt x="4033" y="31396"/>
                </a:cubicBezTo>
                <a:cubicBezTo>
                  <a:pt x="3550" y="33977"/>
                  <a:pt x="4410" y="36611"/>
                  <a:pt x="6345" y="38413"/>
                </a:cubicBezTo>
                <a:cubicBezTo>
                  <a:pt x="6561" y="38574"/>
                  <a:pt x="6722" y="38762"/>
                  <a:pt x="6856" y="38977"/>
                </a:cubicBezTo>
                <a:cubicBezTo>
                  <a:pt x="6964" y="39273"/>
                  <a:pt x="6991" y="39622"/>
                  <a:pt x="6910" y="39945"/>
                </a:cubicBezTo>
                <a:cubicBezTo>
                  <a:pt x="6265" y="44569"/>
                  <a:pt x="8980" y="48655"/>
                  <a:pt x="11615" y="52500"/>
                </a:cubicBezTo>
                <a:cubicBezTo>
                  <a:pt x="12182" y="53297"/>
                  <a:pt x="13093" y="54144"/>
                  <a:pt x="13964" y="54144"/>
                </a:cubicBezTo>
                <a:cubicBezTo>
                  <a:pt x="14208" y="54144"/>
                  <a:pt x="14450" y="54078"/>
                  <a:pt x="14680" y="53925"/>
                </a:cubicBezTo>
                <a:cubicBezTo>
                  <a:pt x="15217" y="53521"/>
                  <a:pt x="15352" y="52795"/>
                  <a:pt x="15459" y="52123"/>
                </a:cubicBezTo>
                <a:cubicBezTo>
                  <a:pt x="16024" y="47956"/>
                  <a:pt x="16588" y="43494"/>
                  <a:pt x="14868" y="39649"/>
                </a:cubicBezTo>
                <a:cubicBezTo>
                  <a:pt x="14464" y="38708"/>
                  <a:pt x="13873" y="37714"/>
                  <a:pt x="14061" y="36692"/>
                </a:cubicBezTo>
                <a:cubicBezTo>
                  <a:pt x="14320" y="35084"/>
                  <a:pt x="16205" y="34377"/>
                  <a:pt x="17858" y="34377"/>
                </a:cubicBezTo>
                <a:cubicBezTo>
                  <a:pt x="17919" y="34377"/>
                  <a:pt x="17980" y="34378"/>
                  <a:pt x="18040" y="34380"/>
                </a:cubicBezTo>
                <a:cubicBezTo>
                  <a:pt x="19214" y="34418"/>
                  <a:pt x="20401" y="34709"/>
                  <a:pt x="21563" y="34709"/>
                </a:cubicBezTo>
                <a:cubicBezTo>
                  <a:pt x="22052" y="34709"/>
                  <a:pt x="22536" y="34657"/>
                  <a:pt x="23014" y="34514"/>
                </a:cubicBezTo>
                <a:cubicBezTo>
                  <a:pt x="25890" y="33654"/>
                  <a:pt x="26885" y="29648"/>
                  <a:pt x="25379" y="27041"/>
                </a:cubicBezTo>
                <a:cubicBezTo>
                  <a:pt x="23901" y="24433"/>
                  <a:pt x="20702" y="23196"/>
                  <a:pt x="17717" y="23089"/>
                </a:cubicBezTo>
                <a:lnTo>
                  <a:pt x="18954" y="13437"/>
                </a:lnTo>
                <a:cubicBezTo>
                  <a:pt x="19169" y="11744"/>
                  <a:pt x="19330" y="9781"/>
                  <a:pt x="18121" y="8544"/>
                </a:cubicBezTo>
                <a:cubicBezTo>
                  <a:pt x="17045" y="7415"/>
                  <a:pt x="15137" y="7200"/>
                  <a:pt x="14330" y="5856"/>
                </a:cubicBezTo>
                <a:cubicBezTo>
                  <a:pt x="13792" y="4942"/>
                  <a:pt x="13981" y="3759"/>
                  <a:pt x="13550" y="2791"/>
                </a:cubicBezTo>
                <a:cubicBezTo>
                  <a:pt x="12878" y="1232"/>
                  <a:pt x="10996" y="721"/>
                  <a:pt x="9356" y="372"/>
                </a:cubicBezTo>
                <a:cubicBezTo>
                  <a:pt x="8411" y="164"/>
                  <a:pt x="7369" y="0"/>
                  <a:pt x="6371" y="0"/>
                </a:cubicBezTo>
                <a:close/>
              </a:path>
            </a:pathLst>
          </a:custGeom>
          <a:solidFill>
            <a:srgbClr val="FDF9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2"/>
          <p:cNvSpPr/>
          <p:nvPr/>
        </p:nvSpPr>
        <p:spPr>
          <a:xfrm>
            <a:off x="3358238" y="3565255"/>
            <a:ext cx="1531200" cy="686403"/>
          </a:xfrm>
          <a:custGeom>
            <a:avLst/>
            <a:gdLst/>
            <a:ahLst/>
            <a:cxnLst/>
            <a:rect l="l" t="t" r="r" b="b"/>
            <a:pathLst>
              <a:path w="41510" h="18608" extrusionOk="0">
                <a:moveTo>
                  <a:pt x="3538" y="1"/>
                </a:moveTo>
                <a:cubicBezTo>
                  <a:pt x="3479" y="1"/>
                  <a:pt x="3419" y="2"/>
                  <a:pt x="3361" y="4"/>
                </a:cubicBezTo>
                <a:cubicBezTo>
                  <a:pt x="2205" y="31"/>
                  <a:pt x="860" y="380"/>
                  <a:pt x="403" y="1455"/>
                </a:cubicBezTo>
                <a:cubicBezTo>
                  <a:pt x="0" y="2423"/>
                  <a:pt x="457" y="3499"/>
                  <a:pt x="995" y="4386"/>
                </a:cubicBezTo>
                <a:cubicBezTo>
                  <a:pt x="4812" y="10552"/>
                  <a:pt x="11544" y="14280"/>
                  <a:pt x="18771" y="14280"/>
                </a:cubicBezTo>
                <a:cubicBezTo>
                  <a:pt x="18823" y="14280"/>
                  <a:pt x="18875" y="14279"/>
                  <a:pt x="18926" y="14279"/>
                </a:cubicBezTo>
                <a:cubicBezTo>
                  <a:pt x="19950" y="14254"/>
                  <a:pt x="20996" y="14160"/>
                  <a:pt x="22022" y="14160"/>
                </a:cubicBezTo>
                <a:cubicBezTo>
                  <a:pt x="23207" y="14160"/>
                  <a:pt x="24366" y="14286"/>
                  <a:pt x="25432" y="14790"/>
                </a:cubicBezTo>
                <a:cubicBezTo>
                  <a:pt x="27180" y="15623"/>
                  <a:pt x="28363" y="17371"/>
                  <a:pt x="30164" y="18150"/>
                </a:cubicBezTo>
                <a:cubicBezTo>
                  <a:pt x="30907" y="18477"/>
                  <a:pt x="31691" y="18607"/>
                  <a:pt x="32491" y="18607"/>
                </a:cubicBezTo>
                <a:cubicBezTo>
                  <a:pt x="34063" y="18607"/>
                  <a:pt x="35702" y="18103"/>
                  <a:pt x="37234" y="17586"/>
                </a:cubicBezTo>
                <a:cubicBezTo>
                  <a:pt x="38310" y="17236"/>
                  <a:pt x="39547" y="16645"/>
                  <a:pt x="39627" y="15543"/>
                </a:cubicBezTo>
                <a:cubicBezTo>
                  <a:pt x="39654" y="15005"/>
                  <a:pt x="39385" y="14494"/>
                  <a:pt x="39305" y="13956"/>
                </a:cubicBezTo>
                <a:cubicBezTo>
                  <a:pt x="38928" y="11806"/>
                  <a:pt x="41509" y="9843"/>
                  <a:pt x="40971" y="7719"/>
                </a:cubicBezTo>
                <a:cubicBezTo>
                  <a:pt x="40622" y="6348"/>
                  <a:pt x="39143" y="5596"/>
                  <a:pt x="37772" y="5327"/>
                </a:cubicBezTo>
                <a:cubicBezTo>
                  <a:pt x="36374" y="5085"/>
                  <a:pt x="34922" y="5112"/>
                  <a:pt x="33659" y="4493"/>
                </a:cubicBezTo>
                <a:cubicBezTo>
                  <a:pt x="32530" y="3956"/>
                  <a:pt x="31670" y="2961"/>
                  <a:pt x="30648" y="2235"/>
                </a:cubicBezTo>
                <a:cubicBezTo>
                  <a:pt x="29992" y="1739"/>
                  <a:pt x="29148" y="1371"/>
                  <a:pt x="28342" y="1371"/>
                </a:cubicBezTo>
                <a:cubicBezTo>
                  <a:pt x="27926" y="1371"/>
                  <a:pt x="27519" y="1469"/>
                  <a:pt x="27153" y="1697"/>
                </a:cubicBezTo>
                <a:cubicBezTo>
                  <a:pt x="26669" y="1993"/>
                  <a:pt x="26346" y="2477"/>
                  <a:pt x="25863" y="2773"/>
                </a:cubicBezTo>
                <a:cubicBezTo>
                  <a:pt x="25271" y="3176"/>
                  <a:pt x="24518" y="3230"/>
                  <a:pt x="23819" y="3284"/>
                </a:cubicBezTo>
                <a:cubicBezTo>
                  <a:pt x="22707" y="3345"/>
                  <a:pt x="21557" y="3384"/>
                  <a:pt x="20395" y="3384"/>
                </a:cubicBezTo>
                <a:cubicBezTo>
                  <a:pt x="17457" y="3384"/>
                  <a:pt x="14438" y="3132"/>
                  <a:pt x="11722" y="2343"/>
                </a:cubicBezTo>
                <a:cubicBezTo>
                  <a:pt x="9305" y="1660"/>
                  <a:pt x="6092" y="1"/>
                  <a:pt x="3538" y="1"/>
                </a:cubicBezTo>
                <a:close/>
              </a:path>
            </a:pathLst>
          </a:custGeom>
          <a:solidFill>
            <a:srgbClr val="FDF9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2"/>
          <p:cNvSpPr/>
          <p:nvPr/>
        </p:nvSpPr>
        <p:spPr>
          <a:xfrm>
            <a:off x="5398116" y="3563448"/>
            <a:ext cx="1149415" cy="880800"/>
          </a:xfrm>
          <a:custGeom>
            <a:avLst/>
            <a:gdLst/>
            <a:ahLst/>
            <a:cxnLst/>
            <a:rect l="l" t="t" r="r" b="b"/>
            <a:pathLst>
              <a:path w="31160" h="23878" extrusionOk="0">
                <a:moveTo>
                  <a:pt x="28041" y="1"/>
                </a:moveTo>
                <a:cubicBezTo>
                  <a:pt x="27478" y="1"/>
                  <a:pt x="26906" y="89"/>
                  <a:pt x="26401" y="241"/>
                </a:cubicBezTo>
                <a:cubicBezTo>
                  <a:pt x="23497" y="1101"/>
                  <a:pt x="20943" y="2902"/>
                  <a:pt x="18040" y="3790"/>
                </a:cubicBezTo>
                <a:cubicBezTo>
                  <a:pt x="15432" y="4596"/>
                  <a:pt x="12367" y="4811"/>
                  <a:pt x="10727" y="6989"/>
                </a:cubicBezTo>
                <a:cubicBezTo>
                  <a:pt x="9813" y="8172"/>
                  <a:pt x="9598" y="9758"/>
                  <a:pt x="9141" y="11183"/>
                </a:cubicBezTo>
                <a:cubicBezTo>
                  <a:pt x="8400" y="13501"/>
                  <a:pt x="7584" y="14090"/>
                  <a:pt x="6545" y="14090"/>
                </a:cubicBezTo>
                <a:cubicBezTo>
                  <a:pt x="5511" y="14090"/>
                  <a:pt x="4257" y="13508"/>
                  <a:pt x="2635" y="13468"/>
                </a:cubicBezTo>
                <a:cubicBezTo>
                  <a:pt x="2614" y="13467"/>
                  <a:pt x="2593" y="13467"/>
                  <a:pt x="2572" y="13467"/>
                </a:cubicBezTo>
                <a:cubicBezTo>
                  <a:pt x="1542" y="13467"/>
                  <a:pt x="453" y="14106"/>
                  <a:pt x="216" y="15081"/>
                </a:cubicBezTo>
                <a:cubicBezTo>
                  <a:pt x="1" y="16049"/>
                  <a:pt x="619" y="17043"/>
                  <a:pt x="1452" y="17554"/>
                </a:cubicBezTo>
                <a:cubicBezTo>
                  <a:pt x="1887" y="17819"/>
                  <a:pt x="2473" y="17867"/>
                  <a:pt x="3057" y="17867"/>
                </a:cubicBezTo>
                <a:cubicBezTo>
                  <a:pt x="3384" y="17867"/>
                  <a:pt x="3710" y="17852"/>
                  <a:pt x="4009" y="17852"/>
                </a:cubicBezTo>
                <a:cubicBezTo>
                  <a:pt x="4532" y="17852"/>
                  <a:pt x="4972" y="17897"/>
                  <a:pt x="5189" y="18146"/>
                </a:cubicBezTo>
                <a:cubicBezTo>
                  <a:pt x="5646" y="18656"/>
                  <a:pt x="4571" y="23845"/>
                  <a:pt x="4732" y="23845"/>
                </a:cubicBezTo>
                <a:cubicBezTo>
                  <a:pt x="4915" y="23867"/>
                  <a:pt x="5096" y="23878"/>
                  <a:pt x="5276" y="23878"/>
                </a:cubicBezTo>
                <a:cubicBezTo>
                  <a:pt x="7265" y="23878"/>
                  <a:pt x="9071" y="22577"/>
                  <a:pt x="10673" y="21345"/>
                </a:cubicBezTo>
                <a:lnTo>
                  <a:pt x="14249" y="18576"/>
                </a:lnTo>
                <a:cubicBezTo>
                  <a:pt x="19707" y="14355"/>
                  <a:pt x="25218" y="10080"/>
                  <a:pt x="29627" y="4757"/>
                </a:cubicBezTo>
                <a:cubicBezTo>
                  <a:pt x="30379" y="3843"/>
                  <a:pt x="31159" y="2687"/>
                  <a:pt x="30810" y="1531"/>
                </a:cubicBezTo>
                <a:cubicBezTo>
                  <a:pt x="30459" y="424"/>
                  <a:pt x="29272" y="1"/>
                  <a:pt x="28041" y="1"/>
                </a:cubicBezTo>
                <a:close/>
              </a:path>
            </a:pathLst>
          </a:custGeom>
          <a:solidFill>
            <a:srgbClr val="FDF9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2"/>
          <p:cNvSpPr/>
          <p:nvPr/>
        </p:nvSpPr>
        <p:spPr>
          <a:xfrm>
            <a:off x="5056870" y="2442031"/>
            <a:ext cx="1388519" cy="1091796"/>
          </a:xfrm>
          <a:custGeom>
            <a:avLst/>
            <a:gdLst/>
            <a:ahLst/>
            <a:cxnLst/>
            <a:rect l="l" t="t" r="r" b="b"/>
            <a:pathLst>
              <a:path w="37642" h="29598" extrusionOk="0">
                <a:moveTo>
                  <a:pt x="24080" y="0"/>
                </a:moveTo>
                <a:cubicBezTo>
                  <a:pt x="23789" y="0"/>
                  <a:pt x="23510" y="56"/>
                  <a:pt x="23231" y="155"/>
                </a:cubicBezTo>
                <a:cubicBezTo>
                  <a:pt x="22640" y="424"/>
                  <a:pt x="22371" y="1096"/>
                  <a:pt x="22237" y="1715"/>
                </a:cubicBezTo>
                <a:cubicBezTo>
                  <a:pt x="21699" y="3812"/>
                  <a:pt x="21968" y="5989"/>
                  <a:pt x="21779" y="8140"/>
                </a:cubicBezTo>
                <a:cubicBezTo>
                  <a:pt x="21591" y="10291"/>
                  <a:pt x="20785" y="12603"/>
                  <a:pt x="18903" y="13624"/>
                </a:cubicBezTo>
                <a:cubicBezTo>
                  <a:pt x="17559" y="14350"/>
                  <a:pt x="15865" y="14323"/>
                  <a:pt x="14655" y="15237"/>
                </a:cubicBezTo>
                <a:cubicBezTo>
                  <a:pt x="14010" y="15694"/>
                  <a:pt x="13553" y="16393"/>
                  <a:pt x="13015" y="17012"/>
                </a:cubicBezTo>
                <a:cubicBezTo>
                  <a:pt x="10058" y="20560"/>
                  <a:pt x="6456" y="20749"/>
                  <a:pt x="2181" y="20749"/>
                </a:cubicBezTo>
                <a:cubicBezTo>
                  <a:pt x="2141" y="20744"/>
                  <a:pt x="2100" y="20742"/>
                  <a:pt x="2058" y="20742"/>
                </a:cubicBezTo>
                <a:cubicBezTo>
                  <a:pt x="1851" y="20742"/>
                  <a:pt x="1634" y="20798"/>
                  <a:pt x="1455" y="20910"/>
                </a:cubicBezTo>
                <a:cubicBezTo>
                  <a:pt x="1294" y="21071"/>
                  <a:pt x="1186" y="21259"/>
                  <a:pt x="1159" y="21501"/>
                </a:cubicBezTo>
                <a:cubicBezTo>
                  <a:pt x="1" y="25863"/>
                  <a:pt x="3449" y="29597"/>
                  <a:pt x="7377" y="29597"/>
                </a:cubicBezTo>
                <a:cubicBezTo>
                  <a:pt x="8460" y="29597"/>
                  <a:pt x="9580" y="29313"/>
                  <a:pt x="10650" y="28679"/>
                </a:cubicBezTo>
                <a:cubicBezTo>
                  <a:pt x="11483" y="28195"/>
                  <a:pt x="12209" y="27523"/>
                  <a:pt x="13150" y="27416"/>
                </a:cubicBezTo>
                <a:cubicBezTo>
                  <a:pt x="13238" y="27406"/>
                  <a:pt x="13325" y="27401"/>
                  <a:pt x="13411" y="27401"/>
                </a:cubicBezTo>
                <a:cubicBezTo>
                  <a:pt x="14725" y="27401"/>
                  <a:pt x="15867" y="28493"/>
                  <a:pt x="17129" y="28921"/>
                </a:cubicBezTo>
                <a:cubicBezTo>
                  <a:pt x="17620" y="29089"/>
                  <a:pt x="18065" y="29164"/>
                  <a:pt x="18473" y="29164"/>
                </a:cubicBezTo>
                <a:cubicBezTo>
                  <a:pt x="20809" y="29164"/>
                  <a:pt x="21921" y="26698"/>
                  <a:pt x="23500" y="25050"/>
                </a:cubicBezTo>
                <a:cubicBezTo>
                  <a:pt x="25946" y="22523"/>
                  <a:pt x="28474" y="22604"/>
                  <a:pt x="31646" y="21743"/>
                </a:cubicBezTo>
                <a:cubicBezTo>
                  <a:pt x="34764" y="20883"/>
                  <a:pt x="37103" y="17899"/>
                  <a:pt x="37372" y="14673"/>
                </a:cubicBezTo>
                <a:cubicBezTo>
                  <a:pt x="37641" y="11447"/>
                  <a:pt x="35947" y="8194"/>
                  <a:pt x="33259" y="6393"/>
                </a:cubicBezTo>
                <a:cubicBezTo>
                  <a:pt x="32694" y="6070"/>
                  <a:pt x="32184" y="5694"/>
                  <a:pt x="31727" y="5210"/>
                </a:cubicBezTo>
                <a:cubicBezTo>
                  <a:pt x="31108" y="4457"/>
                  <a:pt x="31001" y="3408"/>
                  <a:pt x="30517" y="2548"/>
                </a:cubicBezTo>
                <a:cubicBezTo>
                  <a:pt x="29388" y="532"/>
                  <a:pt x="26699" y="102"/>
                  <a:pt x="24387" y="21"/>
                </a:cubicBezTo>
                <a:cubicBezTo>
                  <a:pt x="24283" y="7"/>
                  <a:pt x="24181" y="0"/>
                  <a:pt x="24080" y="0"/>
                </a:cubicBezTo>
                <a:close/>
              </a:path>
            </a:pathLst>
          </a:custGeom>
          <a:solidFill>
            <a:srgbClr val="FDF9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
          <p:cNvSpPr/>
          <p:nvPr/>
        </p:nvSpPr>
        <p:spPr>
          <a:xfrm>
            <a:off x="6566307" y="2258183"/>
            <a:ext cx="565301" cy="647302"/>
          </a:xfrm>
          <a:custGeom>
            <a:avLst/>
            <a:gdLst/>
            <a:ahLst/>
            <a:cxnLst/>
            <a:rect l="l" t="t" r="r" b="b"/>
            <a:pathLst>
              <a:path w="15325" h="17548" extrusionOk="0">
                <a:moveTo>
                  <a:pt x="4887" y="0"/>
                </a:moveTo>
                <a:cubicBezTo>
                  <a:pt x="3405" y="0"/>
                  <a:pt x="2182" y="677"/>
                  <a:pt x="1587" y="2505"/>
                </a:cubicBezTo>
                <a:cubicBezTo>
                  <a:pt x="1" y="7371"/>
                  <a:pt x="7555" y="9091"/>
                  <a:pt x="8899" y="13151"/>
                </a:cubicBezTo>
                <a:cubicBezTo>
                  <a:pt x="9383" y="14603"/>
                  <a:pt x="9518" y="16404"/>
                  <a:pt x="10835" y="17183"/>
                </a:cubicBezTo>
                <a:cubicBezTo>
                  <a:pt x="11285" y="17457"/>
                  <a:pt x="11793" y="17547"/>
                  <a:pt x="12318" y="17547"/>
                </a:cubicBezTo>
                <a:cubicBezTo>
                  <a:pt x="12671" y="17547"/>
                  <a:pt x="13032" y="17506"/>
                  <a:pt x="13389" y="17452"/>
                </a:cubicBezTo>
                <a:cubicBezTo>
                  <a:pt x="13792" y="17425"/>
                  <a:pt x="14196" y="17264"/>
                  <a:pt x="14518" y="17022"/>
                </a:cubicBezTo>
                <a:cubicBezTo>
                  <a:pt x="14975" y="16592"/>
                  <a:pt x="15029" y="15920"/>
                  <a:pt x="15056" y="15302"/>
                </a:cubicBezTo>
                <a:cubicBezTo>
                  <a:pt x="15110" y="12398"/>
                  <a:pt x="15190" y="9468"/>
                  <a:pt x="15271" y="6564"/>
                </a:cubicBezTo>
                <a:cubicBezTo>
                  <a:pt x="15325" y="6161"/>
                  <a:pt x="15244" y="5785"/>
                  <a:pt x="15083" y="5408"/>
                </a:cubicBezTo>
                <a:cubicBezTo>
                  <a:pt x="14948" y="5166"/>
                  <a:pt x="14760" y="4978"/>
                  <a:pt x="14545" y="4817"/>
                </a:cubicBezTo>
                <a:cubicBezTo>
                  <a:pt x="12695" y="3300"/>
                  <a:pt x="8158" y="0"/>
                  <a:pt x="4887" y="0"/>
                </a:cubicBezTo>
                <a:close/>
              </a:path>
            </a:pathLst>
          </a:custGeom>
          <a:solidFill>
            <a:srgbClr val="FDF9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2"/>
          <p:cNvSpPr/>
          <p:nvPr/>
        </p:nvSpPr>
        <p:spPr>
          <a:xfrm>
            <a:off x="3063691" y="193701"/>
            <a:ext cx="2200598" cy="1665950"/>
          </a:xfrm>
          <a:custGeom>
            <a:avLst/>
            <a:gdLst/>
            <a:ahLst/>
            <a:cxnLst/>
            <a:rect l="l" t="t" r="r" b="b"/>
            <a:pathLst>
              <a:path w="59657" h="45163" extrusionOk="0">
                <a:moveTo>
                  <a:pt x="32398" y="1"/>
                </a:moveTo>
                <a:cubicBezTo>
                  <a:pt x="30208" y="1"/>
                  <a:pt x="28119" y="1248"/>
                  <a:pt x="26401" y="2661"/>
                </a:cubicBezTo>
                <a:cubicBezTo>
                  <a:pt x="24411" y="4274"/>
                  <a:pt x="22610" y="6209"/>
                  <a:pt x="20244" y="7150"/>
                </a:cubicBezTo>
                <a:cubicBezTo>
                  <a:pt x="19806" y="7350"/>
                  <a:pt x="19337" y="7460"/>
                  <a:pt x="18862" y="7460"/>
                </a:cubicBezTo>
                <a:cubicBezTo>
                  <a:pt x="18696" y="7460"/>
                  <a:pt x="18529" y="7447"/>
                  <a:pt x="18362" y="7419"/>
                </a:cubicBezTo>
                <a:cubicBezTo>
                  <a:pt x="17717" y="7312"/>
                  <a:pt x="17206" y="6908"/>
                  <a:pt x="16588" y="6693"/>
                </a:cubicBezTo>
                <a:cubicBezTo>
                  <a:pt x="16130" y="6508"/>
                  <a:pt x="15643" y="6429"/>
                  <a:pt x="15147" y="6429"/>
                </a:cubicBezTo>
                <a:cubicBezTo>
                  <a:pt x="14277" y="6429"/>
                  <a:pt x="13378" y="6673"/>
                  <a:pt x="12555" y="7016"/>
                </a:cubicBezTo>
                <a:cubicBezTo>
                  <a:pt x="8335" y="8925"/>
                  <a:pt x="5754" y="13253"/>
                  <a:pt x="6076" y="17850"/>
                </a:cubicBezTo>
                <a:cubicBezTo>
                  <a:pt x="6265" y="19920"/>
                  <a:pt x="6910" y="22474"/>
                  <a:pt x="5216" y="23738"/>
                </a:cubicBezTo>
                <a:cubicBezTo>
                  <a:pt x="4436" y="24329"/>
                  <a:pt x="3361" y="24383"/>
                  <a:pt x="2474" y="24813"/>
                </a:cubicBezTo>
                <a:cubicBezTo>
                  <a:pt x="1049" y="25512"/>
                  <a:pt x="269" y="27125"/>
                  <a:pt x="135" y="28684"/>
                </a:cubicBezTo>
                <a:cubicBezTo>
                  <a:pt x="1" y="30270"/>
                  <a:pt x="404" y="31830"/>
                  <a:pt x="807" y="33335"/>
                </a:cubicBezTo>
                <a:cubicBezTo>
                  <a:pt x="1049" y="34169"/>
                  <a:pt x="1291" y="35029"/>
                  <a:pt x="1882" y="35620"/>
                </a:cubicBezTo>
                <a:cubicBezTo>
                  <a:pt x="3119" y="36830"/>
                  <a:pt x="5189" y="36400"/>
                  <a:pt x="6775" y="37018"/>
                </a:cubicBezTo>
                <a:cubicBezTo>
                  <a:pt x="7716" y="37422"/>
                  <a:pt x="8496" y="38174"/>
                  <a:pt x="9464" y="38363"/>
                </a:cubicBezTo>
                <a:cubicBezTo>
                  <a:pt x="9697" y="38417"/>
                  <a:pt x="9929" y="38441"/>
                  <a:pt x="10161" y="38441"/>
                </a:cubicBezTo>
                <a:cubicBezTo>
                  <a:pt x="10840" y="38441"/>
                  <a:pt x="11511" y="38240"/>
                  <a:pt x="12152" y="38040"/>
                </a:cubicBezTo>
                <a:cubicBezTo>
                  <a:pt x="17314" y="36508"/>
                  <a:pt x="22556" y="35298"/>
                  <a:pt x="27852" y="34464"/>
                </a:cubicBezTo>
                <a:cubicBezTo>
                  <a:pt x="29356" y="34214"/>
                  <a:pt x="30962" y="34035"/>
                  <a:pt x="32542" y="34035"/>
                </a:cubicBezTo>
                <a:cubicBezTo>
                  <a:pt x="35879" y="34035"/>
                  <a:pt x="39101" y="34831"/>
                  <a:pt x="40999" y="37422"/>
                </a:cubicBezTo>
                <a:cubicBezTo>
                  <a:pt x="41563" y="38174"/>
                  <a:pt x="41967" y="39062"/>
                  <a:pt x="42612" y="39734"/>
                </a:cubicBezTo>
                <a:cubicBezTo>
                  <a:pt x="43338" y="40540"/>
                  <a:pt x="44359" y="41024"/>
                  <a:pt x="45327" y="41481"/>
                </a:cubicBezTo>
                <a:cubicBezTo>
                  <a:pt x="48714" y="43094"/>
                  <a:pt x="52182" y="44707"/>
                  <a:pt x="55892" y="45110"/>
                </a:cubicBezTo>
                <a:cubicBezTo>
                  <a:pt x="56173" y="45141"/>
                  <a:pt x="56464" y="45162"/>
                  <a:pt x="56753" y="45162"/>
                </a:cubicBezTo>
                <a:cubicBezTo>
                  <a:pt x="57491" y="45162"/>
                  <a:pt x="58221" y="45021"/>
                  <a:pt x="58742" y="44519"/>
                </a:cubicBezTo>
                <a:cubicBezTo>
                  <a:pt x="59656" y="43632"/>
                  <a:pt x="59495" y="42153"/>
                  <a:pt x="59253" y="40890"/>
                </a:cubicBezTo>
                <a:cubicBezTo>
                  <a:pt x="58688" y="37690"/>
                  <a:pt x="57936" y="34249"/>
                  <a:pt x="55489" y="32152"/>
                </a:cubicBezTo>
                <a:cubicBezTo>
                  <a:pt x="54494" y="31319"/>
                  <a:pt x="53258" y="30728"/>
                  <a:pt x="52344" y="29840"/>
                </a:cubicBezTo>
                <a:cubicBezTo>
                  <a:pt x="51430" y="28953"/>
                  <a:pt x="50811" y="27824"/>
                  <a:pt x="49978" y="26883"/>
                </a:cubicBezTo>
                <a:cubicBezTo>
                  <a:pt x="48230" y="24894"/>
                  <a:pt x="45677" y="23872"/>
                  <a:pt x="43580" y="22286"/>
                </a:cubicBezTo>
                <a:cubicBezTo>
                  <a:pt x="41644" y="20834"/>
                  <a:pt x="40085" y="18630"/>
                  <a:pt x="40380" y="16156"/>
                </a:cubicBezTo>
                <a:cubicBezTo>
                  <a:pt x="40676" y="13602"/>
                  <a:pt x="42424" y="12178"/>
                  <a:pt x="39332" y="10376"/>
                </a:cubicBezTo>
                <a:cubicBezTo>
                  <a:pt x="38821" y="10107"/>
                  <a:pt x="38283" y="9812"/>
                  <a:pt x="37800" y="9489"/>
                </a:cubicBezTo>
                <a:cubicBezTo>
                  <a:pt x="36670" y="8656"/>
                  <a:pt x="36052" y="7285"/>
                  <a:pt x="35837" y="5914"/>
                </a:cubicBezTo>
                <a:cubicBezTo>
                  <a:pt x="35461" y="3386"/>
                  <a:pt x="36832" y="698"/>
                  <a:pt x="33337" y="80"/>
                </a:cubicBezTo>
                <a:cubicBezTo>
                  <a:pt x="33022" y="26"/>
                  <a:pt x="32709" y="1"/>
                  <a:pt x="32398" y="1"/>
                </a:cubicBezTo>
                <a:close/>
              </a:path>
            </a:pathLst>
          </a:custGeom>
          <a:solidFill>
            <a:srgbClr val="FDF9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2"/>
          <p:cNvSpPr/>
          <p:nvPr/>
        </p:nvSpPr>
        <p:spPr>
          <a:xfrm>
            <a:off x="3528805" y="1856737"/>
            <a:ext cx="1680926" cy="1251445"/>
          </a:xfrm>
          <a:custGeom>
            <a:avLst/>
            <a:gdLst/>
            <a:ahLst/>
            <a:cxnLst/>
            <a:rect l="l" t="t" r="r" b="b"/>
            <a:pathLst>
              <a:path w="45569" h="33926" extrusionOk="0">
                <a:moveTo>
                  <a:pt x="18939" y="0"/>
                </a:moveTo>
                <a:cubicBezTo>
                  <a:pt x="17583" y="0"/>
                  <a:pt x="16301" y="587"/>
                  <a:pt x="15270" y="2043"/>
                </a:cubicBezTo>
                <a:cubicBezTo>
                  <a:pt x="14840" y="2607"/>
                  <a:pt x="14544" y="3306"/>
                  <a:pt x="13926" y="3683"/>
                </a:cubicBezTo>
                <a:cubicBezTo>
                  <a:pt x="13442" y="3925"/>
                  <a:pt x="12914" y="4036"/>
                  <a:pt x="12381" y="4036"/>
                </a:cubicBezTo>
                <a:cubicBezTo>
                  <a:pt x="12323" y="4036"/>
                  <a:pt x="12264" y="4035"/>
                  <a:pt x="12206" y="4032"/>
                </a:cubicBezTo>
                <a:cubicBezTo>
                  <a:pt x="12080" y="4036"/>
                  <a:pt x="11949" y="4038"/>
                  <a:pt x="11813" y="4038"/>
                </a:cubicBezTo>
                <a:cubicBezTo>
                  <a:pt x="10516" y="4038"/>
                  <a:pt x="8791" y="3870"/>
                  <a:pt x="7081" y="3870"/>
                </a:cubicBezTo>
                <a:cubicBezTo>
                  <a:pt x="4229" y="3870"/>
                  <a:pt x="1422" y="4337"/>
                  <a:pt x="726" y="6828"/>
                </a:cubicBezTo>
                <a:cubicBezTo>
                  <a:pt x="0" y="9624"/>
                  <a:pt x="2420" y="11909"/>
                  <a:pt x="2984" y="14544"/>
                </a:cubicBezTo>
                <a:cubicBezTo>
                  <a:pt x="3199" y="15592"/>
                  <a:pt x="2957" y="16668"/>
                  <a:pt x="2984" y="17743"/>
                </a:cubicBezTo>
                <a:cubicBezTo>
                  <a:pt x="3173" y="21883"/>
                  <a:pt x="7850" y="24598"/>
                  <a:pt x="8630" y="28685"/>
                </a:cubicBezTo>
                <a:cubicBezTo>
                  <a:pt x="8791" y="29545"/>
                  <a:pt x="8764" y="30432"/>
                  <a:pt x="9114" y="31239"/>
                </a:cubicBezTo>
                <a:cubicBezTo>
                  <a:pt x="10001" y="33389"/>
                  <a:pt x="12770" y="33847"/>
                  <a:pt x="15082" y="33900"/>
                </a:cubicBezTo>
                <a:cubicBezTo>
                  <a:pt x="15514" y="33916"/>
                  <a:pt x="15952" y="33926"/>
                  <a:pt x="16392" y="33926"/>
                </a:cubicBezTo>
                <a:cubicBezTo>
                  <a:pt x="19022" y="33926"/>
                  <a:pt x="21735" y="33573"/>
                  <a:pt x="23739" y="31938"/>
                </a:cubicBezTo>
                <a:cubicBezTo>
                  <a:pt x="24707" y="31131"/>
                  <a:pt x="25459" y="30056"/>
                  <a:pt x="26454" y="29249"/>
                </a:cubicBezTo>
                <a:cubicBezTo>
                  <a:pt x="28417" y="27663"/>
                  <a:pt x="31105" y="27287"/>
                  <a:pt x="33632" y="27206"/>
                </a:cubicBezTo>
                <a:cubicBezTo>
                  <a:pt x="36159" y="27099"/>
                  <a:pt x="38767" y="27179"/>
                  <a:pt x="41133" y="26265"/>
                </a:cubicBezTo>
                <a:cubicBezTo>
                  <a:pt x="43499" y="25351"/>
                  <a:pt x="45569" y="23093"/>
                  <a:pt x="45354" y="20593"/>
                </a:cubicBezTo>
                <a:cubicBezTo>
                  <a:pt x="45058" y="17340"/>
                  <a:pt x="41402" y="15619"/>
                  <a:pt x="38229" y="14920"/>
                </a:cubicBezTo>
                <a:cubicBezTo>
                  <a:pt x="35057" y="14221"/>
                  <a:pt x="31401" y="13684"/>
                  <a:pt x="29599" y="10968"/>
                </a:cubicBezTo>
                <a:cubicBezTo>
                  <a:pt x="28874" y="9866"/>
                  <a:pt x="28605" y="8549"/>
                  <a:pt x="28094" y="7339"/>
                </a:cubicBezTo>
                <a:cubicBezTo>
                  <a:pt x="26894" y="4368"/>
                  <a:pt x="22641" y="0"/>
                  <a:pt x="18939" y="0"/>
                </a:cubicBezTo>
                <a:close/>
              </a:path>
            </a:pathLst>
          </a:custGeom>
          <a:solidFill>
            <a:srgbClr val="FDF9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2"/>
          <p:cNvSpPr/>
          <p:nvPr/>
        </p:nvSpPr>
        <p:spPr>
          <a:xfrm>
            <a:off x="77722" y="3923728"/>
            <a:ext cx="9297089" cy="1399918"/>
          </a:xfrm>
          <a:custGeom>
            <a:avLst/>
            <a:gdLst/>
            <a:ahLst/>
            <a:cxnLst/>
            <a:rect l="l" t="t" r="r" b="b"/>
            <a:pathLst>
              <a:path w="252039" h="37951" extrusionOk="0">
                <a:moveTo>
                  <a:pt x="121697" y="0"/>
                </a:moveTo>
                <a:cubicBezTo>
                  <a:pt x="120230" y="0"/>
                  <a:pt x="118771" y="13"/>
                  <a:pt x="117323" y="45"/>
                </a:cubicBezTo>
                <a:lnTo>
                  <a:pt x="115978" y="71"/>
                </a:lnTo>
                <a:lnTo>
                  <a:pt x="113640" y="125"/>
                </a:lnTo>
                <a:lnTo>
                  <a:pt x="113613" y="125"/>
                </a:lnTo>
                <a:cubicBezTo>
                  <a:pt x="111408" y="179"/>
                  <a:pt x="109231" y="260"/>
                  <a:pt x="107080" y="367"/>
                </a:cubicBezTo>
                <a:cubicBezTo>
                  <a:pt x="101972" y="636"/>
                  <a:pt x="96998" y="1012"/>
                  <a:pt x="92213" y="1496"/>
                </a:cubicBezTo>
                <a:cubicBezTo>
                  <a:pt x="91622" y="1550"/>
                  <a:pt x="91030" y="1604"/>
                  <a:pt x="90466" y="1658"/>
                </a:cubicBezTo>
                <a:lnTo>
                  <a:pt x="88772" y="1846"/>
                </a:lnTo>
                <a:cubicBezTo>
                  <a:pt x="86406" y="2115"/>
                  <a:pt x="84121" y="2410"/>
                  <a:pt x="81836" y="2706"/>
                </a:cubicBezTo>
                <a:cubicBezTo>
                  <a:pt x="81083" y="2814"/>
                  <a:pt x="80303" y="2921"/>
                  <a:pt x="79551" y="3029"/>
                </a:cubicBezTo>
                <a:lnTo>
                  <a:pt x="78529" y="3163"/>
                </a:lnTo>
                <a:lnTo>
                  <a:pt x="78368" y="3190"/>
                </a:lnTo>
                <a:lnTo>
                  <a:pt x="76782" y="3432"/>
                </a:lnTo>
                <a:cubicBezTo>
                  <a:pt x="72426" y="4104"/>
                  <a:pt x="68259" y="4857"/>
                  <a:pt x="64227" y="5663"/>
                </a:cubicBezTo>
                <a:lnTo>
                  <a:pt x="63608" y="5771"/>
                </a:lnTo>
                <a:lnTo>
                  <a:pt x="62426" y="6013"/>
                </a:lnTo>
                <a:lnTo>
                  <a:pt x="60974" y="6309"/>
                </a:lnTo>
                <a:lnTo>
                  <a:pt x="60571" y="6416"/>
                </a:lnTo>
                <a:lnTo>
                  <a:pt x="59576" y="6631"/>
                </a:lnTo>
                <a:lnTo>
                  <a:pt x="58931" y="6766"/>
                </a:lnTo>
                <a:cubicBezTo>
                  <a:pt x="56968" y="7196"/>
                  <a:pt x="55059" y="7626"/>
                  <a:pt x="53177" y="8083"/>
                </a:cubicBezTo>
                <a:cubicBezTo>
                  <a:pt x="49521" y="8970"/>
                  <a:pt x="46053" y="9884"/>
                  <a:pt x="42746" y="10825"/>
                </a:cubicBezTo>
                <a:lnTo>
                  <a:pt x="42101" y="10986"/>
                </a:lnTo>
                <a:lnTo>
                  <a:pt x="40327" y="11524"/>
                </a:lnTo>
                <a:cubicBezTo>
                  <a:pt x="39198" y="11847"/>
                  <a:pt x="38069" y="12196"/>
                  <a:pt x="36993" y="12519"/>
                </a:cubicBezTo>
                <a:lnTo>
                  <a:pt x="36214" y="12761"/>
                </a:lnTo>
                <a:cubicBezTo>
                  <a:pt x="33283" y="13675"/>
                  <a:pt x="30514" y="14589"/>
                  <a:pt x="27906" y="15503"/>
                </a:cubicBezTo>
                <a:lnTo>
                  <a:pt x="27100" y="15772"/>
                </a:lnTo>
                <a:cubicBezTo>
                  <a:pt x="24277" y="16766"/>
                  <a:pt x="21643" y="17761"/>
                  <a:pt x="19223" y="18702"/>
                </a:cubicBezTo>
                <a:lnTo>
                  <a:pt x="18416" y="19025"/>
                </a:lnTo>
                <a:cubicBezTo>
                  <a:pt x="15594" y="20154"/>
                  <a:pt x="13093" y="21202"/>
                  <a:pt x="10889" y="22170"/>
                </a:cubicBezTo>
                <a:lnTo>
                  <a:pt x="10163" y="22520"/>
                </a:lnTo>
                <a:cubicBezTo>
                  <a:pt x="6614" y="24106"/>
                  <a:pt x="3953" y="25423"/>
                  <a:pt x="2259" y="26310"/>
                </a:cubicBezTo>
                <a:lnTo>
                  <a:pt x="1533" y="26714"/>
                </a:lnTo>
                <a:cubicBezTo>
                  <a:pt x="512" y="27224"/>
                  <a:pt x="1" y="27520"/>
                  <a:pt x="1" y="27520"/>
                </a:cubicBezTo>
                <a:lnTo>
                  <a:pt x="1" y="37951"/>
                </a:lnTo>
                <a:lnTo>
                  <a:pt x="252038" y="37951"/>
                </a:lnTo>
                <a:lnTo>
                  <a:pt x="252038" y="27520"/>
                </a:lnTo>
                <a:cubicBezTo>
                  <a:pt x="249135" y="26310"/>
                  <a:pt x="246258" y="25100"/>
                  <a:pt x="243355" y="23971"/>
                </a:cubicBezTo>
                <a:cubicBezTo>
                  <a:pt x="242360" y="23568"/>
                  <a:pt x="241365" y="23165"/>
                  <a:pt x="240371" y="22788"/>
                </a:cubicBezTo>
                <a:lnTo>
                  <a:pt x="239295" y="22385"/>
                </a:lnTo>
                <a:cubicBezTo>
                  <a:pt x="236795" y="21417"/>
                  <a:pt x="234295" y="20503"/>
                  <a:pt x="231795" y="19616"/>
                </a:cubicBezTo>
                <a:lnTo>
                  <a:pt x="230800" y="19240"/>
                </a:lnTo>
                <a:cubicBezTo>
                  <a:pt x="228354" y="18379"/>
                  <a:pt x="225934" y="17546"/>
                  <a:pt x="223541" y="16766"/>
                </a:cubicBezTo>
                <a:lnTo>
                  <a:pt x="222627" y="16471"/>
                </a:lnTo>
                <a:cubicBezTo>
                  <a:pt x="219885" y="15557"/>
                  <a:pt x="217170" y="14696"/>
                  <a:pt x="214455" y="13890"/>
                </a:cubicBezTo>
                <a:lnTo>
                  <a:pt x="213621" y="13648"/>
                </a:lnTo>
                <a:cubicBezTo>
                  <a:pt x="210986" y="12868"/>
                  <a:pt x="208379" y="12115"/>
                  <a:pt x="205798" y="11417"/>
                </a:cubicBezTo>
                <a:lnTo>
                  <a:pt x="204991" y="11201"/>
                </a:lnTo>
                <a:cubicBezTo>
                  <a:pt x="202249" y="10449"/>
                  <a:pt x="199534" y="9750"/>
                  <a:pt x="196846" y="9104"/>
                </a:cubicBezTo>
                <a:lnTo>
                  <a:pt x="196066" y="8916"/>
                </a:lnTo>
                <a:cubicBezTo>
                  <a:pt x="193781" y="8379"/>
                  <a:pt x="191496" y="7841"/>
                  <a:pt x="189237" y="7357"/>
                </a:cubicBezTo>
                <a:cubicBezTo>
                  <a:pt x="188700" y="7223"/>
                  <a:pt x="188135" y="7115"/>
                  <a:pt x="187571" y="6981"/>
                </a:cubicBezTo>
                <a:lnTo>
                  <a:pt x="186898" y="6846"/>
                </a:lnTo>
                <a:lnTo>
                  <a:pt x="186065" y="6685"/>
                </a:lnTo>
                <a:lnTo>
                  <a:pt x="185554" y="6577"/>
                </a:lnTo>
                <a:lnTo>
                  <a:pt x="184694" y="6389"/>
                </a:lnTo>
                <a:lnTo>
                  <a:pt x="184586" y="6362"/>
                </a:lnTo>
                <a:cubicBezTo>
                  <a:pt x="183968" y="6255"/>
                  <a:pt x="183350" y="6120"/>
                  <a:pt x="182731" y="6013"/>
                </a:cubicBezTo>
                <a:cubicBezTo>
                  <a:pt x="181575" y="5771"/>
                  <a:pt x="180419" y="5529"/>
                  <a:pt x="179290" y="5341"/>
                </a:cubicBezTo>
                <a:cubicBezTo>
                  <a:pt x="178887" y="5260"/>
                  <a:pt x="178484" y="5179"/>
                  <a:pt x="178107" y="5126"/>
                </a:cubicBezTo>
                <a:lnTo>
                  <a:pt x="177758" y="5045"/>
                </a:lnTo>
                <a:lnTo>
                  <a:pt x="177355" y="4964"/>
                </a:lnTo>
                <a:lnTo>
                  <a:pt x="177140" y="4937"/>
                </a:lnTo>
                <a:cubicBezTo>
                  <a:pt x="176467" y="4830"/>
                  <a:pt x="175795" y="4696"/>
                  <a:pt x="175123" y="4588"/>
                </a:cubicBezTo>
                <a:lnTo>
                  <a:pt x="174182" y="4427"/>
                </a:lnTo>
                <a:cubicBezTo>
                  <a:pt x="168752" y="3513"/>
                  <a:pt x="163429" y="2760"/>
                  <a:pt x="158186" y="2142"/>
                </a:cubicBezTo>
                <a:lnTo>
                  <a:pt x="155874" y="1873"/>
                </a:lnTo>
                <a:lnTo>
                  <a:pt x="155498" y="1846"/>
                </a:lnTo>
                <a:lnTo>
                  <a:pt x="154503" y="1738"/>
                </a:lnTo>
                <a:cubicBezTo>
                  <a:pt x="153320" y="1604"/>
                  <a:pt x="152164" y="1496"/>
                  <a:pt x="151008" y="1389"/>
                </a:cubicBezTo>
                <a:cubicBezTo>
                  <a:pt x="147809" y="1066"/>
                  <a:pt x="144664" y="824"/>
                  <a:pt x="141572" y="636"/>
                </a:cubicBezTo>
                <a:cubicBezTo>
                  <a:pt x="140443" y="555"/>
                  <a:pt x="139314" y="502"/>
                  <a:pt x="138212" y="421"/>
                </a:cubicBezTo>
                <a:lnTo>
                  <a:pt x="136706" y="367"/>
                </a:lnTo>
                <a:cubicBezTo>
                  <a:pt x="135738" y="313"/>
                  <a:pt x="134797" y="260"/>
                  <a:pt x="133829" y="233"/>
                </a:cubicBezTo>
                <a:cubicBezTo>
                  <a:pt x="130792" y="125"/>
                  <a:pt x="127781" y="45"/>
                  <a:pt x="124823" y="18"/>
                </a:cubicBezTo>
                <a:cubicBezTo>
                  <a:pt x="123777" y="7"/>
                  <a:pt x="122734" y="0"/>
                  <a:pt x="121697" y="0"/>
                </a:cubicBezTo>
                <a:close/>
              </a:path>
            </a:pathLst>
          </a:custGeom>
          <a:solidFill>
            <a:srgbClr val="1E18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2"/>
          <p:cNvSpPr/>
          <p:nvPr/>
        </p:nvSpPr>
        <p:spPr>
          <a:xfrm>
            <a:off x="-129512" y="1321868"/>
            <a:ext cx="9297052" cy="2497394"/>
          </a:xfrm>
          <a:custGeom>
            <a:avLst/>
            <a:gdLst/>
            <a:ahLst/>
            <a:cxnLst/>
            <a:rect l="l" t="t" r="r" b="b"/>
            <a:pathLst>
              <a:path w="252038" h="67703" extrusionOk="0">
                <a:moveTo>
                  <a:pt x="247108" y="1"/>
                </a:moveTo>
                <a:cubicBezTo>
                  <a:pt x="241593" y="1"/>
                  <a:pt x="234775" y="222"/>
                  <a:pt x="227331" y="896"/>
                </a:cubicBezTo>
                <a:cubicBezTo>
                  <a:pt x="226471" y="977"/>
                  <a:pt x="225638" y="1058"/>
                  <a:pt x="224777" y="1138"/>
                </a:cubicBezTo>
                <a:cubicBezTo>
                  <a:pt x="213029" y="2375"/>
                  <a:pt x="200017" y="4821"/>
                  <a:pt x="188376" y="9472"/>
                </a:cubicBezTo>
                <a:cubicBezTo>
                  <a:pt x="188134" y="9553"/>
                  <a:pt x="187892" y="9660"/>
                  <a:pt x="187677" y="9768"/>
                </a:cubicBezTo>
                <a:cubicBezTo>
                  <a:pt x="185742" y="10548"/>
                  <a:pt x="183833" y="11408"/>
                  <a:pt x="182005" y="12322"/>
                </a:cubicBezTo>
                <a:lnTo>
                  <a:pt x="181145" y="12725"/>
                </a:lnTo>
                <a:lnTo>
                  <a:pt x="180929" y="12833"/>
                </a:lnTo>
                <a:cubicBezTo>
                  <a:pt x="180096" y="13236"/>
                  <a:pt x="179290" y="13639"/>
                  <a:pt x="178456" y="13989"/>
                </a:cubicBezTo>
                <a:cubicBezTo>
                  <a:pt x="176601" y="14822"/>
                  <a:pt x="174719" y="15602"/>
                  <a:pt x="172864" y="16301"/>
                </a:cubicBezTo>
                <a:cubicBezTo>
                  <a:pt x="169477" y="17591"/>
                  <a:pt x="165982" y="18693"/>
                  <a:pt x="162460" y="19581"/>
                </a:cubicBezTo>
                <a:cubicBezTo>
                  <a:pt x="159449" y="20360"/>
                  <a:pt x="156438" y="20979"/>
                  <a:pt x="153454" y="21463"/>
                </a:cubicBezTo>
                <a:cubicBezTo>
                  <a:pt x="153078" y="21516"/>
                  <a:pt x="152701" y="21597"/>
                  <a:pt x="152325" y="21651"/>
                </a:cubicBezTo>
                <a:cubicBezTo>
                  <a:pt x="150873" y="21866"/>
                  <a:pt x="149421" y="22054"/>
                  <a:pt x="147997" y="22215"/>
                </a:cubicBezTo>
                <a:cubicBezTo>
                  <a:pt x="146222" y="22403"/>
                  <a:pt x="144448" y="22565"/>
                  <a:pt x="142674" y="22672"/>
                </a:cubicBezTo>
                <a:cubicBezTo>
                  <a:pt x="140200" y="22834"/>
                  <a:pt x="137727" y="22887"/>
                  <a:pt x="135280" y="22887"/>
                </a:cubicBezTo>
                <a:cubicBezTo>
                  <a:pt x="134339" y="22887"/>
                  <a:pt x="133399" y="22887"/>
                  <a:pt x="132484" y="22860"/>
                </a:cubicBezTo>
                <a:cubicBezTo>
                  <a:pt x="131920" y="22860"/>
                  <a:pt x="131355" y="22834"/>
                  <a:pt x="130791" y="22807"/>
                </a:cubicBezTo>
                <a:cubicBezTo>
                  <a:pt x="130172" y="22807"/>
                  <a:pt x="129527" y="22780"/>
                  <a:pt x="128909" y="22726"/>
                </a:cubicBezTo>
                <a:cubicBezTo>
                  <a:pt x="128317" y="22699"/>
                  <a:pt x="127753" y="22672"/>
                  <a:pt x="127188" y="22645"/>
                </a:cubicBezTo>
                <a:cubicBezTo>
                  <a:pt x="125979" y="22565"/>
                  <a:pt x="124769" y="22484"/>
                  <a:pt x="123586" y="22377"/>
                </a:cubicBezTo>
                <a:cubicBezTo>
                  <a:pt x="123317" y="22350"/>
                  <a:pt x="123075" y="22323"/>
                  <a:pt x="122806" y="22296"/>
                </a:cubicBezTo>
                <a:cubicBezTo>
                  <a:pt x="121677" y="22215"/>
                  <a:pt x="120575" y="22081"/>
                  <a:pt x="119446" y="21973"/>
                </a:cubicBezTo>
                <a:cubicBezTo>
                  <a:pt x="118666" y="21866"/>
                  <a:pt x="117913" y="21785"/>
                  <a:pt x="117134" y="21678"/>
                </a:cubicBezTo>
                <a:cubicBezTo>
                  <a:pt x="115897" y="21516"/>
                  <a:pt x="114687" y="21328"/>
                  <a:pt x="113477" y="21140"/>
                </a:cubicBezTo>
                <a:cubicBezTo>
                  <a:pt x="111381" y="20817"/>
                  <a:pt x="109310" y="20441"/>
                  <a:pt x="107267" y="20065"/>
                </a:cubicBezTo>
                <a:cubicBezTo>
                  <a:pt x="104014" y="19419"/>
                  <a:pt x="100842" y="18720"/>
                  <a:pt x="97723" y="17968"/>
                </a:cubicBezTo>
                <a:cubicBezTo>
                  <a:pt x="89981" y="16059"/>
                  <a:pt x="82749" y="13827"/>
                  <a:pt x="76270" y="11731"/>
                </a:cubicBezTo>
                <a:lnTo>
                  <a:pt x="75195" y="11408"/>
                </a:lnTo>
                <a:lnTo>
                  <a:pt x="72668" y="10574"/>
                </a:lnTo>
                <a:lnTo>
                  <a:pt x="71700" y="10252"/>
                </a:lnTo>
                <a:lnTo>
                  <a:pt x="70893" y="9983"/>
                </a:lnTo>
                <a:cubicBezTo>
                  <a:pt x="66323" y="8478"/>
                  <a:pt x="62210" y="7080"/>
                  <a:pt x="58661" y="6031"/>
                </a:cubicBezTo>
                <a:cubicBezTo>
                  <a:pt x="58150" y="5897"/>
                  <a:pt x="57639" y="5735"/>
                  <a:pt x="57156" y="5601"/>
                </a:cubicBezTo>
                <a:lnTo>
                  <a:pt x="57048" y="5574"/>
                </a:lnTo>
                <a:cubicBezTo>
                  <a:pt x="49592" y="3511"/>
                  <a:pt x="40546" y="1530"/>
                  <a:pt x="30242" y="1530"/>
                </a:cubicBezTo>
                <a:cubicBezTo>
                  <a:pt x="21079" y="1530"/>
                  <a:pt x="10921" y="3097"/>
                  <a:pt x="0" y="7563"/>
                </a:cubicBezTo>
                <a:lnTo>
                  <a:pt x="0" y="50820"/>
                </a:lnTo>
                <a:cubicBezTo>
                  <a:pt x="0" y="50820"/>
                  <a:pt x="32255" y="22918"/>
                  <a:pt x="55078" y="22918"/>
                </a:cubicBezTo>
                <a:cubicBezTo>
                  <a:pt x="57935" y="22918"/>
                  <a:pt x="60644" y="23355"/>
                  <a:pt x="63124" y="24339"/>
                </a:cubicBezTo>
                <a:cubicBezTo>
                  <a:pt x="75114" y="29098"/>
                  <a:pt x="74200" y="35899"/>
                  <a:pt x="67398" y="40228"/>
                </a:cubicBezTo>
                <a:cubicBezTo>
                  <a:pt x="66888" y="40550"/>
                  <a:pt x="66323" y="40873"/>
                  <a:pt x="65758" y="41168"/>
                </a:cubicBezTo>
                <a:cubicBezTo>
                  <a:pt x="64844" y="41626"/>
                  <a:pt x="63903" y="42056"/>
                  <a:pt x="62936" y="42405"/>
                </a:cubicBezTo>
                <a:cubicBezTo>
                  <a:pt x="60812" y="43158"/>
                  <a:pt x="58607" y="43696"/>
                  <a:pt x="56376" y="44018"/>
                </a:cubicBezTo>
                <a:cubicBezTo>
                  <a:pt x="54712" y="44251"/>
                  <a:pt x="53027" y="44371"/>
                  <a:pt x="51341" y="44371"/>
                </a:cubicBezTo>
                <a:cubicBezTo>
                  <a:pt x="50303" y="44371"/>
                  <a:pt x="49265" y="44325"/>
                  <a:pt x="48230" y="44233"/>
                </a:cubicBezTo>
                <a:cubicBezTo>
                  <a:pt x="46328" y="44071"/>
                  <a:pt x="44464" y="43994"/>
                  <a:pt x="42641" y="43994"/>
                </a:cubicBezTo>
                <a:cubicBezTo>
                  <a:pt x="22455" y="43994"/>
                  <a:pt x="7225" y="53406"/>
                  <a:pt x="0" y="60014"/>
                </a:cubicBezTo>
                <a:lnTo>
                  <a:pt x="0" y="67703"/>
                </a:lnTo>
                <a:cubicBezTo>
                  <a:pt x="7501" y="59288"/>
                  <a:pt x="17609" y="53616"/>
                  <a:pt x="28712" y="51653"/>
                </a:cubicBezTo>
                <a:cubicBezTo>
                  <a:pt x="31445" y="51155"/>
                  <a:pt x="34540" y="50953"/>
                  <a:pt x="37916" y="50953"/>
                </a:cubicBezTo>
                <a:cubicBezTo>
                  <a:pt x="44203" y="50953"/>
                  <a:pt x="51467" y="51655"/>
                  <a:pt x="59199" y="52460"/>
                </a:cubicBezTo>
                <a:cubicBezTo>
                  <a:pt x="64522" y="52997"/>
                  <a:pt x="70033" y="53616"/>
                  <a:pt x="75625" y="54046"/>
                </a:cubicBezTo>
                <a:cubicBezTo>
                  <a:pt x="80007" y="54422"/>
                  <a:pt x="84416" y="54691"/>
                  <a:pt x="88798" y="54772"/>
                </a:cubicBezTo>
                <a:cubicBezTo>
                  <a:pt x="89623" y="54784"/>
                  <a:pt x="90447" y="54791"/>
                  <a:pt x="91268" y="54791"/>
                </a:cubicBezTo>
                <a:cubicBezTo>
                  <a:pt x="93927" y="54791"/>
                  <a:pt x="96567" y="54721"/>
                  <a:pt x="99175" y="54557"/>
                </a:cubicBezTo>
                <a:cubicBezTo>
                  <a:pt x="103853" y="54288"/>
                  <a:pt x="108477" y="53589"/>
                  <a:pt x="113047" y="52460"/>
                </a:cubicBezTo>
                <a:cubicBezTo>
                  <a:pt x="115843" y="51734"/>
                  <a:pt x="118585" y="50793"/>
                  <a:pt x="121220" y="49610"/>
                </a:cubicBezTo>
                <a:cubicBezTo>
                  <a:pt x="121973" y="49261"/>
                  <a:pt x="122726" y="48911"/>
                  <a:pt x="123451" y="48535"/>
                </a:cubicBezTo>
                <a:cubicBezTo>
                  <a:pt x="125145" y="47648"/>
                  <a:pt x="126785" y="46626"/>
                  <a:pt x="128344" y="45497"/>
                </a:cubicBezTo>
                <a:lnTo>
                  <a:pt x="128506" y="45389"/>
                </a:lnTo>
                <a:cubicBezTo>
                  <a:pt x="129823" y="44395"/>
                  <a:pt x="131140" y="43481"/>
                  <a:pt x="132404" y="42620"/>
                </a:cubicBezTo>
                <a:cubicBezTo>
                  <a:pt x="132807" y="42324"/>
                  <a:pt x="133237" y="42056"/>
                  <a:pt x="133640" y="41787"/>
                </a:cubicBezTo>
                <a:cubicBezTo>
                  <a:pt x="135227" y="40765"/>
                  <a:pt x="136786" y="39824"/>
                  <a:pt x="138291" y="38964"/>
                </a:cubicBezTo>
                <a:cubicBezTo>
                  <a:pt x="138587" y="38803"/>
                  <a:pt x="138883" y="38641"/>
                  <a:pt x="139152" y="38480"/>
                </a:cubicBezTo>
                <a:cubicBezTo>
                  <a:pt x="140523" y="37727"/>
                  <a:pt x="141867" y="37055"/>
                  <a:pt x="143157" y="36464"/>
                </a:cubicBezTo>
                <a:cubicBezTo>
                  <a:pt x="144636" y="35792"/>
                  <a:pt x="146061" y="35200"/>
                  <a:pt x="147459" y="34689"/>
                </a:cubicBezTo>
                <a:cubicBezTo>
                  <a:pt x="148991" y="34125"/>
                  <a:pt x="150497" y="33641"/>
                  <a:pt x="151975" y="33265"/>
                </a:cubicBezTo>
                <a:cubicBezTo>
                  <a:pt x="156537" y="32048"/>
                  <a:pt x="160860" y="31596"/>
                  <a:pt x="165157" y="31596"/>
                </a:cubicBezTo>
                <a:cubicBezTo>
                  <a:pt x="169978" y="31596"/>
                  <a:pt x="174767" y="32165"/>
                  <a:pt x="179827" y="32861"/>
                </a:cubicBezTo>
                <a:cubicBezTo>
                  <a:pt x="182327" y="33184"/>
                  <a:pt x="184881" y="33560"/>
                  <a:pt x="187543" y="33910"/>
                </a:cubicBezTo>
                <a:lnTo>
                  <a:pt x="188672" y="34044"/>
                </a:lnTo>
                <a:cubicBezTo>
                  <a:pt x="190661" y="35227"/>
                  <a:pt x="192812" y="36087"/>
                  <a:pt x="195070" y="36625"/>
                </a:cubicBezTo>
                <a:lnTo>
                  <a:pt x="195393" y="36706"/>
                </a:lnTo>
                <a:lnTo>
                  <a:pt x="195447" y="36706"/>
                </a:lnTo>
                <a:cubicBezTo>
                  <a:pt x="195904" y="36813"/>
                  <a:pt x="196361" y="36921"/>
                  <a:pt x="196845" y="37001"/>
                </a:cubicBezTo>
                <a:cubicBezTo>
                  <a:pt x="198277" y="37261"/>
                  <a:pt x="199867" y="37427"/>
                  <a:pt x="201586" y="37427"/>
                </a:cubicBezTo>
                <a:cubicBezTo>
                  <a:pt x="206450" y="37427"/>
                  <a:pt x="212351" y="36096"/>
                  <a:pt x="218648" y="31786"/>
                </a:cubicBezTo>
                <a:cubicBezTo>
                  <a:pt x="222371" y="29224"/>
                  <a:pt x="227125" y="28029"/>
                  <a:pt x="232268" y="28029"/>
                </a:cubicBezTo>
                <a:cubicBezTo>
                  <a:pt x="235221" y="28029"/>
                  <a:pt x="238303" y="28423"/>
                  <a:pt x="241392" y="29178"/>
                </a:cubicBezTo>
                <a:cubicBezTo>
                  <a:pt x="245102" y="30092"/>
                  <a:pt x="248677" y="31463"/>
                  <a:pt x="252038" y="33238"/>
                </a:cubicBezTo>
                <a:lnTo>
                  <a:pt x="252038" y="8988"/>
                </a:lnTo>
                <a:cubicBezTo>
                  <a:pt x="250640" y="9096"/>
                  <a:pt x="249134" y="9230"/>
                  <a:pt x="247575" y="9445"/>
                </a:cubicBezTo>
                <a:cubicBezTo>
                  <a:pt x="245559" y="9687"/>
                  <a:pt x="243408" y="10037"/>
                  <a:pt x="241176" y="10521"/>
                </a:cubicBezTo>
                <a:cubicBezTo>
                  <a:pt x="240531" y="10655"/>
                  <a:pt x="239886" y="10790"/>
                  <a:pt x="239241" y="10951"/>
                </a:cubicBezTo>
                <a:cubicBezTo>
                  <a:pt x="238569" y="11112"/>
                  <a:pt x="237870" y="11273"/>
                  <a:pt x="237198" y="11489"/>
                </a:cubicBezTo>
                <a:cubicBezTo>
                  <a:pt x="235988" y="11811"/>
                  <a:pt x="234805" y="12161"/>
                  <a:pt x="233622" y="12537"/>
                </a:cubicBezTo>
                <a:cubicBezTo>
                  <a:pt x="232466" y="12913"/>
                  <a:pt x="231310" y="13344"/>
                  <a:pt x="230127" y="13801"/>
                </a:cubicBezTo>
                <a:cubicBezTo>
                  <a:pt x="229858" y="13908"/>
                  <a:pt x="229616" y="14016"/>
                  <a:pt x="229348" y="14123"/>
                </a:cubicBezTo>
                <a:cubicBezTo>
                  <a:pt x="224965" y="15898"/>
                  <a:pt x="220825" y="18210"/>
                  <a:pt x="217035" y="21032"/>
                </a:cubicBezTo>
                <a:cubicBezTo>
                  <a:pt x="212735" y="24242"/>
                  <a:pt x="208745" y="25517"/>
                  <a:pt x="205522" y="25517"/>
                </a:cubicBezTo>
                <a:cubicBezTo>
                  <a:pt x="195787" y="25517"/>
                  <a:pt x="193053" y="13883"/>
                  <a:pt x="209937" y="8773"/>
                </a:cubicBezTo>
                <a:cubicBezTo>
                  <a:pt x="215260" y="7241"/>
                  <a:pt x="220718" y="6139"/>
                  <a:pt x="226256" y="5547"/>
                </a:cubicBezTo>
                <a:cubicBezTo>
                  <a:pt x="227896" y="5359"/>
                  <a:pt x="229563" y="5198"/>
                  <a:pt x="231176" y="5063"/>
                </a:cubicBezTo>
                <a:cubicBezTo>
                  <a:pt x="234187" y="4848"/>
                  <a:pt x="237117" y="4714"/>
                  <a:pt x="239886" y="4660"/>
                </a:cubicBezTo>
                <a:lnTo>
                  <a:pt x="240209" y="4660"/>
                </a:lnTo>
                <a:cubicBezTo>
                  <a:pt x="241218" y="4641"/>
                  <a:pt x="242207" y="4632"/>
                  <a:pt x="243172" y="4632"/>
                </a:cubicBezTo>
                <a:cubicBezTo>
                  <a:pt x="244929" y="4632"/>
                  <a:pt x="246604" y="4662"/>
                  <a:pt x="248166" y="4714"/>
                </a:cubicBezTo>
                <a:cubicBezTo>
                  <a:pt x="249537" y="4768"/>
                  <a:pt x="250828" y="4821"/>
                  <a:pt x="252011" y="4875"/>
                </a:cubicBezTo>
                <a:lnTo>
                  <a:pt x="252011" y="36"/>
                </a:lnTo>
                <a:cubicBezTo>
                  <a:pt x="251070" y="36"/>
                  <a:pt x="250048" y="9"/>
                  <a:pt x="248973" y="9"/>
                </a:cubicBezTo>
                <a:cubicBezTo>
                  <a:pt x="248369" y="3"/>
                  <a:pt x="247747" y="1"/>
                  <a:pt x="247108" y="1"/>
                </a:cubicBezTo>
                <a:close/>
              </a:path>
            </a:pathLst>
          </a:custGeom>
          <a:solidFill>
            <a:srgbClr val="FFFFFF">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2"/>
          <p:cNvSpPr/>
          <p:nvPr/>
        </p:nvSpPr>
        <p:spPr>
          <a:xfrm>
            <a:off x="4518497" y="-109810"/>
            <a:ext cx="4649042" cy="1629136"/>
          </a:xfrm>
          <a:custGeom>
            <a:avLst/>
            <a:gdLst/>
            <a:ahLst/>
            <a:cxnLst/>
            <a:rect l="l" t="t" r="r" b="b"/>
            <a:pathLst>
              <a:path w="126033" h="44165" extrusionOk="0">
                <a:moveTo>
                  <a:pt x="126033" y="1"/>
                </a:moveTo>
                <a:cubicBezTo>
                  <a:pt x="114739" y="7362"/>
                  <a:pt x="97559" y="12393"/>
                  <a:pt x="82178" y="12393"/>
                </a:cubicBezTo>
                <a:cubicBezTo>
                  <a:pt x="77056" y="12393"/>
                  <a:pt x="72134" y="11835"/>
                  <a:pt x="67694" y="10620"/>
                </a:cubicBezTo>
                <a:cubicBezTo>
                  <a:pt x="61671" y="8958"/>
                  <a:pt x="56325" y="8224"/>
                  <a:pt x="51680" y="8224"/>
                </a:cubicBezTo>
                <a:cubicBezTo>
                  <a:pt x="51515" y="8224"/>
                  <a:pt x="51351" y="8225"/>
                  <a:pt x="51188" y="8227"/>
                </a:cubicBezTo>
                <a:cubicBezTo>
                  <a:pt x="46564" y="8281"/>
                  <a:pt x="42638" y="9060"/>
                  <a:pt x="39385" y="10405"/>
                </a:cubicBezTo>
                <a:cubicBezTo>
                  <a:pt x="36751" y="11453"/>
                  <a:pt x="34358" y="13039"/>
                  <a:pt x="32369" y="15056"/>
                </a:cubicBezTo>
                <a:cubicBezTo>
                  <a:pt x="29573" y="17905"/>
                  <a:pt x="27879" y="21669"/>
                  <a:pt x="27637" y="25648"/>
                </a:cubicBezTo>
                <a:cubicBezTo>
                  <a:pt x="27637" y="25809"/>
                  <a:pt x="27610" y="25944"/>
                  <a:pt x="27610" y="26105"/>
                </a:cubicBezTo>
                <a:cubicBezTo>
                  <a:pt x="27368" y="28820"/>
                  <a:pt x="26454" y="30971"/>
                  <a:pt x="25029" y="32584"/>
                </a:cubicBezTo>
                <a:cubicBezTo>
                  <a:pt x="24223" y="33471"/>
                  <a:pt x="23282" y="34197"/>
                  <a:pt x="22233" y="34735"/>
                </a:cubicBezTo>
                <a:cubicBezTo>
                  <a:pt x="21454" y="35138"/>
                  <a:pt x="20647" y="35461"/>
                  <a:pt x="19814" y="35676"/>
                </a:cubicBezTo>
                <a:cubicBezTo>
                  <a:pt x="18712" y="35971"/>
                  <a:pt x="17583" y="36160"/>
                  <a:pt x="16453" y="36240"/>
                </a:cubicBezTo>
                <a:cubicBezTo>
                  <a:pt x="16158" y="36267"/>
                  <a:pt x="15835" y="36267"/>
                  <a:pt x="15512" y="36267"/>
                </a:cubicBezTo>
                <a:cubicBezTo>
                  <a:pt x="15315" y="36272"/>
                  <a:pt x="15118" y="36274"/>
                  <a:pt x="14921" y="36274"/>
                </a:cubicBezTo>
                <a:cubicBezTo>
                  <a:pt x="13936" y="36274"/>
                  <a:pt x="12954" y="36218"/>
                  <a:pt x="11991" y="36106"/>
                </a:cubicBezTo>
                <a:cubicBezTo>
                  <a:pt x="10915" y="35971"/>
                  <a:pt x="9840" y="35783"/>
                  <a:pt x="8765" y="35541"/>
                </a:cubicBezTo>
                <a:cubicBezTo>
                  <a:pt x="7528" y="35272"/>
                  <a:pt x="6291" y="34923"/>
                  <a:pt x="5001" y="34493"/>
                </a:cubicBezTo>
                <a:lnTo>
                  <a:pt x="4517" y="34331"/>
                </a:lnTo>
                <a:lnTo>
                  <a:pt x="4356" y="34278"/>
                </a:lnTo>
                <a:cubicBezTo>
                  <a:pt x="3603" y="34009"/>
                  <a:pt x="2823" y="33713"/>
                  <a:pt x="2070" y="33417"/>
                </a:cubicBezTo>
                <a:cubicBezTo>
                  <a:pt x="1372" y="33122"/>
                  <a:pt x="673" y="32826"/>
                  <a:pt x="0" y="32503"/>
                </a:cubicBezTo>
                <a:lnTo>
                  <a:pt x="0" y="32503"/>
                </a:lnTo>
                <a:cubicBezTo>
                  <a:pt x="0" y="32503"/>
                  <a:pt x="269" y="32907"/>
                  <a:pt x="780" y="33579"/>
                </a:cubicBezTo>
                <a:cubicBezTo>
                  <a:pt x="968" y="33767"/>
                  <a:pt x="1156" y="34009"/>
                  <a:pt x="1372" y="34278"/>
                </a:cubicBezTo>
                <a:lnTo>
                  <a:pt x="1587" y="34493"/>
                </a:lnTo>
                <a:cubicBezTo>
                  <a:pt x="2420" y="35434"/>
                  <a:pt x="3334" y="36321"/>
                  <a:pt x="4302" y="37127"/>
                </a:cubicBezTo>
                <a:cubicBezTo>
                  <a:pt x="5404" y="38095"/>
                  <a:pt x="6587" y="38956"/>
                  <a:pt x="7824" y="39708"/>
                </a:cubicBezTo>
                <a:cubicBezTo>
                  <a:pt x="8227" y="39977"/>
                  <a:pt x="8657" y="40219"/>
                  <a:pt x="9168" y="40488"/>
                </a:cubicBezTo>
                <a:cubicBezTo>
                  <a:pt x="9652" y="40784"/>
                  <a:pt x="10189" y="41052"/>
                  <a:pt x="10727" y="41294"/>
                </a:cubicBezTo>
                <a:cubicBezTo>
                  <a:pt x="12448" y="42128"/>
                  <a:pt x="14249" y="42773"/>
                  <a:pt x="16131" y="43230"/>
                </a:cubicBezTo>
                <a:cubicBezTo>
                  <a:pt x="17448" y="43580"/>
                  <a:pt x="18765" y="43795"/>
                  <a:pt x="20110" y="43956"/>
                </a:cubicBezTo>
                <a:lnTo>
                  <a:pt x="20190" y="43956"/>
                </a:lnTo>
                <a:lnTo>
                  <a:pt x="20594" y="43983"/>
                </a:lnTo>
                <a:lnTo>
                  <a:pt x="21212" y="44037"/>
                </a:lnTo>
                <a:cubicBezTo>
                  <a:pt x="21776" y="44090"/>
                  <a:pt x="22341" y="44117"/>
                  <a:pt x="22879" y="44144"/>
                </a:cubicBezTo>
                <a:cubicBezTo>
                  <a:pt x="23277" y="44158"/>
                  <a:pt x="23677" y="44164"/>
                  <a:pt x="24077" y="44164"/>
                </a:cubicBezTo>
                <a:cubicBezTo>
                  <a:pt x="26076" y="44164"/>
                  <a:pt x="28085" y="43996"/>
                  <a:pt x="30057" y="43660"/>
                </a:cubicBezTo>
                <a:cubicBezTo>
                  <a:pt x="35380" y="42746"/>
                  <a:pt x="39681" y="40595"/>
                  <a:pt x="43499" y="38041"/>
                </a:cubicBezTo>
                <a:cubicBezTo>
                  <a:pt x="45488" y="36697"/>
                  <a:pt x="47343" y="35246"/>
                  <a:pt x="49171" y="33767"/>
                </a:cubicBezTo>
                <a:cubicBezTo>
                  <a:pt x="56051" y="28219"/>
                  <a:pt x="62234" y="22520"/>
                  <a:pt x="71992" y="22520"/>
                </a:cubicBezTo>
                <a:cubicBezTo>
                  <a:pt x="75237" y="22520"/>
                  <a:pt x="78878" y="23150"/>
                  <a:pt x="83072" y="24626"/>
                </a:cubicBezTo>
                <a:cubicBezTo>
                  <a:pt x="100301" y="30698"/>
                  <a:pt x="113423" y="32537"/>
                  <a:pt x="123042" y="32537"/>
                </a:cubicBezTo>
                <a:cubicBezTo>
                  <a:pt x="123389" y="32537"/>
                  <a:pt x="123732" y="32535"/>
                  <a:pt x="124070" y="32530"/>
                </a:cubicBezTo>
                <a:cubicBezTo>
                  <a:pt x="124742" y="32530"/>
                  <a:pt x="125387" y="32503"/>
                  <a:pt x="126033" y="32476"/>
                </a:cubicBezTo>
                <a:lnTo>
                  <a:pt x="126033" y="1"/>
                </a:lnTo>
                <a:close/>
              </a:path>
            </a:pathLst>
          </a:custGeom>
          <a:solidFill>
            <a:srgbClr val="FFFFFF">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2"/>
          <p:cNvSpPr/>
          <p:nvPr/>
        </p:nvSpPr>
        <p:spPr>
          <a:xfrm>
            <a:off x="-130508" y="40913"/>
            <a:ext cx="4875126" cy="1850793"/>
          </a:xfrm>
          <a:custGeom>
            <a:avLst/>
            <a:gdLst/>
            <a:ahLst/>
            <a:cxnLst/>
            <a:rect l="l" t="t" r="r" b="b"/>
            <a:pathLst>
              <a:path w="132162" h="50174" extrusionOk="0">
                <a:moveTo>
                  <a:pt x="0" y="1"/>
                </a:moveTo>
                <a:lnTo>
                  <a:pt x="0" y="26992"/>
                </a:lnTo>
                <a:cubicBezTo>
                  <a:pt x="5216" y="24035"/>
                  <a:pt x="14544" y="20271"/>
                  <a:pt x="28148" y="20271"/>
                </a:cubicBezTo>
                <a:cubicBezTo>
                  <a:pt x="49763" y="20271"/>
                  <a:pt x="64307" y="27208"/>
                  <a:pt x="76915" y="34386"/>
                </a:cubicBezTo>
                <a:cubicBezTo>
                  <a:pt x="77668" y="34816"/>
                  <a:pt x="78421" y="35246"/>
                  <a:pt x="79174" y="35676"/>
                </a:cubicBezTo>
                <a:cubicBezTo>
                  <a:pt x="81728" y="37155"/>
                  <a:pt x="84201" y="38633"/>
                  <a:pt x="86674" y="40058"/>
                </a:cubicBezTo>
                <a:cubicBezTo>
                  <a:pt x="87830" y="40730"/>
                  <a:pt x="89013" y="41375"/>
                  <a:pt x="90169" y="42021"/>
                </a:cubicBezTo>
                <a:cubicBezTo>
                  <a:pt x="90438" y="42155"/>
                  <a:pt x="90707" y="42316"/>
                  <a:pt x="90976" y="42451"/>
                </a:cubicBezTo>
                <a:cubicBezTo>
                  <a:pt x="95842" y="45059"/>
                  <a:pt x="100735" y="47290"/>
                  <a:pt x="105950" y="48661"/>
                </a:cubicBezTo>
                <a:cubicBezTo>
                  <a:pt x="107482" y="49064"/>
                  <a:pt x="109042" y="49414"/>
                  <a:pt x="110601" y="49656"/>
                </a:cubicBezTo>
                <a:cubicBezTo>
                  <a:pt x="111811" y="49844"/>
                  <a:pt x="113047" y="49978"/>
                  <a:pt x="114311" y="50059"/>
                </a:cubicBezTo>
                <a:cubicBezTo>
                  <a:pt x="115329" y="50125"/>
                  <a:pt x="116346" y="50173"/>
                  <a:pt x="117394" y="50173"/>
                </a:cubicBezTo>
                <a:cubicBezTo>
                  <a:pt x="117619" y="50173"/>
                  <a:pt x="117846" y="50171"/>
                  <a:pt x="118075" y="50166"/>
                </a:cubicBezTo>
                <a:cubicBezTo>
                  <a:pt x="119285" y="50140"/>
                  <a:pt x="120548" y="50086"/>
                  <a:pt x="121812" y="49951"/>
                </a:cubicBezTo>
                <a:cubicBezTo>
                  <a:pt x="122134" y="49925"/>
                  <a:pt x="122484" y="49898"/>
                  <a:pt x="122806" y="49844"/>
                </a:cubicBezTo>
                <a:cubicBezTo>
                  <a:pt x="124957" y="49602"/>
                  <a:pt x="127108" y="49226"/>
                  <a:pt x="129205" y="48715"/>
                </a:cubicBezTo>
                <a:cubicBezTo>
                  <a:pt x="130173" y="48500"/>
                  <a:pt x="131140" y="48231"/>
                  <a:pt x="132162" y="47935"/>
                </a:cubicBezTo>
                <a:cubicBezTo>
                  <a:pt x="129742" y="47774"/>
                  <a:pt x="127350" y="47397"/>
                  <a:pt x="125038" y="46752"/>
                </a:cubicBezTo>
                <a:cubicBezTo>
                  <a:pt x="122511" y="46107"/>
                  <a:pt x="120064" y="45274"/>
                  <a:pt x="117672" y="44252"/>
                </a:cubicBezTo>
                <a:cubicBezTo>
                  <a:pt x="117241" y="44064"/>
                  <a:pt x="116811" y="43876"/>
                  <a:pt x="116381" y="43661"/>
                </a:cubicBezTo>
                <a:cubicBezTo>
                  <a:pt x="115440" y="43230"/>
                  <a:pt x="114499" y="42773"/>
                  <a:pt x="113531" y="42236"/>
                </a:cubicBezTo>
                <a:cubicBezTo>
                  <a:pt x="112375" y="41617"/>
                  <a:pt x="111192" y="40918"/>
                  <a:pt x="110010" y="40139"/>
                </a:cubicBezTo>
                <a:cubicBezTo>
                  <a:pt x="108746" y="39305"/>
                  <a:pt x="107456" y="38364"/>
                  <a:pt x="106165" y="37343"/>
                </a:cubicBezTo>
                <a:cubicBezTo>
                  <a:pt x="105654" y="36940"/>
                  <a:pt x="105144" y="36509"/>
                  <a:pt x="104633" y="36052"/>
                </a:cubicBezTo>
                <a:cubicBezTo>
                  <a:pt x="103638" y="35192"/>
                  <a:pt x="102643" y="34251"/>
                  <a:pt x="101649" y="33230"/>
                </a:cubicBezTo>
                <a:cubicBezTo>
                  <a:pt x="100170" y="31697"/>
                  <a:pt x="98745" y="30057"/>
                  <a:pt x="97455" y="28364"/>
                </a:cubicBezTo>
                <a:cubicBezTo>
                  <a:pt x="96030" y="26455"/>
                  <a:pt x="94632" y="24627"/>
                  <a:pt x="93288" y="22825"/>
                </a:cubicBezTo>
                <a:cubicBezTo>
                  <a:pt x="92159" y="21347"/>
                  <a:pt x="91029" y="19895"/>
                  <a:pt x="89927" y="18497"/>
                </a:cubicBezTo>
                <a:cubicBezTo>
                  <a:pt x="82210" y="8798"/>
                  <a:pt x="74906" y="1936"/>
                  <a:pt x="63686" y="1936"/>
                </a:cubicBezTo>
                <a:cubicBezTo>
                  <a:pt x="59233" y="1936"/>
                  <a:pt x="54162" y="3018"/>
                  <a:pt x="48203" y="5432"/>
                </a:cubicBezTo>
                <a:cubicBezTo>
                  <a:pt x="42799" y="7610"/>
                  <a:pt x="37234" y="8493"/>
                  <a:pt x="31773" y="8493"/>
                </a:cubicBezTo>
                <a:cubicBezTo>
                  <a:pt x="19711" y="8493"/>
                  <a:pt x="8161" y="4183"/>
                  <a:pt x="0" y="1"/>
                </a:cubicBezTo>
                <a:close/>
              </a:path>
            </a:pathLst>
          </a:custGeom>
          <a:solidFill>
            <a:srgbClr val="FFFFFF">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2"/>
          <p:cNvSpPr/>
          <p:nvPr/>
        </p:nvSpPr>
        <p:spPr>
          <a:xfrm>
            <a:off x="-129512" y="-875373"/>
            <a:ext cx="6708767" cy="1008910"/>
          </a:xfrm>
          <a:custGeom>
            <a:avLst/>
            <a:gdLst/>
            <a:ahLst/>
            <a:cxnLst/>
            <a:rect l="l" t="t" r="r" b="b"/>
            <a:pathLst>
              <a:path w="181871" h="27351" extrusionOk="0">
                <a:moveTo>
                  <a:pt x="0" y="0"/>
                </a:moveTo>
                <a:lnTo>
                  <a:pt x="0" y="20163"/>
                </a:lnTo>
                <a:cubicBezTo>
                  <a:pt x="12861" y="25394"/>
                  <a:pt x="22464" y="27351"/>
                  <a:pt x="30186" y="27351"/>
                </a:cubicBezTo>
                <a:cubicBezTo>
                  <a:pt x="53096" y="27351"/>
                  <a:pt x="59454" y="10131"/>
                  <a:pt x="85259" y="10131"/>
                </a:cubicBezTo>
                <a:cubicBezTo>
                  <a:pt x="89554" y="10131"/>
                  <a:pt x="94389" y="10608"/>
                  <a:pt x="99928" y="11722"/>
                </a:cubicBezTo>
                <a:cubicBezTo>
                  <a:pt x="111937" y="14131"/>
                  <a:pt x="122156" y="15211"/>
                  <a:pt x="131131" y="15211"/>
                </a:cubicBezTo>
                <a:cubicBezTo>
                  <a:pt x="152696" y="15211"/>
                  <a:pt x="167082" y="8979"/>
                  <a:pt x="181870" y="0"/>
                </a:cubicBezTo>
                <a:close/>
              </a:path>
            </a:pathLst>
          </a:custGeom>
          <a:solidFill>
            <a:srgbClr val="FFFFFF">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
          <p:cNvSpPr/>
          <p:nvPr/>
        </p:nvSpPr>
        <p:spPr>
          <a:xfrm>
            <a:off x="1981798" y="3384870"/>
            <a:ext cx="563309" cy="824104"/>
          </a:xfrm>
          <a:custGeom>
            <a:avLst/>
            <a:gdLst/>
            <a:ahLst/>
            <a:cxnLst/>
            <a:rect l="l" t="t" r="r" b="b"/>
            <a:pathLst>
              <a:path w="15271" h="22341" extrusionOk="0">
                <a:moveTo>
                  <a:pt x="646" y="0"/>
                </a:moveTo>
                <a:lnTo>
                  <a:pt x="3737" y="5538"/>
                </a:lnTo>
                <a:lnTo>
                  <a:pt x="0" y="5915"/>
                </a:lnTo>
                <a:lnTo>
                  <a:pt x="4409" y="6506"/>
                </a:lnTo>
                <a:lnTo>
                  <a:pt x="11345" y="9867"/>
                </a:lnTo>
                <a:lnTo>
                  <a:pt x="13174" y="13335"/>
                </a:lnTo>
                <a:lnTo>
                  <a:pt x="10270" y="12474"/>
                </a:lnTo>
                <a:lnTo>
                  <a:pt x="9222" y="8899"/>
                </a:lnTo>
                <a:lnTo>
                  <a:pt x="9222" y="8899"/>
                </a:lnTo>
                <a:lnTo>
                  <a:pt x="9813" y="12555"/>
                </a:lnTo>
                <a:lnTo>
                  <a:pt x="6103" y="11050"/>
                </a:lnTo>
                <a:lnTo>
                  <a:pt x="3899" y="8388"/>
                </a:lnTo>
                <a:lnTo>
                  <a:pt x="5592" y="11668"/>
                </a:lnTo>
                <a:lnTo>
                  <a:pt x="12690" y="14625"/>
                </a:lnTo>
                <a:lnTo>
                  <a:pt x="14894" y="22341"/>
                </a:lnTo>
                <a:lnTo>
                  <a:pt x="15271" y="18416"/>
                </a:lnTo>
                <a:lnTo>
                  <a:pt x="13926" y="12824"/>
                </a:lnTo>
                <a:lnTo>
                  <a:pt x="11372" y="8684"/>
                </a:lnTo>
                <a:lnTo>
                  <a:pt x="5001" y="5753"/>
                </a:lnTo>
                <a:lnTo>
                  <a:pt x="646" y="0"/>
                </a:lnTo>
                <a:close/>
              </a:path>
            </a:pathLst>
          </a:custGeom>
          <a:solidFill>
            <a:srgbClr val="1E18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2"/>
          <p:cNvSpPr/>
          <p:nvPr/>
        </p:nvSpPr>
        <p:spPr>
          <a:xfrm>
            <a:off x="2503424" y="2701603"/>
            <a:ext cx="162674" cy="1515302"/>
          </a:xfrm>
          <a:custGeom>
            <a:avLst/>
            <a:gdLst/>
            <a:ahLst/>
            <a:cxnLst/>
            <a:rect l="l" t="t" r="r" b="b"/>
            <a:pathLst>
              <a:path w="4410" h="41079" extrusionOk="0">
                <a:moveTo>
                  <a:pt x="2716" y="0"/>
                </a:moveTo>
                <a:lnTo>
                  <a:pt x="1667" y="10888"/>
                </a:lnTo>
                <a:lnTo>
                  <a:pt x="2232" y="18577"/>
                </a:lnTo>
                <a:lnTo>
                  <a:pt x="726" y="27368"/>
                </a:lnTo>
                <a:lnTo>
                  <a:pt x="753" y="36778"/>
                </a:lnTo>
                <a:lnTo>
                  <a:pt x="0" y="40810"/>
                </a:lnTo>
                <a:lnTo>
                  <a:pt x="2958" y="41079"/>
                </a:lnTo>
                <a:lnTo>
                  <a:pt x="2985" y="37181"/>
                </a:lnTo>
                <a:lnTo>
                  <a:pt x="3737" y="26212"/>
                </a:lnTo>
                <a:lnTo>
                  <a:pt x="4409" y="18658"/>
                </a:lnTo>
                <a:lnTo>
                  <a:pt x="2501" y="10351"/>
                </a:lnTo>
                <a:lnTo>
                  <a:pt x="2716" y="0"/>
                </a:lnTo>
                <a:close/>
              </a:path>
            </a:pathLst>
          </a:custGeom>
          <a:solidFill>
            <a:srgbClr val="1E18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2"/>
          <p:cNvSpPr/>
          <p:nvPr/>
        </p:nvSpPr>
        <p:spPr>
          <a:xfrm>
            <a:off x="1966932" y="2850333"/>
            <a:ext cx="606947" cy="758702"/>
          </a:xfrm>
          <a:custGeom>
            <a:avLst/>
            <a:gdLst/>
            <a:ahLst/>
            <a:cxnLst/>
            <a:rect l="l" t="t" r="r" b="b"/>
            <a:pathLst>
              <a:path w="16454" h="20568" extrusionOk="0">
                <a:moveTo>
                  <a:pt x="5995" y="1"/>
                </a:moveTo>
                <a:lnTo>
                  <a:pt x="5780" y="3388"/>
                </a:lnTo>
                <a:lnTo>
                  <a:pt x="8200" y="8120"/>
                </a:lnTo>
                <a:lnTo>
                  <a:pt x="8630" y="11695"/>
                </a:lnTo>
                <a:lnTo>
                  <a:pt x="5619" y="11427"/>
                </a:lnTo>
                <a:lnTo>
                  <a:pt x="3603" y="8604"/>
                </a:lnTo>
                <a:lnTo>
                  <a:pt x="4812" y="11400"/>
                </a:lnTo>
                <a:lnTo>
                  <a:pt x="1398" y="11077"/>
                </a:lnTo>
                <a:lnTo>
                  <a:pt x="0" y="12367"/>
                </a:lnTo>
                <a:lnTo>
                  <a:pt x="0" y="12367"/>
                </a:lnTo>
                <a:lnTo>
                  <a:pt x="1506" y="11695"/>
                </a:lnTo>
                <a:lnTo>
                  <a:pt x="8522" y="12367"/>
                </a:lnTo>
                <a:lnTo>
                  <a:pt x="10055" y="14841"/>
                </a:lnTo>
                <a:lnTo>
                  <a:pt x="12931" y="16427"/>
                </a:lnTo>
                <a:lnTo>
                  <a:pt x="16238" y="20567"/>
                </a:lnTo>
                <a:lnTo>
                  <a:pt x="16453" y="18524"/>
                </a:lnTo>
                <a:lnTo>
                  <a:pt x="13899" y="15217"/>
                </a:lnTo>
                <a:lnTo>
                  <a:pt x="13173" y="11265"/>
                </a:lnTo>
                <a:lnTo>
                  <a:pt x="13577" y="10512"/>
                </a:lnTo>
                <a:lnTo>
                  <a:pt x="15082" y="6292"/>
                </a:lnTo>
                <a:lnTo>
                  <a:pt x="14867" y="4248"/>
                </a:lnTo>
                <a:lnTo>
                  <a:pt x="14706" y="5888"/>
                </a:lnTo>
                <a:lnTo>
                  <a:pt x="13039" y="9733"/>
                </a:lnTo>
                <a:lnTo>
                  <a:pt x="11748" y="7717"/>
                </a:lnTo>
                <a:lnTo>
                  <a:pt x="12152" y="5243"/>
                </a:lnTo>
                <a:lnTo>
                  <a:pt x="11023" y="2582"/>
                </a:lnTo>
                <a:lnTo>
                  <a:pt x="11614" y="5163"/>
                </a:lnTo>
                <a:lnTo>
                  <a:pt x="10969" y="7501"/>
                </a:lnTo>
                <a:lnTo>
                  <a:pt x="9194" y="5189"/>
                </a:lnTo>
                <a:lnTo>
                  <a:pt x="8953" y="1694"/>
                </a:lnTo>
                <a:lnTo>
                  <a:pt x="8764" y="5270"/>
                </a:lnTo>
                <a:lnTo>
                  <a:pt x="12259" y="10163"/>
                </a:lnTo>
                <a:lnTo>
                  <a:pt x="12851" y="15056"/>
                </a:lnTo>
                <a:lnTo>
                  <a:pt x="10754" y="14276"/>
                </a:lnTo>
                <a:lnTo>
                  <a:pt x="9490" y="12421"/>
                </a:lnTo>
                <a:lnTo>
                  <a:pt x="8926" y="7985"/>
                </a:lnTo>
                <a:lnTo>
                  <a:pt x="6318" y="3442"/>
                </a:lnTo>
                <a:lnTo>
                  <a:pt x="5995" y="1"/>
                </a:lnTo>
                <a:close/>
              </a:path>
            </a:pathLst>
          </a:custGeom>
          <a:solidFill>
            <a:srgbClr val="1E18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2"/>
          <p:cNvSpPr/>
          <p:nvPr/>
        </p:nvSpPr>
        <p:spPr>
          <a:xfrm>
            <a:off x="2551009" y="3134957"/>
            <a:ext cx="615874" cy="662499"/>
          </a:xfrm>
          <a:custGeom>
            <a:avLst/>
            <a:gdLst/>
            <a:ahLst/>
            <a:cxnLst/>
            <a:rect l="l" t="t" r="r" b="b"/>
            <a:pathLst>
              <a:path w="16696" h="17960" extrusionOk="0">
                <a:moveTo>
                  <a:pt x="3119" y="1"/>
                </a:moveTo>
                <a:lnTo>
                  <a:pt x="4195" y="1237"/>
                </a:lnTo>
                <a:lnTo>
                  <a:pt x="5593" y="8146"/>
                </a:lnTo>
                <a:lnTo>
                  <a:pt x="3684" y="10351"/>
                </a:lnTo>
                <a:lnTo>
                  <a:pt x="3012" y="13577"/>
                </a:lnTo>
                <a:lnTo>
                  <a:pt x="1" y="17959"/>
                </a:lnTo>
                <a:lnTo>
                  <a:pt x="2017" y="17529"/>
                </a:lnTo>
                <a:lnTo>
                  <a:pt x="4437" y="14141"/>
                </a:lnTo>
                <a:lnTo>
                  <a:pt x="8012" y="12286"/>
                </a:lnTo>
                <a:lnTo>
                  <a:pt x="8846" y="12448"/>
                </a:lnTo>
                <a:lnTo>
                  <a:pt x="13335" y="12663"/>
                </a:lnTo>
                <a:lnTo>
                  <a:pt x="15217" y="11829"/>
                </a:lnTo>
                <a:lnTo>
                  <a:pt x="15217" y="11829"/>
                </a:lnTo>
                <a:lnTo>
                  <a:pt x="13604" y="12179"/>
                </a:lnTo>
                <a:lnTo>
                  <a:pt x="9437" y="11695"/>
                </a:lnTo>
                <a:lnTo>
                  <a:pt x="10996" y="9894"/>
                </a:lnTo>
                <a:lnTo>
                  <a:pt x="13470" y="9544"/>
                </a:lnTo>
                <a:lnTo>
                  <a:pt x="15701" y="7662"/>
                </a:lnTo>
                <a:lnTo>
                  <a:pt x="13389" y="9007"/>
                </a:lnTo>
                <a:lnTo>
                  <a:pt x="10970" y="9060"/>
                </a:lnTo>
                <a:lnTo>
                  <a:pt x="12663" y="6695"/>
                </a:lnTo>
                <a:lnTo>
                  <a:pt x="15916" y="5431"/>
                </a:lnTo>
                <a:lnTo>
                  <a:pt x="15916" y="5431"/>
                </a:lnTo>
                <a:lnTo>
                  <a:pt x="12448" y="6291"/>
                </a:lnTo>
                <a:lnTo>
                  <a:pt x="8819" y="11104"/>
                </a:lnTo>
                <a:lnTo>
                  <a:pt x="4302" y="13093"/>
                </a:lnTo>
                <a:lnTo>
                  <a:pt x="4437" y="10835"/>
                </a:lnTo>
                <a:lnTo>
                  <a:pt x="5835" y="9087"/>
                </a:lnTo>
                <a:lnTo>
                  <a:pt x="9921" y="7259"/>
                </a:lnTo>
                <a:lnTo>
                  <a:pt x="13470" y="3442"/>
                </a:lnTo>
                <a:lnTo>
                  <a:pt x="16696" y="2097"/>
                </a:lnTo>
                <a:lnTo>
                  <a:pt x="13389" y="2904"/>
                </a:lnTo>
                <a:lnTo>
                  <a:pt x="9572" y="6614"/>
                </a:lnTo>
                <a:lnTo>
                  <a:pt x="6265" y="8066"/>
                </a:lnTo>
                <a:lnTo>
                  <a:pt x="5646" y="5108"/>
                </a:lnTo>
                <a:lnTo>
                  <a:pt x="7743" y="2366"/>
                </a:lnTo>
                <a:lnTo>
                  <a:pt x="5431" y="4329"/>
                </a:lnTo>
                <a:lnTo>
                  <a:pt x="4732" y="968"/>
                </a:lnTo>
                <a:lnTo>
                  <a:pt x="3119" y="1"/>
                </a:lnTo>
                <a:close/>
              </a:path>
            </a:pathLst>
          </a:custGeom>
          <a:solidFill>
            <a:srgbClr val="1E18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2"/>
          <p:cNvSpPr/>
          <p:nvPr/>
        </p:nvSpPr>
        <p:spPr>
          <a:xfrm>
            <a:off x="2566853" y="3374952"/>
            <a:ext cx="122024" cy="329295"/>
          </a:xfrm>
          <a:custGeom>
            <a:avLst/>
            <a:gdLst/>
            <a:ahLst/>
            <a:cxnLst/>
            <a:rect l="l" t="t" r="r" b="b"/>
            <a:pathLst>
              <a:path w="3308" h="8927" extrusionOk="0">
                <a:moveTo>
                  <a:pt x="108" y="1"/>
                </a:moveTo>
                <a:lnTo>
                  <a:pt x="1" y="2609"/>
                </a:lnTo>
                <a:lnTo>
                  <a:pt x="1829" y="5190"/>
                </a:lnTo>
                <a:lnTo>
                  <a:pt x="2340" y="8496"/>
                </a:lnTo>
                <a:lnTo>
                  <a:pt x="3307" y="8926"/>
                </a:lnTo>
                <a:lnTo>
                  <a:pt x="2850" y="5458"/>
                </a:lnTo>
                <a:lnTo>
                  <a:pt x="3092" y="2770"/>
                </a:lnTo>
                <a:lnTo>
                  <a:pt x="1883" y="888"/>
                </a:lnTo>
                <a:lnTo>
                  <a:pt x="2420" y="2501"/>
                </a:lnTo>
                <a:lnTo>
                  <a:pt x="2205" y="4625"/>
                </a:lnTo>
                <a:lnTo>
                  <a:pt x="458" y="2555"/>
                </a:lnTo>
                <a:lnTo>
                  <a:pt x="108" y="1"/>
                </a:lnTo>
                <a:close/>
              </a:path>
            </a:pathLst>
          </a:custGeom>
          <a:solidFill>
            <a:srgbClr val="1E18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2"/>
          <p:cNvSpPr/>
          <p:nvPr/>
        </p:nvSpPr>
        <p:spPr>
          <a:xfrm>
            <a:off x="2591696" y="3762709"/>
            <a:ext cx="238035" cy="259836"/>
          </a:xfrm>
          <a:custGeom>
            <a:avLst/>
            <a:gdLst/>
            <a:ahLst/>
            <a:cxnLst/>
            <a:rect l="l" t="t" r="r" b="b"/>
            <a:pathLst>
              <a:path w="6453" h="7044" extrusionOk="0">
                <a:moveTo>
                  <a:pt x="6398" y="0"/>
                </a:moveTo>
                <a:lnTo>
                  <a:pt x="4060" y="1129"/>
                </a:lnTo>
                <a:lnTo>
                  <a:pt x="2662" y="3979"/>
                </a:lnTo>
                <a:lnTo>
                  <a:pt x="0" y="5995"/>
                </a:lnTo>
                <a:lnTo>
                  <a:pt x="54" y="7044"/>
                </a:lnTo>
                <a:lnTo>
                  <a:pt x="2877" y="5001"/>
                </a:lnTo>
                <a:lnTo>
                  <a:pt x="5377" y="3925"/>
                </a:lnTo>
                <a:lnTo>
                  <a:pt x="6452" y="1963"/>
                </a:lnTo>
                <a:lnTo>
                  <a:pt x="5296" y="3199"/>
                </a:lnTo>
                <a:lnTo>
                  <a:pt x="3334" y="4033"/>
                </a:lnTo>
                <a:lnTo>
                  <a:pt x="4302" y="1506"/>
                </a:lnTo>
                <a:lnTo>
                  <a:pt x="6398" y="0"/>
                </a:lnTo>
                <a:close/>
              </a:path>
            </a:pathLst>
          </a:custGeom>
          <a:solidFill>
            <a:srgbClr val="1E18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2"/>
          <p:cNvSpPr/>
          <p:nvPr/>
        </p:nvSpPr>
        <p:spPr>
          <a:xfrm>
            <a:off x="2580777" y="2856309"/>
            <a:ext cx="182519" cy="319335"/>
          </a:xfrm>
          <a:custGeom>
            <a:avLst/>
            <a:gdLst/>
            <a:ahLst/>
            <a:cxnLst/>
            <a:rect l="l" t="t" r="r" b="b"/>
            <a:pathLst>
              <a:path w="4948" h="8657" extrusionOk="0">
                <a:moveTo>
                  <a:pt x="4275" y="0"/>
                </a:moveTo>
                <a:lnTo>
                  <a:pt x="2393" y="1801"/>
                </a:lnTo>
                <a:lnTo>
                  <a:pt x="1936" y="4920"/>
                </a:lnTo>
                <a:lnTo>
                  <a:pt x="0" y="7662"/>
                </a:lnTo>
                <a:lnTo>
                  <a:pt x="377" y="8657"/>
                </a:lnTo>
                <a:lnTo>
                  <a:pt x="2447" y="5834"/>
                </a:lnTo>
                <a:lnTo>
                  <a:pt x="4517" y="4086"/>
                </a:lnTo>
                <a:lnTo>
                  <a:pt x="4947" y="1882"/>
                </a:lnTo>
                <a:lnTo>
                  <a:pt x="4194" y="3387"/>
                </a:lnTo>
                <a:lnTo>
                  <a:pt x="2581" y="4785"/>
                </a:lnTo>
                <a:lnTo>
                  <a:pt x="2743" y="2097"/>
                </a:lnTo>
                <a:lnTo>
                  <a:pt x="4275" y="0"/>
                </a:lnTo>
                <a:close/>
              </a:path>
            </a:pathLst>
          </a:custGeom>
          <a:solidFill>
            <a:srgbClr val="1E18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2"/>
          <p:cNvSpPr/>
          <p:nvPr/>
        </p:nvSpPr>
        <p:spPr>
          <a:xfrm>
            <a:off x="6738866" y="3675438"/>
            <a:ext cx="179531" cy="707133"/>
          </a:xfrm>
          <a:custGeom>
            <a:avLst/>
            <a:gdLst/>
            <a:ahLst/>
            <a:cxnLst/>
            <a:rect l="l" t="t" r="r" b="b"/>
            <a:pathLst>
              <a:path w="4867" h="19170" extrusionOk="0">
                <a:moveTo>
                  <a:pt x="3711" y="1"/>
                </a:moveTo>
                <a:lnTo>
                  <a:pt x="1" y="485"/>
                </a:lnTo>
                <a:lnTo>
                  <a:pt x="1936" y="19169"/>
                </a:lnTo>
                <a:lnTo>
                  <a:pt x="4732" y="18954"/>
                </a:lnTo>
                <a:lnTo>
                  <a:pt x="486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2"/>
          <p:cNvSpPr/>
          <p:nvPr/>
        </p:nvSpPr>
        <p:spPr>
          <a:xfrm>
            <a:off x="6638717" y="3829148"/>
            <a:ext cx="383814" cy="130951"/>
          </a:xfrm>
          <a:custGeom>
            <a:avLst/>
            <a:gdLst/>
            <a:ahLst/>
            <a:cxnLst/>
            <a:rect l="l" t="t" r="r" b="b"/>
            <a:pathLst>
              <a:path w="10405" h="3550" extrusionOk="0">
                <a:moveTo>
                  <a:pt x="9786" y="1"/>
                </a:moveTo>
                <a:lnTo>
                  <a:pt x="0" y="28"/>
                </a:lnTo>
                <a:lnTo>
                  <a:pt x="269" y="3550"/>
                </a:lnTo>
                <a:lnTo>
                  <a:pt x="10405" y="3173"/>
                </a:lnTo>
                <a:lnTo>
                  <a:pt x="978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2"/>
          <p:cNvSpPr/>
          <p:nvPr/>
        </p:nvSpPr>
        <p:spPr>
          <a:xfrm>
            <a:off x="6781508" y="3675438"/>
            <a:ext cx="174589" cy="707133"/>
          </a:xfrm>
          <a:custGeom>
            <a:avLst/>
            <a:gdLst/>
            <a:ahLst/>
            <a:cxnLst/>
            <a:rect l="l" t="t" r="r" b="b"/>
            <a:pathLst>
              <a:path w="4733" h="19170" extrusionOk="0">
                <a:moveTo>
                  <a:pt x="3711" y="1"/>
                </a:moveTo>
                <a:lnTo>
                  <a:pt x="1" y="485"/>
                </a:lnTo>
                <a:lnTo>
                  <a:pt x="1936" y="19169"/>
                </a:lnTo>
                <a:lnTo>
                  <a:pt x="4732" y="18954"/>
                </a:lnTo>
                <a:lnTo>
                  <a:pt x="37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2"/>
          <p:cNvSpPr/>
          <p:nvPr/>
        </p:nvSpPr>
        <p:spPr>
          <a:xfrm>
            <a:off x="6681359" y="3829148"/>
            <a:ext cx="383814" cy="129955"/>
          </a:xfrm>
          <a:custGeom>
            <a:avLst/>
            <a:gdLst/>
            <a:ahLst/>
            <a:cxnLst/>
            <a:rect l="l" t="t" r="r" b="b"/>
            <a:pathLst>
              <a:path w="10405" h="3523" extrusionOk="0">
                <a:moveTo>
                  <a:pt x="9786" y="1"/>
                </a:moveTo>
                <a:lnTo>
                  <a:pt x="0" y="28"/>
                </a:lnTo>
                <a:lnTo>
                  <a:pt x="269" y="3523"/>
                </a:lnTo>
                <a:lnTo>
                  <a:pt x="10405" y="3173"/>
                </a:lnTo>
                <a:lnTo>
                  <a:pt x="978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2"/>
          <p:cNvSpPr/>
          <p:nvPr/>
        </p:nvSpPr>
        <p:spPr>
          <a:xfrm>
            <a:off x="-369503" y="3057646"/>
            <a:ext cx="10108245" cy="2469360"/>
          </a:xfrm>
          <a:custGeom>
            <a:avLst/>
            <a:gdLst/>
            <a:ahLst/>
            <a:cxnLst/>
            <a:rect l="l" t="t" r="r" b="b"/>
            <a:pathLst>
              <a:path w="274029" h="66943" extrusionOk="0">
                <a:moveTo>
                  <a:pt x="699" y="0"/>
                </a:moveTo>
                <a:lnTo>
                  <a:pt x="699" y="0"/>
                </a:lnTo>
                <a:cubicBezTo>
                  <a:pt x="0" y="15028"/>
                  <a:pt x="269" y="30110"/>
                  <a:pt x="1479" y="45111"/>
                </a:cubicBezTo>
                <a:cubicBezTo>
                  <a:pt x="2258" y="55112"/>
                  <a:pt x="5834" y="63850"/>
                  <a:pt x="13738" y="63850"/>
                </a:cubicBezTo>
                <a:lnTo>
                  <a:pt x="240047" y="63850"/>
                </a:lnTo>
                <a:cubicBezTo>
                  <a:pt x="243269" y="63850"/>
                  <a:pt x="246733" y="63423"/>
                  <a:pt x="250099" y="63423"/>
                </a:cubicBezTo>
                <a:cubicBezTo>
                  <a:pt x="251874" y="63423"/>
                  <a:pt x="253621" y="63541"/>
                  <a:pt x="255291" y="63903"/>
                </a:cubicBezTo>
                <a:cubicBezTo>
                  <a:pt x="258556" y="64612"/>
                  <a:pt x="261131" y="66942"/>
                  <a:pt x="264540" y="66942"/>
                </a:cubicBezTo>
                <a:cubicBezTo>
                  <a:pt x="264752" y="66942"/>
                  <a:pt x="264966" y="66933"/>
                  <a:pt x="265184" y="66914"/>
                </a:cubicBezTo>
                <a:cubicBezTo>
                  <a:pt x="267792" y="66672"/>
                  <a:pt x="270453" y="65140"/>
                  <a:pt x="271959" y="62075"/>
                </a:cubicBezTo>
                <a:cubicBezTo>
                  <a:pt x="273276" y="59360"/>
                  <a:pt x="273491" y="55919"/>
                  <a:pt x="273626" y="52612"/>
                </a:cubicBezTo>
                <a:cubicBezTo>
                  <a:pt x="274029" y="43445"/>
                  <a:pt x="273303" y="34573"/>
                  <a:pt x="273437" y="25567"/>
                </a:cubicBezTo>
                <a:cubicBezTo>
                  <a:pt x="273437" y="21857"/>
                  <a:pt x="273384" y="18174"/>
                  <a:pt x="273384" y="14464"/>
                </a:cubicBezTo>
                <a:cubicBezTo>
                  <a:pt x="273061" y="14437"/>
                  <a:pt x="272711" y="14437"/>
                  <a:pt x="272389" y="14437"/>
                </a:cubicBezTo>
                <a:cubicBezTo>
                  <a:pt x="272028" y="14430"/>
                  <a:pt x="271667" y="14427"/>
                  <a:pt x="271306" y="14427"/>
                </a:cubicBezTo>
                <a:cubicBezTo>
                  <a:pt x="258001" y="14427"/>
                  <a:pt x="245023" y="18707"/>
                  <a:pt x="232224" y="22529"/>
                </a:cubicBezTo>
                <a:cubicBezTo>
                  <a:pt x="204829" y="30728"/>
                  <a:pt x="176736" y="37073"/>
                  <a:pt x="148239" y="38847"/>
                </a:cubicBezTo>
                <a:cubicBezTo>
                  <a:pt x="143001" y="39173"/>
                  <a:pt x="137745" y="39343"/>
                  <a:pt x="132488" y="39343"/>
                </a:cubicBezTo>
                <a:cubicBezTo>
                  <a:pt x="109116" y="39343"/>
                  <a:pt x="85721" y="35985"/>
                  <a:pt x="63796" y="28040"/>
                </a:cubicBezTo>
                <a:cubicBezTo>
                  <a:pt x="52693" y="24007"/>
                  <a:pt x="42020" y="19357"/>
                  <a:pt x="31777" y="13550"/>
                </a:cubicBezTo>
                <a:cubicBezTo>
                  <a:pt x="21991" y="7985"/>
                  <a:pt x="11990" y="1774"/>
                  <a:pt x="6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2"/>
          <p:cNvSpPr/>
          <p:nvPr/>
        </p:nvSpPr>
        <p:spPr>
          <a:xfrm>
            <a:off x="1043621" y="4816885"/>
            <a:ext cx="1204930" cy="148767"/>
          </a:xfrm>
          <a:custGeom>
            <a:avLst/>
            <a:gdLst/>
            <a:ahLst/>
            <a:cxnLst/>
            <a:rect l="l" t="t" r="r" b="b"/>
            <a:pathLst>
              <a:path w="32665" h="4033" extrusionOk="0">
                <a:moveTo>
                  <a:pt x="16333" y="0"/>
                </a:moveTo>
                <a:cubicBezTo>
                  <a:pt x="10849" y="0"/>
                  <a:pt x="5364" y="672"/>
                  <a:pt x="1" y="2017"/>
                </a:cubicBezTo>
                <a:cubicBezTo>
                  <a:pt x="5364" y="3361"/>
                  <a:pt x="10849" y="4033"/>
                  <a:pt x="16333" y="4033"/>
                </a:cubicBezTo>
                <a:cubicBezTo>
                  <a:pt x="21817" y="4033"/>
                  <a:pt x="27302" y="3361"/>
                  <a:pt x="32665" y="2017"/>
                </a:cubicBezTo>
                <a:cubicBezTo>
                  <a:pt x="27302" y="672"/>
                  <a:pt x="21817" y="0"/>
                  <a:pt x="16333"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2"/>
          <p:cNvSpPr/>
          <p:nvPr/>
        </p:nvSpPr>
        <p:spPr>
          <a:xfrm>
            <a:off x="1443297" y="3422464"/>
            <a:ext cx="420481" cy="483079"/>
          </a:xfrm>
          <a:custGeom>
            <a:avLst/>
            <a:gdLst/>
            <a:ahLst/>
            <a:cxnLst/>
            <a:rect l="l" t="t" r="r" b="b"/>
            <a:pathLst>
              <a:path w="11399" h="13096" extrusionOk="0">
                <a:moveTo>
                  <a:pt x="5724" y="1"/>
                </a:moveTo>
                <a:cubicBezTo>
                  <a:pt x="4421" y="1"/>
                  <a:pt x="3061" y="734"/>
                  <a:pt x="2178" y="1643"/>
                </a:cubicBezTo>
                <a:cubicBezTo>
                  <a:pt x="1452" y="2396"/>
                  <a:pt x="1506" y="3149"/>
                  <a:pt x="1559" y="4144"/>
                </a:cubicBezTo>
                <a:cubicBezTo>
                  <a:pt x="1586" y="5219"/>
                  <a:pt x="1936" y="5999"/>
                  <a:pt x="2420" y="7020"/>
                </a:cubicBezTo>
                <a:cubicBezTo>
                  <a:pt x="2904" y="8042"/>
                  <a:pt x="2662" y="8875"/>
                  <a:pt x="1774" y="9547"/>
                </a:cubicBezTo>
                <a:cubicBezTo>
                  <a:pt x="1156" y="10031"/>
                  <a:pt x="565" y="10542"/>
                  <a:pt x="0" y="11133"/>
                </a:cubicBezTo>
                <a:cubicBezTo>
                  <a:pt x="914" y="10838"/>
                  <a:pt x="1882" y="10649"/>
                  <a:pt x="2850" y="10623"/>
                </a:cubicBezTo>
                <a:cubicBezTo>
                  <a:pt x="2894" y="10611"/>
                  <a:pt x="2944" y="10605"/>
                  <a:pt x="2994" y="10605"/>
                </a:cubicBezTo>
                <a:cubicBezTo>
                  <a:pt x="3064" y="10605"/>
                  <a:pt x="3136" y="10618"/>
                  <a:pt x="3199" y="10649"/>
                </a:cubicBezTo>
                <a:cubicBezTo>
                  <a:pt x="3361" y="10730"/>
                  <a:pt x="3468" y="10865"/>
                  <a:pt x="3522" y="11026"/>
                </a:cubicBezTo>
                <a:cubicBezTo>
                  <a:pt x="3764" y="11644"/>
                  <a:pt x="3871" y="12316"/>
                  <a:pt x="3871" y="12988"/>
                </a:cubicBezTo>
                <a:cubicBezTo>
                  <a:pt x="4194" y="12424"/>
                  <a:pt x="4597" y="11940"/>
                  <a:pt x="5108" y="11537"/>
                </a:cubicBezTo>
                <a:cubicBezTo>
                  <a:pt x="5436" y="11291"/>
                  <a:pt x="5823" y="11165"/>
                  <a:pt x="6210" y="11165"/>
                </a:cubicBezTo>
                <a:cubicBezTo>
                  <a:pt x="6458" y="11165"/>
                  <a:pt x="6705" y="11217"/>
                  <a:pt x="6936" y="11322"/>
                </a:cubicBezTo>
                <a:cubicBezTo>
                  <a:pt x="7232" y="11510"/>
                  <a:pt x="7474" y="11752"/>
                  <a:pt x="7689" y="12021"/>
                </a:cubicBezTo>
                <a:cubicBezTo>
                  <a:pt x="7958" y="12370"/>
                  <a:pt x="8254" y="12720"/>
                  <a:pt x="8522" y="13096"/>
                </a:cubicBezTo>
                <a:cubicBezTo>
                  <a:pt x="8280" y="12585"/>
                  <a:pt x="8146" y="12047"/>
                  <a:pt x="8146" y="11510"/>
                </a:cubicBezTo>
                <a:cubicBezTo>
                  <a:pt x="8092" y="11187"/>
                  <a:pt x="8227" y="10865"/>
                  <a:pt x="8469" y="10649"/>
                </a:cubicBezTo>
                <a:cubicBezTo>
                  <a:pt x="8601" y="10583"/>
                  <a:pt x="8734" y="10535"/>
                  <a:pt x="8867" y="10535"/>
                </a:cubicBezTo>
                <a:cubicBezTo>
                  <a:pt x="8895" y="10535"/>
                  <a:pt x="8924" y="10537"/>
                  <a:pt x="8953" y="10542"/>
                </a:cubicBezTo>
                <a:cubicBezTo>
                  <a:pt x="9489" y="10601"/>
                  <a:pt x="10039" y="10837"/>
                  <a:pt x="10572" y="10837"/>
                </a:cubicBezTo>
                <a:cubicBezTo>
                  <a:pt x="10761" y="10837"/>
                  <a:pt x="10947" y="10807"/>
                  <a:pt x="11130" y="10730"/>
                </a:cubicBezTo>
                <a:lnTo>
                  <a:pt x="11184" y="10703"/>
                </a:lnTo>
                <a:cubicBezTo>
                  <a:pt x="11291" y="10676"/>
                  <a:pt x="11399" y="10569"/>
                  <a:pt x="11345" y="10461"/>
                </a:cubicBezTo>
                <a:cubicBezTo>
                  <a:pt x="11318" y="10434"/>
                  <a:pt x="11291" y="10381"/>
                  <a:pt x="11265" y="10381"/>
                </a:cubicBezTo>
                <a:cubicBezTo>
                  <a:pt x="8872" y="8687"/>
                  <a:pt x="5915" y="8015"/>
                  <a:pt x="3979" y="5757"/>
                </a:cubicBezTo>
                <a:cubicBezTo>
                  <a:pt x="3011" y="4601"/>
                  <a:pt x="2796" y="2504"/>
                  <a:pt x="4167" y="1536"/>
                </a:cubicBezTo>
                <a:cubicBezTo>
                  <a:pt x="4446" y="1350"/>
                  <a:pt x="4769" y="1262"/>
                  <a:pt x="5090" y="1262"/>
                </a:cubicBezTo>
                <a:cubicBezTo>
                  <a:pt x="5327" y="1262"/>
                  <a:pt x="5563" y="1310"/>
                  <a:pt x="5780" y="1401"/>
                </a:cubicBezTo>
                <a:cubicBezTo>
                  <a:pt x="6587" y="1697"/>
                  <a:pt x="7958" y="2799"/>
                  <a:pt x="7313" y="3821"/>
                </a:cubicBezTo>
                <a:cubicBezTo>
                  <a:pt x="7232" y="3955"/>
                  <a:pt x="7071" y="4144"/>
                  <a:pt x="7178" y="4278"/>
                </a:cubicBezTo>
                <a:cubicBezTo>
                  <a:pt x="7250" y="4292"/>
                  <a:pt x="7324" y="4299"/>
                  <a:pt x="7399" y="4299"/>
                </a:cubicBezTo>
                <a:cubicBezTo>
                  <a:pt x="7602" y="4299"/>
                  <a:pt x="7808" y="4249"/>
                  <a:pt x="7985" y="4170"/>
                </a:cubicBezTo>
                <a:cubicBezTo>
                  <a:pt x="8711" y="3660"/>
                  <a:pt x="8307" y="2154"/>
                  <a:pt x="7985" y="1509"/>
                </a:cubicBezTo>
                <a:cubicBezTo>
                  <a:pt x="7608" y="649"/>
                  <a:pt x="6802" y="57"/>
                  <a:pt x="5861" y="3"/>
                </a:cubicBezTo>
                <a:cubicBezTo>
                  <a:pt x="5815" y="2"/>
                  <a:pt x="5770" y="1"/>
                  <a:pt x="5724" y="1"/>
                </a:cubicBezTo>
                <a:close/>
              </a:path>
            </a:pathLst>
          </a:custGeom>
          <a:solidFill>
            <a:srgbClr val="BC54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2"/>
          <p:cNvSpPr/>
          <p:nvPr/>
        </p:nvSpPr>
        <p:spPr>
          <a:xfrm>
            <a:off x="817045" y="3670404"/>
            <a:ext cx="698170" cy="1128757"/>
          </a:xfrm>
          <a:custGeom>
            <a:avLst/>
            <a:gdLst/>
            <a:ahLst/>
            <a:cxnLst/>
            <a:rect l="l" t="t" r="r" b="b"/>
            <a:pathLst>
              <a:path w="18927" h="30600" extrusionOk="0">
                <a:moveTo>
                  <a:pt x="14802" y="0"/>
                </a:moveTo>
                <a:cubicBezTo>
                  <a:pt x="14091" y="0"/>
                  <a:pt x="13380" y="147"/>
                  <a:pt x="12717" y="444"/>
                </a:cubicBezTo>
                <a:cubicBezTo>
                  <a:pt x="9491" y="1788"/>
                  <a:pt x="6453" y="4584"/>
                  <a:pt x="4248" y="7380"/>
                </a:cubicBezTo>
                <a:cubicBezTo>
                  <a:pt x="1829" y="10472"/>
                  <a:pt x="1" y="14289"/>
                  <a:pt x="323" y="18429"/>
                </a:cubicBezTo>
                <a:cubicBezTo>
                  <a:pt x="726" y="23618"/>
                  <a:pt x="4141" y="27650"/>
                  <a:pt x="8523" y="29586"/>
                </a:cubicBezTo>
                <a:cubicBezTo>
                  <a:pt x="9661" y="30085"/>
                  <a:pt x="10963" y="30599"/>
                  <a:pt x="12240" y="30599"/>
                </a:cubicBezTo>
                <a:cubicBezTo>
                  <a:pt x="12682" y="30599"/>
                  <a:pt x="13121" y="30538"/>
                  <a:pt x="13550" y="30393"/>
                </a:cubicBezTo>
                <a:cubicBezTo>
                  <a:pt x="17099" y="29183"/>
                  <a:pt x="16131" y="23940"/>
                  <a:pt x="16131" y="21010"/>
                </a:cubicBezTo>
                <a:cubicBezTo>
                  <a:pt x="16131" y="19236"/>
                  <a:pt x="16185" y="17461"/>
                  <a:pt x="16373" y="15714"/>
                </a:cubicBezTo>
                <a:cubicBezTo>
                  <a:pt x="16561" y="13483"/>
                  <a:pt x="16696" y="11224"/>
                  <a:pt x="17045" y="9020"/>
                </a:cubicBezTo>
                <a:cubicBezTo>
                  <a:pt x="17341" y="7004"/>
                  <a:pt x="17932" y="5175"/>
                  <a:pt x="18551" y="3240"/>
                </a:cubicBezTo>
                <a:cubicBezTo>
                  <a:pt x="18927" y="2030"/>
                  <a:pt x="18524" y="1385"/>
                  <a:pt x="17556" y="793"/>
                </a:cubicBezTo>
                <a:cubicBezTo>
                  <a:pt x="16721" y="268"/>
                  <a:pt x="15763" y="0"/>
                  <a:pt x="14802" y="0"/>
                </a:cubicBezTo>
                <a:close/>
              </a:path>
            </a:pathLst>
          </a:custGeom>
          <a:solidFill>
            <a:srgbClr val="1A16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2"/>
          <p:cNvSpPr/>
          <p:nvPr/>
        </p:nvSpPr>
        <p:spPr>
          <a:xfrm>
            <a:off x="1454179" y="3455847"/>
            <a:ext cx="403660" cy="437191"/>
          </a:xfrm>
          <a:custGeom>
            <a:avLst/>
            <a:gdLst/>
            <a:ahLst/>
            <a:cxnLst/>
            <a:rect l="l" t="t" r="r" b="b"/>
            <a:pathLst>
              <a:path w="10943" h="11852" extrusionOk="0">
                <a:moveTo>
                  <a:pt x="4579" y="1"/>
                </a:moveTo>
                <a:cubicBezTo>
                  <a:pt x="4166" y="1"/>
                  <a:pt x="3765" y="139"/>
                  <a:pt x="3442" y="416"/>
                </a:cubicBezTo>
                <a:cubicBezTo>
                  <a:pt x="3173" y="631"/>
                  <a:pt x="2985" y="900"/>
                  <a:pt x="2824" y="1195"/>
                </a:cubicBezTo>
                <a:cubicBezTo>
                  <a:pt x="2286" y="2244"/>
                  <a:pt x="2152" y="3454"/>
                  <a:pt x="2474" y="4583"/>
                </a:cubicBezTo>
                <a:cubicBezTo>
                  <a:pt x="2555" y="4825"/>
                  <a:pt x="2636" y="5067"/>
                  <a:pt x="2743" y="5282"/>
                </a:cubicBezTo>
                <a:cubicBezTo>
                  <a:pt x="2958" y="5712"/>
                  <a:pt x="3093" y="6142"/>
                  <a:pt x="3146" y="6626"/>
                </a:cubicBezTo>
                <a:cubicBezTo>
                  <a:pt x="3200" y="7083"/>
                  <a:pt x="3093" y="7540"/>
                  <a:pt x="2824" y="7943"/>
                </a:cubicBezTo>
                <a:cubicBezTo>
                  <a:pt x="2447" y="8346"/>
                  <a:pt x="1937" y="8642"/>
                  <a:pt x="1399" y="8750"/>
                </a:cubicBezTo>
                <a:cubicBezTo>
                  <a:pt x="888" y="8911"/>
                  <a:pt x="458" y="9261"/>
                  <a:pt x="243" y="9744"/>
                </a:cubicBezTo>
                <a:cubicBezTo>
                  <a:pt x="1" y="10175"/>
                  <a:pt x="1" y="10685"/>
                  <a:pt x="243" y="11089"/>
                </a:cubicBezTo>
                <a:cubicBezTo>
                  <a:pt x="539" y="11573"/>
                  <a:pt x="1157" y="11707"/>
                  <a:pt x="1721" y="11761"/>
                </a:cubicBezTo>
                <a:cubicBezTo>
                  <a:pt x="2268" y="11820"/>
                  <a:pt x="2821" y="11852"/>
                  <a:pt x="3373" y="11852"/>
                </a:cubicBezTo>
                <a:cubicBezTo>
                  <a:pt x="5562" y="11852"/>
                  <a:pt x="7747" y="11361"/>
                  <a:pt x="9572" y="10201"/>
                </a:cubicBezTo>
                <a:cubicBezTo>
                  <a:pt x="9948" y="9986"/>
                  <a:pt x="10297" y="9691"/>
                  <a:pt x="10566" y="9341"/>
                </a:cubicBezTo>
                <a:cubicBezTo>
                  <a:pt x="10835" y="8965"/>
                  <a:pt x="10943" y="8508"/>
                  <a:pt x="10862" y="8078"/>
                </a:cubicBezTo>
                <a:cubicBezTo>
                  <a:pt x="10728" y="7648"/>
                  <a:pt x="10432" y="7271"/>
                  <a:pt x="10029" y="7056"/>
                </a:cubicBezTo>
                <a:cubicBezTo>
                  <a:pt x="9652" y="6814"/>
                  <a:pt x="9222" y="6680"/>
                  <a:pt x="8846" y="6465"/>
                </a:cubicBezTo>
                <a:cubicBezTo>
                  <a:pt x="7502" y="5793"/>
                  <a:pt x="6561" y="4556"/>
                  <a:pt x="6211" y="3104"/>
                </a:cubicBezTo>
                <a:cubicBezTo>
                  <a:pt x="6104" y="2755"/>
                  <a:pt x="6130" y="2378"/>
                  <a:pt x="6265" y="2029"/>
                </a:cubicBezTo>
                <a:cubicBezTo>
                  <a:pt x="6399" y="1814"/>
                  <a:pt x="6641" y="1625"/>
                  <a:pt x="6668" y="1357"/>
                </a:cubicBezTo>
                <a:cubicBezTo>
                  <a:pt x="6749" y="1007"/>
                  <a:pt x="6426" y="711"/>
                  <a:pt x="6130" y="496"/>
                </a:cubicBezTo>
                <a:cubicBezTo>
                  <a:pt x="5754" y="228"/>
                  <a:pt x="5270" y="66"/>
                  <a:pt x="4786" y="12"/>
                </a:cubicBezTo>
                <a:cubicBezTo>
                  <a:pt x="4717" y="5"/>
                  <a:pt x="4648" y="1"/>
                  <a:pt x="4579" y="1"/>
                </a:cubicBezTo>
                <a:close/>
              </a:path>
            </a:pathLst>
          </a:custGeom>
          <a:solidFill>
            <a:srgbClr val="BC54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
          <p:cNvSpPr/>
          <p:nvPr/>
        </p:nvSpPr>
        <p:spPr>
          <a:xfrm>
            <a:off x="1557316" y="3534638"/>
            <a:ext cx="376880" cy="372047"/>
          </a:xfrm>
          <a:custGeom>
            <a:avLst/>
            <a:gdLst/>
            <a:ahLst/>
            <a:cxnLst/>
            <a:rect l="l" t="t" r="r" b="b"/>
            <a:pathLst>
              <a:path w="10217" h="10086" extrusionOk="0">
                <a:moveTo>
                  <a:pt x="377" y="0"/>
                </a:moveTo>
                <a:cubicBezTo>
                  <a:pt x="81" y="592"/>
                  <a:pt x="1" y="1264"/>
                  <a:pt x="216" y="1882"/>
                </a:cubicBezTo>
                <a:cubicBezTo>
                  <a:pt x="404" y="2474"/>
                  <a:pt x="673" y="3065"/>
                  <a:pt x="1049" y="3603"/>
                </a:cubicBezTo>
                <a:cubicBezTo>
                  <a:pt x="1291" y="4060"/>
                  <a:pt x="1641" y="4463"/>
                  <a:pt x="1695" y="5028"/>
                </a:cubicBezTo>
                <a:cubicBezTo>
                  <a:pt x="1748" y="5619"/>
                  <a:pt x="1695" y="6210"/>
                  <a:pt x="1479" y="6775"/>
                </a:cubicBezTo>
                <a:cubicBezTo>
                  <a:pt x="1399" y="7098"/>
                  <a:pt x="1237" y="7420"/>
                  <a:pt x="1022" y="7662"/>
                </a:cubicBezTo>
                <a:cubicBezTo>
                  <a:pt x="780" y="7877"/>
                  <a:pt x="565" y="8119"/>
                  <a:pt x="350" y="8388"/>
                </a:cubicBezTo>
                <a:cubicBezTo>
                  <a:pt x="270" y="8496"/>
                  <a:pt x="243" y="8630"/>
                  <a:pt x="216" y="8764"/>
                </a:cubicBezTo>
                <a:cubicBezTo>
                  <a:pt x="243" y="9033"/>
                  <a:pt x="485" y="9221"/>
                  <a:pt x="727" y="9356"/>
                </a:cubicBezTo>
                <a:cubicBezTo>
                  <a:pt x="1836" y="9911"/>
                  <a:pt x="3062" y="10086"/>
                  <a:pt x="4308" y="10086"/>
                </a:cubicBezTo>
                <a:cubicBezTo>
                  <a:pt x="4753" y="10086"/>
                  <a:pt x="5201" y="10063"/>
                  <a:pt x="5646" y="10028"/>
                </a:cubicBezTo>
                <a:cubicBezTo>
                  <a:pt x="6534" y="10001"/>
                  <a:pt x="7421" y="9867"/>
                  <a:pt x="8281" y="9625"/>
                </a:cubicBezTo>
                <a:cubicBezTo>
                  <a:pt x="8792" y="9490"/>
                  <a:pt x="9276" y="9248"/>
                  <a:pt x="9652" y="8872"/>
                </a:cubicBezTo>
                <a:cubicBezTo>
                  <a:pt x="10055" y="8496"/>
                  <a:pt x="10217" y="7958"/>
                  <a:pt x="10109" y="7420"/>
                </a:cubicBezTo>
                <a:cubicBezTo>
                  <a:pt x="9921" y="6963"/>
                  <a:pt x="9572" y="6560"/>
                  <a:pt x="9114" y="6345"/>
                </a:cubicBezTo>
                <a:cubicBezTo>
                  <a:pt x="7663" y="5431"/>
                  <a:pt x="5996" y="4920"/>
                  <a:pt x="4571" y="3952"/>
                </a:cubicBezTo>
                <a:cubicBezTo>
                  <a:pt x="2985" y="2850"/>
                  <a:pt x="1856" y="1264"/>
                  <a:pt x="377" y="0"/>
                </a:cubicBezTo>
                <a:close/>
              </a:path>
            </a:pathLst>
          </a:custGeom>
          <a:solidFill>
            <a:srgbClr val="BC54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2"/>
          <p:cNvSpPr/>
          <p:nvPr/>
        </p:nvSpPr>
        <p:spPr>
          <a:xfrm>
            <a:off x="876041" y="4037415"/>
            <a:ext cx="581163" cy="826391"/>
          </a:xfrm>
          <a:custGeom>
            <a:avLst/>
            <a:gdLst/>
            <a:ahLst/>
            <a:cxnLst/>
            <a:rect l="l" t="t" r="r" b="b"/>
            <a:pathLst>
              <a:path w="15755" h="22403" extrusionOk="0">
                <a:moveTo>
                  <a:pt x="3630" y="0"/>
                </a:moveTo>
                <a:cubicBezTo>
                  <a:pt x="1506" y="2931"/>
                  <a:pt x="1" y="6480"/>
                  <a:pt x="296" y="10243"/>
                </a:cubicBezTo>
                <a:cubicBezTo>
                  <a:pt x="699" y="15432"/>
                  <a:pt x="4114" y="19464"/>
                  <a:pt x="8496" y="21400"/>
                </a:cubicBezTo>
                <a:cubicBezTo>
                  <a:pt x="9638" y="21901"/>
                  <a:pt x="10944" y="22402"/>
                  <a:pt x="12226" y="22402"/>
                </a:cubicBezTo>
                <a:cubicBezTo>
                  <a:pt x="12664" y="22402"/>
                  <a:pt x="13099" y="22344"/>
                  <a:pt x="13523" y="22207"/>
                </a:cubicBezTo>
                <a:cubicBezTo>
                  <a:pt x="14572" y="21830"/>
                  <a:pt x="15405" y="20997"/>
                  <a:pt x="15755" y="19948"/>
                </a:cubicBezTo>
                <a:lnTo>
                  <a:pt x="15755" y="19948"/>
                </a:lnTo>
                <a:cubicBezTo>
                  <a:pt x="15405" y="20244"/>
                  <a:pt x="15002" y="20486"/>
                  <a:pt x="14545" y="20620"/>
                </a:cubicBezTo>
                <a:cubicBezTo>
                  <a:pt x="14107" y="20769"/>
                  <a:pt x="13658" y="20832"/>
                  <a:pt x="13206" y="20832"/>
                </a:cubicBezTo>
                <a:cubicBezTo>
                  <a:pt x="11938" y="20832"/>
                  <a:pt x="10647" y="20336"/>
                  <a:pt x="9517" y="19841"/>
                </a:cubicBezTo>
                <a:cubicBezTo>
                  <a:pt x="5135" y="17905"/>
                  <a:pt x="1721" y="13873"/>
                  <a:pt x="1318" y="8684"/>
                </a:cubicBezTo>
                <a:cubicBezTo>
                  <a:pt x="1076" y="5565"/>
                  <a:pt x="2071" y="2608"/>
                  <a:pt x="3630"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2"/>
          <p:cNvSpPr/>
          <p:nvPr/>
        </p:nvSpPr>
        <p:spPr>
          <a:xfrm>
            <a:off x="1724933" y="3735454"/>
            <a:ext cx="698170" cy="1128757"/>
          </a:xfrm>
          <a:custGeom>
            <a:avLst/>
            <a:gdLst/>
            <a:ahLst/>
            <a:cxnLst/>
            <a:rect l="l" t="t" r="r" b="b"/>
            <a:pathLst>
              <a:path w="18927" h="30600" extrusionOk="0">
                <a:moveTo>
                  <a:pt x="4114" y="0"/>
                </a:moveTo>
                <a:cubicBezTo>
                  <a:pt x="3156" y="0"/>
                  <a:pt x="2206" y="268"/>
                  <a:pt x="1371" y="793"/>
                </a:cubicBezTo>
                <a:cubicBezTo>
                  <a:pt x="403" y="1385"/>
                  <a:pt x="0" y="2030"/>
                  <a:pt x="377" y="3240"/>
                </a:cubicBezTo>
                <a:cubicBezTo>
                  <a:pt x="995" y="5175"/>
                  <a:pt x="1586" y="7004"/>
                  <a:pt x="1882" y="9020"/>
                </a:cubicBezTo>
                <a:cubicBezTo>
                  <a:pt x="2232" y="11224"/>
                  <a:pt x="2339" y="13483"/>
                  <a:pt x="2554" y="15714"/>
                </a:cubicBezTo>
                <a:cubicBezTo>
                  <a:pt x="2742" y="17461"/>
                  <a:pt x="2769" y="19236"/>
                  <a:pt x="2796" y="21010"/>
                </a:cubicBezTo>
                <a:cubicBezTo>
                  <a:pt x="2796" y="23940"/>
                  <a:pt x="1828" y="29183"/>
                  <a:pt x="5377" y="30393"/>
                </a:cubicBezTo>
                <a:cubicBezTo>
                  <a:pt x="5799" y="30538"/>
                  <a:pt x="6235" y="30599"/>
                  <a:pt x="6676" y="30599"/>
                </a:cubicBezTo>
                <a:cubicBezTo>
                  <a:pt x="7950" y="30599"/>
                  <a:pt x="9266" y="30085"/>
                  <a:pt x="10404" y="29586"/>
                </a:cubicBezTo>
                <a:cubicBezTo>
                  <a:pt x="14786" y="27650"/>
                  <a:pt x="18201" y="23618"/>
                  <a:pt x="18604" y="18429"/>
                </a:cubicBezTo>
                <a:cubicBezTo>
                  <a:pt x="18927" y="14289"/>
                  <a:pt x="17098" y="10472"/>
                  <a:pt x="14679" y="7380"/>
                </a:cubicBezTo>
                <a:cubicBezTo>
                  <a:pt x="12474" y="4584"/>
                  <a:pt x="9436" y="1788"/>
                  <a:pt x="6210" y="444"/>
                </a:cubicBezTo>
                <a:cubicBezTo>
                  <a:pt x="5536" y="147"/>
                  <a:pt x="4823" y="0"/>
                  <a:pt x="4114" y="0"/>
                </a:cubicBezTo>
                <a:close/>
              </a:path>
            </a:pathLst>
          </a:custGeom>
          <a:solidFill>
            <a:srgbClr val="1A16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2"/>
          <p:cNvSpPr/>
          <p:nvPr/>
        </p:nvSpPr>
        <p:spPr>
          <a:xfrm>
            <a:off x="1840944" y="4037415"/>
            <a:ext cx="581163" cy="826391"/>
          </a:xfrm>
          <a:custGeom>
            <a:avLst/>
            <a:gdLst/>
            <a:ahLst/>
            <a:cxnLst/>
            <a:rect l="l" t="t" r="r" b="b"/>
            <a:pathLst>
              <a:path w="15755" h="22403" extrusionOk="0">
                <a:moveTo>
                  <a:pt x="12125" y="0"/>
                </a:moveTo>
                <a:cubicBezTo>
                  <a:pt x="13685" y="2608"/>
                  <a:pt x="14679" y="5565"/>
                  <a:pt x="14437" y="8684"/>
                </a:cubicBezTo>
                <a:cubicBezTo>
                  <a:pt x="14034" y="13873"/>
                  <a:pt x="10593" y="17905"/>
                  <a:pt x="6238" y="19841"/>
                </a:cubicBezTo>
                <a:cubicBezTo>
                  <a:pt x="5108" y="20336"/>
                  <a:pt x="3818" y="20832"/>
                  <a:pt x="2539" y="20832"/>
                </a:cubicBezTo>
                <a:cubicBezTo>
                  <a:pt x="2083" y="20832"/>
                  <a:pt x="1629" y="20769"/>
                  <a:pt x="1184" y="20620"/>
                </a:cubicBezTo>
                <a:cubicBezTo>
                  <a:pt x="753" y="20486"/>
                  <a:pt x="350" y="20244"/>
                  <a:pt x="1" y="19948"/>
                </a:cubicBezTo>
                <a:lnTo>
                  <a:pt x="1" y="19948"/>
                </a:lnTo>
                <a:cubicBezTo>
                  <a:pt x="350" y="20997"/>
                  <a:pt x="1184" y="21830"/>
                  <a:pt x="2232" y="22207"/>
                </a:cubicBezTo>
                <a:cubicBezTo>
                  <a:pt x="2656" y="22344"/>
                  <a:pt x="3091" y="22402"/>
                  <a:pt x="3529" y="22402"/>
                </a:cubicBezTo>
                <a:cubicBezTo>
                  <a:pt x="4811" y="22402"/>
                  <a:pt x="6117" y="21901"/>
                  <a:pt x="7259" y="21400"/>
                </a:cubicBezTo>
                <a:cubicBezTo>
                  <a:pt x="11641" y="19464"/>
                  <a:pt x="15056" y="15432"/>
                  <a:pt x="15459" y="10243"/>
                </a:cubicBezTo>
                <a:cubicBezTo>
                  <a:pt x="15755" y="6480"/>
                  <a:pt x="14249" y="2931"/>
                  <a:pt x="12125"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2"/>
          <p:cNvSpPr/>
          <p:nvPr/>
        </p:nvSpPr>
        <p:spPr>
          <a:xfrm>
            <a:off x="1667388" y="3769686"/>
            <a:ext cx="592081" cy="1117949"/>
          </a:xfrm>
          <a:custGeom>
            <a:avLst/>
            <a:gdLst/>
            <a:ahLst/>
            <a:cxnLst/>
            <a:rect l="l" t="t" r="r" b="b"/>
            <a:pathLst>
              <a:path w="16051" h="30307" extrusionOk="0">
                <a:moveTo>
                  <a:pt x="3232" y="1"/>
                </a:moveTo>
                <a:cubicBezTo>
                  <a:pt x="2519" y="1"/>
                  <a:pt x="1832" y="317"/>
                  <a:pt x="1372" y="860"/>
                </a:cubicBezTo>
                <a:cubicBezTo>
                  <a:pt x="619" y="1855"/>
                  <a:pt x="646" y="3253"/>
                  <a:pt x="861" y="4463"/>
                </a:cubicBezTo>
                <a:cubicBezTo>
                  <a:pt x="1103" y="5538"/>
                  <a:pt x="1426" y="6586"/>
                  <a:pt x="1802" y="7635"/>
                </a:cubicBezTo>
                <a:cubicBezTo>
                  <a:pt x="3442" y="12823"/>
                  <a:pt x="3442" y="18066"/>
                  <a:pt x="2474" y="23389"/>
                </a:cubicBezTo>
                <a:cubicBezTo>
                  <a:pt x="2179" y="25029"/>
                  <a:pt x="1" y="27663"/>
                  <a:pt x="1291" y="29303"/>
                </a:cubicBezTo>
                <a:cubicBezTo>
                  <a:pt x="1587" y="29626"/>
                  <a:pt x="1990" y="29868"/>
                  <a:pt x="2420" y="29975"/>
                </a:cubicBezTo>
                <a:cubicBezTo>
                  <a:pt x="3229" y="30201"/>
                  <a:pt x="4078" y="30307"/>
                  <a:pt x="4939" y="30307"/>
                </a:cubicBezTo>
                <a:cubicBezTo>
                  <a:pt x="7772" y="30307"/>
                  <a:pt x="10730" y="29161"/>
                  <a:pt x="12771" y="27368"/>
                </a:cubicBezTo>
                <a:cubicBezTo>
                  <a:pt x="15164" y="25217"/>
                  <a:pt x="16051" y="21830"/>
                  <a:pt x="15674" y="18738"/>
                </a:cubicBezTo>
                <a:cubicBezTo>
                  <a:pt x="15298" y="15458"/>
                  <a:pt x="14007" y="12232"/>
                  <a:pt x="12475" y="9409"/>
                </a:cubicBezTo>
                <a:cubicBezTo>
                  <a:pt x="11776" y="8119"/>
                  <a:pt x="10996" y="6882"/>
                  <a:pt x="10163" y="5699"/>
                </a:cubicBezTo>
                <a:cubicBezTo>
                  <a:pt x="8684" y="3602"/>
                  <a:pt x="6319" y="618"/>
                  <a:pt x="3845" y="80"/>
                </a:cubicBezTo>
                <a:cubicBezTo>
                  <a:pt x="3642" y="27"/>
                  <a:pt x="3436" y="1"/>
                  <a:pt x="3232" y="1"/>
                </a:cubicBezTo>
                <a:close/>
              </a:path>
            </a:pathLst>
          </a:custGeom>
          <a:solidFill>
            <a:srgbClr val="BE57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2"/>
          <p:cNvSpPr/>
          <p:nvPr/>
        </p:nvSpPr>
        <p:spPr>
          <a:xfrm>
            <a:off x="1696161" y="4229783"/>
            <a:ext cx="564305" cy="657852"/>
          </a:xfrm>
          <a:custGeom>
            <a:avLst/>
            <a:gdLst/>
            <a:ahLst/>
            <a:cxnLst/>
            <a:rect l="l" t="t" r="r" b="b"/>
            <a:pathLst>
              <a:path w="15298" h="17834" extrusionOk="0">
                <a:moveTo>
                  <a:pt x="13174" y="1"/>
                </a:moveTo>
                <a:lnTo>
                  <a:pt x="13174" y="1"/>
                </a:lnTo>
                <a:cubicBezTo>
                  <a:pt x="13577" y="1291"/>
                  <a:pt x="13873" y="2609"/>
                  <a:pt x="14061" y="3953"/>
                </a:cubicBezTo>
                <a:cubicBezTo>
                  <a:pt x="14437" y="7071"/>
                  <a:pt x="13550" y="10459"/>
                  <a:pt x="11157" y="12583"/>
                </a:cubicBezTo>
                <a:cubicBezTo>
                  <a:pt x="9116" y="14376"/>
                  <a:pt x="6142" y="15522"/>
                  <a:pt x="3315" y="15522"/>
                </a:cubicBezTo>
                <a:cubicBezTo>
                  <a:pt x="2455" y="15522"/>
                  <a:pt x="1609" y="15416"/>
                  <a:pt x="807" y="15190"/>
                </a:cubicBezTo>
                <a:cubicBezTo>
                  <a:pt x="592" y="15137"/>
                  <a:pt x="377" y="15029"/>
                  <a:pt x="189" y="14948"/>
                </a:cubicBezTo>
                <a:lnTo>
                  <a:pt x="189" y="14948"/>
                </a:lnTo>
                <a:cubicBezTo>
                  <a:pt x="1" y="15594"/>
                  <a:pt x="135" y="16266"/>
                  <a:pt x="538" y="16830"/>
                </a:cubicBezTo>
                <a:cubicBezTo>
                  <a:pt x="834" y="17153"/>
                  <a:pt x="1210" y="17395"/>
                  <a:pt x="1667" y="17502"/>
                </a:cubicBezTo>
                <a:cubicBezTo>
                  <a:pt x="2469" y="17728"/>
                  <a:pt x="3315" y="17834"/>
                  <a:pt x="4175" y="17834"/>
                </a:cubicBezTo>
                <a:cubicBezTo>
                  <a:pt x="7003" y="17834"/>
                  <a:pt x="9977" y="16688"/>
                  <a:pt x="12018" y="14895"/>
                </a:cubicBezTo>
                <a:cubicBezTo>
                  <a:pt x="14410" y="12744"/>
                  <a:pt x="15298" y="9383"/>
                  <a:pt x="14921" y="6265"/>
                </a:cubicBezTo>
                <a:cubicBezTo>
                  <a:pt x="14625" y="4114"/>
                  <a:pt x="14034" y="1990"/>
                  <a:pt x="13174" y="1"/>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2"/>
          <p:cNvSpPr/>
          <p:nvPr/>
        </p:nvSpPr>
        <p:spPr>
          <a:xfrm>
            <a:off x="1037682" y="3769686"/>
            <a:ext cx="593077" cy="1117949"/>
          </a:xfrm>
          <a:custGeom>
            <a:avLst/>
            <a:gdLst/>
            <a:ahLst/>
            <a:cxnLst/>
            <a:rect l="l" t="t" r="r" b="b"/>
            <a:pathLst>
              <a:path w="16078" h="30307" extrusionOk="0">
                <a:moveTo>
                  <a:pt x="12846" y="1"/>
                </a:moveTo>
                <a:cubicBezTo>
                  <a:pt x="12642" y="1"/>
                  <a:pt x="12436" y="27"/>
                  <a:pt x="12233" y="80"/>
                </a:cubicBezTo>
                <a:cubicBezTo>
                  <a:pt x="9759" y="618"/>
                  <a:pt x="7367" y="3602"/>
                  <a:pt x="5915" y="5699"/>
                </a:cubicBezTo>
                <a:cubicBezTo>
                  <a:pt x="5082" y="6882"/>
                  <a:pt x="4302" y="8119"/>
                  <a:pt x="3603" y="9409"/>
                </a:cubicBezTo>
                <a:cubicBezTo>
                  <a:pt x="2044" y="12232"/>
                  <a:pt x="780" y="15458"/>
                  <a:pt x="404" y="18738"/>
                </a:cubicBezTo>
                <a:cubicBezTo>
                  <a:pt x="1" y="21830"/>
                  <a:pt x="915" y="25217"/>
                  <a:pt x="3307" y="27368"/>
                </a:cubicBezTo>
                <a:cubicBezTo>
                  <a:pt x="5328" y="29161"/>
                  <a:pt x="8297" y="30307"/>
                  <a:pt x="11136" y="30307"/>
                </a:cubicBezTo>
                <a:cubicBezTo>
                  <a:pt x="11999" y="30307"/>
                  <a:pt x="12849" y="30201"/>
                  <a:pt x="13658" y="29975"/>
                </a:cubicBezTo>
                <a:cubicBezTo>
                  <a:pt x="14088" y="29868"/>
                  <a:pt x="14491" y="29626"/>
                  <a:pt x="14787" y="29303"/>
                </a:cubicBezTo>
                <a:cubicBezTo>
                  <a:pt x="16077" y="27663"/>
                  <a:pt x="13900" y="25029"/>
                  <a:pt x="13604" y="23389"/>
                </a:cubicBezTo>
                <a:cubicBezTo>
                  <a:pt x="12636" y="18066"/>
                  <a:pt x="12636" y="12823"/>
                  <a:pt x="14276" y="7635"/>
                </a:cubicBezTo>
                <a:cubicBezTo>
                  <a:pt x="14652" y="6586"/>
                  <a:pt x="14975" y="5538"/>
                  <a:pt x="15217" y="4463"/>
                </a:cubicBezTo>
                <a:cubicBezTo>
                  <a:pt x="15432" y="3253"/>
                  <a:pt x="15459" y="1855"/>
                  <a:pt x="14706" y="860"/>
                </a:cubicBezTo>
                <a:cubicBezTo>
                  <a:pt x="14246" y="317"/>
                  <a:pt x="13559" y="1"/>
                  <a:pt x="12846" y="1"/>
                </a:cubicBezTo>
                <a:close/>
              </a:path>
            </a:pathLst>
          </a:custGeom>
          <a:solidFill>
            <a:srgbClr val="BE57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2"/>
          <p:cNvSpPr/>
          <p:nvPr/>
        </p:nvSpPr>
        <p:spPr>
          <a:xfrm>
            <a:off x="1037682" y="4229783"/>
            <a:ext cx="563309" cy="657852"/>
          </a:xfrm>
          <a:custGeom>
            <a:avLst/>
            <a:gdLst/>
            <a:ahLst/>
            <a:cxnLst/>
            <a:rect l="l" t="t" r="r" b="b"/>
            <a:pathLst>
              <a:path w="15271" h="17834" extrusionOk="0">
                <a:moveTo>
                  <a:pt x="2124" y="1"/>
                </a:moveTo>
                <a:lnTo>
                  <a:pt x="2124" y="1"/>
                </a:lnTo>
                <a:cubicBezTo>
                  <a:pt x="1264" y="1990"/>
                  <a:pt x="673" y="4114"/>
                  <a:pt x="377" y="6265"/>
                </a:cubicBezTo>
                <a:cubicBezTo>
                  <a:pt x="1" y="9383"/>
                  <a:pt x="888" y="12744"/>
                  <a:pt x="3280" y="14895"/>
                </a:cubicBezTo>
                <a:cubicBezTo>
                  <a:pt x="5322" y="16688"/>
                  <a:pt x="8296" y="17834"/>
                  <a:pt x="11123" y="17834"/>
                </a:cubicBezTo>
                <a:cubicBezTo>
                  <a:pt x="11983" y="17834"/>
                  <a:pt x="12829" y="17728"/>
                  <a:pt x="13631" y="17502"/>
                </a:cubicBezTo>
                <a:cubicBezTo>
                  <a:pt x="14061" y="17395"/>
                  <a:pt x="14464" y="17153"/>
                  <a:pt x="14760" y="16830"/>
                </a:cubicBezTo>
                <a:cubicBezTo>
                  <a:pt x="15163" y="16266"/>
                  <a:pt x="15271" y="15594"/>
                  <a:pt x="15109" y="14948"/>
                </a:cubicBezTo>
                <a:lnTo>
                  <a:pt x="15109" y="14948"/>
                </a:lnTo>
                <a:cubicBezTo>
                  <a:pt x="14894" y="15029"/>
                  <a:pt x="14706" y="15137"/>
                  <a:pt x="14491" y="15190"/>
                </a:cubicBezTo>
                <a:cubicBezTo>
                  <a:pt x="13689" y="15416"/>
                  <a:pt x="12843" y="15522"/>
                  <a:pt x="11984" y="15522"/>
                </a:cubicBezTo>
                <a:cubicBezTo>
                  <a:pt x="9156" y="15522"/>
                  <a:pt x="6182" y="14376"/>
                  <a:pt x="4141" y="12583"/>
                </a:cubicBezTo>
                <a:cubicBezTo>
                  <a:pt x="1748" y="10459"/>
                  <a:pt x="861" y="7071"/>
                  <a:pt x="1237" y="3953"/>
                </a:cubicBezTo>
                <a:cubicBezTo>
                  <a:pt x="1399" y="2609"/>
                  <a:pt x="1694" y="1291"/>
                  <a:pt x="2124" y="1"/>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2"/>
          <p:cNvSpPr/>
          <p:nvPr/>
        </p:nvSpPr>
        <p:spPr>
          <a:xfrm>
            <a:off x="1347094" y="3782854"/>
            <a:ext cx="622809" cy="1124442"/>
          </a:xfrm>
          <a:custGeom>
            <a:avLst/>
            <a:gdLst/>
            <a:ahLst/>
            <a:cxnLst/>
            <a:rect l="l" t="t" r="r" b="b"/>
            <a:pathLst>
              <a:path w="16884" h="30483" extrusionOk="0">
                <a:moveTo>
                  <a:pt x="7929" y="1"/>
                </a:moveTo>
                <a:cubicBezTo>
                  <a:pt x="6777" y="1"/>
                  <a:pt x="5643" y="453"/>
                  <a:pt x="4813" y="1283"/>
                </a:cubicBezTo>
                <a:cubicBezTo>
                  <a:pt x="3495" y="2654"/>
                  <a:pt x="2958" y="4536"/>
                  <a:pt x="2393" y="6364"/>
                </a:cubicBezTo>
                <a:cubicBezTo>
                  <a:pt x="1103" y="10531"/>
                  <a:pt x="189" y="15020"/>
                  <a:pt x="81" y="19403"/>
                </a:cubicBezTo>
                <a:cubicBezTo>
                  <a:pt x="0" y="22091"/>
                  <a:pt x="108" y="25236"/>
                  <a:pt x="1748" y="27441"/>
                </a:cubicBezTo>
                <a:cubicBezTo>
                  <a:pt x="3204" y="29399"/>
                  <a:pt x="5807" y="30482"/>
                  <a:pt x="8316" y="30482"/>
                </a:cubicBezTo>
                <a:cubicBezTo>
                  <a:pt x="9837" y="30482"/>
                  <a:pt x="11325" y="30084"/>
                  <a:pt x="12501" y="29242"/>
                </a:cubicBezTo>
                <a:cubicBezTo>
                  <a:pt x="13873" y="28220"/>
                  <a:pt x="14948" y="26796"/>
                  <a:pt x="15539" y="25183"/>
                </a:cubicBezTo>
                <a:cubicBezTo>
                  <a:pt x="16884" y="21634"/>
                  <a:pt x="16373" y="17763"/>
                  <a:pt x="15889" y="14079"/>
                </a:cubicBezTo>
                <a:cubicBezTo>
                  <a:pt x="15539" y="11472"/>
                  <a:pt x="14975" y="8891"/>
                  <a:pt x="14141" y="6418"/>
                </a:cubicBezTo>
                <a:cubicBezTo>
                  <a:pt x="13200" y="3783"/>
                  <a:pt x="11883" y="906"/>
                  <a:pt x="9168" y="180"/>
                </a:cubicBezTo>
                <a:cubicBezTo>
                  <a:pt x="8762" y="59"/>
                  <a:pt x="8344" y="1"/>
                  <a:pt x="7929" y="1"/>
                </a:cubicBezTo>
                <a:close/>
              </a:path>
            </a:pathLst>
          </a:custGeom>
          <a:solidFill>
            <a:srgbClr val="A357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2"/>
          <p:cNvSpPr/>
          <p:nvPr/>
        </p:nvSpPr>
        <p:spPr>
          <a:xfrm>
            <a:off x="1457166" y="3816385"/>
            <a:ext cx="318376" cy="371678"/>
          </a:xfrm>
          <a:custGeom>
            <a:avLst/>
            <a:gdLst/>
            <a:ahLst/>
            <a:cxnLst/>
            <a:rect l="l" t="t" r="r" b="b"/>
            <a:pathLst>
              <a:path w="8631" h="10076" extrusionOk="0">
                <a:moveTo>
                  <a:pt x="4905" y="1"/>
                </a:moveTo>
                <a:cubicBezTo>
                  <a:pt x="3405" y="1"/>
                  <a:pt x="2135" y="910"/>
                  <a:pt x="1237" y="2175"/>
                </a:cubicBezTo>
                <a:cubicBezTo>
                  <a:pt x="458" y="3304"/>
                  <a:pt x="27" y="4621"/>
                  <a:pt x="1" y="5992"/>
                </a:cubicBezTo>
                <a:cubicBezTo>
                  <a:pt x="1" y="8141"/>
                  <a:pt x="1617" y="10076"/>
                  <a:pt x="3754" y="10076"/>
                </a:cubicBezTo>
                <a:cubicBezTo>
                  <a:pt x="3890" y="10076"/>
                  <a:pt x="4028" y="10068"/>
                  <a:pt x="4168" y="10052"/>
                </a:cubicBezTo>
                <a:cubicBezTo>
                  <a:pt x="6910" y="9729"/>
                  <a:pt x="8335" y="6449"/>
                  <a:pt x="8523" y="4030"/>
                </a:cubicBezTo>
                <a:cubicBezTo>
                  <a:pt x="8630" y="2524"/>
                  <a:pt x="7904" y="885"/>
                  <a:pt x="6399" y="293"/>
                </a:cubicBezTo>
                <a:cubicBezTo>
                  <a:pt x="5881" y="92"/>
                  <a:pt x="5381" y="1"/>
                  <a:pt x="4905" y="1"/>
                </a:cubicBezTo>
                <a:close/>
              </a:path>
            </a:pathLst>
          </a:custGeom>
          <a:solidFill>
            <a:srgbClr val="A357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2"/>
          <p:cNvSpPr/>
          <p:nvPr/>
        </p:nvSpPr>
        <p:spPr>
          <a:xfrm>
            <a:off x="1347094" y="4459888"/>
            <a:ext cx="608939" cy="447408"/>
          </a:xfrm>
          <a:custGeom>
            <a:avLst/>
            <a:gdLst/>
            <a:ahLst/>
            <a:cxnLst/>
            <a:rect l="l" t="t" r="r" b="b"/>
            <a:pathLst>
              <a:path w="16508" h="12129" extrusionOk="0">
                <a:moveTo>
                  <a:pt x="16346" y="0"/>
                </a:moveTo>
                <a:lnTo>
                  <a:pt x="16346" y="0"/>
                </a:lnTo>
                <a:cubicBezTo>
                  <a:pt x="16265" y="1290"/>
                  <a:pt x="15996" y="2554"/>
                  <a:pt x="15539" y="3764"/>
                </a:cubicBezTo>
                <a:cubicBezTo>
                  <a:pt x="14948" y="5404"/>
                  <a:pt x="13873" y="6802"/>
                  <a:pt x="12475" y="7823"/>
                </a:cubicBezTo>
                <a:cubicBezTo>
                  <a:pt x="11294" y="8678"/>
                  <a:pt x="9805" y="9082"/>
                  <a:pt x="8282" y="9082"/>
                </a:cubicBezTo>
                <a:cubicBezTo>
                  <a:pt x="5783" y="9082"/>
                  <a:pt x="3191" y="7993"/>
                  <a:pt x="1721" y="6022"/>
                </a:cubicBezTo>
                <a:cubicBezTo>
                  <a:pt x="592" y="4517"/>
                  <a:pt x="215" y="2527"/>
                  <a:pt x="81" y="565"/>
                </a:cubicBezTo>
                <a:cubicBezTo>
                  <a:pt x="81" y="726"/>
                  <a:pt x="81" y="914"/>
                  <a:pt x="81" y="1049"/>
                </a:cubicBezTo>
                <a:cubicBezTo>
                  <a:pt x="0" y="3737"/>
                  <a:pt x="108" y="6882"/>
                  <a:pt x="1721" y="9087"/>
                </a:cubicBezTo>
                <a:cubicBezTo>
                  <a:pt x="3194" y="11045"/>
                  <a:pt x="5792" y="12128"/>
                  <a:pt x="8296" y="12128"/>
                </a:cubicBezTo>
                <a:cubicBezTo>
                  <a:pt x="9814" y="12128"/>
                  <a:pt x="11298" y="11730"/>
                  <a:pt x="12475" y="10888"/>
                </a:cubicBezTo>
                <a:cubicBezTo>
                  <a:pt x="13873" y="9866"/>
                  <a:pt x="14948" y="8442"/>
                  <a:pt x="15539" y="6829"/>
                </a:cubicBezTo>
                <a:cubicBezTo>
                  <a:pt x="16373" y="4624"/>
                  <a:pt x="16507" y="2312"/>
                  <a:pt x="16346"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2"/>
          <p:cNvSpPr/>
          <p:nvPr/>
        </p:nvSpPr>
        <p:spPr>
          <a:xfrm>
            <a:off x="1602946" y="4135573"/>
            <a:ext cx="112101" cy="87313"/>
          </a:xfrm>
          <a:custGeom>
            <a:avLst/>
            <a:gdLst/>
            <a:ahLst/>
            <a:cxnLst/>
            <a:rect l="l" t="t" r="r" b="b"/>
            <a:pathLst>
              <a:path w="3039" h="2367" extrusionOk="0">
                <a:moveTo>
                  <a:pt x="1076" y="1"/>
                </a:moveTo>
                <a:lnTo>
                  <a:pt x="0" y="2367"/>
                </a:lnTo>
                <a:lnTo>
                  <a:pt x="3038" y="2367"/>
                </a:lnTo>
                <a:lnTo>
                  <a:pt x="1076" y="1"/>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2"/>
          <p:cNvSpPr/>
          <p:nvPr/>
        </p:nvSpPr>
        <p:spPr>
          <a:xfrm>
            <a:off x="1281656" y="3928339"/>
            <a:ext cx="268762" cy="225124"/>
          </a:xfrm>
          <a:custGeom>
            <a:avLst/>
            <a:gdLst/>
            <a:ahLst/>
            <a:cxnLst/>
            <a:rect l="l" t="t" r="r" b="b"/>
            <a:pathLst>
              <a:path w="7286" h="6103" extrusionOk="0">
                <a:moveTo>
                  <a:pt x="2178" y="0"/>
                </a:moveTo>
                <a:lnTo>
                  <a:pt x="0" y="6103"/>
                </a:lnTo>
                <a:lnTo>
                  <a:pt x="7286" y="5243"/>
                </a:lnTo>
                <a:lnTo>
                  <a:pt x="2178" y="0"/>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2"/>
          <p:cNvSpPr/>
          <p:nvPr/>
        </p:nvSpPr>
        <p:spPr>
          <a:xfrm>
            <a:off x="1281656" y="3928339"/>
            <a:ext cx="268762" cy="225124"/>
          </a:xfrm>
          <a:custGeom>
            <a:avLst/>
            <a:gdLst/>
            <a:ahLst/>
            <a:cxnLst/>
            <a:rect l="l" t="t" r="r" b="b"/>
            <a:pathLst>
              <a:path w="7286" h="6103" extrusionOk="0">
                <a:moveTo>
                  <a:pt x="2178" y="0"/>
                </a:moveTo>
                <a:lnTo>
                  <a:pt x="0" y="6103"/>
                </a:lnTo>
                <a:lnTo>
                  <a:pt x="7286" y="5243"/>
                </a:lnTo>
                <a:lnTo>
                  <a:pt x="6882" y="4812"/>
                </a:lnTo>
                <a:lnTo>
                  <a:pt x="1586" y="5054"/>
                </a:lnTo>
                <a:lnTo>
                  <a:pt x="3038" y="861"/>
                </a:lnTo>
                <a:lnTo>
                  <a:pt x="2178" y="0"/>
                </a:ln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2"/>
          <p:cNvSpPr/>
          <p:nvPr/>
        </p:nvSpPr>
        <p:spPr>
          <a:xfrm>
            <a:off x="1747729" y="3932286"/>
            <a:ext cx="262823" cy="233092"/>
          </a:xfrm>
          <a:custGeom>
            <a:avLst/>
            <a:gdLst/>
            <a:ahLst/>
            <a:cxnLst/>
            <a:rect l="l" t="t" r="r" b="b"/>
            <a:pathLst>
              <a:path w="7125" h="6319" extrusionOk="0">
                <a:moveTo>
                  <a:pt x="5646" y="1"/>
                </a:moveTo>
                <a:lnTo>
                  <a:pt x="1" y="4598"/>
                </a:lnTo>
                <a:lnTo>
                  <a:pt x="7125" y="6319"/>
                </a:lnTo>
                <a:lnTo>
                  <a:pt x="5646" y="1"/>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2"/>
          <p:cNvSpPr/>
          <p:nvPr/>
        </p:nvSpPr>
        <p:spPr>
          <a:xfrm>
            <a:off x="1747729" y="3932286"/>
            <a:ext cx="262823" cy="233092"/>
          </a:xfrm>
          <a:custGeom>
            <a:avLst/>
            <a:gdLst/>
            <a:ahLst/>
            <a:cxnLst/>
            <a:rect l="l" t="t" r="r" b="b"/>
            <a:pathLst>
              <a:path w="7125" h="6319" extrusionOk="0">
                <a:moveTo>
                  <a:pt x="5646" y="1"/>
                </a:moveTo>
                <a:lnTo>
                  <a:pt x="4732" y="754"/>
                </a:lnTo>
                <a:lnTo>
                  <a:pt x="5700" y="5082"/>
                </a:lnTo>
                <a:lnTo>
                  <a:pt x="431" y="4248"/>
                </a:lnTo>
                <a:lnTo>
                  <a:pt x="1" y="4598"/>
                </a:lnTo>
                <a:lnTo>
                  <a:pt x="7125" y="6319"/>
                </a:lnTo>
                <a:lnTo>
                  <a:pt x="5646" y="1"/>
                </a:ln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2"/>
          <p:cNvSpPr/>
          <p:nvPr/>
        </p:nvSpPr>
        <p:spPr>
          <a:xfrm>
            <a:off x="1273688" y="4234763"/>
            <a:ext cx="735869" cy="445306"/>
          </a:xfrm>
          <a:custGeom>
            <a:avLst/>
            <a:gdLst/>
            <a:ahLst/>
            <a:cxnLst/>
            <a:rect l="l" t="t" r="r" b="b"/>
            <a:pathLst>
              <a:path w="19949" h="12072" extrusionOk="0">
                <a:moveTo>
                  <a:pt x="5378" y="0"/>
                </a:moveTo>
                <a:lnTo>
                  <a:pt x="4598" y="2904"/>
                </a:lnTo>
                <a:lnTo>
                  <a:pt x="1668" y="377"/>
                </a:lnTo>
                <a:cubicBezTo>
                  <a:pt x="1668" y="377"/>
                  <a:pt x="1" y="2958"/>
                  <a:pt x="512" y="5323"/>
                </a:cubicBezTo>
                <a:cubicBezTo>
                  <a:pt x="861" y="6856"/>
                  <a:pt x="1453" y="8308"/>
                  <a:pt x="2232" y="9679"/>
                </a:cubicBezTo>
                <a:lnTo>
                  <a:pt x="3550" y="7877"/>
                </a:lnTo>
                <a:lnTo>
                  <a:pt x="4948" y="11157"/>
                </a:lnTo>
                <a:lnTo>
                  <a:pt x="6292" y="9329"/>
                </a:lnTo>
                <a:lnTo>
                  <a:pt x="8147" y="11372"/>
                </a:lnTo>
                <a:lnTo>
                  <a:pt x="9948" y="9168"/>
                </a:lnTo>
                <a:lnTo>
                  <a:pt x="12529" y="12071"/>
                </a:lnTo>
                <a:lnTo>
                  <a:pt x="13443" y="8899"/>
                </a:lnTo>
                <a:lnTo>
                  <a:pt x="16346" y="10969"/>
                </a:lnTo>
                <a:cubicBezTo>
                  <a:pt x="17771" y="9974"/>
                  <a:pt x="18793" y="8496"/>
                  <a:pt x="19223" y="6802"/>
                </a:cubicBezTo>
                <a:cubicBezTo>
                  <a:pt x="19949" y="3952"/>
                  <a:pt x="18820" y="2151"/>
                  <a:pt x="18820" y="2151"/>
                </a:cubicBezTo>
                <a:lnTo>
                  <a:pt x="17153" y="4517"/>
                </a:lnTo>
                <a:lnTo>
                  <a:pt x="14733" y="1425"/>
                </a:lnTo>
                <a:lnTo>
                  <a:pt x="13013" y="4221"/>
                </a:lnTo>
                <a:lnTo>
                  <a:pt x="9921" y="807"/>
                </a:lnTo>
                <a:lnTo>
                  <a:pt x="8469" y="2904"/>
                </a:lnTo>
                <a:lnTo>
                  <a:pt x="5378" y="0"/>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
          <p:cNvSpPr/>
          <p:nvPr/>
        </p:nvSpPr>
        <p:spPr>
          <a:xfrm>
            <a:off x="1287595" y="4366636"/>
            <a:ext cx="706101" cy="313433"/>
          </a:xfrm>
          <a:custGeom>
            <a:avLst/>
            <a:gdLst/>
            <a:ahLst/>
            <a:cxnLst/>
            <a:rect l="l" t="t" r="r" b="b"/>
            <a:pathLst>
              <a:path w="19142" h="8497" extrusionOk="0">
                <a:moveTo>
                  <a:pt x="108" y="1"/>
                </a:moveTo>
                <a:lnTo>
                  <a:pt x="108" y="1"/>
                </a:lnTo>
                <a:cubicBezTo>
                  <a:pt x="0" y="592"/>
                  <a:pt x="27" y="1184"/>
                  <a:pt x="135" y="1775"/>
                </a:cubicBezTo>
                <a:cubicBezTo>
                  <a:pt x="511" y="3281"/>
                  <a:pt x="1103" y="4759"/>
                  <a:pt x="1882" y="6104"/>
                </a:cubicBezTo>
                <a:lnTo>
                  <a:pt x="3200" y="4329"/>
                </a:lnTo>
                <a:lnTo>
                  <a:pt x="4571" y="7609"/>
                </a:lnTo>
                <a:lnTo>
                  <a:pt x="5915" y="5781"/>
                </a:lnTo>
                <a:lnTo>
                  <a:pt x="7797" y="7797"/>
                </a:lnTo>
                <a:lnTo>
                  <a:pt x="9598" y="5593"/>
                </a:lnTo>
                <a:lnTo>
                  <a:pt x="12152" y="8496"/>
                </a:lnTo>
                <a:lnTo>
                  <a:pt x="13093" y="5351"/>
                </a:lnTo>
                <a:lnTo>
                  <a:pt x="15969" y="7421"/>
                </a:lnTo>
                <a:cubicBezTo>
                  <a:pt x="17394" y="6399"/>
                  <a:pt x="18416" y="4921"/>
                  <a:pt x="18873" y="3227"/>
                </a:cubicBezTo>
                <a:cubicBezTo>
                  <a:pt x="19088" y="2394"/>
                  <a:pt x="19142" y="1506"/>
                  <a:pt x="19061" y="646"/>
                </a:cubicBezTo>
                <a:lnTo>
                  <a:pt x="19061" y="646"/>
                </a:lnTo>
                <a:cubicBezTo>
                  <a:pt x="19007" y="1023"/>
                  <a:pt x="18954" y="1372"/>
                  <a:pt x="18873" y="1722"/>
                </a:cubicBezTo>
                <a:cubicBezTo>
                  <a:pt x="18416" y="3415"/>
                  <a:pt x="17394" y="4894"/>
                  <a:pt x="15969" y="5889"/>
                </a:cubicBezTo>
                <a:lnTo>
                  <a:pt x="13093" y="3845"/>
                </a:lnTo>
                <a:lnTo>
                  <a:pt x="12152" y="6991"/>
                </a:lnTo>
                <a:lnTo>
                  <a:pt x="9598" y="4087"/>
                </a:lnTo>
                <a:lnTo>
                  <a:pt x="7797" y="6292"/>
                </a:lnTo>
                <a:lnTo>
                  <a:pt x="5915" y="4276"/>
                </a:lnTo>
                <a:lnTo>
                  <a:pt x="4571" y="6104"/>
                </a:lnTo>
                <a:lnTo>
                  <a:pt x="3200" y="2824"/>
                </a:lnTo>
                <a:lnTo>
                  <a:pt x="1882" y="4598"/>
                </a:lnTo>
                <a:cubicBezTo>
                  <a:pt x="1103" y="3254"/>
                  <a:pt x="511" y="1775"/>
                  <a:pt x="135" y="270"/>
                </a:cubicBezTo>
                <a:cubicBezTo>
                  <a:pt x="135" y="189"/>
                  <a:pt x="108" y="82"/>
                  <a:pt x="108" y="1"/>
                </a:cubicBez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2"/>
          <p:cNvSpPr/>
          <p:nvPr/>
        </p:nvSpPr>
        <p:spPr>
          <a:xfrm>
            <a:off x="7641319" y="4780477"/>
            <a:ext cx="1016509" cy="185507"/>
          </a:xfrm>
          <a:custGeom>
            <a:avLst/>
            <a:gdLst/>
            <a:ahLst/>
            <a:cxnLst/>
            <a:rect l="l" t="t" r="r" b="b"/>
            <a:pathLst>
              <a:path w="27557" h="5029" extrusionOk="0">
                <a:moveTo>
                  <a:pt x="4527" y="0"/>
                </a:moveTo>
                <a:cubicBezTo>
                  <a:pt x="3020" y="0"/>
                  <a:pt x="1510" y="60"/>
                  <a:pt x="0" y="181"/>
                </a:cubicBezTo>
                <a:cubicBezTo>
                  <a:pt x="7306" y="3380"/>
                  <a:pt x="15206" y="5028"/>
                  <a:pt x="23150" y="5028"/>
                </a:cubicBezTo>
                <a:cubicBezTo>
                  <a:pt x="24618" y="5028"/>
                  <a:pt x="26088" y="4972"/>
                  <a:pt x="27556" y="4859"/>
                </a:cubicBezTo>
                <a:cubicBezTo>
                  <a:pt x="20284" y="1652"/>
                  <a:pt x="12443" y="0"/>
                  <a:pt x="4527"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2"/>
          <p:cNvSpPr/>
          <p:nvPr/>
        </p:nvSpPr>
        <p:spPr>
          <a:xfrm>
            <a:off x="8130189" y="3633829"/>
            <a:ext cx="357071" cy="422473"/>
          </a:xfrm>
          <a:custGeom>
            <a:avLst/>
            <a:gdLst/>
            <a:ahLst/>
            <a:cxnLst/>
            <a:rect l="l" t="t" r="r" b="b"/>
            <a:pathLst>
              <a:path w="9680" h="11453" extrusionOk="0">
                <a:moveTo>
                  <a:pt x="5838" y="1"/>
                </a:moveTo>
                <a:cubicBezTo>
                  <a:pt x="4885" y="1"/>
                  <a:pt x="3958" y="320"/>
                  <a:pt x="3173" y="887"/>
                </a:cubicBezTo>
                <a:cubicBezTo>
                  <a:pt x="2474" y="1425"/>
                  <a:pt x="2394" y="2070"/>
                  <a:pt x="2286" y="2903"/>
                </a:cubicBezTo>
                <a:cubicBezTo>
                  <a:pt x="2179" y="3844"/>
                  <a:pt x="2367" y="4597"/>
                  <a:pt x="2609" y="5484"/>
                </a:cubicBezTo>
                <a:cubicBezTo>
                  <a:pt x="2904" y="6291"/>
                  <a:pt x="2528" y="7178"/>
                  <a:pt x="1722" y="7500"/>
                </a:cubicBezTo>
                <a:cubicBezTo>
                  <a:pt x="1130" y="7823"/>
                  <a:pt x="539" y="8199"/>
                  <a:pt x="1" y="8603"/>
                </a:cubicBezTo>
                <a:cubicBezTo>
                  <a:pt x="427" y="8532"/>
                  <a:pt x="860" y="8498"/>
                  <a:pt x="1297" y="8498"/>
                </a:cubicBezTo>
                <a:cubicBezTo>
                  <a:pt x="1687" y="8498"/>
                  <a:pt x="2081" y="8525"/>
                  <a:pt x="2474" y="8576"/>
                </a:cubicBezTo>
                <a:cubicBezTo>
                  <a:pt x="2582" y="8576"/>
                  <a:pt x="2662" y="8603"/>
                  <a:pt x="2770" y="8656"/>
                </a:cubicBezTo>
                <a:cubicBezTo>
                  <a:pt x="2878" y="8737"/>
                  <a:pt x="2958" y="8845"/>
                  <a:pt x="2985" y="8979"/>
                </a:cubicBezTo>
                <a:cubicBezTo>
                  <a:pt x="3093" y="9544"/>
                  <a:pt x="3093" y="10135"/>
                  <a:pt x="2985" y="10700"/>
                </a:cubicBezTo>
                <a:cubicBezTo>
                  <a:pt x="3335" y="10269"/>
                  <a:pt x="3765" y="9920"/>
                  <a:pt x="4249" y="9651"/>
                </a:cubicBezTo>
                <a:cubicBezTo>
                  <a:pt x="4481" y="9529"/>
                  <a:pt x="4730" y="9468"/>
                  <a:pt x="4977" y="9468"/>
                </a:cubicBezTo>
                <a:cubicBezTo>
                  <a:pt x="5275" y="9468"/>
                  <a:pt x="5571" y="9556"/>
                  <a:pt x="5835" y="9732"/>
                </a:cubicBezTo>
                <a:cubicBezTo>
                  <a:pt x="6050" y="9920"/>
                  <a:pt x="6211" y="10162"/>
                  <a:pt x="6346" y="10431"/>
                </a:cubicBezTo>
                <a:lnTo>
                  <a:pt x="6910" y="11452"/>
                </a:lnTo>
                <a:cubicBezTo>
                  <a:pt x="6776" y="10995"/>
                  <a:pt x="6749" y="10511"/>
                  <a:pt x="6803" y="10054"/>
                </a:cubicBezTo>
                <a:cubicBezTo>
                  <a:pt x="6829" y="9785"/>
                  <a:pt x="6991" y="9517"/>
                  <a:pt x="7233" y="9382"/>
                </a:cubicBezTo>
                <a:cubicBezTo>
                  <a:pt x="7300" y="9355"/>
                  <a:pt x="7367" y="9342"/>
                  <a:pt x="7434" y="9342"/>
                </a:cubicBezTo>
                <a:cubicBezTo>
                  <a:pt x="7502" y="9342"/>
                  <a:pt x="7569" y="9355"/>
                  <a:pt x="7636" y="9382"/>
                </a:cubicBezTo>
                <a:cubicBezTo>
                  <a:pt x="8141" y="9520"/>
                  <a:pt x="8646" y="9873"/>
                  <a:pt x="9168" y="9873"/>
                </a:cubicBezTo>
                <a:cubicBezTo>
                  <a:pt x="9257" y="9873"/>
                  <a:pt x="9347" y="9863"/>
                  <a:pt x="9437" y="9839"/>
                </a:cubicBezTo>
                <a:lnTo>
                  <a:pt x="9491" y="9866"/>
                </a:lnTo>
                <a:cubicBezTo>
                  <a:pt x="9572" y="9839"/>
                  <a:pt x="9679" y="9759"/>
                  <a:pt x="9652" y="9678"/>
                </a:cubicBezTo>
                <a:cubicBezTo>
                  <a:pt x="9625" y="9624"/>
                  <a:pt x="9625" y="9597"/>
                  <a:pt x="9572" y="9570"/>
                </a:cubicBezTo>
                <a:cubicBezTo>
                  <a:pt x="7797" y="7823"/>
                  <a:pt x="5405" y="6828"/>
                  <a:pt x="4114" y="4624"/>
                </a:cubicBezTo>
                <a:cubicBezTo>
                  <a:pt x="3442" y="3521"/>
                  <a:pt x="3577" y="1720"/>
                  <a:pt x="4867" y="1102"/>
                </a:cubicBezTo>
                <a:cubicBezTo>
                  <a:pt x="5049" y="1027"/>
                  <a:pt x="5239" y="991"/>
                  <a:pt x="5429" y="991"/>
                </a:cubicBezTo>
                <a:cubicBezTo>
                  <a:pt x="5717" y="991"/>
                  <a:pt x="6006" y="1074"/>
                  <a:pt x="6265" y="1236"/>
                </a:cubicBezTo>
                <a:cubicBezTo>
                  <a:pt x="6910" y="1586"/>
                  <a:pt x="7878" y="2715"/>
                  <a:pt x="7206" y="3495"/>
                </a:cubicBezTo>
                <a:cubicBezTo>
                  <a:pt x="7098" y="3602"/>
                  <a:pt x="6964" y="3737"/>
                  <a:pt x="7018" y="3871"/>
                </a:cubicBezTo>
                <a:cubicBezTo>
                  <a:pt x="7125" y="3898"/>
                  <a:pt x="7246" y="3911"/>
                  <a:pt x="7367" y="3911"/>
                </a:cubicBezTo>
                <a:cubicBezTo>
                  <a:pt x="7488" y="3911"/>
                  <a:pt x="7609" y="3898"/>
                  <a:pt x="7717" y="3871"/>
                </a:cubicBezTo>
                <a:cubicBezTo>
                  <a:pt x="8416" y="3548"/>
                  <a:pt x="8254" y="2204"/>
                  <a:pt x="8093" y="1613"/>
                </a:cubicBezTo>
                <a:cubicBezTo>
                  <a:pt x="7905" y="833"/>
                  <a:pt x="7287" y="215"/>
                  <a:pt x="6507" y="53"/>
                </a:cubicBezTo>
                <a:cubicBezTo>
                  <a:pt x="6283" y="18"/>
                  <a:pt x="6060" y="1"/>
                  <a:pt x="5838" y="1"/>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2"/>
          <p:cNvSpPr/>
          <p:nvPr/>
        </p:nvSpPr>
        <p:spPr>
          <a:xfrm>
            <a:off x="8137161" y="3656884"/>
            <a:ext cx="352054" cy="370055"/>
          </a:xfrm>
          <a:custGeom>
            <a:avLst/>
            <a:gdLst/>
            <a:ahLst/>
            <a:cxnLst/>
            <a:rect l="l" t="t" r="r" b="b"/>
            <a:pathLst>
              <a:path w="9544" h="10032" extrusionOk="0">
                <a:moveTo>
                  <a:pt x="5115" y="0"/>
                </a:moveTo>
                <a:cubicBezTo>
                  <a:pt x="4854" y="0"/>
                  <a:pt x="4594" y="72"/>
                  <a:pt x="4355" y="208"/>
                </a:cubicBezTo>
                <a:cubicBezTo>
                  <a:pt x="4113" y="343"/>
                  <a:pt x="3898" y="558"/>
                  <a:pt x="3737" y="800"/>
                </a:cubicBezTo>
                <a:cubicBezTo>
                  <a:pt x="3119" y="1579"/>
                  <a:pt x="2823" y="2601"/>
                  <a:pt x="2930" y="3595"/>
                </a:cubicBezTo>
                <a:cubicBezTo>
                  <a:pt x="2957" y="3811"/>
                  <a:pt x="3011" y="4026"/>
                  <a:pt x="3065" y="4214"/>
                </a:cubicBezTo>
                <a:cubicBezTo>
                  <a:pt x="3172" y="4590"/>
                  <a:pt x="3226" y="4993"/>
                  <a:pt x="3226" y="5397"/>
                </a:cubicBezTo>
                <a:cubicBezTo>
                  <a:pt x="3199" y="5800"/>
                  <a:pt x="3038" y="6176"/>
                  <a:pt x="2769" y="6472"/>
                </a:cubicBezTo>
                <a:cubicBezTo>
                  <a:pt x="2393" y="6768"/>
                  <a:pt x="1936" y="6956"/>
                  <a:pt x="1479" y="6983"/>
                </a:cubicBezTo>
                <a:cubicBezTo>
                  <a:pt x="1022" y="7037"/>
                  <a:pt x="618" y="7279"/>
                  <a:pt x="350" y="7655"/>
                </a:cubicBezTo>
                <a:cubicBezTo>
                  <a:pt x="81" y="7978"/>
                  <a:pt x="0" y="8408"/>
                  <a:pt x="135" y="8784"/>
                </a:cubicBezTo>
                <a:cubicBezTo>
                  <a:pt x="323" y="9214"/>
                  <a:pt x="834" y="9429"/>
                  <a:pt x="1317" y="9564"/>
                </a:cubicBezTo>
                <a:cubicBezTo>
                  <a:pt x="2384" y="9859"/>
                  <a:pt x="3499" y="10032"/>
                  <a:pt x="4608" y="10032"/>
                </a:cubicBezTo>
                <a:cubicBezTo>
                  <a:pt x="5820" y="10032"/>
                  <a:pt x="7023" y="9826"/>
                  <a:pt x="8146" y="9349"/>
                </a:cubicBezTo>
                <a:cubicBezTo>
                  <a:pt x="8495" y="9214"/>
                  <a:pt x="8845" y="9026"/>
                  <a:pt x="9114" y="8757"/>
                </a:cubicBezTo>
                <a:cubicBezTo>
                  <a:pt x="9410" y="8488"/>
                  <a:pt x="9544" y="8112"/>
                  <a:pt x="9544" y="7736"/>
                </a:cubicBezTo>
                <a:cubicBezTo>
                  <a:pt x="9490" y="7359"/>
                  <a:pt x="9275" y="7010"/>
                  <a:pt x="8979" y="6768"/>
                </a:cubicBezTo>
                <a:cubicBezTo>
                  <a:pt x="8684" y="6526"/>
                  <a:pt x="8361" y="6338"/>
                  <a:pt x="8065" y="6096"/>
                </a:cubicBezTo>
                <a:cubicBezTo>
                  <a:pt x="7044" y="5343"/>
                  <a:pt x="6399" y="4160"/>
                  <a:pt x="6318" y="2896"/>
                </a:cubicBezTo>
                <a:cubicBezTo>
                  <a:pt x="6291" y="2574"/>
                  <a:pt x="6345" y="2251"/>
                  <a:pt x="6533" y="1982"/>
                </a:cubicBezTo>
                <a:cubicBezTo>
                  <a:pt x="6667" y="1821"/>
                  <a:pt x="6882" y="1687"/>
                  <a:pt x="6963" y="1472"/>
                </a:cubicBezTo>
                <a:cubicBezTo>
                  <a:pt x="7017" y="1149"/>
                  <a:pt x="6882" y="853"/>
                  <a:pt x="6640" y="665"/>
                </a:cubicBezTo>
                <a:cubicBezTo>
                  <a:pt x="6345" y="369"/>
                  <a:pt x="5968" y="181"/>
                  <a:pt x="5565" y="74"/>
                </a:cubicBezTo>
                <a:cubicBezTo>
                  <a:pt x="5417" y="24"/>
                  <a:pt x="5266" y="0"/>
                  <a:pt x="5115" y="0"/>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2"/>
          <p:cNvSpPr/>
          <p:nvPr/>
        </p:nvSpPr>
        <p:spPr>
          <a:xfrm>
            <a:off x="8228384" y="3717084"/>
            <a:ext cx="315388" cy="342980"/>
          </a:xfrm>
          <a:custGeom>
            <a:avLst/>
            <a:gdLst/>
            <a:ahLst/>
            <a:cxnLst/>
            <a:rect l="l" t="t" r="r" b="b"/>
            <a:pathLst>
              <a:path w="8550" h="9298" extrusionOk="0">
                <a:moveTo>
                  <a:pt x="1398" y="1"/>
                </a:moveTo>
                <a:cubicBezTo>
                  <a:pt x="1049" y="431"/>
                  <a:pt x="915" y="996"/>
                  <a:pt x="995" y="1533"/>
                </a:cubicBezTo>
                <a:cubicBezTo>
                  <a:pt x="1076" y="2098"/>
                  <a:pt x="1237" y="2609"/>
                  <a:pt x="1452" y="3119"/>
                </a:cubicBezTo>
                <a:cubicBezTo>
                  <a:pt x="1614" y="3550"/>
                  <a:pt x="1855" y="3953"/>
                  <a:pt x="1802" y="4437"/>
                </a:cubicBezTo>
                <a:cubicBezTo>
                  <a:pt x="1775" y="4948"/>
                  <a:pt x="1614" y="5432"/>
                  <a:pt x="1372" y="5889"/>
                </a:cubicBezTo>
                <a:cubicBezTo>
                  <a:pt x="1264" y="6130"/>
                  <a:pt x="1076" y="6372"/>
                  <a:pt x="861" y="6561"/>
                </a:cubicBezTo>
                <a:cubicBezTo>
                  <a:pt x="619" y="6695"/>
                  <a:pt x="404" y="6883"/>
                  <a:pt x="189" y="7071"/>
                </a:cubicBezTo>
                <a:cubicBezTo>
                  <a:pt x="108" y="7152"/>
                  <a:pt x="54" y="7260"/>
                  <a:pt x="27" y="7367"/>
                </a:cubicBezTo>
                <a:cubicBezTo>
                  <a:pt x="0" y="7609"/>
                  <a:pt x="189" y="7797"/>
                  <a:pt x="350" y="7932"/>
                </a:cubicBezTo>
                <a:cubicBezTo>
                  <a:pt x="1506" y="8792"/>
                  <a:pt x="2958" y="9061"/>
                  <a:pt x="4383" y="9222"/>
                </a:cubicBezTo>
                <a:cubicBezTo>
                  <a:pt x="4836" y="9269"/>
                  <a:pt x="5280" y="9298"/>
                  <a:pt x="5720" y="9298"/>
                </a:cubicBezTo>
                <a:cubicBezTo>
                  <a:pt x="6037" y="9298"/>
                  <a:pt x="6352" y="9283"/>
                  <a:pt x="6668" y="9249"/>
                </a:cubicBezTo>
                <a:cubicBezTo>
                  <a:pt x="7125" y="9222"/>
                  <a:pt x="7582" y="9061"/>
                  <a:pt x="7958" y="8819"/>
                </a:cubicBezTo>
                <a:cubicBezTo>
                  <a:pt x="8335" y="8550"/>
                  <a:pt x="8550" y="8120"/>
                  <a:pt x="8550" y="7663"/>
                </a:cubicBezTo>
                <a:cubicBezTo>
                  <a:pt x="8442" y="7233"/>
                  <a:pt x="8200" y="6856"/>
                  <a:pt x="7877" y="6588"/>
                </a:cubicBezTo>
                <a:cubicBezTo>
                  <a:pt x="6775" y="5593"/>
                  <a:pt x="5431" y="4921"/>
                  <a:pt x="4383" y="3926"/>
                </a:cubicBezTo>
                <a:cubicBezTo>
                  <a:pt x="3200" y="2770"/>
                  <a:pt x="2447" y="1264"/>
                  <a:pt x="1398" y="1"/>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2"/>
          <p:cNvSpPr/>
          <p:nvPr/>
        </p:nvSpPr>
        <p:spPr>
          <a:xfrm>
            <a:off x="7561974" y="3862974"/>
            <a:ext cx="681312" cy="943619"/>
          </a:xfrm>
          <a:custGeom>
            <a:avLst/>
            <a:gdLst/>
            <a:ahLst/>
            <a:cxnLst/>
            <a:rect l="l" t="t" r="r" b="b"/>
            <a:pathLst>
              <a:path w="18470" h="25581" extrusionOk="0">
                <a:moveTo>
                  <a:pt x="14529" y="0"/>
                </a:moveTo>
                <a:cubicBezTo>
                  <a:pt x="14167" y="0"/>
                  <a:pt x="13802" y="44"/>
                  <a:pt x="13442" y="132"/>
                </a:cubicBezTo>
                <a:cubicBezTo>
                  <a:pt x="10539" y="804"/>
                  <a:pt x="7582" y="2740"/>
                  <a:pt x="5297" y="4783"/>
                </a:cubicBezTo>
                <a:cubicBezTo>
                  <a:pt x="2823" y="7041"/>
                  <a:pt x="753" y="10026"/>
                  <a:pt x="404" y="13547"/>
                </a:cubicBezTo>
                <a:cubicBezTo>
                  <a:pt x="0" y="17983"/>
                  <a:pt x="2312" y="21908"/>
                  <a:pt x="5727" y="24140"/>
                </a:cubicBezTo>
                <a:cubicBezTo>
                  <a:pt x="6791" y="24850"/>
                  <a:pt x="8044" y="25580"/>
                  <a:pt x="9337" y="25580"/>
                </a:cubicBezTo>
                <a:cubicBezTo>
                  <a:pt x="9513" y="25580"/>
                  <a:pt x="9690" y="25567"/>
                  <a:pt x="9867" y="25538"/>
                </a:cubicBezTo>
                <a:cubicBezTo>
                  <a:pt x="13039" y="25027"/>
                  <a:pt x="12959" y="20483"/>
                  <a:pt x="13389" y="17983"/>
                </a:cubicBezTo>
                <a:cubicBezTo>
                  <a:pt x="13631" y="16505"/>
                  <a:pt x="13926" y="14999"/>
                  <a:pt x="14330" y="13547"/>
                </a:cubicBezTo>
                <a:cubicBezTo>
                  <a:pt x="14840" y="11692"/>
                  <a:pt x="15271" y="9811"/>
                  <a:pt x="15862" y="8009"/>
                </a:cubicBezTo>
                <a:cubicBezTo>
                  <a:pt x="16427" y="6396"/>
                  <a:pt x="17152" y="4837"/>
                  <a:pt x="17959" y="3332"/>
                </a:cubicBezTo>
                <a:cubicBezTo>
                  <a:pt x="18470" y="2364"/>
                  <a:pt x="18201" y="1799"/>
                  <a:pt x="17475" y="1127"/>
                </a:cubicBezTo>
                <a:cubicBezTo>
                  <a:pt x="16651" y="383"/>
                  <a:pt x="15602" y="0"/>
                  <a:pt x="14529" y="0"/>
                </a:cubicBezTo>
                <a:close/>
              </a:path>
            </a:pathLst>
          </a:custGeom>
          <a:solidFill>
            <a:srgbClr val="1A16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2"/>
          <p:cNvSpPr/>
          <p:nvPr/>
        </p:nvSpPr>
        <p:spPr>
          <a:xfrm>
            <a:off x="7561974" y="4061207"/>
            <a:ext cx="444310" cy="744390"/>
          </a:xfrm>
          <a:custGeom>
            <a:avLst/>
            <a:gdLst/>
            <a:ahLst/>
            <a:cxnLst/>
            <a:rect l="l" t="t" r="r" b="b"/>
            <a:pathLst>
              <a:path w="12045" h="20180" extrusionOk="0">
                <a:moveTo>
                  <a:pt x="4678" y="1"/>
                </a:moveTo>
                <a:cubicBezTo>
                  <a:pt x="2474" y="2178"/>
                  <a:pt x="699" y="4920"/>
                  <a:pt x="404" y="8173"/>
                </a:cubicBezTo>
                <a:cubicBezTo>
                  <a:pt x="0" y="12609"/>
                  <a:pt x="2312" y="16507"/>
                  <a:pt x="5727" y="18766"/>
                </a:cubicBezTo>
                <a:cubicBezTo>
                  <a:pt x="6791" y="19452"/>
                  <a:pt x="8043" y="20179"/>
                  <a:pt x="9336" y="20179"/>
                </a:cubicBezTo>
                <a:cubicBezTo>
                  <a:pt x="9512" y="20179"/>
                  <a:pt x="9689" y="20166"/>
                  <a:pt x="9867" y="20137"/>
                </a:cubicBezTo>
                <a:cubicBezTo>
                  <a:pt x="10808" y="20002"/>
                  <a:pt x="11614" y="19411"/>
                  <a:pt x="12044" y="18578"/>
                </a:cubicBezTo>
                <a:lnTo>
                  <a:pt x="12044" y="18578"/>
                </a:lnTo>
                <a:cubicBezTo>
                  <a:pt x="11722" y="18793"/>
                  <a:pt x="11345" y="18927"/>
                  <a:pt x="10942" y="18981"/>
                </a:cubicBezTo>
                <a:cubicBezTo>
                  <a:pt x="10765" y="19010"/>
                  <a:pt x="10588" y="19023"/>
                  <a:pt x="10412" y="19023"/>
                </a:cubicBezTo>
                <a:cubicBezTo>
                  <a:pt x="9119" y="19023"/>
                  <a:pt x="7870" y="18293"/>
                  <a:pt x="6829" y="17583"/>
                </a:cubicBezTo>
                <a:cubicBezTo>
                  <a:pt x="3415" y="15325"/>
                  <a:pt x="1103" y="11426"/>
                  <a:pt x="1506" y="6991"/>
                </a:cubicBezTo>
                <a:cubicBezTo>
                  <a:pt x="1748" y="4302"/>
                  <a:pt x="3011" y="1963"/>
                  <a:pt x="4678" y="1"/>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2"/>
          <p:cNvSpPr/>
          <p:nvPr/>
        </p:nvSpPr>
        <p:spPr>
          <a:xfrm>
            <a:off x="8284895" y="3927970"/>
            <a:ext cx="610931" cy="971063"/>
          </a:xfrm>
          <a:custGeom>
            <a:avLst/>
            <a:gdLst/>
            <a:ahLst/>
            <a:cxnLst/>
            <a:rect l="l" t="t" r="r" b="b"/>
            <a:pathLst>
              <a:path w="16562" h="26325" extrusionOk="0">
                <a:moveTo>
                  <a:pt x="5341" y="0"/>
                </a:moveTo>
                <a:cubicBezTo>
                  <a:pt x="4778" y="0"/>
                  <a:pt x="4214" y="110"/>
                  <a:pt x="3684" y="333"/>
                </a:cubicBezTo>
                <a:cubicBezTo>
                  <a:pt x="2770" y="709"/>
                  <a:pt x="2340" y="1193"/>
                  <a:pt x="2474" y="2268"/>
                </a:cubicBezTo>
                <a:cubicBezTo>
                  <a:pt x="2770" y="3935"/>
                  <a:pt x="2904" y="5656"/>
                  <a:pt x="2931" y="7350"/>
                </a:cubicBezTo>
                <a:cubicBezTo>
                  <a:pt x="2904" y="9285"/>
                  <a:pt x="2689" y="11194"/>
                  <a:pt x="2555" y="13103"/>
                </a:cubicBezTo>
                <a:cubicBezTo>
                  <a:pt x="2447" y="14608"/>
                  <a:pt x="2205" y="16114"/>
                  <a:pt x="1963" y="17619"/>
                </a:cubicBezTo>
                <a:cubicBezTo>
                  <a:pt x="1560" y="20093"/>
                  <a:pt x="1" y="24367"/>
                  <a:pt x="2797" y="25900"/>
                </a:cubicBezTo>
                <a:cubicBezTo>
                  <a:pt x="3395" y="26211"/>
                  <a:pt x="4052" y="26325"/>
                  <a:pt x="4720" y="26325"/>
                </a:cubicBezTo>
                <a:cubicBezTo>
                  <a:pt x="5553" y="26325"/>
                  <a:pt x="6403" y="26147"/>
                  <a:pt x="7179" y="25953"/>
                </a:cubicBezTo>
                <a:cubicBezTo>
                  <a:pt x="11131" y="24932"/>
                  <a:pt x="14599" y="22028"/>
                  <a:pt x="15701" y="17700"/>
                </a:cubicBezTo>
                <a:cubicBezTo>
                  <a:pt x="16561" y="14259"/>
                  <a:pt x="15567" y="10764"/>
                  <a:pt x="13954" y="7807"/>
                </a:cubicBezTo>
                <a:cubicBezTo>
                  <a:pt x="12502" y="5118"/>
                  <a:pt x="10324" y="2322"/>
                  <a:pt x="7797" y="763"/>
                </a:cubicBezTo>
                <a:cubicBezTo>
                  <a:pt x="7065" y="258"/>
                  <a:pt x="6204" y="0"/>
                  <a:pt x="5341" y="0"/>
                </a:cubicBezTo>
                <a:close/>
              </a:path>
            </a:pathLst>
          </a:custGeom>
          <a:solidFill>
            <a:srgbClr val="1A16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2"/>
          <p:cNvSpPr/>
          <p:nvPr/>
        </p:nvSpPr>
        <p:spPr>
          <a:xfrm>
            <a:off x="8331521" y="4243690"/>
            <a:ext cx="561317" cy="655749"/>
          </a:xfrm>
          <a:custGeom>
            <a:avLst/>
            <a:gdLst/>
            <a:ahLst/>
            <a:cxnLst/>
            <a:rect l="l" t="t" r="r" b="b"/>
            <a:pathLst>
              <a:path w="15217" h="17777" extrusionOk="0">
                <a:moveTo>
                  <a:pt x="13093" y="0"/>
                </a:moveTo>
                <a:lnTo>
                  <a:pt x="13093" y="0"/>
                </a:lnTo>
                <a:cubicBezTo>
                  <a:pt x="14007" y="2420"/>
                  <a:pt x="14437" y="5055"/>
                  <a:pt x="13792" y="7689"/>
                </a:cubicBezTo>
                <a:cubicBezTo>
                  <a:pt x="12690" y="11991"/>
                  <a:pt x="9222" y="14894"/>
                  <a:pt x="5270" y="15916"/>
                </a:cubicBezTo>
                <a:cubicBezTo>
                  <a:pt x="4488" y="16111"/>
                  <a:pt x="3631" y="16298"/>
                  <a:pt x="2792" y="16298"/>
                </a:cubicBezTo>
                <a:cubicBezTo>
                  <a:pt x="2130" y="16298"/>
                  <a:pt x="1480" y="16182"/>
                  <a:pt x="888" y="15862"/>
                </a:cubicBezTo>
                <a:cubicBezTo>
                  <a:pt x="538" y="15674"/>
                  <a:pt x="242" y="15432"/>
                  <a:pt x="0" y="15109"/>
                </a:cubicBezTo>
                <a:lnTo>
                  <a:pt x="0" y="15109"/>
                </a:lnTo>
                <a:cubicBezTo>
                  <a:pt x="135" y="16050"/>
                  <a:pt x="699" y="16883"/>
                  <a:pt x="1533" y="17341"/>
                </a:cubicBezTo>
                <a:cubicBezTo>
                  <a:pt x="2125" y="17661"/>
                  <a:pt x="2775" y="17777"/>
                  <a:pt x="3437" y="17777"/>
                </a:cubicBezTo>
                <a:cubicBezTo>
                  <a:pt x="4276" y="17777"/>
                  <a:pt x="5133" y="17590"/>
                  <a:pt x="5915" y="17394"/>
                </a:cubicBezTo>
                <a:cubicBezTo>
                  <a:pt x="9867" y="16373"/>
                  <a:pt x="13335" y="13469"/>
                  <a:pt x="14437" y="9141"/>
                </a:cubicBezTo>
                <a:cubicBezTo>
                  <a:pt x="15217" y="5995"/>
                  <a:pt x="14437" y="2796"/>
                  <a:pt x="13093"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2"/>
          <p:cNvSpPr/>
          <p:nvPr/>
        </p:nvSpPr>
        <p:spPr>
          <a:xfrm>
            <a:off x="8182754" y="3945418"/>
            <a:ext cx="540513" cy="958706"/>
          </a:xfrm>
          <a:custGeom>
            <a:avLst/>
            <a:gdLst/>
            <a:ahLst/>
            <a:cxnLst/>
            <a:rect l="l" t="t" r="r" b="b"/>
            <a:pathLst>
              <a:path w="14653" h="25990" extrusionOk="0">
                <a:moveTo>
                  <a:pt x="6314" y="1"/>
                </a:moveTo>
                <a:cubicBezTo>
                  <a:pt x="5831" y="1"/>
                  <a:pt x="5361" y="169"/>
                  <a:pt x="4974" y="505"/>
                </a:cubicBezTo>
                <a:cubicBezTo>
                  <a:pt x="4195" y="1204"/>
                  <a:pt x="4007" y="2387"/>
                  <a:pt x="4033" y="3435"/>
                </a:cubicBezTo>
                <a:cubicBezTo>
                  <a:pt x="4087" y="4403"/>
                  <a:pt x="4195" y="5344"/>
                  <a:pt x="4383" y="6258"/>
                </a:cubicBezTo>
                <a:cubicBezTo>
                  <a:pt x="5028" y="10882"/>
                  <a:pt x="4275" y="15318"/>
                  <a:pt x="2689" y="19673"/>
                </a:cubicBezTo>
                <a:cubicBezTo>
                  <a:pt x="2205" y="21018"/>
                  <a:pt x="1" y="22926"/>
                  <a:pt x="861" y="24486"/>
                </a:cubicBezTo>
                <a:cubicBezTo>
                  <a:pt x="1049" y="24808"/>
                  <a:pt x="1372" y="25077"/>
                  <a:pt x="1721" y="25211"/>
                </a:cubicBezTo>
                <a:cubicBezTo>
                  <a:pt x="2838" y="25743"/>
                  <a:pt x="4116" y="25990"/>
                  <a:pt x="5413" y="25990"/>
                </a:cubicBezTo>
                <a:cubicBezTo>
                  <a:pt x="7333" y="25990"/>
                  <a:pt x="9295" y="25448"/>
                  <a:pt x="10835" y="24486"/>
                </a:cubicBezTo>
                <a:cubicBezTo>
                  <a:pt x="13147" y="23034"/>
                  <a:pt x="14384" y="20292"/>
                  <a:pt x="14518" y="17630"/>
                </a:cubicBezTo>
                <a:cubicBezTo>
                  <a:pt x="14653" y="14780"/>
                  <a:pt x="14034" y="11904"/>
                  <a:pt x="13120" y="9269"/>
                </a:cubicBezTo>
                <a:cubicBezTo>
                  <a:pt x="12717" y="8113"/>
                  <a:pt x="12233" y="6957"/>
                  <a:pt x="11722" y="5828"/>
                </a:cubicBezTo>
                <a:cubicBezTo>
                  <a:pt x="10781" y="3866"/>
                  <a:pt x="9195" y="989"/>
                  <a:pt x="7179" y="182"/>
                </a:cubicBezTo>
                <a:cubicBezTo>
                  <a:pt x="6897" y="61"/>
                  <a:pt x="6603" y="1"/>
                  <a:pt x="6314" y="1"/>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2"/>
          <p:cNvSpPr/>
          <p:nvPr/>
        </p:nvSpPr>
        <p:spPr>
          <a:xfrm>
            <a:off x="8204591" y="4391461"/>
            <a:ext cx="515687" cy="512662"/>
          </a:xfrm>
          <a:custGeom>
            <a:avLst/>
            <a:gdLst/>
            <a:ahLst/>
            <a:cxnLst/>
            <a:rect l="l" t="t" r="r" b="b"/>
            <a:pathLst>
              <a:path w="13980" h="13898" extrusionOk="0">
                <a:moveTo>
                  <a:pt x="13362" y="0"/>
                </a:moveTo>
                <a:lnTo>
                  <a:pt x="13362" y="0"/>
                </a:lnTo>
                <a:cubicBezTo>
                  <a:pt x="13523" y="1129"/>
                  <a:pt x="13577" y="2285"/>
                  <a:pt x="13550" y="3468"/>
                </a:cubicBezTo>
                <a:cubicBezTo>
                  <a:pt x="13415" y="6130"/>
                  <a:pt x="12179" y="8872"/>
                  <a:pt x="9840" y="10324"/>
                </a:cubicBezTo>
                <a:cubicBezTo>
                  <a:pt x="8299" y="11286"/>
                  <a:pt x="6338" y="11828"/>
                  <a:pt x="4418" y="11828"/>
                </a:cubicBezTo>
                <a:cubicBezTo>
                  <a:pt x="3121" y="11828"/>
                  <a:pt x="1843" y="11580"/>
                  <a:pt x="726" y="11049"/>
                </a:cubicBezTo>
                <a:cubicBezTo>
                  <a:pt x="565" y="10969"/>
                  <a:pt x="404" y="10861"/>
                  <a:pt x="242" y="10754"/>
                </a:cubicBezTo>
                <a:lnTo>
                  <a:pt x="242" y="10754"/>
                </a:lnTo>
                <a:cubicBezTo>
                  <a:pt x="0" y="11264"/>
                  <a:pt x="0" y="11883"/>
                  <a:pt x="269" y="12394"/>
                </a:cubicBezTo>
                <a:cubicBezTo>
                  <a:pt x="457" y="12716"/>
                  <a:pt x="753" y="12985"/>
                  <a:pt x="1129" y="13119"/>
                </a:cubicBezTo>
                <a:cubicBezTo>
                  <a:pt x="2246" y="13651"/>
                  <a:pt x="3524" y="13898"/>
                  <a:pt x="4821" y="13898"/>
                </a:cubicBezTo>
                <a:cubicBezTo>
                  <a:pt x="6741" y="13898"/>
                  <a:pt x="8703" y="13356"/>
                  <a:pt x="10243" y="12394"/>
                </a:cubicBezTo>
                <a:cubicBezTo>
                  <a:pt x="12555" y="10942"/>
                  <a:pt x="13819" y="8227"/>
                  <a:pt x="13926" y="5538"/>
                </a:cubicBezTo>
                <a:cubicBezTo>
                  <a:pt x="13980" y="3656"/>
                  <a:pt x="13792" y="1801"/>
                  <a:pt x="13362"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2"/>
          <p:cNvSpPr/>
          <p:nvPr/>
        </p:nvSpPr>
        <p:spPr>
          <a:xfrm>
            <a:off x="7680973" y="3906132"/>
            <a:ext cx="587101" cy="940041"/>
          </a:xfrm>
          <a:custGeom>
            <a:avLst/>
            <a:gdLst/>
            <a:ahLst/>
            <a:cxnLst/>
            <a:rect l="l" t="t" r="r" b="b"/>
            <a:pathLst>
              <a:path w="15916" h="25484" extrusionOk="0">
                <a:moveTo>
                  <a:pt x="13647" y="1"/>
                </a:moveTo>
                <a:cubicBezTo>
                  <a:pt x="13579" y="1"/>
                  <a:pt x="13511" y="4"/>
                  <a:pt x="13442" y="11"/>
                </a:cubicBezTo>
                <a:cubicBezTo>
                  <a:pt x="11265" y="91"/>
                  <a:pt x="8845" y="2296"/>
                  <a:pt x="7313" y="3855"/>
                </a:cubicBezTo>
                <a:cubicBezTo>
                  <a:pt x="6426" y="4742"/>
                  <a:pt x="5619" y="5656"/>
                  <a:pt x="4840" y="6624"/>
                </a:cubicBezTo>
                <a:cubicBezTo>
                  <a:pt x="3119" y="8802"/>
                  <a:pt x="1587" y="11329"/>
                  <a:pt x="780" y="14044"/>
                </a:cubicBezTo>
                <a:cubicBezTo>
                  <a:pt x="0" y="16625"/>
                  <a:pt x="269" y="19609"/>
                  <a:pt x="1990" y="21733"/>
                </a:cubicBezTo>
                <a:cubicBezTo>
                  <a:pt x="3738" y="23924"/>
                  <a:pt x="6725" y="25484"/>
                  <a:pt x="9569" y="25484"/>
                </a:cubicBezTo>
                <a:cubicBezTo>
                  <a:pt x="9831" y="25484"/>
                  <a:pt x="10092" y="25470"/>
                  <a:pt x="10351" y="25443"/>
                </a:cubicBezTo>
                <a:cubicBezTo>
                  <a:pt x="10727" y="25416"/>
                  <a:pt x="11104" y="25282"/>
                  <a:pt x="11399" y="25040"/>
                </a:cubicBezTo>
                <a:cubicBezTo>
                  <a:pt x="12717" y="23857"/>
                  <a:pt x="11265" y="21303"/>
                  <a:pt x="11265" y="19878"/>
                </a:cubicBezTo>
                <a:cubicBezTo>
                  <a:pt x="11211" y="15254"/>
                  <a:pt x="11964" y="10818"/>
                  <a:pt x="14088" y="6678"/>
                </a:cubicBezTo>
                <a:cubicBezTo>
                  <a:pt x="14572" y="5845"/>
                  <a:pt x="14975" y="4984"/>
                  <a:pt x="15351" y="4124"/>
                </a:cubicBezTo>
                <a:cubicBezTo>
                  <a:pt x="15701" y="3129"/>
                  <a:pt x="15916" y="1973"/>
                  <a:pt x="15432" y="1032"/>
                </a:cubicBezTo>
                <a:cubicBezTo>
                  <a:pt x="15063" y="393"/>
                  <a:pt x="14378" y="1"/>
                  <a:pt x="13647" y="1"/>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2"/>
          <p:cNvSpPr/>
          <p:nvPr/>
        </p:nvSpPr>
        <p:spPr>
          <a:xfrm>
            <a:off x="7681969" y="4237751"/>
            <a:ext cx="442318" cy="608386"/>
          </a:xfrm>
          <a:custGeom>
            <a:avLst/>
            <a:gdLst/>
            <a:ahLst/>
            <a:cxnLst/>
            <a:rect l="l" t="t" r="r" b="b"/>
            <a:pathLst>
              <a:path w="11991" h="16493" extrusionOk="0">
                <a:moveTo>
                  <a:pt x="3119" y="0"/>
                </a:moveTo>
                <a:lnTo>
                  <a:pt x="3119" y="0"/>
                </a:lnTo>
                <a:cubicBezTo>
                  <a:pt x="2097" y="1559"/>
                  <a:pt x="1318" y="3280"/>
                  <a:pt x="753" y="5054"/>
                </a:cubicBezTo>
                <a:cubicBezTo>
                  <a:pt x="0" y="7608"/>
                  <a:pt x="269" y="10592"/>
                  <a:pt x="1990" y="12743"/>
                </a:cubicBezTo>
                <a:cubicBezTo>
                  <a:pt x="3715" y="14912"/>
                  <a:pt x="6728" y="16493"/>
                  <a:pt x="9578" y="16493"/>
                </a:cubicBezTo>
                <a:cubicBezTo>
                  <a:pt x="9837" y="16493"/>
                  <a:pt x="10095" y="16480"/>
                  <a:pt x="10351" y="16453"/>
                </a:cubicBezTo>
                <a:cubicBezTo>
                  <a:pt x="10727" y="16426"/>
                  <a:pt x="11077" y="16292"/>
                  <a:pt x="11399" y="16050"/>
                </a:cubicBezTo>
                <a:cubicBezTo>
                  <a:pt x="11802" y="15647"/>
                  <a:pt x="11991" y="15055"/>
                  <a:pt x="11937" y="14491"/>
                </a:cubicBezTo>
                <a:lnTo>
                  <a:pt x="11937" y="14491"/>
                </a:lnTo>
                <a:cubicBezTo>
                  <a:pt x="11749" y="14544"/>
                  <a:pt x="11560" y="14598"/>
                  <a:pt x="11372" y="14625"/>
                </a:cubicBezTo>
                <a:cubicBezTo>
                  <a:pt x="11116" y="14652"/>
                  <a:pt x="10857" y="14665"/>
                  <a:pt x="10596" y="14665"/>
                </a:cubicBezTo>
                <a:cubicBezTo>
                  <a:pt x="7769" y="14665"/>
                  <a:pt x="4759" y="13106"/>
                  <a:pt x="3011" y="10915"/>
                </a:cubicBezTo>
                <a:cubicBezTo>
                  <a:pt x="1291" y="8791"/>
                  <a:pt x="1022" y="5807"/>
                  <a:pt x="1802" y="3226"/>
                </a:cubicBezTo>
                <a:cubicBezTo>
                  <a:pt x="2124" y="2124"/>
                  <a:pt x="2581" y="1049"/>
                  <a:pt x="3119"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2"/>
          <p:cNvSpPr/>
          <p:nvPr/>
        </p:nvSpPr>
        <p:spPr>
          <a:xfrm>
            <a:off x="7925906" y="3934314"/>
            <a:ext cx="553423" cy="956899"/>
          </a:xfrm>
          <a:custGeom>
            <a:avLst/>
            <a:gdLst/>
            <a:ahLst/>
            <a:cxnLst/>
            <a:rect l="l" t="t" r="r" b="b"/>
            <a:pathLst>
              <a:path w="15003" h="25941" extrusionOk="0">
                <a:moveTo>
                  <a:pt x="9584" y="1"/>
                </a:moveTo>
                <a:cubicBezTo>
                  <a:pt x="8813" y="1"/>
                  <a:pt x="8045" y="233"/>
                  <a:pt x="7394" y="699"/>
                </a:cubicBezTo>
                <a:cubicBezTo>
                  <a:pt x="6077" y="1639"/>
                  <a:pt x="5378" y="3172"/>
                  <a:pt x="4625" y="4650"/>
                </a:cubicBezTo>
                <a:cubicBezTo>
                  <a:pt x="2877" y="8011"/>
                  <a:pt x="1587" y="11587"/>
                  <a:pt x="807" y="15323"/>
                </a:cubicBezTo>
                <a:cubicBezTo>
                  <a:pt x="350" y="17582"/>
                  <a:pt x="1" y="20243"/>
                  <a:pt x="1049" y="22340"/>
                </a:cubicBezTo>
                <a:cubicBezTo>
                  <a:pt x="2177" y="24555"/>
                  <a:pt x="4831" y="25941"/>
                  <a:pt x="7323" y="25941"/>
                </a:cubicBezTo>
                <a:cubicBezTo>
                  <a:pt x="8218" y="25941"/>
                  <a:pt x="9093" y="25762"/>
                  <a:pt x="9867" y="25378"/>
                </a:cubicBezTo>
                <a:cubicBezTo>
                  <a:pt x="11211" y="24733"/>
                  <a:pt x="12314" y="23684"/>
                  <a:pt x="13040" y="22394"/>
                </a:cubicBezTo>
                <a:cubicBezTo>
                  <a:pt x="14680" y="19598"/>
                  <a:pt x="14814" y="16237"/>
                  <a:pt x="14895" y="13065"/>
                </a:cubicBezTo>
                <a:cubicBezTo>
                  <a:pt x="15002" y="10834"/>
                  <a:pt x="14868" y="8576"/>
                  <a:pt x="14545" y="6344"/>
                </a:cubicBezTo>
                <a:cubicBezTo>
                  <a:pt x="14115" y="4005"/>
                  <a:pt x="13416" y="1371"/>
                  <a:pt x="11238" y="376"/>
                </a:cubicBezTo>
                <a:cubicBezTo>
                  <a:pt x="10715" y="126"/>
                  <a:pt x="10149" y="1"/>
                  <a:pt x="9584" y="1"/>
                </a:cubicBezTo>
                <a:close/>
              </a:path>
            </a:pathLst>
          </a:custGeom>
          <a:solidFill>
            <a:srgbClr val="994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2"/>
          <p:cNvSpPr/>
          <p:nvPr/>
        </p:nvSpPr>
        <p:spPr>
          <a:xfrm>
            <a:off x="7925906" y="4484676"/>
            <a:ext cx="542504" cy="406390"/>
          </a:xfrm>
          <a:custGeom>
            <a:avLst/>
            <a:gdLst/>
            <a:ahLst/>
            <a:cxnLst/>
            <a:rect l="l" t="t" r="r" b="b"/>
            <a:pathLst>
              <a:path w="14707" h="11017" extrusionOk="0">
                <a:moveTo>
                  <a:pt x="888" y="0"/>
                </a:moveTo>
                <a:cubicBezTo>
                  <a:pt x="861" y="135"/>
                  <a:pt x="834" y="242"/>
                  <a:pt x="807" y="377"/>
                </a:cubicBezTo>
                <a:cubicBezTo>
                  <a:pt x="350" y="2662"/>
                  <a:pt x="1" y="5323"/>
                  <a:pt x="1049" y="7393"/>
                </a:cubicBezTo>
                <a:cubicBezTo>
                  <a:pt x="2180" y="9614"/>
                  <a:pt x="4846" y="11016"/>
                  <a:pt x="7343" y="11016"/>
                </a:cubicBezTo>
                <a:cubicBezTo>
                  <a:pt x="8232" y="11016"/>
                  <a:pt x="9098" y="10839"/>
                  <a:pt x="9867" y="10458"/>
                </a:cubicBezTo>
                <a:cubicBezTo>
                  <a:pt x="11211" y="9813"/>
                  <a:pt x="12314" y="8764"/>
                  <a:pt x="13040" y="7474"/>
                </a:cubicBezTo>
                <a:cubicBezTo>
                  <a:pt x="14061" y="5753"/>
                  <a:pt x="14491" y="3818"/>
                  <a:pt x="14706" y="1828"/>
                </a:cubicBezTo>
                <a:lnTo>
                  <a:pt x="14706" y="1828"/>
                </a:lnTo>
                <a:cubicBezTo>
                  <a:pt x="14438" y="2904"/>
                  <a:pt x="14034" y="3952"/>
                  <a:pt x="13470" y="4893"/>
                </a:cubicBezTo>
                <a:cubicBezTo>
                  <a:pt x="12744" y="6183"/>
                  <a:pt x="11642" y="7232"/>
                  <a:pt x="10324" y="7877"/>
                </a:cubicBezTo>
                <a:cubicBezTo>
                  <a:pt x="9547" y="8259"/>
                  <a:pt x="8676" y="8436"/>
                  <a:pt x="7785" y="8436"/>
                </a:cubicBezTo>
                <a:cubicBezTo>
                  <a:pt x="5284" y="8436"/>
                  <a:pt x="2629" y="7039"/>
                  <a:pt x="1479" y="4839"/>
                </a:cubicBezTo>
                <a:cubicBezTo>
                  <a:pt x="754" y="3388"/>
                  <a:pt x="700" y="1667"/>
                  <a:pt x="888"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2"/>
          <p:cNvSpPr/>
          <p:nvPr/>
        </p:nvSpPr>
        <p:spPr>
          <a:xfrm>
            <a:off x="8187734" y="4287328"/>
            <a:ext cx="109113" cy="101182"/>
          </a:xfrm>
          <a:custGeom>
            <a:avLst/>
            <a:gdLst/>
            <a:ahLst/>
            <a:cxnLst/>
            <a:rect l="l" t="t" r="r" b="b"/>
            <a:pathLst>
              <a:path w="2958" h="2743" extrusionOk="0">
                <a:moveTo>
                  <a:pt x="1586" y="0"/>
                </a:moveTo>
                <a:lnTo>
                  <a:pt x="0" y="2043"/>
                </a:lnTo>
                <a:lnTo>
                  <a:pt x="2957" y="2742"/>
                </a:lnTo>
                <a:lnTo>
                  <a:pt x="1586" y="0"/>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2"/>
          <p:cNvSpPr/>
          <p:nvPr/>
        </p:nvSpPr>
        <p:spPr>
          <a:xfrm>
            <a:off x="7902114" y="4021553"/>
            <a:ext cx="246962" cy="262823"/>
          </a:xfrm>
          <a:custGeom>
            <a:avLst/>
            <a:gdLst/>
            <a:ahLst/>
            <a:cxnLst/>
            <a:rect l="l" t="t" r="r" b="b"/>
            <a:pathLst>
              <a:path w="6695" h="7125" extrusionOk="0">
                <a:moveTo>
                  <a:pt x="5055" y="0"/>
                </a:moveTo>
                <a:lnTo>
                  <a:pt x="1" y="4087"/>
                </a:lnTo>
                <a:lnTo>
                  <a:pt x="6695" y="7125"/>
                </a:lnTo>
                <a:lnTo>
                  <a:pt x="6695" y="7125"/>
                </a:lnTo>
                <a:lnTo>
                  <a:pt x="5055" y="0"/>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p:nvPr/>
        </p:nvSpPr>
        <p:spPr>
          <a:xfrm>
            <a:off x="7902114" y="4021553"/>
            <a:ext cx="246962" cy="262823"/>
          </a:xfrm>
          <a:custGeom>
            <a:avLst/>
            <a:gdLst/>
            <a:ahLst/>
            <a:cxnLst/>
            <a:rect l="l" t="t" r="r" b="b"/>
            <a:pathLst>
              <a:path w="6695" h="7125" extrusionOk="0">
                <a:moveTo>
                  <a:pt x="5055" y="0"/>
                </a:moveTo>
                <a:lnTo>
                  <a:pt x="1" y="4087"/>
                </a:lnTo>
                <a:lnTo>
                  <a:pt x="6695" y="7125"/>
                </a:lnTo>
                <a:lnTo>
                  <a:pt x="6560" y="6560"/>
                </a:lnTo>
                <a:lnTo>
                  <a:pt x="1883" y="3979"/>
                </a:lnTo>
                <a:lnTo>
                  <a:pt x="5324" y="1156"/>
                </a:lnTo>
                <a:lnTo>
                  <a:pt x="5055" y="0"/>
                </a:ln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p:nvPr/>
        </p:nvSpPr>
        <p:spPr>
          <a:xfrm>
            <a:off x="8354317" y="4125687"/>
            <a:ext cx="269795" cy="218190"/>
          </a:xfrm>
          <a:custGeom>
            <a:avLst/>
            <a:gdLst/>
            <a:ahLst/>
            <a:cxnLst/>
            <a:rect l="l" t="t" r="r" b="b"/>
            <a:pathLst>
              <a:path w="7314" h="5915" extrusionOk="0">
                <a:moveTo>
                  <a:pt x="4679" y="0"/>
                </a:moveTo>
                <a:lnTo>
                  <a:pt x="1" y="5619"/>
                </a:lnTo>
                <a:lnTo>
                  <a:pt x="7313" y="5915"/>
                </a:lnTo>
                <a:lnTo>
                  <a:pt x="4679" y="0"/>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2"/>
          <p:cNvSpPr/>
          <p:nvPr/>
        </p:nvSpPr>
        <p:spPr>
          <a:xfrm>
            <a:off x="8354317" y="4125687"/>
            <a:ext cx="269795" cy="218190"/>
          </a:xfrm>
          <a:custGeom>
            <a:avLst/>
            <a:gdLst/>
            <a:ahLst/>
            <a:cxnLst/>
            <a:rect l="l" t="t" r="r" b="b"/>
            <a:pathLst>
              <a:path w="7314" h="5915" extrusionOk="0">
                <a:moveTo>
                  <a:pt x="4679" y="0"/>
                </a:moveTo>
                <a:lnTo>
                  <a:pt x="3899" y="914"/>
                </a:lnTo>
                <a:lnTo>
                  <a:pt x="5673" y="4974"/>
                </a:lnTo>
                <a:lnTo>
                  <a:pt x="377" y="5162"/>
                </a:lnTo>
                <a:lnTo>
                  <a:pt x="1" y="5619"/>
                </a:lnTo>
                <a:lnTo>
                  <a:pt x="7313" y="5915"/>
                </a:lnTo>
                <a:lnTo>
                  <a:pt x="4679" y="0"/>
                </a:ln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2"/>
          <p:cNvSpPr/>
          <p:nvPr/>
        </p:nvSpPr>
        <p:spPr>
          <a:xfrm>
            <a:off x="7891195" y="4245682"/>
            <a:ext cx="737861" cy="464155"/>
          </a:xfrm>
          <a:custGeom>
            <a:avLst/>
            <a:gdLst/>
            <a:ahLst/>
            <a:cxnLst/>
            <a:rect l="l" t="t" r="r" b="b"/>
            <a:pathLst>
              <a:path w="20003" h="12583" extrusionOk="0">
                <a:moveTo>
                  <a:pt x="55" y="0"/>
                </a:moveTo>
                <a:cubicBezTo>
                  <a:pt x="55" y="188"/>
                  <a:pt x="55" y="350"/>
                  <a:pt x="28" y="538"/>
                </a:cubicBezTo>
                <a:lnTo>
                  <a:pt x="28" y="1102"/>
                </a:lnTo>
                <a:cubicBezTo>
                  <a:pt x="1" y="1452"/>
                  <a:pt x="28" y="1828"/>
                  <a:pt x="28" y="2151"/>
                </a:cubicBezTo>
                <a:cubicBezTo>
                  <a:pt x="55" y="2850"/>
                  <a:pt x="135" y="3549"/>
                  <a:pt x="243" y="4221"/>
                </a:cubicBezTo>
                <a:cubicBezTo>
                  <a:pt x="673" y="6614"/>
                  <a:pt x="1668" y="8764"/>
                  <a:pt x="3146" y="10243"/>
                </a:cubicBezTo>
                <a:cubicBezTo>
                  <a:pt x="4786" y="11856"/>
                  <a:pt x="6991" y="12528"/>
                  <a:pt x="9195" y="12582"/>
                </a:cubicBezTo>
                <a:cubicBezTo>
                  <a:pt x="9243" y="12582"/>
                  <a:pt x="9290" y="12583"/>
                  <a:pt x="9337" y="12583"/>
                </a:cubicBezTo>
                <a:cubicBezTo>
                  <a:pt x="11466" y="12583"/>
                  <a:pt x="13563" y="11992"/>
                  <a:pt x="15352" y="10834"/>
                </a:cubicBezTo>
                <a:cubicBezTo>
                  <a:pt x="17314" y="9598"/>
                  <a:pt x="18927" y="7823"/>
                  <a:pt x="20003" y="5780"/>
                </a:cubicBezTo>
                <a:lnTo>
                  <a:pt x="20003" y="5780"/>
                </a:lnTo>
                <a:cubicBezTo>
                  <a:pt x="19599" y="5995"/>
                  <a:pt x="19169" y="6210"/>
                  <a:pt x="18712" y="6372"/>
                </a:cubicBezTo>
                <a:cubicBezTo>
                  <a:pt x="18255" y="6560"/>
                  <a:pt x="17798" y="6721"/>
                  <a:pt x="17314" y="6882"/>
                </a:cubicBezTo>
                <a:cubicBezTo>
                  <a:pt x="16078" y="7259"/>
                  <a:pt x="14841" y="7555"/>
                  <a:pt x="13550" y="7770"/>
                </a:cubicBezTo>
                <a:lnTo>
                  <a:pt x="13416" y="9275"/>
                </a:lnTo>
                <a:lnTo>
                  <a:pt x="11400" y="9410"/>
                </a:lnTo>
                <a:lnTo>
                  <a:pt x="11534" y="7904"/>
                </a:lnTo>
                <a:lnTo>
                  <a:pt x="11265" y="7904"/>
                </a:lnTo>
                <a:lnTo>
                  <a:pt x="9410" y="7689"/>
                </a:lnTo>
                <a:cubicBezTo>
                  <a:pt x="7959" y="7420"/>
                  <a:pt x="6561" y="6909"/>
                  <a:pt x="5270" y="6183"/>
                </a:cubicBezTo>
                <a:lnTo>
                  <a:pt x="4571" y="7528"/>
                </a:lnTo>
                <a:lnTo>
                  <a:pt x="2931" y="6425"/>
                </a:lnTo>
                <a:lnTo>
                  <a:pt x="3630" y="5108"/>
                </a:lnTo>
                <a:lnTo>
                  <a:pt x="3442" y="5001"/>
                </a:lnTo>
                <a:lnTo>
                  <a:pt x="3335" y="4893"/>
                </a:lnTo>
                <a:cubicBezTo>
                  <a:pt x="1748" y="3656"/>
                  <a:pt x="619" y="1936"/>
                  <a:pt x="55" y="0"/>
                </a:cubicBez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2"/>
          <p:cNvSpPr/>
          <p:nvPr/>
        </p:nvSpPr>
        <p:spPr>
          <a:xfrm>
            <a:off x="7891195" y="4245682"/>
            <a:ext cx="737861" cy="464155"/>
          </a:xfrm>
          <a:custGeom>
            <a:avLst/>
            <a:gdLst/>
            <a:ahLst/>
            <a:cxnLst/>
            <a:rect l="l" t="t" r="r" b="b"/>
            <a:pathLst>
              <a:path w="20003" h="12583" extrusionOk="0">
                <a:moveTo>
                  <a:pt x="55" y="0"/>
                </a:moveTo>
                <a:cubicBezTo>
                  <a:pt x="55" y="188"/>
                  <a:pt x="55" y="350"/>
                  <a:pt x="28" y="538"/>
                </a:cubicBezTo>
                <a:lnTo>
                  <a:pt x="28" y="1102"/>
                </a:lnTo>
                <a:cubicBezTo>
                  <a:pt x="1" y="1452"/>
                  <a:pt x="28" y="1828"/>
                  <a:pt x="28" y="2151"/>
                </a:cubicBezTo>
                <a:cubicBezTo>
                  <a:pt x="55" y="2850"/>
                  <a:pt x="135" y="3549"/>
                  <a:pt x="243" y="4221"/>
                </a:cubicBezTo>
                <a:cubicBezTo>
                  <a:pt x="673" y="6614"/>
                  <a:pt x="1668" y="8764"/>
                  <a:pt x="3146" y="10243"/>
                </a:cubicBezTo>
                <a:cubicBezTo>
                  <a:pt x="4786" y="11856"/>
                  <a:pt x="6991" y="12528"/>
                  <a:pt x="9195" y="12582"/>
                </a:cubicBezTo>
                <a:cubicBezTo>
                  <a:pt x="9243" y="12582"/>
                  <a:pt x="9291" y="12583"/>
                  <a:pt x="9339" y="12583"/>
                </a:cubicBezTo>
                <a:cubicBezTo>
                  <a:pt x="11492" y="12583"/>
                  <a:pt x="13564" y="11992"/>
                  <a:pt x="15379" y="10834"/>
                </a:cubicBezTo>
                <a:cubicBezTo>
                  <a:pt x="17341" y="9571"/>
                  <a:pt x="18927" y="7823"/>
                  <a:pt x="20003" y="5753"/>
                </a:cubicBezTo>
                <a:lnTo>
                  <a:pt x="20003" y="5753"/>
                </a:lnTo>
                <a:cubicBezTo>
                  <a:pt x="19922" y="5834"/>
                  <a:pt x="19814" y="5861"/>
                  <a:pt x="19734" y="5915"/>
                </a:cubicBezTo>
                <a:cubicBezTo>
                  <a:pt x="18685" y="7555"/>
                  <a:pt x="17287" y="8952"/>
                  <a:pt x="15647" y="10028"/>
                </a:cubicBezTo>
                <a:cubicBezTo>
                  <a:pt x="13859" y="11159"/>
                  <a:pt x="11762" y="11749"/>
                  <a:pt x="9633" y="11749"/>
                </a:cubicBezTo>
                <a:cubicBezTo>
                  <a:pt x="9586" y="11749"/>
                  <a:pt x="9538" y="11749"/>
                  <a:pt x="9491" y="11748"/>
                </a:cubicBezTo>
                <a:cubicBezTo>
                  <a:pt x="7286" y="11695"/>
                  <a:pt x="5082" y="11023"/>
                  <a:pt x="3442" y="9410"/>
                </a:cubicBezTo>
                <a:cubicBezTo>
                  <a:pt x="1963" y="7931"/>
                  <a:pt x="969" y="5780"/>
                  <a:pt x="539" y="3387"/>
                </a:cubicBezTo>
                <a:cubicBezTo>
                  <a:pt x="431" y="2689"/>
                  <a:pt x="350" y="2016"/>
                  <a:pt x="324" y="1317"/>
                </a:cubicBezTo>
                <a:cubicBezTo>
                  <a:pt x="297" y="1102"/>
                  <a:pt x="297" y="914"/>
                  <a:pt x="297" y="699"/>
                </a:cubicBezTo>
                <a:cubicBezTo>
                  <a:pt x="216" y="484"/>
                  <a:pt x="135" y="242"/>
                  <a:pt x="55" y="0"/>
                </a:cubicBez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2"/>
          <p:cNvSpPr/>
          <p:nvPr/>
        </p:nvSpPr>
        <p:spPr>
          <a:xfrm>
            <a:off x="2935765" y="4491611"/>
            <a:ext cx="3581998" cy="1070069"/>
          </a:xfrm>
          <a:custGeom>
            <a:avLst/>
            <a:gdLst/>
            <a:ahLst/>
            <a:cxnLst/>
            <a:rect l="l" t="t" r="r" b="b"/>
            <a:pathLst>
              <a:path w="97106" h="29009" extrusionOk="0">
                <a:moveTo>
                  <a:pt x="58043" y="0"/>
                </a:moveTo>
                <a:lnTo>
                  <a:pt x="38391" y="430"/>
                </a:lnTo>
                <a:lnTo>
                  <a:pt x="14787" y="8818"/>
                </a:lnTo>
                <a:lnTo>
                  <a:pt x="30595" y="14921"/>
                </a:lnTo>
                <a:lnTo>
                  <a:pt x="1" y="26185"/>
                </a:lnTo>
                <a:lnTo>
                  <a:pt x="97106" y="29008"/>
                </a:lnTo>
                <a:lnTo>
                  <a:pt x="81459" y="12958"/>
                </a:lnTo>
                <a:lnTo>
                  <a:pt x="54011" y="7850"/>
                </a:lnTo>
                <a:lnTo>
                  <a:pt x="58043" y="0"/>
                </a:lnTo>
                <a:close/>
              </a:path>
            </a:pathLst>
          </a:custGeom>
          <a:solidFill>
            <a:srgbClr val="1E18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2"/>
          <p:cNvSpPr/>
          <p:nvPr/>
        </p:nvSpPr>
        <p:spPr>
          <a:xfrm>
            <a:off x="-631330" y="4282348"/>
            <a:ext cx="4589543" cy="1851937"/>
          </a:xfrm>
          <a:custGeom>
            <a:avLst/>
            <a:gdLst/>
            <a:ahLst/>
            <a:cxnLst/>
            <a:rect l="l" t="t" r="r" b="b"/>
            <a:pathLst>
              <a:path w="124420" h="50205" extrusionOk="0">
                <a:moveTo>
                  <a:pt x="45220" y="1"/>
                </a:moveTo>
                <a:lnTo>
                  <a:pt x="45220" y="1"/>
                </a:lnTo>
                <a:cubicBezTo>
                  <a:pt x="45270" y="634"/>
                  <a:pt x="45328" y="1267"/>
                  <a:pt x="45392" y="1900"/>
                </a:cubicBezTo>
                <a:lnTo>
                  <a:pt x="45392" y="1900"/>
                </a:lnTo>
                <a:cubicBezTo>
                  <a:pt x="45360" y="1267"/>
                  <a:pt x="45302" y="633"/>
                  <a:pt x="45220" y="1"/>
                </a:cubicBezTo>
                <a:close/>
                <a:moveTo>
                  <a:pt x="68179" y="9787"/>
                </a:moveTo>
                <a:cubicBezTo>
                  <a:pt x="68178" y="9788"/>
                  <a:pt x="68177" y="9789"/>
                  <a:pt x="68176" y="9790"/>
                </a:cubicBezTo>
                <a:lnTo>
                  <a:pt x="68176" y="9790"/>
                </a:lnTo>
                <a:cubicBezTo>
                  <a:pt x="68177" y="9789"/>
                  <a:pt x="68178" y="9788"/>
                  <a:pt x="68179" y="9787"/>
                </a:cubicBezTo>
                <a:close/>
                <a:moveTo>
                  <a:pt x="45392" y="1900"/>
                </a:moveTo>
                <a:lnTo>
                  <a:pt x="45392" y="1900"/>
                </a:lnTo>
                <a:cubicBezTo>
                  <a:pt x="45568" y="5381"/>
                  <a:pt x="44980" y="8846"/>
                  <a:pt x="43660" y="12099"/>
                </a:cubicBezTo>
                <a:cubicBezTo>
                  <a:pt x="42343" y="8953"/>
                  <a:pt x="41563" y="5646"/>
                  <a:pt x="41295" y="2286"/>
                </a:cubicBezTo>
                <a:cubicBezTo>
                  <a:pt x="41106" y="6372"/>
                  <a:pt x="39493" y="10244"/>
                  <a:pt x="36697" y="13255"/>
                </a:cubicBezTo>
                <a:lnTo>
                  <a:pt x="35434" y="9303"/>
                </a:lnTo>
                <a:cubicBezTo>
                  <a:pt x="34412" y="10808"/>
                  <a:pt x="33122" y="12099"/>
                  <a:pt x="31643" y="13147"/>
                </a:cubicBezTo>
                <a:lnTo>
                  <a:pt x="30299" y="11588"/>
                </a:lnTo>
                <a:cubicBezTo>
                  <a:pt x="29761" y="12287"/>
                  <a:pt x="29009" y="12744"/>
                  <a:pt x="28148" y="12932"/>
                </a:cubicBezTo>
                <a:cubicBezTo>
                  <a:pt x="28041" y="11964"/>
                  <a:pt x="27933" y="10996"/>
                  <a:pt x="27826" y="10029"/>
                </a:cubicBezTo>
                <a:cubicBezTo>
                  <a:pt x="27745" y="11077"/>
                  <a:pt x="27234" y="12045"/>
                  <a:pt x="26428" y="12690"/>
                </a:cubicBezTo>
                <a:cubicBezTo>
                  <a:pt x="25971" y="10109"/>
                  <a:pt x="25971" y="7448"/>
                  <a:pt x="26401" y="4867"/>
                </a:cubicBezTo>
                <a:lnTo>
                  <a:pt x="26401" y="4867"/>
                </a:lnTo>
                <a:cubicBezTo>
                  <a:pt x="25245" y="8227"/>
                  <a:pt x="23417" y="11319"/>
                  <a:pt x="21051" y="13980"/>
                </a:cubicBezTo>
                <a:cubicBezTo>
                  <a:pt x="20244" y="11642"/>
                  <a:pt x="20029" y="9168"/>
                  <a:pt x="20379" y="6722"/>
                </a:cubicBezTo>
                <a:lnTo>
                  <a:pt x="20379" y="6722"/>
                </a:lnTo>
                <a:cubicBezTo>
                  <a:pt x="18927" y="9464"/>
                  <a:pt x="17126" y="12018"/>
                  <a:pt x="14975" y="14249"/>
                </a:cubicBezTo>
                <a:cubicBezTo>
                  <a:pt x="15029" y="12636"/>
                  <a:pt x="15056" y="10996"/>
                  <a:pt x="15110" y="9383"/>
                </a:cubicBezTo>
                <a:lnTo>
                  <a:pt x="15110" y="9383"/>
                </a:lnTo>
                <a:cubicBezTo>
                  <a:pt x="14169" y="11991"/>
                  <a:pt x="13201" y="14626"/>
                  <a:pt x="11480" y="16776"/>
                </a:cubicBezTo>
                <a:cubicBezTo>
                  <a:pt x="8684" y="20218"/>
                  <a:pt x="4007" y="19196"/>
                  <a:pt x="1748" y="22960"/>
                </a:cubicBezTo>
                <a:cubicBezTo>
                  <a:pt x="1" y="25917"/>
                  <a:pt x="1076" y="29923"/>
                  <a:pt x="3442" y="32477"/>
                </a:cubicBezTo>
                <a:cubicBezTo>
                  <a:pt x="5781" y="35031"/>
                  <a:pt x="9115" y="36375"/>
                  <a:pt x="12394" y="37504"/>
                </a:cubicBezTo>
                <a:cubicBezTo>
                  <a:pt x="21320" y="40623"/>
                  <a:pt x="30568" y="42666"/>
                  <a:pt x="39870" y="44413"/>
                </a:cubicBezTo>
                <a:cubicBezTo>
                  <a:pt x="51914" y="46671"/>
                  <a:pt x="64039" y="48473"/>
                  <a:pt x="76271" y="49333"/>
                </a:cubicBezTo>
                <a:cubicBezTo>
                  <a:pt x="84175" y="49871"/>
                  <a:pt x="92132" y="50032"/>
                  <a:pt x="100063" y="50193"/>
                </a:cubicBezTo>
                <a:cubicBezTo>
                  <a:pt x="100461" y="50201"/>
                  <a:pt x="100854" y="50204"/>
                  <a:pt x="101240" y="50204"/>
                </a:cubicBezTo>
                <a:cubicBezTo>
                  <a:pt x="107953" y="50204"/>
                  <a:pt x="113001" y="49080"/>
                  <a:pt x="119178" y="46080"/>
                </a:cubicBezTo>
                <a:cubicBezTo>
                  <a:pt x="119984" y="45757"/>
                  <a:pt x="120764" y="45247"/>
                  <a:pt x="121409" y="44628"/>
                </a:cubicBezTo>
                <a:cubicBezTo>
                  <a:pt x="124420" y="41456"/>
                  <a:pt x="118640" y="38445"/>
                  <a:pt x="116355" y="37235"/>
                </a:cubicBezTo>
                <a:lnTo>
                  <a:pt x="109714" y="33713"/>
                </a:lnTo>
                <a:cubicBezTo>
                  <a:pt x="108666" y="33149"/>
                  <a:pt x="107456" y="32288"/>
                  <a:pt x="107644" y="31132"/>
                </a:cubicBezTo>
                <a:lnTo>
                  <a:pt x="107644" y="31132"/>
                </a:lnTo>
                <a:cubicBezTo>
                  <a:pt x="106865" y="31643"/>
                  <a:pt x="105951" y="31939"/>
                  <a:pt x="104983" y="31993"/>
                </a:cubicBezTo>
                <a:lnTo>
                  <a:pt x="104929" y="29089"/>
                </a:lnTo>
                <a:cubicBezTo>
                  <a:pt x="104015" y="29627"/>
                  <a:pt x="103020" y="29950"/>
                  <a:pt x="101972" y="30084"/>
                </a:cubicBezTo>
                <a:lnTo>
                  <a:pt x="101811" y="27987"/>
                </a:lnTo>
                <a:lnTo>
                  <a:pt x="100144" y="28740"/>
                </a:lnTo>
                <a:cubicBezTo>
                  <a:pt x="99740" y="27987"/>
                  <a:pt x="99525" y="27154"/>
                  <a:pt x="99525" y="26293"/>
                </a:cubicBezTo>
                <a:cubicBezTo>
                  <a:pt x="98606" y="26600"/>
                  <a:pt x="97650" y="26746"/>
                  <a:pt x="96688" y="26746"/>
                </a:cubicBezTo>
                <a:cubicBezTo>
                  <a:pt x="96469" y="26746"/>
                  <a:pt x="96250" y="26738"/>
                  <a:pt x="96030" y="26724"/>
                </a:cubicBezTo>
                <a:lnTo>
                  <a:pt x="96057" y="24116"/>
                </a:lnTo>
                <a:lnTo>
                  <a:pt x="96057" y="24116"/>
                </a:lnTo>
                <a:cubicBezTo>
                  <a:pt x="94848" y="24761"/>
                  <a:pt x="93476" y="25110"/>
                  <a:pt x="92079" y="25164"/>
                </a:cubicBezTo>
                <a:lnTo>
                  <a:pt x="92536" y="20970"/>
                </a:lnTo>
                <a:lnTo>
                  <a:pt x="92536" y="20970"/>
                </a:lnTo>
                <a:cubicBezTo>
                  <a:pt x="91460" y="21696"/>
                  <a:pt x="90250" y="22180"/>
                  <a:pt x="88960" y="22368"/>
                </a:cubicBezTo>
                <a:cubicBezTo>
                  <a:pt x="89740" y="19949"/>
                  <a:pt x="90519" y="17529"/>
                  <a:pt x="91299" y="15110"/>
                </a:cubicBezTo>
                <a:lnTo>
                  <a:pt x="91299" y="15110"/>
                </a:lnTo>
                <a:cubicBezTo>
                  <a:pt x="88852" y="16938"/>
                  <a:pt x="86567" y="18954"/>
                  <a:pt x="84470" y="21159"/>
                </a:cubicBezTo>
                <a:cubicBezTo>
                  <a:pt x="86298" y="17449"/>
                  <a:pt x="88153" y="13739"/>
                  <a:pt x="89982" y="10002"/>
                </a:cubicBezTo>
                <a:lnTo>
                  <a:pt x="89982" y="10002"/>
                </a:lnTo>
                <a:cubicBezTo>
                  <a:pt x="86648" y="12287"/>
                  <a:pt x="83798" y="15190"/>
                  <a:pt x="81594" y="18578"/>
                </a:cubicBezTo>
                <a:cubicBezTo>
                  <a:pt x="82293" y="16104"/>
                  <a:pt x="82992" y="13658"/>
                  <a:pt x="83691" y="11211"/>
                </a:cubicBezTo>
                <a:lnTo>
                  <a:pt x="83691" y="11211"/>
                </a:lnTo>
                <a:lnTo>
                  <a:pt x="75867" y="17314"/>
                </a:lnTo>
                <a:lnTo>
                  <a:pt x="76163" y="14921"/>
                </a:lnTo>
                <a:lnTo>
                  <a:pt x="76163" y="14921"/>
                </a:lnTo>
                <a:cubicBezTo>
                  <a:pt x="75384" y="15862"/>
                  <a:pt x="74389" y="16588"/>
                  <a:pt x="73260" y="17045"/>
                </a:cubicBezTo>
                <a:cubicBezTo>
                  <a:pt x="73098" y="16212"/>
                  <a:pt x="72883" y="15405"/>
                  <a:pt x="72641" y="14599"/>
                </a:cubicBezTo>
                <a:cubicBezTo>
                  <a:pt x="71163" y="15083"/>
                  <a:pt x="70141" y="15809"/>
                  <a:pt x="68851" y="16561"/>
                </a:cubicBezTo>
                <a:cubicBezTo>
                  <a:pt x="68636" y="15514"/>
                  <a:pt x="67563" y="10606"/>
                  <a:pt x="68176" y="9790"/>
                </a:cubicBezTo>
                <a:lnTo>
                  <a:pt x="68176" y="9790"/>
                </a:lnTo>
                <a:cubicBezTo>
                  <a:pt x="67075" y="11241"/>
                  <a:pt x="66162" y="12826"/>
                  <a:pt x="65436" y="14518"/>
                </a:cubicBezTo>
                <a:cubicBezTo>
                  <a:pt x="64979" y="13174"/>
                  <a:pt x="64845" y="11749"/>
                  <a:pt x="65114" y="10351"/>
                </a:cubicBezTo>
                <a:lnTo>
                  <a:pt x="65114" y="10351"/>
                </a:lnTo>
                <a:cubicBezTo>
                  <a:pt x="64173" y="12179"/>
                  <a:pt x="62775" y="13819"/>
                  <a:pt x="61915" y="15647"/>
                </a:cubicBezTo>
                <a:lnTo>
                  <a:pt x="61054" y="11884"/>
                </a:lnTo>
                <a:lnTo>
                  <a:pt x="58124" y="15809"/>
                </a:lnTo>
                <a:lnTo>
                  <a:pt x="59898" y="6184"/>
                </a:lnTo>
                <a:lnTo>
                  <a:pt x="53930" y="14921"/>
                </a:lnTo>
                <a:cubicBezTo>
                  <a:pt x="54253" y="11830"/>
                  <a:pt x="54548" y="8765"/>
                  <a:pt x="54871" y="5700"/>
                </a:cubicBezTo>
                <a:lnTo>
                  <a:pt x="54871" y="5700"/>
                </a:lnTo>
                <a:cubicBezTo>
                  <a:pt x="53312" y="7797"/>
                  <a:pt x="51968" y="10029"/>
                  <a:pt x="50812" y="12367"/>
                </a:cubicBezTo>
                <a:cubicBezTo>
                  <a:pt x="50193" y="9518"/>
                  <a:pt x="50139" y="6561"/>
                  <a:pt x="50597" y="3684"/>
                </a:cubicBezTo>
                <a:lnTo>
                  <a:pt x="50597" y="3684"/>
                </a:lnTo>
                <a:cubicBezTo>
                  <a:pt x="49387" y="6453"/>
                  <a:pt x="48204" y="9222"/>
                  <a:pt x="46994" y="11991"/>
                </a:cubicBezTo>
                <a:cubicBezTo>
                  <a:pt x="46269" y="8660"/>
                  <a:pt x="45735" y="5291"/>
                  <a:pt x="45392" y="190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2"/>
          <p:cNvSpPr/>
          <p:nvPr/>
        </p:nvSpPr>
        <p:spPr>
          <a:xfrm>
            <a:off x="6209309" y="4499542"/>
            <a:ext cx="3712911" cy="1324151"/>
          </a:xfrm>
          <a:custGeom>
            <a:avLst/>
            <a:gdLst/>
            <a:ahLst/>
            <a:cxnLst/>
            <a:rect l="l" t="t" r="r" b="b"/>
            <a:pathLst>
              <a:path w="100655" h="35897" extrusionOk="0">
                <a:moveTo>
                  <a:pt x="68635" y="0"/>
                </a:moveTo>
                <a:cubicBezTo>
                  <a:pt x="68496" y="441"/>
                  <a:pt x="68373" y="886"/>
                  <a:pt x="68265" y="1335"/>
                </a:cubicBezTo>
                <a:lnTo>
                  <a:pt x="68265" y="1335"/>
                </a:lnTo>
                <a:cubicBezTo>
                  <a:pt x="68393" y="891"/>
                  <a:pt x="68516" y="446"/>
                  <a:pt x="68635" y="0"/>
                </a:cubicBezTo>
                <a:close/>
                <a:moveTo>
                  <a:pt x="68265" y="1335"/>
                </a:moveTo>
                <a:lnTo>
                  <a:pt x="68265" y="1335"/>
                </a:lnTo>
                <a:cubicBezTo>
                  <a:pt x="67499" y="4000"/>
                  <a:pt x="66577" y="6641"/>
                  <a:pt x="65517" y="9222"/>
                </a:cubicBezTo>
                <a:cubicBezTo>
                  <a:pt x="64952" y="6856"/>
                  <a:pt x="64415" y="4490"/>
                  <a:pt x="63877" y="2124"/>
                </a:cubicBezTo>
                <a:cubicBezTo>
                  <a:pt x="63823" y="4463"/>
                  <a:pt x="63339" y="6802"/>
                  <a:pt x="62452" y="8980"/>
                </a:cubicBezTo>
                <a:cubicBezTo>
                  <a:pt x="61861" y="6963"/>
                  <a:pt x="61108" y="5001"/>
                  <a:pt x="60194" y="3119"/>
                </a:cubicBezTo>
                <a:cubicBezTo>
                  <a:pt x="60006" y="5565"/>
                  <a:pt x="59791" y="8039"/>
                  <a:pt x="59602" y="10512"/>
                </a:cubicBezTo>
                <a:cubicBezTo>
                  <a:pt x="58446" y="7931"/>
                  <a:pt x="57290" y="5323"/>
                  <a:pt x="56161" y="2743"/>
                </a:cubicBezTo>
                <a:lnTo>
                  <a:pt x="56161" y="10620"/>
                </a:lnTo>
                <a:cubicBezTo>
                  <a:pt x="55570" y="9437"/>
                  <a:pt x="54978" y="8254"/>
                  <a:pt x="54387" y="7071"/>
                </a:cubicBezTo>
                <a:cubicBezTo>
                  <a:pt x="53984" y="8039"/>
                  <a:pt x="53580" y="8980"/>
                  <a:pt x="53177" y="9921"/>
                </a:cubicBezTo>
                <a:cubicBezTo>
                  <a:pt x="52774" y="8361"/>
                  <a:pt x="51914" y="6883"/>
                  <a:pt x="51430" y="5270"/>
                </a:cubicBezTo>
                <a:cubicBezTo>
                  <a:pt x="51430" y="6426"/>
                  <a:pt x="51134" y="7528"/>
                  <a:pt x="50569" y="8523"/>
                </a:cubicBezTo>
                <a:cubicBezTo>
                  <a:pt x="50247" y="7098"/>
                  <a:pt x="49736" y="5700"/>
                  <a:pt x="49091" y="4383"/>
                </a:cubicBezTo>
                <a:lnTo>
                  <a:pt x="49091" y="4383"/>
                </a:lnTo>
                <a:cubicBezTo>
                  <a:pt x="49440" y="5135"/>
                  <a:pt x="47881" y="8845"/>
                  <a:pt x="47585" y="9652"/>
                </a:cubicBezTo>
                <a:cubicBezTo>
                  <a:pt x="46671" y="8872"/>
                  <a:pt x="45945" y="8146"/>
                  <a:pt x="44870" y="7555"/>
                </a:cubicBezTo>
                <a:cubicBezTo>
                  <a:pt x="44547" y="8146"/>
                  <a:pt x="44252" y="8765"/>
                  <a:pt x="44010" y="9410"/>
                </a:cubicBezTo>
                <a:cubicBezTo>
                  <a:pt x="43176" y="8872"/>
                  <a:pt x="42504" y="8146"/>
                  <a:pt x="41993" y="7286"/>
                </a:cubicBezTo>
                <a:cubicBezTo>
                  <a:pt x="41967" y="7931"/>
                  <a:pt x="41940" y="8576"/>
                  <a:pt x="41913" y="9222"/>
                </a:cubicBezTo>
                <a:lnTo>
                  <a:pt x="36590" y="3280"/>
                </a:lnTo>
                <a:lnTo>
                  <a:pt x="36590" y="3280"/>
                </a:lnTo>
                <a:cubicBezTo>
                  <a:pt x="36805" y="5323"/>
                  <a:pt x="36993" y="7367"/>
                  <a:pt x="37181" y="9383"/>
                </a:cubicBezTo>
                <a:cubicBezTo>
                  <a:pt x="35918" y="6399"/>
                  <a:pt x="34090" y="3684"/>
                  <a:pt x="31778" y="1398"/>
                </a:cubicBezTo>
                <a:lnTo>
                  <a:pt x="31778" y="1398"/>
                </a:lnTo>
                <a:lnTo>
                  <a:pt x="34547" y="11050"/>
                </a:lnTo>
                <a:cubicBezTo>
                  <a:pt x="33202" y="9007"/>
                  <a:pt x="31697" y="7071"/>
                  <a:pt x="30003" y="5297"/>
                </a:cubicBezTo>
                <a:lnTo>
                  <a:pt x="30003" y="5297"/>
                </a:lnTo>
                <a:cubicBezTo>
                  <a:pt x="30272" y="7313"/>
                  <a:pt x="30541" y="9329"/>
                  <a:pt x="30810" y="11372"/>
                </a:cubicBezTo>
                <a:cubicBezTo>
                  <a:pt x="29815" y="11023"/>
                  <a:pt x="28928" y="10458"/>
                  <a:pt x="28202" y="9732"/>
                </a:cubicBezTo>
                <a:cubicBezTo>
                  <a:pt x="28121" y="10862"/>
                  <a:pt x="28014" y="11991"/>
                  <a:pt x="27933" y="13120"/>
                </a:cubicBezTo>
                <a:cubicBezTo>
                  <a:pt x="26858" y="12878"/>
                  <a:pt x="25809" y="12394"/>
                  <a:pt x="24949" y="11722"/>
                </a:cubicBezTo>
                <a:cubicBezTo>
                  <a:pt x="24815" y="12394"/>
                  <a:pt x="24707" y="13093"/>
                  <a:pt x="24600" y="13765"/>
                </a:cubicBezTo>
                <a:cubicBezTo>
                  <a:pt x="23659" y="13657"/>
                  <a:pt x="22745" y="13389"/>
                  <a:pt x="21911" y="12932"/>
                </a:cubicBezTo>
                <a:cubicBezTo>
                  <a:pt x="21804" y="13604"/>
                  <a:pt x="21508" y="14249"/>
                  <a:pt x="21078" y="14787"/>
                </a:cubicBezTo>
                <a:lnTo>
                  <a:pt x="19868" y="13953"/>
                </a:lnTo>
                <a:cubicBezTo>
                  <a:pt x="19733" y="14491"/>
                  <a:pt x="19572" y="15029"/>
                  <a:pt x="19438" y="15566"/>
                </a:cubicBezTo>
                <a:cubicBezTo>
                  <a:pt x="18631" y="15324"/>
                  <a:pt x="17879" y="14921"/>
                  <a:pt x="17233" y="14383"/>
                </a:cubicBezTo>
                <a:lnTo>
                  <a:pt x="16749" y="16642"/>
                </a:lnTo>
                <a:cubicBezTo>
                  <a:pt x="15997" y="16480"/>
                  <a:pt x="15298" y="16104"/>
                  <a:pt x="14760" y="15566"/>
                </a:cubicBezTo>
                <a:cubicBezTo>
                  <a:pt x="14733" y="16534"/>
                  <a:pt x="13658" y="17045"/>
                  <a:pt x="12744" y="17314"/>
                </a:cubicBezTo>
                <a:lnTo>
                  <a:pt x="6990" y="19142"/>
                </a:lnTo>
                <a:cubicBezTo>
                  <a:pt x="5028" y="19760"/>
                  <a:pt x="1" y="21319"/>
                  <a:pt x="1936" y="24277"/>
                </a:cubicBezTo>
                <a:cubicBezTo>
                  <a:pt x="2366" y="24868"/>
                  <a:pt x="2877" y="25352"/>
                  <a:pt x="3496" y="25755"/>
                </a:cubicBezTo>
                <a:cubicBezTo>
                  <a:pt x="8200" y="29196"/>
                  <a:pt x="12206" y="30783"/>
                  <a:pt x="18013" y="31750"/>
                </a:cubicBezTo>
                <a:cubicBezTo>
                  <a:pt x="24304" y="32772"/>
                  <a:pt x="30622" y="33820"/>
                  <a:pt x="36966" y="34519"/>
                </a:cubicBezTo>
                <a:cubicBezTo>
                  <a:pt x="46078" y="35546"/>
                  <a:pt x="55236" y="35896"/>
                  <a:pt x="64419" y="35896"/>
                </a:cubicBezTo>
                <a:cubicBezTo>
                  <a:pt x="65099" y="35896"/>
                  <a:pt x="65778" y="35894"/>
                  <a:pt x="66458" y="35891"/>
                </a:cubicBezTo>
                <a:cubicBezTo>
                  <a:pt x="74066" y="35864"/>
                  <a:pt x="81674" y="35595"/>
                  <a:pt x="89175" y="34439"/>
                </a:cubicBezTo>
                <a:cubicBezTo>
                  <a:pt x="91944" y="34009"/>
                  <a:pt x="94767" y="33417"/>
                  <a:pt x="96998" y="31750"/>
                </a:cubicBezTo>
                <a:cubicBezTo>
                  <a:pt x="99229" y="30057"/>
                  <a:pt x="100654" y="27046"/>
                  <a:pt x="99687" y="24438"/>
                </a:cubicBezTo>
                <a:cubicBezTo>
                  <a:pt x="98450" y="21158"/>
                  <a:pt x="94605" y="21266"/>
                  <a:pt x="92885" y="18147"/>
                </a:cubicBezTo>
                <a:cubicBezTo>
                  <a:pt x="91836" y="16211"/>
                  <a:pt x="91460" y="13980"/>
                  <a:pt x="91084" y="11776"/>
                </a:cubicBezTo>
                <a:cubicBezTo>
                  <a:pt x="90895" y="13066"/>
                  <a:pt x="90680" y="14356"/>
                  <a:pt x="90492" y="15647"/>
                </a:cubicBezTo>
                <a:cubicBezTo>
                  <a:pt x="89121" y="13577"/>
                  <a:pt x="88046" y="11292"/>
                  <a:pt x="87293" y="8899"/>
                </a:cubicBezTo>
                <a:cubicBezTo>
                  <a:pt x="87239" y="10888"/>
                  <a:pt x="86702" y="12797"/>
                  <a:pt x="85734" y="14545"/>
                </a:cubicBezTo>
                <a:cubicBezTo>
                  <a:pt x="84228" y="12098"/>
                  <a:pt x="83234" y="9383"/>
                  <a:pt x="82803" y="6560"/>
                </a:cubicBezTo>
                <a:cubicBezTo>
                  <a:pt x="82776" y="8684"/>
                  <a:pt x="82400" y="10781"/>
                  <a:pt x="81674" y="12770"/>
                </a:cubicBezTo>
                <a:cubicBezTo>
                  <a:pt x="81110" y="12125"/>
                  <a:pt x="80841" y="11292"/>
                  <a:pt x="80948" y="10458"/>
                </a:cubicBezTo>
                <a:lnTo>
                  <a:pt x="80948" y="10458"/>
                </a:lnTo>
                <a:lnTo>
                  <a:pt x="80276" y="12690"/>
                </a:lnTo>
                <a:cubicBezTo>
                  <a:pt x="79604" y="12448"/>
                  <a:pt x="79066" y="11937"/>
                  <a:pt x="78744" y="11319"/>
                </a:cubicBezTo>
                <a:lnTo>
                  <a:pt x="77453" y="12340"/>
                </a:lnTo>
                <a:cubicBezTo>
                  <a:pt x="76459" y="11319"/>
                  <a:pt x="75625" y="10109"/>
                  <a:pt x="75034" y="8791"/>
                </a:cubicBezTo>
                <a:lnTo>
                  <a:pt x="73448" y="11722"/>
                </a:lnTo>
                <a:cubicBezTo>
                  <a:pt x="71700" y="8926"/>
                  <a:pt x="70974" y="5619"/>
                  <a:pt x="71405" y="2366"/>
                </a:cubicBezTo>
                <a:lnTo>
                  <a:pt x="71405" y="2366"/>
                </a:lnTo>
                <a:cubicBezTo>
                  <a:pt x="70732" y="5001"/>
                  <a:pt x="69630" y="7501"/>
                  <a:pt x="68152" y="9786"/>
                </a:cubicBezTo>
                <a:cubicBezTo>
                  <a:pt x="67550" y="6989"/>
                  <a:pt x="67605" y="4092"/>
                  <a:pt x="68265" y="133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2"/>
          <p:cNvSpPr/>
          <p:nvPr/>
        </p:nvSpPr>
        <p:spPr>
          <a:xfrm>
            <a:off x="7473702" y="3078451"/>
            <a:ext cx="689280" cy="1089915"/>
          </a:xfrm>
          <a:custGeom>
            <a:avLst/>
            <a:gdLst/>
            <a:ahLst/>
            <a:cxnLst/>
            <a:rect l="l" t="t" r="r" b="b"/>
            <a:pathLst>
              <a:path w="18686" h="29547" extrusionOk="0">
                <a:moveTo>
                  <a:pt x="17475" y="1"/>
                </a:moveTo>
                <a:lnTo>
                  <a:pt x="12260" y="7689"/>
                </a:lnTo>
                <a:lnTo>
                  <a:pt x="4302" y="11856"/>
                </a:lnTo>
                <a:lnTo>
                  <a:pt x="1318" y="17287"/>
                </a:lnTo>
                <a:lnTo>
                  <a:pt x="1" y="24546"/>
                </a:lnTo>
                <a:lnTo>
                  <a:pt x="727" y="29546"/>
                </a:lnTo>
                <a:lnTo>
                  <a:pt x="3012" y="19518"/>
                </a:lnTo>
                <a:lnTo>
                  <a:pt x="11910" y="15271"/>
                </a:lnTo>
                <a:lnTo>
                  <a:pt x="13846" y="10969"/>
                </a:lnTo>
                <a:lnTo>
                  <a:pt x="13846" y="10969"/>
                </a:lnTo>
                <a:lnTo>
                  <a:pt x="11211" y="14518"/>
                </a:lnTo>
                <a:lnTo>
                  <a:pt x="6587" y="16696"/>
                </a:lnTo>
                <a:lnTo>
                  <a:pt x="6587" y="16696"/>
                </a:lnTo>
                <a:lnTo>
                  <a:pt x="7071" y="11991"/>
                </a:lnTo>
                <a:lnTo>
                  <a:pt x="5969" y="16615"/>
                </a:lnTo>
                <a:lnTo>
                  <a:pt x="2340" y="17879"/>
                </a:lnTo>
                <a:lnTo>
                  <a:pt x="4410" y="13362"/>
                </a:lnTo>
                <a:lnTo>
                  <a:pt x="13066" y="8604"/>
                </a:lnTo>
                <a:lnTo>
                  <a:pt x="18685" y="7528"/>
                </a:lnTo>
                <a:lnTo>
                  <a:pt x="13873" y="7313"/>
                </a:lnTo>
                <a:lnTo>
                  <a:pt x="1747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2"/>
          <p:cNvSpPr/>
          <p:nvPr/>
        </p:nvSpPr>
        <p:spPr>
          <a:xfrm>
            <a:off x="7274399" y="2245457"/>
            <a:ext cx="261827" cy="1937774"/>
          </a:xfrm>
          <a:custGeom>
            <a:avLst/>
            <a:gdLst/>
            <a:ahLst/>
            <a:cxnLst/>
            <a:rect l="l" t="t" r="r" b="b"/>
            <a:pathLst>
              <a:path w="7098" h="52532" extrusionOk="0">
                <a:moveTo>
                  <a:pt x="914" y="0"/>
                </a:moveTo>
                <a:lnTo>
                  <a:pt x="1882" y="13200"/>
                </a:lnTo>
                <a:lnTo>
                  <a:pt x="0" y="23927"/>
                </a:lnTo>
                <a:lnTo>
                  <a:pt x="1344" y="33551"/>
                </a:lnTo>
                <a:lnTo>
                  <a:pt x="3011" y="47531"/>
                </a:lnTo>
                <a:lnTo>
                  <a:pt x="3307" y="52531"/>
                </a:lnTo>
                <a:lnTo>
                  <a:pt x="7097" y="51967"/>
                </a:lnTo>
                <a:lnTo>
                  <a:pt x="5834" y="46886"/>
                </a:lnTo>
                <a:lnTo>
                  <a:pt x="5269" y="34869"/>
                </a:lnTo>
                <a:lnTo>
                  <a:pt x="2742" y="23712"/>
                </a:lnTo>
                <a:lnTo>
                  <a:pt x="2984" y="13872"/>
                </a:lnTo>
                <a:lnTo>
                  <a:pt x="91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2"/>
          <p:cNvSpPr/>
          <p:nvPr/>
        </p:nvSpPr>
        <p:spPr>
          <a:xfrm>
            <a:off x="7401329" y="2408094"/>
            <a:ext cx="760657" cy="994671"/>
          </a:xfrm>
          <a:custGeom>
            <a:avLst/>
            <a:gdLst/>
            <a:ahLst/>
            <a:cxnLst/>
            <a:rect l="l" t="t" r="r" b="b"/>
            <a:pathLst>
              <a:path w="20621" h="26965" extrusionOk="0">
                <a:moveTo>
                  <a:pt x="12152" y="0"/>
                </a:moveTo>
                <a:lnTo>
                  <a:pt x="11964" y="4436"/>
                </a:lnTo>
                <a:lnTo>
                  <a:pt x="8899" y="10404"/>
                </a:lnTo>
                <a:lnTo>
                  <a:pt x="8496" y="16104"/>
                </a:lnTo>
                <a:lnTo>
                  <a:pt x="6990" y="18550"/>
                </a:lnTo>
                <a:lnTo>
                  <a:pt x="4355" y="19706"/>
                </a:lnTo>
                <a:lnTo>
                  <a:pt x="4786" y="13388"/>
                </a:lnTo>
                <a:lnTo>
                  <a:pt x="8953" y="6936"/>
                </a:lnTo>
                <a:lnTo>
                  <a:pt x="8469" y="2366"/>
                </a:lnTo>
                <a:lnTo>
                  <a:pt x="8388" y="6855"/>
                </a:lnTo>
                <a:lnTo>
                  <a:pt x="6291" y="9920"/>
                </a:lnTo>
                <a:lnTo>
                  <a:pt x="5296" y="6963"/>
                </a:lnTo>
                <a:lnTo>
                  <a:pt x="5888" y="3629"/>
                </a:lnTo>
                <a:lnTo>
                  <a:pt x="4624" y="7124"/>
                </a:lnTo>
                <a:lnTo>
                  <a:pt x="5296" y="10270"/>
                </a:lnTo>
                <a:lnTo>
                  <a:pt x="3791" y="12904"/>
                </a:lnTo>
                <a:lnTo>
                  <a:pt x="1398" y="8092"/>
                </a:lnTo>
                <a:lnTo>
                  <a:pt x="1102" y="6022"/>
                </a:lnTo>
                <a:lnTo>
                  <a:pt x="941" y="8657"/>
                </a:lnTo>
                <a:lnTo>
                  <a:pt x="3119" y="13953"/>
                </a:lnTo>
                <a:lnTo>
                  <a:pt x="3710" y="14867"/>
                </a:lnTo>
                <a:lnTo>
                  <a:pt x="3038" y="19975"/>
                </a:lnTo>
                <a:lnTo>
                  <a:pt x="0" y="24384"/>
                </a:lnTo>
                <a:lnTo>
                  <a:pt x="377" y="26965"/>
                </a:lnTo>
                <a:lnTo>
                  <a:pt x="4355" y="21453"/>
                </a:lnTo>
                <a:lnTo>
                  <a:pt x="7931" y="19222"/>
                </a:lnTo>
                <a:lnTo>
                  <a:pt x="9732" y="15969"/>
                </a:lnTo>
                <a:lnTo>
                  <a:pt x="18658" y="14652"/>
                </a:lnTo>
                <a:lnTo>
                  <a:pt x="20620" y="15405"/>
                </a:lnTo>
                <a:lnTo>
                  <a:pt x="18738" y="13845"/>
                </a:lnTo>
                <a:lnTo>
                  <a:pt x="14383" y="14491"/>
                </a:lnTo>
                <a:lnTo>
                  <a:pt x="15754" y="10861"/>
                </a:lnTo>
                <a:lnTo>
                  <a:pt x="13388" y="14571"/>
                </a:lnTo>
                <a:lnTo>
                  <a:pt x="9544" y="15136"/>
                </a:lnTo>
                <a:lnTo>
                  <a:pt x="9840" y="10539"/>
                </a:lnTo>
                <a:lnTo>
                  <a:pt x="12609" y="4302"/>
                </a:lnTo>
                <a:lnTo>
                  <a:pt x="1215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2"/>
          <p:cNvSpPr/>
          <p:nvPr/>
        </p:nvSpPr>
        <p:spPr>
          <a:xfrm>
            <a:off x="6622855" y="2803750"/>
            <a:ext cx="824104" cy="839006"/>
          </a:xfrm>
          <a:custGeom>
            <a:avLst/>
            <a:gdLst/>
            <a:ahLst/>
            <a:cxnLst/>
            <a:rect l="l" t="t" r="r" b="b"/>
            <a:pathLst>
              <a:path w="22341" h="22745" extrusionOk="0">
                <a:moveTo>
                  <a:pt x="17206" y="1"/>
                </a:moveTo>
                <a:lnTo>
                  <a:pt x="15190" y="1345"/>
                </a:lnTo>
                <a:lnTo>
                  <a:pt x="14518" y="5673"/>
                </a:lnTo>
                <a:lnTo>
                  <a:pt x="11426" y="3308"/>
                </a:lnTo>
                <a:lnTo>
                  <a:pt x="11426" y="3308"/>
                </a:lnTo>
                <a:lnTo>
                  <a:pt x="14303" y="6668"/>
                </a:lnTo>
                <a:lnTo>
                  <a:pt x="13711" y="10486"/>
                </a:lnTo>
                <a:lnTo>
                  <a:pt x="9383" y="8872"/>
                </a:lnTo>
                <a:lnTo>
                  <a:pt x="4248" y="4383"/>
                </a:lnTo>
                <a:lnTo>
                  <a:pt x="0" y="3576"/>
                </a:lnTo>
                <a:lnTo>
                  <a:pt x="4167" y="5055"/>
                </a:lnTo>
                <a:lnTo>
                  <a:pt x="8980" y="9733"/>
                </a:lnTo>
                <a:lnTo>
                  <a:pt x="14329" y="11776"/>
                </a:lnTo>
                <a:lnTo>
                  <a:pt x="16238" y="13954"/>
                </a:lnTo>
                <a:lnTo>
                  <a:pt x="16561" y="16803"/>
                </a:lnTo>
                <a:lnTo>
                  <a:pt x="10646" y="14545"/>
                </a:lnTo>
                <a:lnTo>
                  <a:pt x="5700" y="8657"/>
                </a:lnTo>
                <a:lnTo>
                  <a:pt x="1183" y="7770"/>
                </a:lnTo>
                <a:lnTo>
                  <a:pt x="5431" y="9195"/>
                </a:lnTo>
                <a:lnTo>
                  <a:pt x="7770" y="12099"/>
                </a:lnTo>
                <a:lnTo>
                  <a:pt x="4651" y="12179"/>
                </a:lnTo>
                <a:lnTo>
                  <a:pt x="1613" y="10620"/>
                </a:lnTo>
                <a:lnTo>
                  <a:pt x="4597" y="12851"/>
                </a:lnTo>
                <a:lnTo>
                  <a:pt x="7797" y="13147"/>
                </a:lnTo>
                <a:lnTo>
                  <a:pt x="9867" y="15352"/>
                </a:lnTo>
                <a:lnTo>
                  <a:pt x="4597" y="16239"/>
                </a:lnTo>
                <a:lnTo>
                  <a:pt x="2500" y="15916"/>
                </a:lnTo>
                <a:lnTo>
                  <a:pt x="4974" y="16830"/>
                </a:lnTo>
                <a:lnTo>
                  <a:pt x="10700" y="16292"/>
                </a:lnTo>
                <a:lnTo>
                  <a:pt x="11722" y="16024"/>
                </a:lnTo>
                <a:lnTo>
                  <a:pt x="16426" y="18147"/>
                </a:lnTo>
                <a:lnTo>
                  <a:pt x="19733" y="22341"/>
                </a:lnTo>
                <a:lnTo>
                  <a:pt x="22341" y="22745"/>
                </a:lnTo>
                <a:lnTo>
                  <a:pt x="18201" y="17314"/>
                </a:lnTo>
                <a:lnTo>
                  <a:pt x="17152" y="13255"/>
                </a:lnTo>
                <a:lnTo>
                  <a:pt x="14545" y="10566"/>
                </a:lnTo>
                <a:lnTo>
                  <a:pt x="15916" y="1641"/>
                </a:lnTo>
                <a:lnTo>
                  <a:pt x="172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2"/>
          <p:cNvSpPr/>
          <p:nvPr/>
        </p:nvSpPr>
        <p:spPr>
          <a:xfrm>
            <a:off x="7735530" y="3029870"/>
            <a:ext cx="145816" cy="429444"/>
          </a:xfrm>
          <a:custGeom>
            <a:avLst/>
            <a:gdLst/>
            <a:ahLst/>
            <a:cxnLst/>
            <a:rect l="l" t="t" r="r" b="b"/>
            <a:pathLst>
              <a:path w="3953" h="11642" extrusionOk="0">
                <a:moveTo>
                  <a:pt x="3629" y="0"/>
                </a:moveTo>
                <a:lnTo>
                  <a:pt x="3361" y="3307"/>
                </a:lnTo>
                <a:lnTo>
                  <a:pt x="1264" y="6049"/>
                </a:lnTo>
                <a:lnTo>
                  <a:pt x="860" y="3334"/>
                </a:lnTo>
                <a:lnTo>
                  <a:pt x="1425" y="1237"/>
                </a:lnTo>
                <a:lnTo>
                  <a:pt x="1425" y="1237"/>
                </a:lnTo>
                <a:lnTo>
                  <a:pt x="0" y="3737"/>
                </a:lnTo>
                <a:lnTo>
                  <a:pt x="511" y="7178"/>
                </a:lnTo>
                <a:lnTo>
                  <a:pt x="135" y="11641"/>
                </a:lnTo>
                <a:lnTo>
                  <a:pt x="1317" y="10996"/>
                </a:lnTo>
                <a:lnTo>
                  <a:pt x="1774" y="6721"/>
                </a:lnTo>
                <a:lnTo>
                  <a:pt x="3952" y="3307"/>
                </a:lnTo>
                <a:lnTo>
                  <a:pt x="36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2"/>
          <p:cNvSpPr/>
          <p:nvPr/>
        </p:nvSpPr>
        <p:spPr>
          <a:xfrm>
            <a:off x="7091917" y="3615938"/>
            <a:ext cx="316384" cy="317380"/>
          </a:xfrm>
          <a:custGeom>
            <a:avLst/>
            <a:gdLst/>
            <a:ahLst/>
            <a:cxnLst/>
            <a:rect l="l" t="t" r="r" b="b"/>
            <a:pathLst>
              <a:path w="8577" h="8604" extrusionOk="0">
                <a:moveTo>
                  <a:pt x="0" y="1"/>
                </a:moveTo>
                <a:lnTo>
                  <a:pt x="2769" y="1802"/>
                </a:lnTo>
                <a:lnTo>
                  <a:pt x="4194" y="4974"/>
                </a:lnTo>
                <a:lnTo>
                  <a:pt x="1613" y="4033"/>
                </a:lnTo>
                <a:lnTo>
                  <a:pt x="27" y="2528"/>
                </a:lnTo>
                <a:lnTo>
                  <a:pt x="1560" y="4974"/>
                </a:lnTo>
                <a:lnTo>
                  <a:pt x="4813" y="6157"/>
                </a:lnTo>
                <a:lnTo>
                  <a:pt x="8550" y="8604"/>
                </a:lnTo>
                <a:lnTo>
                  <a:pt x="8576" y="7259"/>
                </a:lnTo>
                <a:lnTo>
                  <a:pt x="5028" y="4840"/>
                </a:lnTo>
                <a:lnTo>
                  <a:pt x="3065" y="1291"/>
                </a:ln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2"/>
          <p:cNvSpPr/>
          <p:nvPr/>
        </p:nvSpPr>
        <p:spPr>
          <a:xfrm>
            <a:off x="7118697" y="2452691"/>
            <a:ext cx="247958" cy="397721"/>
          </a:xfrm>
          <a:custGeom>
            <a:avLst/>
            <a:gdLst/>
            <a:ahLst/>
            <a:cxnLst/>
            <a:rect l="l" t="t" r="r" b="b"/>
            <a:pathLst>
              <a:path w="6722" h="10782" extrusionOk="0">
                <a:moveTo>
                  <a:pt x="726" y="1"/>
                </a:moveTo>
                <a:lnTo>
                  <a:pt x="2823" y="2555"/>
                </a:lnTo>
                <a:lnTo>
                  <a:pt x="3226" y="5996"/>
                </a:lnTo>
                <a:lnTo>
                  <a:pt x="1049" y="4329"/>
                </a:lnTo>
                <a:lnTo>
                  <a:pt x="0" y="2420"/>
                </a:lnTo>
                <a:lnTo>
                  <a:pt x="0" y="2420"/>
                </a:lnTo>
                <a:lnTo>
                  <a:pt x="726" y="5216"/>
                </a:lnTo>
                <a:lnTo>
                  <a:pt x="3468" y="7340"/>
                </a:lnTo>
                <a:lnTo>
                  <a:pt x="6291" y="10781"/>
                </a:lnTo>
                <a:lnTo>
                  <a:pt x="6721" y="9518"/>
                </a:lnTo>
                <a:lnTo>
                  <a:pt x="4060" y="6130"/>
                </a:lnTo>
                <a:lnTo>
                  <a:pt x="3280" y="2152"/>
                </a:lnTo>
                <a:lnTo>
                  <a:pt x="72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2"/>
          <p:cNvSpPr/>
          <p:nvPr/>
        </p:nvSpPr>
        <p:spPr>
          <a:xfrm>
            <a:off x="2726539" y="-675074"/>
            <a:ext cx="48618" cy="41794"/>
          </a:xfrm>
          <a:custGeom>
            <a:avLst/>
            <a:gdLst/>
            <a:ahLst/>
            <a:cxnLst/>
            <a:rect l="l" t="t" r="r" b="b"/>
            <a:pathLst>
              <a:path w="1318" h="1133" extrusionOk="0">
                <a:moveTo>
                  <a:pt x="753" y="1"/>
                </a:moveTo>
                <a:cubicBezTo>
                  <a:pt x="242" y="1"/>
                  <a:pt x="0" y="592"/>
                  <a:pt x="350" y="969"/>
                </a:cubicBezTo>
                <a:cubicBezTo>
                  <a:pt x="463" y="1082"/>
                  <a:pt x="604" y="1133"/>
                  <a:pt x="744" y="1133"/>
                </a:cubicBezTo>
                <a:cubicBezTo>
                  <a:pt x="1035" y="1133"/>
                  <a:pt x="1317" y="911"/>
                  <a:pt x="1317" y="565"/>
                </a:cubicBezTo>
                <a:cubicBezTo>
                  <a:pt x="1317" y="243"/>
                  <a:pt x="1075" y="1"/>
                  <a:pt x="753"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2"/>
          <p:cNvSpPr/>
          <p:nvPr/>
        </p:nvSpPr>
        <p:spPr>
          <a:xfrm>
            <a:off x="6408649" y="-393438"/>
            <a:ext cx="41683" cy="41683"/>
          </a:xfrm>
          <a:custGeom>
            <a:avLst/>
            <a:gdLst/>
            <a:ahLst/>
            <a:cxnLst/>
            <a:rect l="l" t="t" r="r" b="b"/>
            <a:pathLst>
              <a:path w="1130" h="1130" extrusionOk="0">
                <a:moveTo>
                  <a:pt x="565" y="1"/>
                </a:moveTo>
                <a:cubicBezTo>
                  <a:pt x="269" y="1"/>
                  <a:pt x="0" y="270"/>
                  <a:pt x="0" y="565"/>
                </a:cubicBezTo>
                <a:cubicBezTo>
                  <a:pt x="0" y="888"/>
                  <a:pt x="269" y="1130"/>
                  <a:pt x="565" y="1130"/>
                </a:cubicBezTo>
                <a:cubicBezTo>
                  <a:pt x="887" y="1130"/>
                  <a:pt x="1129" y="888"/>
                  <a:pt x="1129" y="565"/>
                </a:cubicBezTo>
                <a:cubicBezTo>
                  <a:pt x="1129" y="270"/>
                  <a:pt x="887" y="1"/>
                  <a:pt x="565"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2"/>
          <p:cNvSpPr/>
          <p:nvPr/>
        </p:nvSpPr>
        <p:spPr>
          <a:xfrm>
            <a:off x="5968323" y="383966"/>
            <a:ext cx="49651" cy="41904"/>
          </a:xfrm>
          <a:custGeom>
            <a:avLst/>
            <a:gdLst/>
            <a:ahLst/>
            <a:cxnLst/>
            <a:rect l="l" t="t" r="r" b="b"/>
            <a:pathLst>
              <a:path w="1346" h="1136" extrusionOk="0">
                <a:moveTo>
                  <a:pt x="798" y="1"/>
                </a:moveTo>
                <a:cubicBezTo>
                  <a:pt x="783" y="1"/>
                  <a:pt x="769" y="2"/>
                  <a:pt x="754" y="3"/>
                </a:cubicBezTo>
                <a:cubicBezTo>
                  <a:pt x="243" y="3"/>
                  <a:pt x="1" y="621"/>
                  <a:pt x="377" y="971"/>
                </a:cubicBezTo>
                <a:cubicBezTo>
                  <a:pt x="490" y="1084"/>
                  <a:pt x="629" y="1135"/>
                  <a:pt x="766" y="1135"/>
                </a:cubicBezTo>
                <a:cubicBezTo>
                  <a:pt x="1051" y="1135"/>
                  <a:pt x="1327" y="913"/>
                  <a:pt x="1345" y="567"/>
                </a:cubicBezTo>
                <a:cubicBezTo>
                  <a:pt x="1345" y="260"/>
                  <a:pt x="1101" y="1"/>
                  <a:pt x="798"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2"/>
          <p:cNvSpPr/>
          <p:nvPr/>
        </p:nvSpPr>
        <p:spPr>
          <a:xfrm>
            <a:off x="8577966" y="-521843"/>
            <a:ext cx="44154" cy="41683"/>
          </a:xfrm>
          <a:custGeom>
            <a:avLst/>
            <a:gdLst/>
            <a:ahLst/>
            <a:cxnLst/>
            <a:rect l="l" t="t" r="r" b="b"/>
            <a:pathLst>
              <a:path w="1197" h="1130" extrusionOk="0">
                <a:moveTo>
                  <a:pt x="595" y="0"/>
                </a:moveTo>
                <a:cubicBezTo>
                  <a:pt x="296" y="0"/>
                  <a:pt x="0" y="202"/>
                  <a:pt x="40" y="605"/>
                </a:cubicBezTo>
                <a:cubicBezTo>
                  <a:pt x="67" y="955"/>
                  <a:pt x="336" y="1129"/>
                  <a:pt x="605" y="1129"/>
                </a:cubicBezTo>
                <a:cubicBezTo>
                  <a:pt x="874" y="1129"/>
                  <a:pt x="1143" y="955"/>
                  <a:pt x="1170" y="605"/>
                </a:cubicBezTo>
                <a:cubicBezTo>
                  <a:pt x="1196" y="202"/>
                  <a:pt x="894" y="0"/>
                  <a:pt x="595" y="0"/>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2"/>
          <p:cNvSpPr/>
          <p:nvPr/>
        </p:nvSpPr>
        <p:spPr>
          <a:xfrm>
            <a:off x="6927288" y="1040564"/>
            <a:ext cx="49614" cy="42236"/>
          </a:xfrm>
          <a:custGeom>
            <a:avLst/>
            <a:gdLst/>
            <a:ahLst/>
            <a:cxnLst/>
            <a:rect l="l" t="t" r="r" b="b"/>
            <a:pathLst>
              <a:path w="1345" h="1145" extrusionOk="0">
                <a:moveTo>
                  <a:pt x="780" y="0"/>
                </a:moveTo>
                <a:cubicBezTo>
                  <a:pt x="269" y="0"/>
                  <a:pt x="1" y="618"/>
                  <a:pt x="377" y="968"/>
                </a:cubicBezTo>
                <a:cubicBezTo>
                  <a:pt x="490" y="1090"/>
                  <a:pt x="632" y="1144"/>
                  <a:pt x="772" y="1144"/>
                </a:cubicBezTo>
                <a:cubicBezTo>
                  <a:pt x="1063" y="1144"/>
                  <a:pt x="1345" y="910"/>
                  <a:pt x="1345" y="565"/>
                </a:cubicBezTo>
                <a:cubicBezTo>
                  <a:pt x="1318" y="242"/>
                  <a:pt x="1076" y="0"/>
                  <a:pt x="780" y="0"/>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2"/>
          <p:cNvSpPr/>
          <p:nvPr/>
        </p:nvSpPr>
        <p:spPr>
          <a:xfrm>
            <a:off x="7098851" y="2250400"/>
            <a:ext cx="49614" cy="41794"/>
          </a:xfrm>
          <a:custGeom>
            <a:avLst/>
            <a:gdLst/>
            <a:ahLst/>
            <a:cxnLst/>
            <a:rect l="l" t="t" r="r" b="b"/>
            <a:pathLst>
              <a:path w="1345" h="1133" extrusionOk="0">
                <a:moveTo>
                  <a:pt x="753" y="1"/>
                </a:moveTo>
                <a:cubicBezTo>
                  <a:pt x="269" y="1"/>
                  <a:pt x="1" y="619"/>
                  <a:pt x="377" y="968"/>
                </a:cubicBezTo>
                <a:cubicBezTo>
                  <a:pt x="490" y="1082"/>
                  <a:pt x="632" y="1133"/>
                  <a:pt x="771" y="1133"/>
                </a:cubicBezTo>
                <a:cubicBezTo>
                  <a:pt x="1062" y="1133"/>
                  <a:pt x="1345" y="910"/>
                  <a:pt x="1345" y="565"/>
                </a:cubicBezTo>
                <a:cubicBezTo>
                  <a:pt x="1345" y="242"/>
                  <a:pt x="1076" y="1"/>
                  <a:pt x="753"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2"/>
          <p:cNvSpPr/>
          <p:nvPr/>
        </p:nvSpPr>
        <p:spPr>
          <a:xfrm>
            <a:off x="3418217" y="604701"/>
            <a:ext cx="44154" cy="41683"/>
          </a:xfrm>
          <a:custGeom>
            <a:avLst/>
            <a:gdLst/>
            <a:ahLst/>
            <a:cxnLst/>
            <a:rect l="l" t="t" r="r" b="b"/>
            <a:pathLst>
              <a:path w="1197" h="1130" extrusionOk="0">
                <a:moveTo>
                  <a:pt x="595" y="1"/>
                </a:moveTo>
                <a:cubicBezTo>
                  <a:pt x="296" y="1"/>
                  <a:pt x="1" y="202"/>
                  <a:pt x="41" y="605"/>
                </a:cubicBezTo>
                <a:cubicBezTo>
                  <a:pt x="68" y="955"/>
                  <a:pt x="337" y="1130"/>
                  <a:pt x="606" y="1130"/>
                </a:cubicBezTo>
                <a:cubicBezTo>
                  <a:pt x="874" y="1130"/>
                  <a:pt x="1143" y="955"/>
                  <a:pt x="1170" y="605"/>
                </a:cubicBezTo>
                <a:cubicBezTo>
                  <a:pt x="1197" y="202"/>
                  <a:pt x="895" y="1"/>
                  <a:pt x="595"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2"/>
          <p:cNvSpPr/>
          <p:nvPr/>
        </p:nvSpPr>
        <p:spPr>
          <a:xfrm>
            <a:off x="4591866" y="1788274"/>
            <a:ext cx="49651" cy="42236"/>
          </a:xfrm>
          <a:custGeom>
            <a:avLst/>
            <a:gdLst/>
            <a:ahLst/>
            <a:cxnLst/>
            <a:rect l="l" t="t" r="r" b="b"/>
            <a:pathLst>
              <a:path w="1346" h="1145" extrusionOk="0">
                <a:moveTo>
                  <a:pt x="780" y="1"/>
                </a:moveTo>
                <a:cubicBezTo>
                  <a:pt x="270" y="1"/>
                  <a:pt x="1" y="619"/>
                  <a:pt x="350" y="968"/>
                </a:cubicBezTo>
                <a:cubicBezTo>
                  <a:pt x="473" y="1091"/>
                  <a:pt x="620" y="1145"/>
                  <a:pt x="764" y="1145"/>
                </a:cubicBezTo>
                <a:cubicBezTo>
                  <a:pt x="1063" y="1145"/>
                  <a:pt x="1345" y="910"/>
                  <a:pt x="1345" y="565"/>
                </a:cubicBezTo>
                <a:cubicBezTo>
                  <a:pt x="1318" y="269"/>
                  <a:pt x="1076" y="1"/>
                  <a:pt x="780"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2"/>
          <p:cNvSpPr/>
          <p:nvPr/>
        </p:nvSpPr>
        <p:spPr>
          <a:xfrm>
            <a:off x="2730486" y="881874"/>
            <a:ext cx="97235" cy="83071"/>
          </a:xfrm>
          <a:custGeom>
            <a:avLst/>
            <a:gdLst/>
            <a:ahLst/>
            <a:cxnLst/>
            <a:rect l="l" t="t" r="r" b="b"/>
            <a:pathLst>
              <a:path w="2636" h="2252" extrusionOk="0">
                <a:moveTo>
                  <a:pt x="1506" y="1"/>
                </a:moveTo>
                <a:cubicBezTo>
                  <a:pt x="511" y="1"/>
                  <a:pt x="1" y="1210"/>
                  <a:pt x="726" y="1909"/>
                </a:cubicBezTo>
                <a:cubicBezTo>
                  <a:pt x="954" y="2146"/>
                  <a:pt x="1236" y="2251"/>
                  <a:pt x="1513" y="2251"/>
                </a:cubicBezTo>
                <a:cubicBezTo>
                  <a:pt x="2085" y="2251"/>
                  <a:pt x="2635" y="1800"/>
                  <a:pt x="2635" y="1130"/>
                </a:cubicBezTo>
                <a:cubicBezTo>
                  <a:pt x="2635" y="485"/>
                  <a:pt x="2151" y="1"/>
                  <a:pt x="1506"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2"/>
          <p:cNvSpPr/>
          <p:nvPr/>
        </p:nvSpPr>
        <p:spPr>
          <a:xfrm>
            <a:off x="7162335" y="83555"/>
            <a:ext cx="83329" cy="83366"/>
          </a:xfrm>
          <a:custGeom>
            <a:avLst/>
            <a:gdLst/>
            <a:ahLst/>
            <a:cxnLst/>
            <a:rect l="l" t="t" r="r" b="b"/>
            <a:pathLst>
              <a:path w="2259" h="2260" extrusionOk="0">
                <a:moveTo>
                  <a:pt x="1129" y="1"/>
                </a:moveTo>
                <a:cubicBezTo>
                  <a:pt x="511" y="1"/>
                  <a:pt x="0" y="512"/>
                  <a:pt x="0" y="1130"/>
                </a:cubicBezTo>
                <a:cubicBezTo>
                  <a:pt x="0" y="1748"/>
                  <a:pt x="511" y="2259"/>
                  <a:pt x="1129" y="2259"/>
                </a:cubicBezTo>
                <a:cubicBezTo>
                  <a:pt x="1748" y="2259"/>
                  <a:pt x="2258" y="1748"/>
                  <a:pt x="2258" y="1130"/>
                </a:cubicBezTo>
                <a:cubicBezTo>
                  <a:pt x="2258" y="512"/>
                  <a:pt x="1748" y="1"/>
                  <a:pt x="1129"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2"/>
          <p:cNvSpPr/>
          <p:nvPr/>
        </p:nvSpPr>
        <p:spPr>
          <a:xfrm>
            <a:off x="5095639" y="-393438"/>
            <a:ext cx="97235" cy="83587"/>
          </a:xfrm>
          <a:custGeom>
            <a:avLst/>
            <a:gdLst/>
            <a:ahLst/>
            <a:cxnLst/>
            <a:rect l="l" t="t" r="r" b="b"/>
            <a:pathLst>
              <a:path w="2636" h="2266" extrusionOk="0">
                <a:moveTo>
                  <a:pt x="1506" y="1"/>
                </a:moveTo>
                <a:cubicBezTo>
                  <a:pt x="485" y="1"/>
                  <a:pt x="1" y="1237"/>
                  <a:pt x="700" y="1936"/>
                </a:cubicBezTo>
                <a:cubicBezTo>
                  <a:pt x="935" y="2163"/>
                  <a:pt x="1221" y="2265"/>
                  <a:pt x="1500" y="2265"/>
                </a:cubicBezTo>
                <a:cubicBezTo>
                  <a:pt x="2083" y="2265"/>
                  <a:pt x="2636" y="1820"/>
                  <a:pt x="2636" y="1130"/>
                </a:cubicBezTo>
                <a:cubicBezTo>
                  <a:pt x="2636" y="512"/>
                  <a:pt x="2125" y="1"/>
                  <a:pt x="1506"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2"/>
          <p:cNvSpPr/>
          <p:nvPr/>
        </p:nvSpPr>
        <p:spPr>
          <a:xfrm>
            <a:off x="3607154" y="2473016"/>
            <a:ext cx="44154" cy="41720"/>
          </a:xfrm>
          <a:custGeom>
            <a:avLst/>
            <a:gdLst/>
            <a:ahLst/>
            <a:cxnLst/>
            <a:rect l="l" t="t" r="r" b="b"/>
            <a:pathLst>
              <a:path w="1197" h="1131" extrusionOk="0">
                <a:moveTo>
                  <a:pt x="602" y="1"/>
                </a:moveTo>
                <a:cubicBezTo>
                  <a:pt x="302" y="1"/>
                  <a:pt x="0" y="203"/>
                  <a:pt x="27" y="606"/>
                </a:cubicBezTo>
                <a:cubicBezTo>
                  <a:pt x="54" y="955"/>
                  <a:pt x="323" y="1130"/>
                  <a:pt x="591" y="1130"/>
                </a:cubicBezTo>
                <a:cubicBezTo>
                  <a:pt x="860" y="1130"/>
                  <a:pt x="1129" y="955"/>
                  <a:pt x="1156" y="606"/>
                </a:cubicBezTo>
                <a:cubicBezTo>
                  <a:pt x="1196" y="203"/>
                  <a:pt x="901" y="1"/>
                  <a:pt x="602"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2"/>
          <p:cNvSpPr/>
          <p:nvPr/>
        </p:nvSpPr>
        <p:spPr>
          <a:xfrm>
            <a:off x="423837" y="509015"/>
            <a:ext cx="48618" cy="41794"/>
          </a:xfrm>
          <a:custGeom>
            <a:avLst/>
            <a:gdLst/>
            <a:ahLst/>
            <a:cxnLst/>
            <a:rect l="l" t="t" r="r" b="b"/>
            <a:pathLst>
              <a:path w="1318" h="1133" extrusionOk="0">
                <a:moveTo>
                  <a:pt x="753" y="0"/>
                </a:moveTo>
                <a:cubicBezTo>
                  <a:pt x="242" y="0"/>
                  <a:pt x="0" y="592"/>
                  <a:pt x="350" y="968"/>
                </a:cubicBezTo>
                <a:cubicBezTo>
                  <a:pt x="472" y="1081"/>
                  <a:pt x="616" y="1132"/>
                  <a:pt x="756" y="1132"/>
                </a:cubicBezTo>
                <a:cubicBezTo>
                  <a:pt x="1048" y="1132"/>
                  <a:pt x="1318" y="910"/>
                  <a:pt x="1318" y="565"/>
                </a:cubicBezTo>
                <a:cubicBezTo>
                  <a:pt x="1318" y="242"/>
                  <a:pt x="1076" y="0"/>
                  <a:pt x="753" y="0"/>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
          <p:cNvSpPr/>
          <p:nvPr/>
        </p:nvSpPr>
        <p:spPr>
          <a:xfrm>
            <a:off x="2019443" y="1573072"/>
            <a:ext cx="41683" cy="41683"/>
          </a:xfrm>
          <a:custGeom>
            <a:avLst/>
            <a:gdLst/>
            <a:ahLst/>
            <a:cxnLst/>
            <a:rect l="l" t="t" r="r" b="b"/>
            <a:pathLst>
              <a:path w="1130" h="1130" extrusionOk="0">
                <a:moveTo>
                  <a:pt x="565" y="1"/>
                </a:moveTo>
                <a:cubicBezTo>
                  <a:pt x="270" y="1"/>
                  <a:pt x="1" y="243"/>
                  <a:pt x="1" y="565"/>
                </a:cubicBezTo>
                <a:cubicBezTo>
                  <a:pt x="1" y="861"/>
                  <a:pt x="270" y="1130"/>
                  <a:pt x="565" y="1130"/>
                </a:cubicBezTo>
                <a:cubicBezTo>
                  <a:pt x="888" y="1130"/>
                  <a:pt x="1130" y="861"/>
                  <a:pt x="1130" y="565"/>
                </a:cubicBezTo>
                <a:cubicBezTo>
                  <a:pt x="1130" y="243"/>
                  <a:pt x="888" y="1"/>
                  <a:pt x="565" y="1"/>
                </a:cubicBezTo>
                <a:close/>
              </a:path>
            </a:pathLst>
          </a:custGeom>
          <a:solidFill>
            <a:srgbClr val="F0EF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2"/>
          <p:cNvSpPr/>
          <p:nvPr/>
        </p:nvSpPr>
        <p:spPr>
          <a:xfrm>
            <a:off x="234420" y="2094698"/>
            <a:ext cx="434387" cy="179531"/>
          </a:xfrm>
          <a:custGeom>
            <a:avLst/>
            <a:gdLst/>
            <a:ahLst/>
            <a:cxnLst/>
            <a:rect l="l" t="t" r="r" b="b"/>
            <a:pathLst>
              <a:path w="11776" h="4867" extrusionOk="0">
                <a:moveTo>
                  <a:pt x="1" y="1"/>
                </a:moveTo>
                <a:lnTo>
                  <a:pt x="1" y="4867"/>
                </a:lnTo>
                <a:lnTo>
                  <a:pt x="11776" y="4867"/>
                </a:lnTo>
                <a:lnTo>
                  <a:pt x="1177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2"/>
          <p:cNvSpPr/>
          <p:nvPr/>
        </p:nvSpPr>
        <p:spPr>
          <a:xfrm>
            <a:off x="288976" y="1970756"/>
            <a:ext cx="309412" cy="124975"/>
          </a:xfrm>
          <a:custGeom>
            <a:avLst/>
            <a:gdLst/>
            <a:ahLst/>
            <a:cxnLst/>
            <a:rect l="l" t="t" r="r" b="b"/>
            <a:pathLst>
              <a:path w="8388" h="3388" extrusionOk="0">
                <a:moveTo>
                  <a:pt x="0" y="0"/>
                </a:moveTo>
                <a:lnTo>
                  <a:pt x="0" y="3388"/>
                </a:lnTo>
                <a:lnTo>
                  <a:pt x="8388" y="3388"/>
                </a:lnTo>
                <a:lnTo>
                  <a:pt x="8388" y="1022"/>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
          <p:cNvSpPr/>
          <p:nvPr/>
        </p:nvSpPr>
        <p:spPr>
          <a:xfrm>
            <a:off x="407975" y="1634563"/>
            <a:ext cx="43675" cy="356038"/>
          </a:xfrm>
          <a:custGeom>
            <a:avLst/>
            <a:gdLst/>
            <a:ahLst/>
            <a:cxnLst/>
            <a:rect l="l" t="t" r="r" b="b"/>
            <a:pathLst>
              <a:path w="1184" h="9652" extrusionOk="0">
                <a:moveTo>
                  <a:pt x="0" y="1"/>
                </a:moveTo>
                <a:lnTo>
                  <a:pt x="0" y="9491"/>
                </a:lnTo>
                <a:lnTo>
                  <a:pt x="1183" y="9652"/>
                </a:lnTo>
                <a:lnTo>
                  <a:pt x="9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2"/>
          <p:cNvSpPr/>
          <p:nvPr/>
        </p:nvSpPr>
        <p:spPr>
          <a:xfrm>
            <a:off x="340545" y="1711916"/>
            <a:ext cx="179531" cy="45667"/>
          </a:xfrm>
          <a:custGeom>
            <a:avLst/>
            <a:gdLst/>
            <a:ahLst/>
            <a:cxnLst/>
            <a:rect l="l" t="t" r="r" b="b"/>
            <a:pathLst>
              <a:path w="4867" h="1238" extrusionOk="0">
                <a:moveTo>
                  <a:pt x="0" y="0"/>
                </a:moveTo>
                <a:lnTo>
                  <a:pt x="0" y="861"/>
                </a:lnTo>
                <a:lnTo>
                  <a:pt x="4866" y="1237"/>
                </a:lnTo>
                <a:lnTo>
                  <a:pt x="486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2"/>
          <p:cNvSpPr/>
          <p:nvPr/>
        </p:nvSpPr>
        <p:spPr>
          <a:xfrm>
            <a:off x="267139" y="2219673"/>
            <a:ext cx="368949" cy="1469709"/>
          </a:xfrm>
          <a:custGeom>
            <a:avLst/>
            <a:gdLst/>
            <a:ahLst/>
            <a:cxnLst/>
            <a:rect l="l" t="t" r="r" b="b"/>
            <a:pathLst>
              <a:path w="10002" h="39843" extrusionOk="0">
                <a:moveTo>
                  <a:pt x="10002" y="0"/>
                </a:moveTo>
                <a:lnTo>
                  <a:pt x="1" y="753"/>
                </a:lnTo>
                <a:lnTo>
                  <a:pt x="431" y="14464"/>
                </a:lnTo>
                <a:lnTo>
                  <a:pt x="1103" y="14571"/>
                </a:lnTo>
                <a:lnTo>
                  <a:pt x="1103" y="19410"/>
                </a:lnTo>
                <a:lnTo>
                  <a:pt x="565" y="19652"/>
                </a:lnTo>
                <a:lnTo>
                  <a:pt x="1184" y="39842"/>
                </a:lnTo>
                <a:lnTo>
                  <a:pt x="8389" y="39842"/>
                </a:lnTo>
                <a:lnTo>
                  <a:pt x="9222" y="19679"/>
                </a:lnTo>
                <a:lnTo>
                  <a:pt x="8523" y="19572"/>
                </a:lnTo>
                <a:lnTo>
                  <a:pt x="8523" y="14706"/>
                </a:lnTo>
                <a:lnTo>
                  <a:pt x="9437" y="14329"/>
                </a:lnTo>
                <a:lnTo>
                  <a:pt x="1000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2"/>
          <p:cNvSpPr/>
          <p:nvPr/>
        </p:nvSpPr>
        <p:spPr>
          <a:xfrm>
            <a:off x="8314663" y="2701608"/>
            <a:ext cx="303473" cy="125012"/>
          </a:xfrm>
          <a:custGeom>
            <a:avLst/>
            <a:gdLst/>
            <a:ahLst/>
            <a:cxnLst/>
            <a:rect l="l" t="t" r="r" b="b"/>
            <a:pathLst>
              <a:path w="8227" h="3389" extrusionOk="0">
                <a:moveTo>
                  <a:pt x="0" y="1"/>
                </a:moveTo>
                <a:lnTo>
                  <a:pt x="0" y="3388"/>
                </a:lnTo>
                <a:lnTo>
                  <a:pt x="8227" y="3388"/>
                </a:lnTo>
                <a:lnTo>
                  <a:pt x="822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2"/>
          <p:cNvSpPr/>
          <p:nvPr/>
        </p:nvSpPr>
        <p:spPr>
          <a:xfrm>
            <a:off x="8364240" y="2622300"/>
            <a:ext cx="216235" cy="79345"/>
          </a:xfrm>
          <a:custGeom>
            <a:avLst/>
            <a:gdLst/>
            <a:ahLst/>
            <a:cxnLst/>
            <a:rect l="l" t="t" r="r" b="b"/>
            <a:pathLst>
              <a:path w="5862" h="2151" extrusionOk="0">
                <a:moveTo>
                  <a:pt x="1" y="0"/>
                </a:moveTo>
                <a:lnTo>
                  <a:pt x="1" y="2151"/>
                </a:lnTo>
                <a:lnTo>
                  <a:pt x="5861" y="2151"/>
                </a:lnTo>
                <a:lnTo>
                  <a:pt x="5861" y="161"/>
                </a:lnTo>
                <a:lnTo>
                  <a:pt x="1"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2"/>
          <p:cNvSpPr/>
          <p:nvPr/>
        </p:nvSpPr>
        <p:spPr>
          <a:xfrm>
            <a:off x="8337460" y="2788884"/>
            <a:ext cx="257881" cy="1029419"/>
          </a:xfrm>
          <a:custGeom>
            <a:avLst/>
            <a:gdLst/>
            <a:ahLst/>
            <a:cxnLst/>
            <a:rect l="l" t="t" r="r" b="b"/>
            <a:pathLst>
              <a:path w="6991" h="27907" extrusionOk="0">
                <a:moveTo>
                  <a:pt x="1" y="1"/>
                </a:moveTo>
                <a:lnTo>
                  <a:pt x="404" y="10028"/>
                </a:lnTo>
                <a:lnTo>
                  <a:pt x="1022" y="10297"/>
                </a:lnTo>
                <a:lnTo>
                  <a:pt x="1022" y="13684"/>
                </a:lnTo>
                <a:lnTo>
                  <a:pt x="565" y="13765"/>
                </a:lnTo>
                <a:lnTo>
                  <a:pt x="1130" y="27906"/>
                </a:lnTo>
                <a:lnTo>
                  <a:pt x="6184" y="27906"/>
                </a:lnTo>
                <a:lnTo>
                  <a:pt x="6614" y="13765"/>
                </a:lnTo>
                <a:lnTo>
                  <a:pt x="6238" y="13604"/>
                </a:lnTo>
                <a:lnTo>
                  <a:pt x="6238" y="10190"/>
                </a:lnTo>
                <a:lnTo>
                  <a:pt x="6722" y="10109"/>
                </a:lnTo>
                <a:lnTo>
                  <a:pt x="6991" y="511"/>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2"/>
          <p:cNvSpPr/>
          <p:nvPr/>
        </p:nvSpPr>
        <p:spPr>
          <a:xfrm>
            <a:off x="5605387" y="3733942"/>
            <a:ext cx="11915" cy="770580"/>
          </a:xfrm>
          <a:custGeom>
            <a:avLst/>
            <a:gdLst/>
            <a:ahLst/>
            <a:cxnLst/>
            <a:rect l="l" t="t" r="r" b="b"/>
            <a:pathLst>
              <a:path w="323" h="20890" extrusionOk="0">
                <a:moveTo>
                  <a:pt x="0" y="1"/>
                </a:moveTo>
                <a:cubicBezTo>
                  <a:pt x="0" y="6964"/>
                  <a:pt x="108" y="13927"/>
                  <a:pt x="323" y="20890"/>
                </a:cubicBez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2"/>
          <p:cNvSpPr/>
          <p:nvPr/>
        </p:nvSpPr>
        <p:spPr>
          <a:xfrm>
            <a:off x="5697606" y="3717084"/>
            <a:ext cx="41683" cy="767629"/>
          </a:xfrm>
          <a:custGeom>
            <a:avLst/>
            <a:gdLst/>
            <a:ahLst/>
            <a:cxnLst/>
            <a:rect l="l" t="t" r="r" b="b"/>
            <a:pathLst>
              <a:path w="1130" h="20810" extrusionOk="0">
                <a:moveTo>
                  <a:pt x="296" y="1"/>
                </a:moveTo>
                <a:lnTo>
                  <a:pt x="296" y="1"/>
                </a:lnTo>
                <a:cubicBezTo>
                  <a:pt x="1" y="6964"/>
                  <a:pt x="296" y="13927"/>
                  <a:pt x="1130" y="20809"/>
                </a:cubicBezTo>
                <a:lnTo>
                  <a:pt x="29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2"/>
          <p:cNvSpPr/>
          <p:nvPr/>
        </p:nvSpPr>
        <p:spPr>
          <a:xfrm>
            <a:off x="5830475" y="3699267"/>
            <a:ext cx="5017" cy="774527"/>
          </a:xfrm>
          <a:custGeom>
            <a:avLst/>
            <a:gdLst/>
            <a:ahLst/>
            <a:cxnLst/>
            <a:rect l="l" t="t" r="r" b="b"/>
            <a:pathLst>
              <a:path w="136" h="20997" extrusionOk="0">
                <a:moveTo>
                  <a:pt x="1" y="0"/>
                </a:moveTo>
                <a:lnTo>
                  <a:pt x="68" y="10498"/>
                </a:lnTo>
                <a:lnTo>
                  <a:pt x="68" y="10498"/>
                </a:lnTo>
                <a:cubicBezTo>
                  <a:pt x="48" y="6997"/>
                  <a:pt x="28" y="3495"/>
                  <a:pt x="1" y="0"/>
                </a:cubicBezTo>
                <a:close/>
                <a:moveTo>
                  <a:pt x="68" y="10498"/>
                </a:moveTo>
                <a:cubicBezTo>
                  <a:pt x="88" y="14000"/>
                  <a:pt x="108" y="17502"/>
                  <a:pt x="135" y="20996"/>
                </a:cubicBezTo>
                <a:lnTo>
                  <a:pt x="68" y="10498"/>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2"/>
          <p:cNvSpPr/>
          <p:nvPr/>
        </p:nvSpPr>
        <p:spPr>
          <a:xfrm>
            <a:off x="5949511" y="3695283"/>
            <a:ext cx="50720" cy="759661"/>
          </a:xfrm>
          <a:custGeom>
            <a:avLst/>
            <a:gdLst/>
            <a:ahLst/>
            <a:cxnLst/>
            <a:rect l="l" t="t" r="r" b="b"/>
            <a:pathLst>
              <a:path w="1375" h="20594" extrusionOk="0">
                <a:moveTo>
                  <a:pt x="0" y="0"/>
                </a:moveTo>
                <a:lnTo>
                  <a:pt x="0" y="0"/>
                </a:lnTo>
                <a:cubicBezTo>
                  <a:pt x="19" y="1209"/>
                  <a:pt x="77" y="2417"/>
                  <a:pt x="156" y="3625"/>
                </a:cubicBezTo>
                <a:lnTo>
                  <a:pt x="156" y="3625"/>
                </a:lnTo>
                <a:lnTo>
                  <a:pt x="0" y="0"/>
                </a:lnTo>
                <a:close/>
                <a:moveTo>
                  <a:pt x="156" y="3625"/>
                </a:moveTo>
                <a:lnTo>
                  <a:pt x="887" y="20594"/>
                </a:lnTo>
                <a:cubicBezTo>
                  <a:pt x="1375" y="14942"/>
                  <a:pt x="529" y="9291"/>
                  <a:pt x="156" y="362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2"/>
          <p:cNvSpPr/>
          <p:nvPr/>
        </p:nvSpPr>
        <p:spPr>
          <a:xfrm>
            <a:off x="6058661" y="3692296"/>
            <a:ext cx="37625" cy="739853"/>
          </a:xfrm>
          <a:custGeom>
            <a:avLst/>
            <a:gdLst/>
            <a:ahLst/>
            <a:cxnLst/>
            <a:rect l="l" t="t" r="r" b="b"/>
            <a:pathLst>
              <a:path w="1020" h="20057" extrusionOk="0">
                <a:moveTo>
                  <a:pt x="509" y="1"/>
                </a:moveTo>
                <a:lnTo>
                  <a:pt x="509" y="1"/>
                </a:lnTo>
                <a:cubicBezTo>
                  <a:pt x="1" y="5482"/>
                  <a:pt x="674" y="10982"/>
                  <a:pt x="929" y="16485"/>
                </a:cubicBezTo>
                <a:lnTo>
                  <a:pt x="929" y="16485"/>
                </a:lnTo>
                <a:lnTo>
                  <a:pt x="509" y="1"/>
                </a:lnTo>
                <a:close/>
                <a:moveTo>
                  <a:pt x="929" y="16485"/>
                </a:moveTo>
                <a:lnTo>
                  <a:pt x="1020" y="20056"/>
                </a:lnTo>
                <a:cubicBezTo>
                  <a:pt x="1020" y="18866"/>
                  <a:pt x="984" y="17675"/>
                  <a:pt x="929" y="1648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2"/>
          <p:cNvSpPr/>
          <p:nvPr/>
        </p:nvSpPr>
        <p:spPr>
          <a:xfrm>
            <a:off x="5539912" y="3793884"/>
            <a:ext cx="567293" cy="7562"/>
          </a:xfrm>
          <a:custGeom>
            <a:avLst/>
            <a:gdLst/>
            <a:ahLst/>
            <a:cxnLst/>
            <a:rect l="l" t="t" r="r" b="b"/>
            <a:pathLst>
              <a:path w="15379" h="205" extrusionOk="0">
                <a:moveTo>
                  <a:pt x="10245" y="1"/>
                </a:moveTo>
                <a:cubicBezTo>
                  <a:pt x="6824" y="1"/>
                  <a:pt x="3406" y="61"/>
                  <a:pt x="1" y="204"/>
                </a:cubicBezTo>
                <a:lnTo>
                  <a:pt x="15379" y="43"/>
                </a:lnTo>
                <a:cubicBezTo>
                  <a:pt x="13667" y="16"/>
                  <a:pt x="11955" y="1"/>
                  <a:pt x="102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2"/>
          <p:cNvSpPr/>
          <p:nvPr/>
        </p:nvSpPr>
        <p:spPr>
          <a:xfrm>
            <a:off x="5548839" y="3912108"/>
            <a:ext cx="548443" cy="34121"/>
          </a:xfrm>
          <a:custGeom>
            <a:avLst/>
            <a:gdLst/>
            <a:ahLst/>
            <a:cxnLst/>
            <a:rect l="l" t="t" r="r" b="b"/>
            <a:pathLst>
              <a:path w="14868" h="925" extrusionOk="0">
                <a:moveTo>
                  <a:pt x="10358" y="0"/>
                </a:moveTo>
                <a:cubicBezTo>
                  <a:pt x="6892" y="0"/>
                  <a:pt x="3433" y="305"/>
                  <a:pt x="1" y="924"/>
                </a:cubicBezTo>
                <a:lnTo>
                  <a:pt x="14868" y="171"/>
                </a:lnTo>
                <a:cubicBezTo>
                  <a:pt x="13364" y="58"/>
                  <a:pt x="11860" y="0"/>
                  <a:pt x="10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2"/>
          <p:cNvSpPr/>
          <p:nvPr/>
        </p:nvSpPr>
        <p:spPr>
          <a:xfrm>
            <a:off x="5561749" y="4339893"/>
            <a:ext cx="593077" cy="89268"/>
          </a:xfrm>
          <a:custGeom>
            <a:avLst/>
            <a:gdLst/>
            <a:ahLst/>
            <a:cxnLst/>
            <a:rect l="l" t="t" r="r" b="b"/>
            <a:pathLst>
              <a:path w="16078" h="2420" extrusionOk="0">
                <a:moveTo>
                  <a:pt x="16077" y="0"/>
                </a:moveTo>
                <a:lnTo>
                  <a:pt x="7193" y="1337"/>
                </a:lnTo>
                <a:lnTo>
                  <a:pt x="7193" y="1337"/>
                </a:lnTo>
                <a:cubicBezTo>
                  <a:pt x="8997" y="1173"/>
                  <a:pt x="10808" y="1040"/>
                  <a:pt x="12609" y="833"/>
                </a:cubicBezTo>
                <a:cubicBezTo>
                  <a:pt x="13792" y="699"/>
                  <a:pt x="15002" y="511"/>
                  <a:pt x="16077" y="0"/>
                </a:cubicBezTo>
                <a:close/>
                <a:moveTo>
                  <a:pt x="7193" y="1337"/>
                </a:moveTo>
                <a:lnTo>
                  <a:pt x="7193" y="1337"/>
                </a:lnTo>
                <a:cubicBezTo>
                  <a:pt x="4770" y="1558"/>
                  <a:pt x="2358" y="1834"/>
                  <a:pt x="0" y="2420"/>
                </a:cubicBezTo>
                <a:lnTo>
                  <a:pt x="7193" y="1337"/>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2"/>
          <p:cNvSpPr/>
          <p:nvPr/>
        </p:nvSpPr>
        <p:spPr>
          <a:xfrm>
            <a:off x="5582554" y="3684365"/>
            <a:ext cx="45667" cy="45667"/>
          </a:xfrm>
          <a:custGeom>
            <a:avLst/>
            <a:gdLst/>
            <a:ahLst/>
            <a:cxnLst/>
            <a:rect l="l" t="t" r="r" b="b"/>
            <a:pathLst>
              <a:path w="1238" h="1238" extrusionOk="0">
                <a:moveTo>
                  <a:pt x="619" y="1"/>
                </a:moveTo>
                <a:cubicBezTo>
                  <a:pt x="270" y="1"/>
                  <a:pt x="1" y="270"/>
                  <a:pt x="1" y="619"/>
                </a:cubicBezTo>
                <a:cubicBezTo>
                  <a:pt x="1" y="969"/>
                  <a:pt x="270" y="1237"/>
                  <a:pt x="619" y="1237"/>
                </a:cubicBezTo>
                <a:cubicBezTo>
                  <a:pt x="969" y="1237"/>
                  <a:pt x="1238" y="969"/>
                  <a:pt x="1238" y="619"/>
                </a:cubicBezTo>
                <a:cubicBezTo>
                  <a:pt x="1238" y="270"/>
                  <a:pt x="969" y="1"/>
                  <a:pt x="6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2"/>
          <p:cNvSpPr/>
          <p:nvPr/>
        </p:nvSpPr>
        <p:spPr>
          <a:xfrm>
            <a:off x="5681744" y="3684365"/>
            <a:ext cx="45667" cy="45667"/>
          </a:xfrm>
          <a:custGeom>
            <a:avLst/>
            <a:gdLst/>
            <a:ahLst/>
            <a:cxnLst/>
            <a:rect l="l" t="t" r="r" b="b"/>
            <a:pathLst>
              <a:path w="1238" h="1238" extrusionOk="0">
                <a:moveTo>
                  <a:pt x="619" y="1"/>
                </a:moveTo>
                <a:cubicBezTo>
                  <a:pt x="269" y="1"/>
                  <a:pt x="0" y="270"/>
                  <a:pt x="0" y="619"/>
                </a:cubicBezTo>
                <a:cubicBezTo>
                  <a:pt x="0" y="969"/>
                  <a:pt x="269" y="1237"/>
                  <a:pt x="619" y="1237"/>
                </a:cubicBezTo>
                <a:cubicBezTo>
                  <a:pt x="968" y="1237"/>
                  <a:pt x="1237" y="969"/>
                  <a:pt x="1237" y="619"/>
                </a:cubicBezTo>
                <a:cubicBezTo>
                  <a:pt x="1237" y="270"/>
                  <a:pt x="968" y="1"/>
                  <a:pt x="6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2"/>
          <p:cNvSpPr/>
          <p:nvPr/>
        </p:nvSpPr>
        <p:spPr>
          <a:xfrm>
            <a:off x="5807678" y="3666511"/>
            <a:ext cx="45667" cy="45667"/>
          </a:xfrm>
          <a:custGeom>
            <a:avLst/>
            <a:gdLst/>
            <a:ahLst/>
            <a:cxnLst/>
            <a:rect l="l" t="t" r="r" b="b"/>
            <a:pathLst>
              <a:path w="1238" h="1238" extrusionOk="0">
                <a:moveTo>
                  <a:pt x="619" y="1"/>
                </a:moveTo>
                <a:cubicBezTo>
                  <a:pt x="296" y="1"/>
                  <a:pt x="1" y="270"/>
                  <a:pt x="1" y="619"/>
                </a:cubicBezTo>
                <a:cubicBezTo>
                  <a:pt x="1" y="969"/>
                  <a:pt x="296" y="1238"/>
                  <a:pt x="619" y="1238"/>
                </a:cubicBezTo>
                <a:cubicBezTo>
                  <a:pt x="968" y="1238"/>
                  <a:pt x="1237" y="969"/>
                  <a:pt x="1237" y="619"/>
                </a:cubicBezTo>
                <a:cubicBezTo>
                  <a:pt x="1237" y="270"/>
                  <a:pt x="968" y="1"/>
                  <a:pt x="6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2"/>
          <p:cNvSpPr/>
          <p:nvPr/>
        </p:nvSpPr>
        <p:spPr>
          <a:xfrm>
            <a:off x="5918747" y="3661568"/>
            <a:ext cx="53598" cy="45630"/>
          </a:xfrm>
          <a:custGeom>
            <a:avLst/>
            <a:gdLst/>
            <a:ahLst/>
            <a:cxnLst/>
            <a:rect l="l" t="t" r="r" b="b"/>
            <a:pathLst>
              <a:path w="1453" h="1237" extrusionOk="0">
                <a:moveTo>
                  <a:pt x="834" y="0"/>
                </a:moveTo>
                <a:cubicBezTo>
                  <a:pt x="296" y="0"/>
                  <a:pt x="1" y="673"/>
                  <a:pt x="404" y="1049"/>
                </a:cubicBezTo>
                <a:cubicBezTo>
                  <a:pt x="525" y="1179"/>
                  <a:pt x="677" y="1236"/>
                  <a:pt x="828" y="1236"/>
                </a:cubicBezTo>
                <a:cubicBezTo>
                  <a:pt x="1144" y="1236"/>
                  <a:pt x="1452" y="983"/>
                  <a:pt x="1452" y="619"/>
                </a:cubicBezTo>
                <a:cubicBezTo>
                  <a:pt x="1452" y="269"/>
                  <a:pt x="1184" y="0"/>
                  <a:pt x="8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2"/>
          <p:cNvSpPr/>
          <p:nvPr/>
        </p:nvSpPr>
        <p:spPr>
          <a:xfrm>
            <a:off x="6060579" y="3661568"/>
            <a:ext cx="45630" cy="45667"/>
          </a:xfrm>
          <a:custGeom>
            <a:avLst/>
            <a:gdLst/>
            <a:ahLst/>
            <a:cxnLst/>
            <a:rect l="l" t="t" r="r" b="b"/>
            <a:pathLst>
              <a:path w="1237" h="1238" extrusionOk="0">
                <a:moveTo>
                  <a:pt x="618" y="0"/>
                </a:moveTo>
                <a:cubicBezTo>
                  <a:pt x="269" y="0"/>
                  <a:pt x="0" y="269"/>
                  <a:pt x="0" y="619"/>
                </a:cubicBezTo>
                <a:cubicBezTo>
                  <a:pt x="0" y="941"/>
                  <a:pt x="269" y="1237"/>
                  <a:pt x="618" y="1237"/>
                </a:cubicBezTo>
                <a:cubicBezTo>
                  <a:pt x="968" y="1237"/>
                  <a:pt x="1237" y="941"/>
                  <a:pt x="1237" y="619"/>
                </a:cubicBezTo>
                <a:cubicBezTo>
                  <a:pt x="1237" y="269"/>
                  <a:pt x="968" y="0"/>
                  <a:pt x="6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2"/>
          <p:cNvSpPr/>
          <p:nvPr/>
        </p:nvSpPr>
        <p:spPr>
          <a:xfrm>
            <a:off x="3919518" y="3748844"/>
            <a:ext cx="11952" cy="770580"/>
          </a:xfrm>
          <a:custGeom>
            <a:avLst/>
            <a:gdLst/>
            <a:ahLst/>
            <a:cxnLst/>
            <a:rect l="l" t="t" r="r" b="b"/>
            <a:pathLst>
              <a:path w="324" h="20890" extrusionOk="0">
                <a:moveTo>
                  <a:pt x="323" y="0"/>
                </a:moveTo>
                <a:lnTo>
                  <a:pt x="0" y="20889"/>
                </a:lnTo>
                <a:cubicBezTo>
                  <a:pt x="216" y="13926"/>
                  <a:pt x="323" y="6963"/>
                  <a:pt x="3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2"/>
          <p:cNvSpPr/>
          <p:nvPr/>
        </p:nvSpPr>
        <p:spPr>
          <a:xfrm>
            <a:off x="3797531" y="3731987"/>
            <a:ext cx="41683" cy="767592"/>
          </a:xfrm>
          <a:custGeom>
            <a:avLst/>
            <a:gdLst/>
            <a:ahLst/>
            <a:cxnLst/>
            <a:rect l="l" t="t" r="r" b="b"/>
            <a:pathLst>
              <a:path w="1130" h="20809" extrusionOk="0">
                <a:moveTo>
                  <a:pt x="834" y="0"/>
                </a:moveTo>
                <a:lnTo>
                  <a:pt x="1" y="20808"/>
                </a:lnTo>
                <a:cubicBezTo>
                  <a:pt x="834" y="13899"/>
                  <a:pt x="1130" y="6936"/>
                  <a:pt x="8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2"/>
          <p:cNvSpPr/>
          <p:nvPr/>
        </p:nvSpPr>
        <p:spPr>
          <a:xfrm>
            <a:off x="3701365" y="3714133"/>
            <a:ext cx="3984" cy="774527"/>
          </a:xfrm>
          <a:custGeom>
            <a:avLst/>
            <a:gdLst/>
            <a:ahLst/>
            <a:cxnLst/>
            <a:rect l="l" t="t" r="r" b="b"/>
            <a:pathLst>
              <a:path w="108" h="20997" extrusionOk="0">
                <a:moveTo>
                  <a:pt x="108" y="0"/>
                </a:moveTo>
                <a:lnTo>
                  <a:pt x="54" y="10408"/>
                </a:lnTo>
                <a:lnTo>
                  <a:pt x="54" y="10408"/>
                </a:lnTo>
                <a:cubicBezTo>
                  <a:pt x="74" y="6937"/>
                  <a:pt x="94" y="3468"/>
                  <a:pt x="108" y="0"/>
                </a:cubicBezTo>
                <a:close/>
                <a:moveTo>
                  <a:pt x="54" y="10408"/>
                </a:moveTo>
                <a:cubicBezTo>
                  <a:pt x="34" y="13933"/>
                  <a:pt x="14" y="17461"/>
                  <a:pt x="0" y="20997"/>
                </a:cubicBezTo>
                <a:lnTo>
                  <a:pt x="54" y="10408"/>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2"/>
          <p:cNvSpPr/>
          <p:nvPr/>
        </p:nvSpPr>
        <p:spPr>
          <a:xfrm>
            <a:off x="3535703" y="3710149"/>
            <a:ext cx="51643" cy="759661"/>
          </a:xfrm>
          <a:custGeom>
            <a:avLst/>
            <a:gdLst/>
            <a:ahLst/>
            <a:cxnLst/>
            <a:rect l="l" t="t" r="r" b="b"/>
            <a:pathLst>
              <a:path w="1400" h="20594" extrusionOk="0">
                <a:moveTo>
                  <a:pt x="1399" y="1"/>
                </a:moveTo>
                <a:lnTo>
                  <a:pt x="1234" y="3735"/>
                </a:lnTo>
                <a:lnTo>
                  <a:pt x="1234" y="3735"/>
                </a:lnTo>
                <a:cubicBezTo>
                  <a:pt x="1318" y="2491"/>
                  <a:pt x="1380" y="1246"/>
                  <a:pt x="1399" y="1"/>
                </a:cubicBezTo>
                <a:close/>
                <a:moveTo>
                  <a:pt x="1234" y="3735"/>
                </a:moveTo>
                <a:cubicBezTo>
                  <a:pt x="851" y="9365"/>
                  <a:pt x="1" y="14979"/>
                  <a:pt x="485" y="20594"/>
                </a:cubicBezTo>
                <a:lnTo>
                  <a:pt x="1234" y="3735"/>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2"/>
          <p:cNvSpPr/>
          <p:nvPr/>
        </p:nvSpPr>
        <p:spPr>
          <a:xfrm>
            <a:off x="3440534" y="3707198"/>
            <a:ext cx="37625" cy="739816"/>
          </a:xfrm>
          <a:custGeom>
            <a:avLst/>
            <a:gdLst/>
            <a:ahLst/>
            <a:cxnLst/>
            <a:rect l="l" t="t" r="r" b="b"/>
            <a:pathLst>
              <a:path w="1020" h="20056" extrusionOk="0">
                <a:moveTo>
                  <a:pt x="511" y="0"/>
                </a:moveTo>
                <a:lnTo>
                  <a:pt x="91" y="16484"/>
                </a:lnTo>
                <a:lnTo>
                  <a:pt x="91" y="16484"/>
                </a:lnTo>
                <a:cubicBezTo>
                  <a:pt x="347" y="10981"/>
                  <a:pt x="1020" y="5482"/>
                  <a:pt x="511" y="0"/>
                </a:cubicBezTo>
                <a:close/>
                <a:moveTo>
                  <a:pt x="91" y="16484"/>
                </a:moveTo>
                <a:cubicBezTo>
                  <a:pt x="36" y="17674"/>
                  <a:pt x="1" y="18865"/>
                  <a:pt x="1" y="20056"/>
                </a:cubicBezTo>
                <a:lnTo>
                  <a:pt x="91" y="1648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2"/>
          <p:cNvSpPr/>
          <p:nvPr/>
        </p:nvSpPr>
        <p:spPr>
          <a:xfrm>
            <a:off x="3429615" y="3808307"/>
            <a:ext cx="567293" cy="7009"/>
          </a:xfrm>
          <a:custGeom>
            <a:avLst/>
            <a:gdLst/>
            <a:ahLst/>
            <a:cxnLst/>
            <a:rect l="l" t="t" r="r" b="b"/>
            <a:pathLst>
              <a:path w="15379" h="190" extrusionOk="0">
                <a:moveTo>
                  <a:pt x="5279" y="0"/>
                </a:moveTo>
                <a:cubicBezTo>
                  <a:pt x="3522" y="0"/>
                  <a:pt x="1763" y="18"/>
                  <a:pt x="1" y="55"/>
                </a:cubicBezTo>
                <a:lnTo>
                  <a:pt x="15378" y="189"/>
                </a:lnTo>
                <a:cubicBezTo>
                  <a:pt x="12006" y="66"/>
                  <a:pt x="8644" y="0"/>
                  <a:pt x="52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2"/>
          <p:cNvSpPr/>
          <p:nvPr/>
        </p:nvSpPr>
        <p:spPr>
          <a:xfrm>
            <a:off x="3439538" y="3926937"/>
            <a:ext cx="548443" cy="33162"/>
          </a:xfrm>
          <a:custGeom>
            <a:avLst/>
            <a:gdLst/>
            <a:ahLst/>
            <a:cxnLst/>
            <a:rect l="l" t="t" r="r" b="b"/>
            <a:pathLst>
              <a:path w="14868" h="899" extrusionOk="0">
                <a:moveTo>
                  <a:pt x="4545" y="1"/>
                </a:moveTo>
                <a:cubicBezTo>
                  <a:pt x="3031" y="1"/>
                  <a:pt x="1514" y="58"/>
                  <a:pt x="1" y="173"/>
                </a:cubicBezTo>
                <a:lnTo>
                  <a:pt x="14867" y="899"/>
                </a:lnTo>
                <a:cubicBezTo>
                  <a:pt x="11464" y="300"/>
                  <a:pt x="8008" y="1"/>
                  <a:pt x="45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2"/>
          <p:cNvSpPr/>
          <p:nvPr/>
        </p:nvSpPr>
        <p:spPr>
          <a:xfrm>
            <a:off x="3382030" y="4353762"/>
            <a:ext cx="594036" cy="90264"/>
          </a:xfrm>
          <a:custGeom>
            <a:avLst/>
            <a:gdLst/>
            <a:ahLst/>
            <a:cxnLst/>
            <a:rect l="l" t="t" r="r" b="b"/>
            <a:pathLst>
              <a:path w="16104" h="2447" extrusionOk="0">
                <a:moveTo>
                  <a:pt x="0" y="0"/>
                </a:moveTo>
                <a:cubicBezTo>
                  <a:pt x="1076" y="538"/>
                  <a:pt x="2286" y="726"/>
                  <a:pt x="3468" y="861"/>
                </a:cubicBezTo>
                <a:cubicBezTo>
                  <a:pt x="5346" y="1076"/>
                  <a:pt x="7235" y="1212"/>
                  <a:pt x="9118" y="1386"/>
                </a:cubicBezTo>
                <a:lnTo>
                  <a:pt x="9118" y="1386"/>
                </a:lnTo>
                <a:lnTo>
                  <a:pt x="0" y="0"/>
                </a:lnTo>
                <a:close/>
                <a:moveTo>
                  <a:pt x="9118" y="1386"/>
                </a:moveTo>
                <a:lnTo>
                  <a:pt x="16104" y="2447"/>
                </a:lnTo>
                <a:cubicBezTo>
                  <a:pt x="13806" y="1880"/>
                  <a:pt x="11467" y="1603"/>
                  <a:pt x="9118" y="138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2"/>
          <p:cNvSpPr/>
          <p:nvPr/>
        </p:nvSpPr>
        <p:spPr>
          <a:xfrm>
            <a:off x="3908599" y="3699267"/>
            <a:ext cx="45667" cy="45630"/>
          </a:xfrm>
          <a:custGeom>
            <a:avLst/>
            <a:gdLst/>
            <a:ahLst/>
            <a:cxnLst/>
            <a:rect l="l" t="t" r="r" b="b"/>
            <a:pathLst>
              <a:path w="1238" h="1237" extrusionOk="0">
                <a:moveTo>
                  <a:pt x="619" y="0"/>
                </a:moveTo>
                <a:cubicBezTo>
                  <a:pt x="270" y="0"/>
                  <a:pt x="1" y="269"/>
                  <a:pt x="1" y="618"/>
                </a:cubicBezTo>
                <a:cubicBezTo>
                  <a:pt x="1" y="941"/>
                  <a:pt x="270" y="1237"/>
                  <a:pt x="619" y="1237"/>
                </a:cubicBezTo>
                <a:cubicBezTo>
                  <a:pt x="969" y="1237"/>
                  <a:pt x="1237" y="941"/>
                  <a:pt x="1237" y="618"/>
                </a:cubicBezTo>
                <a:cubicBezTo>
                  <a:pt x="1237" y="269"/>
                  <a:pt x="969" y="0"/>
                  <a:pt x="6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2"/>
          <p:cNvSpPr/>
          <p:nvPr/>
        </p:nvSpPr>
        <p:spPr>
          <a:xfrm>
            <a:off x="3809445" y="3699267"/>
            <a:ext cx="45667" cy="45630"/>
          </a:xfrm>
          <a:custGeom>
            <a:avLst/>
            <a:gdLst/>
            <a:ahLst/>
            <a:cxnLst/>
            <a:rect l="l" t="t" r="r" b="b"/>
            <a:pathLst>
              <a:path w="1238" h="1237" extrusionOk="0">
                <a:moveTo>
                  <a:pt x="619" y="0"/>
                </a:moveTo>
                <a:cubicBezTo>
                  <a:pt x="269" y="0"/>
                  <a:pt x="0" y="269"/>
                  <a:pt x="0" y="618"/>
                </a:cubicBezTo>
                <a:cubicBezTo>
                  <a:pt x="0" y="941"/>
                  <a:pt x="269" y="1237"/>
                  <a:pt x="619" y="1237"/>
                </a:cubicBezTo>
                <a:cubicBezTo>
                  <a:pt x="968" y="1237"/>
                  <a:pt x="1237" y="941"/>
                  <a:pt x="1237" y="618"/>
                </a:cubicBezTo>
                <a:cubicBezTo>
                  <a:pt x="1237" y="269"/>
                  <a:pt x="968" y="0"/>
                  <a:pt x="6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2"/>
          <p:cNvSpPr/>
          <p:nvPr/>
        </p:nvSpPr>
        <p:spPr>
          <a:xfrm>
            <a:off x="3682516" y="3681414"/>
            <a:ext cx="53561" cy="45593"/>
          </a:xfrm>
          <a:custGeom>
            <a:avLst/>
            <a:gdLst/>
            <a:ahLst/>
            <a:cxnLst/>
            <a:rect l="l" t="t" r="r" b="b"/>
            <a:pathLst>
              <a:path w="1452" h="1236" extrusionOk="0">
                <a:moveTo>
                  <a:pt x="619" y="0"/>
                </a:moveTo>
                <a:cubicBezTo>
                  <a:pt x="296" y="0"/>
                  <a:pt x="0" y="269"/>
                  <a:pt x="0" y="618"/>
                </a:cubicBezTo>
                <a:cubicBezTo>
                  <a:pt x="0" y="983"/>
                  <a:pt x="309" y="1236"/>
                  <a:pt x="633" y="1236"/>
                </a:cubicBezTo>
                <a:cubicBezTo>
                  <a:pt x="788" y="1236"/>
                  <a:pt x="946" y="1179"/>
                  <a:pt x="1076" y="1049"/>
                </a:cubicBezTo>
                <a:cubicBezTo>
                  <a:pt x="1452" y="672"/>
                  <a:pt x="1183" y="0"/>
                  <a:pt x="6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2"/>
          <p:cNvSpPr/>
          <p:nvPr/>
        </p:nvSpPr>
        <p:spPr>
          <a:xfrm>
            <a:off x="3564512" y="3676434"/>
            <a:ext cx="45630" cy="45667"/>
          </a:xfrm>
          <a:custGeom>
            <a:avLst/>
            <a:gdLst/>
            <a:ahLst/>
            <a:cxnLst/>
            <a:rect l="l" t="t" r="r" b="b"/>
            <a:pathLst>
              <a:path w="1237" h="1238" extrusionOk="0">
                <a:moveTo>
                  <a:pt x="618" y="1"/>
                </a:moveTo>
                <a:cubicBezTo>
                  <a:pt x="269" y="1"/>
                  <a:pt x="0" y="270"/>
                  <a:pt x="0" y="619"/>
                </a:cubicBezTo>
                <a:cubicBezTo>
                  <a:pt x="0" y="942"/>
                  <a:pt x="269" y="1237"/>
                  <a:pt x="618" y="1237"/>
                </a:cubicBezTo>
                <a:cubicBezTo>
                  <a:pt x="941" y="1237"/>
                  <a:pt x="1237" y="942"/>
                  <a:pt x="1237" y="619"/>
                </a:cubicBezTo>
                <a:cubicBezTo>
                  <a:pt x="1237" y="270"/>
                  <a:pt x="941" y="1"/>
                  <a:pt x="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2"/>
          <p:cNvSpPr/>
          <p:nvPr/>
        </p:nvSpPr>
        <p:spPr>
          <a:xfrm>
            <a:off x="3430611" y="3676434"/>
            <a:ext cx="45667" cy="45667"/>
          </a:xfrm>
          <a:custGeom>
            <a:avLst/>
            <a:gdLst/>
            <a:ahLst/>
            <a:cxnLst/>
            <a:rect l="l" t="t" r="r" b="b"/>
            <a:pathLst>
              <a:path w="1238" h="1238" extrusionOk="0">
                <a:moveTo>
                  <a:pt x="619" y="1"/>
                </a:moveTo>
                <a:cubicBezTo>
                  <a:pt x="270" y="1"/>
                  <a:pt x="1" y="270"/>
                  <a:pt x="1" y="619"/>
                </a:cubicBezTo>
                <a:cubicBezTo>
                  <a:pt x="1" y="942"/>
                  <a:pt x="270" y="1237"/>
                  <a:pt x="619" y="1237"/>
                </a:cubicBezTo>
                <a:cubicBezTo>
                  <a:pt x="942" y="1237"/>
                  <a:pt x="1237" y="942"/>
                  <a:pt x="1237" y="619"/>
                </a:cubicBezTo>
                <a:cubicBezTo>
                  <a:pt x="1237" y="270"/>
                  <a:pt x="942" y="1"/>
                  <a:pt x="6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2"/>
          <p:cNvSpPr/>
          <p:nvPr/>
        </p:nvSpPr>
        <p:spPr>
          <a:xfrm>
            <a:off x="1132888" y="2882099"/>
            <a:ext cx="813222" cy="898506"/>
          </a:xfrm>
          <a:custGeom>
            <a:avLst/>
            <a:gdLst/>
            <a:ahLst/>
            <a:cxnLst/>
            <a:rect l="l" t="t" r="r" b="b"/>
            <a:pathLst>
              <a:path w="22046" h="24358" extrusionOk="0">
                <a:moveTo>
                  <a:pt x="22045" y="1"/>
                </a:moveTo>
                <a:lnTo>
                  <a:pt x="15513" y="6157"/>
                </a:lnTo>
                <a:lnTo>
                  <a:pt x="7125" y="8388"/>
                </a:lnTo>
                <a:lnTo>
                  <a:pt x="3119" y="12905"/>
                </a:lnTo>
                <a:lnTo>
                  <a:pt x="350" y="19492"/>
                </a:lnTo>
                <a:lnTo>
                  <a:pt x="0" y="24358"/>
                </a:lnTo>
                <a:lnTo>
                  <a:pt x="4275" y="15378"/>
                </a:lnTo>
                <a:lnTo>
                  <a:pt x="13577" y="13254"/>
                </a:lnTo>
                <a:lnTo>
                  <a:pt x="16319" y="9598"/>
                </a:lnTo>
                <a:lnTo>
                  <a:pt x="13093" y="12394"/>
                </a:lnTo>
                <a:lnTo>
                  <a:pt x="8227" y="13469"/>
                </a:lnTo>
                <a:lnTo>
                  <a:pt x="9706" y="9114"/>
                </a:lnTo>
                <a:lnTo>
                  <a:pt x="7689" y="13254"/>
                </a:lnTo>
                <a:lnTo>
                  <a:pt x="3979" y="13685"/>
                </a:lnTo>
                <a:lnTo>
                  <a:pt x="6910" y="9840"/>
                </a:lnTo>
                <a:lnTo>
                  <a:pt x="16077" y="7179"/>
                </a:lnTo>
                <a:lnTo>
                  <a:pt x="21615" y="7367"/>
                </a:lnTo>
                <a:lnTo>
                  <a:pt x="17099" y="6130"/>
                </a:lnTo>
                <a:lnTo>
                  <a:pt x="220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2"/>
          <p:cNvSpPr/>
          <p:nvPr/>
        </p:nvSpPr>
        <p:spPr>
          <a:xfrm>
            <a:off x="1030747" y="1923134"/>
            <a:ext cx="326307" cy="1860458"/>
          </a:xfrm>
          <a:custGeom>
            <a:avLst/>
            <a:gdLst/>
            <a:ahLst/>
            <a:cxnLst/>
            <a:rect l="l" t="t" r="r" b="b"/>
            <a:pathLst>
              <a:path w="8846" h="50436" extrusionOk="0">
                <a:moveTo>
                  <a:pt x="8845" y="1"/>
                </a:moveTo>
                <a:lnTo>
                  <a:pt x="6963" y="12690"/>
                </a:lnTo>
                <a:lnTo>
                  <a:pt x="2931" y="22449"/>
                </a:lnTo>
                <a:lnTo>
                  <a:pt x="2151" y="31805"/>
                </a:lnTo>
                <a:lnTo>
                  <a:pt x="780" y="45354"/>
                </a:lnTo>
                <a:lnTo>
                  <a:pt x="0" y="50166"/>
                </a:lnTo>
                <a:lnTo>
                  <a:pt x="3710" y="50435"/>
                </a:lnTo>
                <a:lnTo>
                  <a:pt x="3603" y="45354"/>
                </a:lnTo>
                <a:lnTo>
                  <a:pt x="5592" y="33875"/>
                </a:lnTo>
                <a:lnTo>
                  <a:pt x="5565" y="22825"/>
                </a:lnTo>
                <a:lnTo>
                  <a:pt x="7851" y="13550"/>
                </a:lnTo>
                <a:lnTo>
                  <a:pt x="88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2"/>
          <p:cNvSpPr/>
          <p:nvPr/>
        </p:nvSpPr>
        <p:spPr>
          <a:xfrm>
            <a:off x="1214189" y="2190901"/>
            <a:ext cx="795368" cy="848929"/>
          </a:xfrm>
          <a:custGeom>
            <a:avLst/>
            <a:gdLst/>
            <a:ahLst/>
            <a:cxnLst/>
            <a:rect l="l" t="t" r="r" b="b"/>
            <a:pathLst>
              <a:path w="21562" h="23014" extrusionOk="0">
                <a:moveTo>
                  <a:pt x="16803" y="0"/>
                </a:moveTo>
                <a:lnTo>
                  <a:pt x="15701" y="4167"/>
                </a:lnTo>
                <a:lnTo>
                  <a:pt x="11534" y="9168"/>
                </a:lnTo>
                <a:lnTo>
                  <a:pt x="9948" y="14464"/>
                </a:lnTo>
                <a:lnTo>
                  <a:pt x="8012" y="16453"/>
                </a:lnTo>
                <a:lnTo>
                  <a:pt x="5297" y="16991"/>
                </a:lnTo>
                <a:lnTo>
                  <a:pt x="7018" y="11130"/>
                </a:lnTo>
                <a:lnTo>
                  <a:pt x="12341" y="5888"/>
                </a:lnTo>
                <a:lnTo>
                  <a:pt x="12852" y="1479"/>
                </a:lnTo>
                <a:lnTo>
                  <a:pt x="11803" y="5673"/>
                </a:lnTo>
                <a:lnTo>
                  <a:pt x="9168" y="8146"/>
                </a:lnTo>
                <a:lnTo>
                  <a:pt x="8846" y="5135"/>
                </a:lnTo>
                <a:lnTo>
                  <a:pt x="10136" y="2124"/>
                </a:lnTo>
                <a:lnTo>
                  <a:pt x="10136" y="2124"/>
                </a:lnTo>
                <a:lnTo>
                  <a:pt x="8201" y="5162"/>
                </a:lnTo>
                <a:lnTo>
                  <a:pt x="8147" y="8254"/>
                </a:lnTo>
                <a:lnTo>
                  <a:pt x="6184" y="10431"/>
                </a:lnTo>
                <a:lnTo>
                  <a:pt x="4921" y="5404"/>
                </a:lnTo>
                <a:lnTo>
                  <a:pt x="5082" y="3361"/>
                </a:lnTo>
                <a:lnTo>
                  <a:pt x="4383" y="5807"/>
                </a:lnTo>
                <a:lnTo>
                  <a:pt x="5351" y="11292"/>
                </a:lnTo>
                <a:lnTo>
                  <a:pt x="5673" y="12286"/>
                </a:lnTo>
                <a:lnTo>
                  <a:pt x="3980" y="16964"/>
                </a:lnTo>
                <a:lnTo>
                  <a:pt x="189" y="20486"/>
                </a:lnTo>
                <a:lnTo>
                  <a:pt x="1" y="23013"/>
                </a:lnTo>
                <a:lnTo>
                  <a:pt x="1" y="23013"/>
                </a:lnTo>
                <a:lnTo>
                  <a:pt x="4894" y="18631"/>
                </a:lnTo>
                <a:lnTo>
                  <a:pt x="8765" y="17287"/>
                </a:lnTo>
                <a:lnTo>
                  <a:pt x="11158" y="14598"/>
                </a:lnTo>
                <a:lnTo>
                  <a:pt x="19868" y="15217"/>
                </a:lnTo>
                <a:lnTo>
                  <a:pt x="21562" y="16346"/>
                </a:lnTo>
                <a:lnTo>
                  <a:pt x="20110" y="14491"/>
                </a:lnTo>
                <a:lnTo>
                  <a:pt x="15863" y="14195"/>
                </a:lnTo>
                <a:lnTo>
                  <a:pt x="17933" y="11023"/>
                </a:lnTo>
                <a:lnTo>
                  <a:pt x="14895" y="14034"/>
                </a:lnTo>
                <a:lnTo>
                  <a:pt x="11158" y="13765"/>
                </a:lnTo>
                <a:lnTo>
                  <a:pt x="12421" y="9491"/>
                </a:lnTo>
                <a:lnTo>
                  <a:pt x="16346" y="4194"/>
                </a:lnTo>
                <a:lnTo>
                  <a:pt x="1680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2"/>
          <p:cNvSpPr/>
          <p:nvPr/>
        </p:nvSpPr>
        <p:spPr>
          <a:xfrm>
            <a:off x="554751" y="2430891"/>
            <a:ext cx="638670" cy="841957"/>
          </a:xfrm>
          <a:custGeom>
            <a:avLst/>
            <a:gdLst/>
            <a:ahLst/>
            <a:cxnLst/>
            <a:rect l="l" t="t" r="r" b="b"/>
            <a:pathLst>
              <a:path w="17314" h="22825" extrusionOk="0">
                <a:moveTo>
                  <a:pt x="215" y="0"/>
                </a:moveTo>
                <a:lnTo>
                  <a:pt x="3871" y="2286"/>
                </a:lnTo>
                <a:lnTo>
                  <a:pt x="7447" y="7716"/>
                </a:lnTo>
                <a:lnTo>
                  <a:pt x="12044" y="10781"/>
                </a:lnTo>
                <a:lnTo>
                  <a:pt x="13388" y="13227"/>
                </a:lnTo>
                <a:lnTo>
                  <a:pt x="13093" y="15996"/>
                </a:lnTo>
                <a:lnTo>
                  <a:pt x="7985" y="12609"/>
                </a:lnTo>
                <a:lnTo>
                  <a:pt x="4543" y="5996"/>
                </a:lnTo>
                <a:lnTo>
                  <a:pt x="484" y="4221"/>
                </a:lnTo>
                <a:lnTo>
                  <a:pt x="484" y="4221"/>
                </a:lnTo>
                <a:lnTo>
                  <a:pt x="4194" y="6453"/>
                </a:lnTo>
                <a:lnTo>
                  <a:pt x="5780" y="9679"/>
                </a:lnTo>
                <a:lnTo>
                  <a:pt x="2823" y="9114"/>
                </a:lnTo>
                <a:lnTo>
                  <a:pt x="296" y="6990"/>
                </a:lnTo>
                <a:lnTo>
                  <a:pt x="2635" y="9759"/>
                </a:lnTo>
                <a:lnTo>
                  <a:pt x="5565" y="10673"/>
                </a:lnTo>
                <a:lnTo>
                  <a:pt x="7071" y="13200"/>
                </a:lnTo>
                <a:lnTo>
                  <a:pt x="7071" y="13200"/>
                </a:lnTo>
                <a:lnTo>
                  <a:pt x="1909" y="12932"/>
                </a:lnTo>
                <a:lnTo>
                  <a:pt x="0" y="12179"/>
                </a:lnTo>
                <a:lnTo>
                  <a:pt x="2151" y="13577"/>
                </a:lnTo>
                <a:lnTo>
                  <a:pt x="7662" y="14276"/>
                </a:lnTo>
                <a:lnTo>
                  <a:pt x="8684" y="14222"/>
                </a:lnTo>
                <a:lnTo>
                  <a:pt x="12689" y="17233"/>
                </a:lnTo>
                <a:lnTo>
                  <a:pt x="14921" y="21884"/>
                </a:lnTo>
                <a:lnTo>
                  <a:pt x="17313" y="22825"/>
                </a:lnTo>
                <a:lnTo>
                  <a:pt x="14544" y="16830"/>
                </a:lnTo>
                <a:lnTo>
                  <a:pt x="14410" y="12770"/>
                </a:lnTo>
                <a:lnTo>
                  <a:pt x="12528" y="9679"/>
                </a:lnTo>
                <a:lnTo>
                  <a:pt x="15673" y="1533"/>
                </a:lnTo>
                <a:lnTo>
                  <a:pt x="17260" y="242"/>
                </a:lnTo>
                <a:lnTo>
                  <a:pt x="17260" y="242"/>
                </a:lnTo>
                <a:lnTo>
                  <a:pt x="15055" y="1103"/>
                </a:lnTo>
                <a:lnTo>
                  <a:pt x="13523" y="5055"/>
                </a:lnTo>
                <a:lnTo>
                  <a:pt x="11103" y="2151"/>
                </a:lnTo>
                <a:lnTo>
                  <a:pt x="13093" y="5942"/>
                </a:lnTo>
                <a:lnTo>
                  <a:pt x="11722" y="9437"/>
                </a:lnTo>
                <a:lnTo>
                  <a:pt x="7985" y="6990"/>
                </a:lnTo>
                <a:lnTo>
                  <a:pt x="4086" y="1667"/>
                </a:lnTo>
                <a:lnTo>
                  <a:pt x="21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2"/>
          <p:cNvSpPr/>
          <p:nvPr/>
        </p:nvSpPr>
        <p:spPr>
          <a:xfrm>
            <a:off x="1509731" y="2782945"/>
            <a:ext cx="212251" cy="378835"/>
          </a:xfrm>
          <a:custGeom>
            <a:avLst/>
            <a:gdLst/>
            <a:ahLst/>
            <a:cxnLst/>
            <a:rect l="l" t="t" r="r" b="b"/>
            <a:pathLst>
              <a:path w="5754" h="10270" extrusionOk="0">
                <a:moveTo>
                  <a:pt x="5754" y="0"/>
                </a:moveTo>
                <a:lnTo>
                  <a:pt x="4786" y="3065"/>
                </a:lnTo>
                <a:lnTo>
                  <a:pt x="2232" y="5216"/>
                </a:lnTo>
                <a:lnTo>
                  <a:pt x="2232" y="5216"/>
                </a:lnTo>
                <a:lnTo>
                  <a:pt x="2420" y="2581"/>
                </a:lnTo>
                <a:lnTo>
                  <a:pt x="3388" y="726"/>
                </a:lnTo>
                <a:lnTo>
                  <a:pt x="3388" y="726"/>
                </a:lnTo>
                <a:lnTo>
                  <a:pt x="1533" y="2769"/>
                </a:lnTo>
                <a:lnTo>
                  <a:pt x="1264" y="6130"/>
                </a:lnTo>
                <a:lnTo>
                  <a:pt x="0" y="10270"/>
                </a:lnTo>
                <a:lnTo>
                  <a:pt x="0" y="10270"/>
                </a:lnTo>
                <a:lnTo>
                  <a:pt x="1264" y="9920"/>
                </a:lnTo>
                <a:lnTo>
                  <a:pt x="2554" y="5968"/>
                </a:lnTo>
                <a:lnTo>
                  <a:pt x="5350" y="3199"/>
                </a:lnTo>
                <a:lnTo>
                  <a:pt x="575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2"/>
          <p:cNvSpPr/>
          <p:nvPr/>
        </p:nvSpPr>
        <p:spPr>
          <a:xfrm>
            <a:off x="844318" y="3172661"/>
            <a:ext cx="260832" cy="366957"/>
          </a:xfrm>
          <a:custGeom>
            <a:avLst/>
            <a:gdLst/>
            <a:ahLst/>
            <a:cxnLst/>
            <a:rect l="l" t="t" r="r" b="b"/>
            <a:pathLst>
              <a:path w="7071" h="9948" extrusionOk="0">
                <a:moveTo>
                  <a:pt x="511" y="1"/>
                </a:moveTo>
                <a:lnTo>
                  <a:pt x="2742" y="2313"/>
                </a:lnTo>
                <a:lnTo>
                  <a:pt x="3414" y="5592"/>
                </a:lnTo>
                <a:lnTo>
                  <a:pt x="3414" y="5592"/>
                </a:lnTo>
                <a:lnTo>
                  <a:pt x="1183" y="4141"/>
                </a:lnTo>
                <a:lnTo>
                  <a:pt x="0" y="2420"/>
                </a:lnTo>
                <a:lnTo>
                  <a:pt x="914" y="5028"/>
                </a:lnTo>
                <a:lnTo>
                  <a:pt x="3764" y="6856"/>
                </a:lnTo>
                <a:lnTo>
                  <a:pt x="6775" y="9948"/>
                </a:lnTo>
                <a:lnTo>
                  <a:pt x="7071" y="8684"/>
                </a:lnTo>
                <a:lnTo>
                  <a:pt x="4248" y="5646"/>
                </a:lnTo>
                <a:lnTo>
                  <a:pt x="3119" y="1883"/>
                </a:lnTo>
                <a:lnTo>
                  <a:pt x="5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2"/>
          <p:cNvSpPr/>
          <p:nvPr/>
        </p:nvSpPr>
        <p:spPr>
          <a:xfrm>
            <a:off x="1116031" y="2084775"/>
            <a:ext cx="178535" cy="419522"/>
          </a:xfrm>
          <a:custGeom>
            <a:avLst/>
            <a:gdLst/>
            <a:ahLst/>
            <a:cxnLst/>
            <a:rect l="l" t="t" r="r" b="b"/>
            <a:pathLst>
              <a:path w="4840" h="11373" extrusionOk="0">
                <a:moveTo>
                  <a:pt x="1183" y="1"/>
                </a:moveTo>
                <a:lnTo>
                  <a:pt x="2608" y="2851"/>
                </a:lnTo>
                <a:lnTo>
                  <a:pt x="2286" y="6184"/>
                </a:lnTo>
                <a:lnTo>
                  <a:pt x="592" y="4141"/>
                </a:lnTo>
                <a:lnTo>
                  <a:pt x="0" y="2152"/>
                </a:lnTo>
                <a:lnTo>
                  <a:pt x="0" y="2152"/>
                </a:lnTo>
                <a:lnTo>
                  <a:pt x="81" y="4921"/>
                </a:lnTo>
                <a:lnTo>
                  <a:pt x="2205" y="7502"/>
                </a:lnTo>
                <a:lnTo>
                  <a:pt x="4167" y="11373"/>
                </a:lnTo>
                <a:lnTo>
                  <a:pt x="4840" y="10244"/>
                </a:lnTo>
                <a:lnTo>
                  <a:pt x="3038" y="6507"/>
                </a:lnTo>
                <a:lnTo>
                  <a:pt x="3119" y="2582"/>
                </a:lnTo>
                <a:lnTo>
                  <a:pt x="118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2"/>
          <p:cNvSpPr/>
          <p:nvPr/>
        </p:nvSpPr>
        <p:spPr>
          <a:xfrm>
            <a:off x="6201379" y="4671253"/>
            <a:ext cx="532582" cy="66176"/>
          </a:xfrm>
          <a:custGeom>
            <a:avLst/>
            <a:gdLst/>
            <a:ahLst/>
            <a:cxnLst/>
            <a:rect l="l" t="t" r="r" b="b"/>
            <a:pathLst>
              <a:path w="14438" h="1794" extrusionOk="0">
                <a:moveTo>
                  <a:pt x="7942" y="1"/>
                </a:moveTo>
                <a:cubicBezTo>
                  <a:pt x="5268" y="1"/>
                  <a:pt x="2593" y="361"/>
                  <a:pt x="1" y="1072"/>
                </a:cubicBezTo>
                <a:cubicBezTo>
                  <a:pt x="2137" y="1554"/>
                  <a:pt x="4316" y="1793"/>
                  <a:pt x="6495" y="1793"/>
                </a:cubicBezTo>
                <a:cubicBezTo>
                  <a:pt x="9170" y="1793"/>
                  <a:pt x="11845" y="1433"/>
                  <a:pt x="14437" y="722"/>
                </a:cubicBezTo>
                <a:cubicBezTo>
                  <a:pt x="12301" y="239"/>
                  <a:pt x="10122" y="1"/>
                  <a:pt x="7942"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2"/>
          <p:cNvSpPr/>
          <p:nvPr/>
        </p:nvSpPr>
        <p:spPr>
          <a:xfrm>
            <a:off x="6366007" y="4055269"/>
            <a:ext cx="185470" cy="213247"/>
          </a:xfrm>
          <a:custGeom>
            <a:avLst/>
            <a:gdLst/>
            <a:ahLst/>
            <a:cxnLst/>
            <a:rect l="l" t="t" r="r" b="b"/>
            <a:pathLst>
              <a:path w="5028" h="5781" extrusionOk="0">
                <a:moveTo>
                  <a:pt x="2474" y="0"/>
                </a:moveTo>
                <a:cubicBezTo>
                  <a:pt x="1855" y="27"/>
                  <a:pt x="1291" y="296"/>
                  <a:pt x="861" y="753"/>
                </a:cubicBezTo>
                <a:cubicBezTo>
                  <a:pt x="565" y="1103"/>
                  <a:pt x="592" y="1452"/>
                  <a:pt x="619" y="1882"/>
                </a:cubicBezTo>
                <a:cubicBezTo>
                  <a:pt x="672" y="2312"/>
                  <a:pt x="807" y="2743"/>
                  <a:pt x="1022" y="3146"/>
                </a:cubicBezTo>
                <a:cubicBezTo>
                  <a:pt x="1264" y="3522"/>
                  <a:pt x="1156" y="4006"/>
                  <a:pt x="780" y="4275"/>
                </a:cubicBezTo>
                <a:cubicBezTo>
                  <a:pt x="511" y="4490"/>
                  <a:pt x="242" y="4732"/>
                  <a:pt x="0" y="4974"/>
                </a:cubicBezTo>
                <a:cubicBezTo>
                  <a:pt x="404" y="4840"/>
                  <a:pt x="834" y="4759"/>
                  <a:pt x="1264" y="4732"/>
                </a:cubicBezTo>
                <a:cubicBezTo>
                  <a:pt x="1286" y="4727"/>
                  <a:pt x="1309" y="4725"/>
                  <a:pt x="1331" y="4725"/>
                </a:cubicBezTo>
                <a:cubicBezTo>
                  <a:pt x="1440" y="4725"/>
                  <a:pt x="1537" y="4781"/>
                  <a:pt x="1560" y="4893"/>
                </a:cubicBezTo>
                <a:cubicBezTo>
                  <a:pt x="1694" y="5162"/>
                  <a:pt x="1748" y="5458"/>
                  <a:pt x="1748" y="5780"/>
                </a:cubicBezTo>
                <a:cubicBezTo>
                  <a:pt x="1882" y="5512"/>
                  <a:pt x="2043" y="5297"/>
                  <a:pt x="2285" y="5108"/>
                </a:cubicBezTo>
                <a:cubicBezTo>
                  <a:pt x="2427" y="4985"/>
                  <a:pt x="2603" y="4919"/>
                  <a:pt x="2791" y="4919"/>
                </a:cubicBezTo>
                <a:cubicBezTo>
                  <a:pt x="2889" y="4919"/>
                  <a:pt x="2990" y="4937"/>
                  <a:pt x="3092" y="4974"/>
                </a:cubicBezTo>
                <a:cubicBezTo>
                  <a:pt x="3200" y="5055"/>
                  <a:pt x="3334" y="5162"/>
                  <a:pt x="3415" y="5297"/>
                </a:cubicBezTo>
                <a:lnTo>
                  <a:pt x="3791" y="5754"/>
                </a:lnTo>
                <a:cubicBezTo>
                  <a:pt x="3683" y="5538"/>
                  <a:pt x="3630" y="5297"/>
                  <a:pt x="3603" y="5055"/>
                </a:cubicBezTo>
                <a:cubicBezTo>
                  <a:pt x="3576" y="4920"/>
                  <a:pt x="3630" y="4759"/>
                  <a:pt x="3737" y="4678"/>
                </a:cubicBezTo>
                <a:cubicBezTo>
                  <a:pt x="3796" y="4639"/>
                  <a:pt x="3855" y="4614"/>
                  <a:pt x="3904" y="4614"/>
                </a:cubicBezTo>
                <a:cubicBezTo>
                  <a:pt x="3922" y="4614"/>
                  <a:pt x="3938" y="4617"/>
                  <a:pt x="3952" y="4624"/>
                </a:cubicBezTo>
                <a:cubicBezTo>
                  <a:pt x="4182" y="4644"/>
                  <a:pt x="4426" y="4731"/>
                  <a:pt x="4654" y="4731"/>
                </a:cubicBezTo>
                <a:cubicBezTo>
                  <a:pt x="4746" y="4731"/>
                  <a:pt x="4835" y="4717"/>
                  <a:pt x="4920" y="4678"/>
                </a:cubicBezTo>
                <a:lnTo>
                  <a:pt x="4947" y="4678"/>
                </a:lnTo>
                <a:cubicBezTo>
                  <a:pt x="5001" y="4651"/>
                  <a:pt x="5028" y="4571"/>
                  <a:pt x="5028" y="4571"/>
                </a:cubicBezTo>
                <a:cubicBezTo>
                  <a:pt x="5001" y="4544"/>
                  <a:pt x="4974" y="4517"/>
                  <a:pt x="4974" y="4517"/>
                </a:cubicBezTo>
                <a:cubicBezTo>
                  <a:pt x="3898" y="3818"/>
                  <a:pt x="2581" y="3549"/>
                  <a:pt x="1721" y="2554"/>
                </a:cubicBezTo>
                <a:cubicBezTo>
                  <a:pt x="1264" y="2070"/>
                  <a:pt x="1156" y="1130"/>
                  <a:pt x="1748" y="699"/>
                </a:cubicBezTo>
                <a:cubicBezTo>
                  <a:pt x="1882" y="615"/>
                  <a:pt x="2038" y="573"/>
                  <a:pt x="2194" y="573"/>
                </a:cubicBezTo>
                <a:cubicBezTo>
                  <a:pt x="2288" y="573"/>
                  <a:pt x="2383" y="588"/>
                  <a:pt x="2474" y="619"/>
                </a:cubicBezTo>
                <a:cubicBezTo>
                  <a:pt x="2823" y="753"/>
                  <a:pt x="3441" y="1210"/>
                  <a:pt x="3173" y="1667"/>
                </a:cubicBezTo>
                <a:cubicBezTo>
                  <a:pt x="3119" y="1748"/>
                  <a:pt x="3065" y="1828"/>
                  <a:pt x="3119" y="1882"/>
                </a:cubicBezTo>
                <a:cubicBezTo>
                  <a:pt x="3148" y="1889"/>
                  <a:pt x="3178" y="1893"/>
                  <a:pt x="3210" y="1893"/>
                </a:cubicBezTo>
                <a:cubicBezTo>
                  <a:pt x="3297" y="1893"/>
                  <a:pt x="3390" y="1868"/>
                  <a:pt x="3468" y="1828"/>
                </a:cubicBezTo>
                <a:cubicBezTo>
                  <a:pt x="3764" y="1587"/>
                  <a:pt x="3576" y="914"/>
                  <a:pt x="3441" y="646"/>
                </a:cubicBezTo>
                <a:cubicBezTo>
                  <a:pt x="3253" y="269"/>
                  <a:pt x="2904" y="27"/>
                  <a:pt x="2474" y="0"/>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2"/>
          <p:cNvSpPr/>
          <p:nvPr/>
        </p:nvSpPr>
        <p:spPr>
          <a:xfrm>
            <a:off x="6370950" y="4070134"/>
            <a:ext cx="178536" cy="194655"/>
          </a:xfrm>
          <a:custGeom>
            <a:avLst/>
            <a:gdLst/>
            <a:ahLst/>
            <a:cxnLst/>
            <a:rect l="l" t="t" r="r" b="b"/>
            <a:pathLst>
              <a:path w="4840" h="5277" extrusionOk="0">
                <a:moveTo>
                  <a:pt x="2017" y="1"/>
                </a:moveTo>
                <a:cubicBezTo>
                  <a:pt x="1775" y="1"/>
                  <a:pt x="1560" y="54"/>
                  <a:pt x="1399" y="189"/>
                </a:cubicBezTo>
                <a:cubicBezTo>
                  <a:pt x="1291" y="296"/>
                  <a:pt x="1211" y="404"/>
                  <a:pt x="1157" y="565"/>
                </a:cubicBezTo>
                <a:cubicBezTo>
                  <a:pt x="915" y="1022"/>
                  <a:pt x="861" y="1560"/>
                  <a:pt x="1022" y="2044"/>
                </a:cubicBezTo>
                <a:cubicBezTo>
                  <a:pt x="1049" y="2151"/>
                  <a:pt x="1103" y="2259"/>
                  <a:pt x="1157" y="2366"/>
                </a:cubicBezTo>
                <a:cubicBezTo>
                  <a:pt x="1237" y="2528"/>
                  <a:pt x="1318" y="2743"/>
                  <a:pt x="1345" y="2931"/>
                </a:cubicBezTo>
                <a:cubicBezTo>
                  <a:pt x="1372" y="3146"/>
                  <a:pt x="1345" y="3361"/>
                  <a:pt x="1211" y="3522"/>
                </a:cubicBezTo>
                <a:cubicBezTo>
                  <a:pt x="1076" y="3711"/>
                  <a:pt x="861" y="3872"/>
                  <a:pt x="619" y="3926"/>
                </a:cubicBezTo>
                <a:cubicBezTo>
                  <a:pt x="404" y="4006"/>
                  <a:pt x="216" y="4168"/>
                  <a:pt x="108" y="4383"/>
                </a:cubicBezTo>
                <a:cubicBezTo>
                  <a:pt x="1" y="4571"/>
                  <a:pt x="1" y="4786"/>
                  <a:pt x="108" y="4974"/>
                </a:cubicBezTo>
                <a:cubicBezTo>
                  <a:pt x="277" y="5143"/>
                  <a:pt x="490" y="5247"/>
                  <a:pt x="706" y="5247"/>
                </a:cubicBezTo>
                <a:cubicBezTo>
                  <a:pt x="731" y="5247"/>
                  <a:pt x="756" y="5246"/>
                  <a:pt x="780" y="5243"/>
                </a:cubicBezTo>
                <a:cubicBezTo>
                  <a:pt x="983" y="5266"/>
                  <a:pt x="1186" y="5277"/>
                  <a:pt x="1388" y="5277"/>
                </a:cubicBezTo>
                <a:cubicBezTo>
                  <a:pt x="2391" y="5277"/>
                  <a:pt x="3376" y="5000"/>
                  <a:pt x="4248" y="4463"/>
                </a:cubicBezTo>
                <a:cubicBezTo>
                  <a:pt x="4410" y="4356"/>
                  <a:pt x="4571" y="4221"/>
                  <a:pt x="4679" y="4060"/>
                </a:cubicBezTo>
                <a:cubicBezTo>
                  <a:pt x="4786" y="3899"/>
                  <a:pt x="4840" y="3684"/>
                  <a:pt x="4786" y="3496"/>
                </a:cubicBezTo>
                <a:cubicBezTo>
                  <a:pt x="4732" y="3307"/>
                  <a:pt x="4598" y="3146"/>
                  <a:pt x="4410" y="3065"/>
                </a:cubicBezTo>
                <a:cubicBezTo>
                  <a:pt x="4248" y="2958"/>
                  <a:pt x="4060" y="2904"/>
                  <a:pt x="3872" y="2823"/>
                </a:cubicBezTo>
                <a:cubicBezTo>
                  <a:pt x="3281" y="2528"/>
                  <a:pt x="2850" y="1990"/>
                  <a:pt x="2689" y="1372"/>
                </a:cubicBezTo>
                <a:cubicBezTo>
                  <a:pt x="2608" y="1210"/>
                  <a:pt x="2608" y="1049"/>
                  <a:pt x="2689" y="888"/>
                </a:cubicBezTo>
                <a:cubicBezTo>
                  <a:pt x="2743" y="780"/>
                  <a:pt x="2824" y="727"/>
                  <a:pt x="2850" y="592"/>
                </a:cubicBezTo>
                <a:cubicBezTo>
                  <a:pt x="2877" y="431"/>
                  <a:pt x="2743" y="296"/>
                  <a:pt x="2608" y="216"/>
                </a:cubicBezTo>
                <a:cubicBezTo>
                  <a:pt x="2420" y="81"/>
                  <a:pt x="2232" y="28"/>
                  <a:pt x="2017" y="1"/>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2"/>
          <p:cNvSpPr/>
          <p:nvPr/>
        </p:nvSpPr>
        <p:spPr>
          <a:xfrm>
            <a:off x="6413592" y="4106837"/>
            <a:ext cx="169609" cy="161825"/>
          </a:xfrm>
          <a:custGeom>
            <a:avLst/>
            <a:gdLst/>
            <a:ahLst/>
            <a:cxnLst/>
            <a:rect l="l" t="t" r="r" b="b"/>
            <a:pathLst>
              <a:path w="4598" h="4387" extrusionOk="0">
                <a:moveTo>
                  <a:pt x="162" y="0"/>
                </a:moveTo>
                <a:cubicBezTo>
                  <a:pt x="28" y="242"/>
                  <a:pt x="1" y="538"/>
                  <a:pt x="108" y="807"/>
                </a:cubicBezTo>
                <a:cubicBezTo>
                  <a:pt x="189" y="1076"/>
                  <a:pt x="323" y="1318"/>
                  <a:pt x="485" y="1560"/>
                </a:cubicBezTo>
                <a:cubicBezTo>
                  <a:pt x="619" y="1748"/>
                  <a:pt x="727" y="1936"/>
                  <a:pt x="807" y="2151"/>
                </a:cubicBezTo>
                <a:cubicBezTo>
                  <a:pt x="834" y="2420"/>
                  <a:pt x="807" y="2689"/>
                  <a:pt x="727" y="2931"/>
                </a:cubicBezTo>
                <a:cubicBezTo>
                  <a:pt x="700" y="3092"/>
                  <a:pt x="619" y="3226"/>
                  <a:pt x="538" y="3334"/>
                </a:cubicBezTo>
                <a:cubicBezTo>
                  <a:pt x="431" y="3442"/>
                  <a:pt x="323" y="3549"/>
                  <a:pt x="243" y="3657"/>
                </a:cubicBezTo>
                <a:cubicBezTo>
                  <a:pt x="189" y="3710"/>
                  <a:pt x="189" y="3791"/>
                  <a:pt x="189" y="3845"/>
                </a:cubicBezTo>
                <a:cubicBezTo>
                  <a:pt x="189" y="3952"/>
                  <a:pt x="296" y="4033"/>
                  <a:pt x="404" y="4087"/>
                </a:cubicBezTo>
                <a:cubicBezTo>
                  <a:pt x="899" y="4277"/>
                  <a:pt x="1421" y="4387"/>
                  <a:pt x="1941" y="4387"/>
                </a:cubicBezTo>
                <a:cubicBezTo>
                  <a:pt x="2155" y="4387"/>
                  <a:pt x="2370" y="4368"/>
                  <a:pt x="2582" y="4329"/>
                </a:cubicBezTo>
                <a:cubicBezTo>
                  <a:pt x="2985" y="4302"/>
                  <a:pt x="3361" y="4248"/>
                  <a:pt x="3738" y="4140"/>
                </a:cubicBezTo>
                <a:cubicBezTo>
                  <a:pt x="3980" y="4060"/>
                  <a:pt x="4195" y="3952"/>
                  <a:pt x="4356" y="3791"/>
                </a:cubicBezTo>
                <a:cubicBezTo>
                  <a:pt x="4517" y="3630"/>
                  <a:pt x="4598" y="3388"/>
                  <a:pt x="4544" y="3146"/>
                </a:cubicBezTo>
                <a:cubicBezTo>
                  <a:pt x="4437" y="2931"/>
                  <a:pt x="4275" y="2769"/>
                  <a:pt x="4087" y="2689"/>
                </a:cubicBezTo>
                <a:cubicBezTo>
                  <a:pt x="3442" y="2285"/>
                  <a:pt x="2689" y="2070"/>
                  <a:pt x="2044" y="1667"/>
                </a:cubicBezTo>
                <a:cubicBezTo>
                  <a:pt x="1345" y="1210"/>
                  <a:pt x="834" y="511"/>
                  <a:pt x="162" y="0"/>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2"/>
          <p:cNvSpPr/>
          <p:nvPr/>
        </p:nvSpPr>
        <p:spPr>
          <a:xfrm>
            <a:off x="6120078" y="4195884"/>
            <a:ext cx="303473" cy="500158"/>
          </a:xfrm>
          <a:custGeom>
            <a:avLst/>
            <a:gdLst/>
            <a:ahLst/>
            <a:cxnLst/>
            <a:rect l="l" t="t" r="r" b="b"/>
            <a:pathLst>
              <a:path w="8227" h="13559" extrusionOk="0">
                <a:moveTo>
                  <a:pt x="6441" y="0"/>
                </a:moveTo>
                <a:cubicBezTo>
                  <a:pt x="6108" y="0"/>
                  <a:pt x="5775" y="75"/>
                  <a:pt x="5458" y="221"/>
                </a:cubicBezTo>
                <a:cubicBezTo>
                  <a:pt x="4060" y="866"/>
                  <a:pt x="2742" y="2130"/>
                  <a:pt x="1801" y="3393"/>
                </a:cubicBezTo>
                <a:cubicBezTo>
                  <a:pt x="753" y="4791"/>
                  <a:pt x="0" y="6485"/>
                  <a:pt x="188" y="8313"/>
                </a:cubicBezTo>
                <a:cubicBezTo>
                  <a:pt x="430" y="10491"/>
                  <a:pt x="1882" y="12373"/>
                  <a:pt x="3925" y="13152"/>
                </a:cubicBezTo>
                <a:cubicBezTo>
                  <a:pt x="4421" y="13362"/>
                  <a:pt x="4972" y="13559"/>
                  <a:pt x="5509" y="13559"/>
                </a:cubicBezTo>
                <a:cubicBezTo>
                  <a:pt x="5729" y="13559"/>
                  <a:pt x="5946" y="13526"/>
                  <a:pt x="6157" y="13448"/>
                </a:cubicBezTo>
                <a:cubicBezTo>
                  <a:pt x="7716" y="12883"/>
                  <a:pt x="7232" y="10571"/>
                  <a:pt x="7205" y="9281"/>
                </a:cubicBezTo>
                <a:cubicBezTo>
                  <a:pt x="7178" y="8501"/>
                  <a:pt x="7178" y="7695"/>
                  <a:pt x="7232" y="6915"/>
                </a:cubicBezTo>
                <a:cubicBezTo>
                  <a:pt x="7313" y="5947"/>
                  <a:pt x="7339" y="4953"/>
                  <a:pt x="7474" y="3958"/>
                </a:cubicBezTo>
                <a:cubicBezTo>
                  <a:pt x="7608" y="3098"/>
                  <a:pt x="7796" y="2237"/>
                  <a:pt x="8065" y="1404"/>
                </a:cubicBezTo>
                <a:cubicBezTo>
                  <a:pt x="8227" y="866"/>
                  <a:pt x="8038" y="570"/>
                  <a:pt x="7608" y="329"/>
                </a:cubicBezTo>
                <a:cubicBezTo>
                  <a:pt x="7241" y="108"/>
                  <a:pt x="6842" y="0"/>
                  <a:pt x="6441" y="0"/>
                </a:cubicBezTo>
                <a:close/>
              </a:path>
            </a:pathLst>
          </a:custGeom>
          <a:solidFill>
            <a:srgbClr val="1A16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2"/>
          <p:cNvSpPr/>
          <p:nvPr/>
        </p:nvSpPr>
        <p:spPr>
          <a:xfrm>
            <a:off x="6121038" y="4333917"/>
            <a:ext cx="261864" cy="361940"/>
          </a:xfrm>
          <a:custGeom>
            <a:avLst/>
            <a:gdLst/>
            <a:ahLst/>
            <a:cxnLst/>
            <a:rect l="l" t="t" r="r" b="b"/>
            <a:pathLst>
              <a:path w="7099" h="9812" extrusionOk="0">
                <a:moveTo>
                  <a:pt x="1506" y="1"/>
                </a:moveTo>
                <a:lnTo>
                  <a:pt x="1506" y="1"/>
                </a:lnTo>
                <a:cubicBezTo>
                  <a:pt x="619" y="1318"/>
                  <a:pt x="1" y="2904"/>
                  <a:pt x="162" y="4571"/>
                </a:cubicBezTo>
                <a:cubicBezTo>
                  <a:pt x="431" y="6749"/>
                  <a:pt x="1856" y="8604"/>
                  <a:pt x="3926" y="9410"/>
                </a:cubicBezTo>
                <a:cubicBezTo>
                  <a:pt x="4411" y="9604"/>
                  <a:pt x="4979" y="9812"/>
                  <a:pt x="5531" y="9812"/>
                </a:cubicBezTo>
                <a:cubicBezTo>
                  <a:pt x="5744" y="9812"/>
                  <a:pt x="5955" y="9781"/>
                  <a:pt x="6157" y="9706"/>
                </a:cubicBezTo>
                <a:cubicBezTo>
                  <a:pt x="6614" y="9545"/>
                  <a:pt x="6964" y="9168"/>
                  <a:pt x="7098" y="8684"/>
                </a:cubicBezTo>
                <a:lnTo>
                  <a:pt x="7098" y="8684"/>
                </a:lnTo>
                <a:cubicBezTo>
                  <a:pt x="6964" y="8819"/>
                  <a:pt x="6776" y="8926"/>
                  <a:pt x="6588" y="9007"/>
                </a:cubicBezTo>
                <a:cubicBezTo>
                  <a:pt x="6377" y="9085"/>
                  <a:pt x="6158" y="9118"/>
                  <a:pt x="5936" y="9118"/>
                </a:cubicBezTo>
                <a:cubicBezTo>
                  <a:pt x="5392" y="9118"/>
                  <a:pt x="4833" y="8921"/>
                  <a:pt x="4356" y="8711"/>
                </a:cubicBezTo>
                <a:cubicBezTo>
                  <a:pt x="2286" y="7905"/>
                  <a:pt x="861" y="6050"/>
                  <a:pt x="592" y="3872"/>
                </a:cubicBezTo>
                <a:cubicBezTo>
                  <a:pt x="485" y="2528"/>
                  <a:pt x="807" y="1157"/>
                  <a:pt x="1506" y="1"/>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2"/>
          <p:cNvSpPr/>
          <p:nvPr/>
        </p:nvSpPr>
        <p:spPr>
          <a:xfrm>
            <a:off x="6489949" y="4191199"/>
            <a:ext cx="314429" cy="497944"/>
          </a:xfrm>
          <a:custGeom>
            <a:avLst/>
            <a:gdLst/>
            <a:ahLst/>
            <a:cxnLst/>
            <a:rect l="l" t="t" r="r" b="b"/>
            <a:pathLst>
              <a:path w="8524" h="13499" extrusionOk="0">
                <a:moveTo>
                  <a:pt x="1833" y="1"/>
                </a:moveTo>
                <a:cubicBezTo>
                  <a:pt x="1400" y="1"/>
                  <a:pt x="969" y="124"/>
                  <a:pt x="592" y="375"/>
                </a:cubicBezTo>
                <a:cubicBezTo>
                  <a:pt x="189" y="644"/>
                  <a:pt x="1" y="939"/>
                  <a:pt x="189" y="1477"/>
                </a:cubicBezTo>
                <a:cubicBezTo>
                  <a:pt x="512" y="2284"/>
                  <a:pt x="754" y="3144"/>
                  <a:pt x="915" y="4004"/>
                </a:cubicBezTo>
                <a:cubicBezTo>
                  <a:pt x="1103" y="4972"/>
                  <a:pt x="1184" y="5967"/>
                  <a:pt x="1291" y="6961"/>
                </a:cubicBezTo>
                <a:cubicBezTo>
                  <a:pt x="1399" y="7714"/>
                  <a:pt x="1426" y="8521"/>
                  <a:pt x="1453" y="9300"/>
                </a:cubicBezTo>
                <a:cubicBezTo>
                  <a:pt x="1506" y="10591"/>
                  <a:pt x="1130" y="12930"/>
                  <a:pt x="2716" y="13414"/>
                </a:cubicBezTo>
                <a:cubicBezTo>
                  <a:pt x="2893" y="13473"/>
                  <a:pt x="3075" y="13498"/>
                  <a:pt x="3259" y="13498"/>
                </a:cubicBezTo>
                <a:cubicBezTo>
                  <a:pt x="3828" y="13498"/>
                  <a:pt x="4413" y="13254"/>
                  <a:pt x="4921" y="13010"/>
                </a:cubicBezTo>
                <a:cubicBezTo>
                  <a:pt x="6937" y="12096"/>
                  <a:pt x="8281" y="10188"/>
                  <a:pt x="8416" y="7983"/>
                </a:cubicBezTo>
                <a:cubicBezTo>
                  <a:pt x="8523" y="6155"/>
                  <a:pt x="7663" y="4488"/>
                  <a:pt x="6561" y="3144"/>
                </a:cubicBezTo>
                <a:cubicBezTo>
                  <a:pt x="5539" y="1934"/>
                  <a:pt x="4168" y="724"/>
                  <a:pt x="2743" y="187"/>
                </a:cubicBezTo>
                <a:cubicBezTo>
                  <a:pt x="2452" y="64"/>
                  <a:pt x="2142" y="1"/>
                  <a:pt x="1833" y="1"/>
                </a:cubicBezTo>
                <a:close/>
              </a:path>
            </a:pathLst>
          </a:custGeom>
          <a:solidFill>
            <a:srgbClr val="1A16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2"/>
          <p:cNvSpPr/>
          <p:nvPr/>
        </p:nvSpPr>
        <p:spPr>
          <a:xfrm>
            <a:off x="6552437" y="4319051"/>
            <a:ext cx="251942" cy="369096"/>
          </a:xfrm>
          <a:custGeom>
            <a:avLst/>
            <a:gdLst/>
            <a:ahLst/>
            <a:cxnLst/>
            <a:rect l="l" t="t" r="r" b="b"/>
            <a:pathLst>
              <a:path w="6830" h="10006" extrusionOk="0">
                <a:moveTo>
                  <a:pt x="5135" y="1"/>
                </a:moveTo>
                <a:lnTo>
                  <a:pt x="5135" y="1"/>
                </a:lnTo>
                <a:cubicBezTo>
                  <a:pt x="5888" y="1130"/>
                  <a:pt x="6291" y="2474"/>
                  <a:pt x="6238" y="3818"/>
                </a:cubicBezTo>
                <a:cubicBezTo>
                  <a:pt x="6103" y="6023"/>
                  <a:pt x="4759" y="7958"/>
                  <a:pt x="2743" y="8845"/>
                </a:cubicBezTo>
                <a:cubicBezTo>
                  <a:pt x="2235" y="9089"/>
                  <a:pt x="1665" y="9333"/>
                  <a:pt x="1092" y="9333"/>
                </a:cubicBezTo>
                <a:cubicBezTo>
                  <a:pt x="907" y="9333"/>
                  <a:pt x="722" y="9308"/>
                  <a:pt x="538" y="9249"/>
                </a:cubicBezTo>
                <a:cubicBezTo>
                  <a:pt x="350" y="9195"/>
                  <a:pt x="162" y="9087"/>
                  <a:pt x="1" y="8953"/>
                </a:cubicBezTo>
                <a:lnTo>
                  <a:pt x="1" y="8953"/>
                </a:lnTo>
                <a:cubicBezTo>
                  <a:pt x="162" y="9437"/>
                  <a:pt x="538" y="9786"/>
                  <a:pt x="1022" y="9921"/>
                </a:cubicBezTo>
                <a:cubicBezTo>
                  <a:pt x="1199" y="9980"/>
                  <a:pt x="1381" y="10005"/>
                  <a:pt x="1565" y="10005"/>
                </a:cubicBezTo>
                <a:cubicBezTo>
                  <a:pt x="2134" y="10005"/>
                  <a:pt x="2719" y="9761"/>
                  <a:pt x="3227" y="9517"/>
                </a:cubicBezTo>
                <a:cubicBezTo>
                  <a:pt x="5243" y="8630"/>
                  <a:pt x="6587" y="6695"/>
                  <a:pt x="6722" y="4517"/>
                </a:cubicBezTo>
                <a:cubicBezTo>
                  <a:pt x="6829" y="2823"/>
                  <a:pt x="6103" y="1291"/>
                  <a:pt x="5135" y="1"/>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2"/>
          <p:cNvSpPr/>
          <p:nvPr/>
        </p:nvSpPr>
        <p:spPr>
          <a:xfrm>
            <a:off x="6474088" y="4207134"/>
            <a:ext cx="261864" cy="493481"/>
          </a:xfrm>
          <a:custGeom>
            <a:avLst/>
            <a:gdLst/>
            <a:ahLst/>
            <a:cxnLst/>
            <a:rect l="l" t="t" r="r" b="b"/>
            <a:pathLst>
              <a:path w="7099" h="13378" extrusionOk="0">
                <a:moveTo>
                  <a:pt x="1197" y="1"/>
                </a:moveTo>
                <a:cubicBezTo>
                  <a:pt x="874" y="1"/>
                  <a:pt x="568" y="139"/>
                  <a:pt x="350" y="400"/>
                </a:cubicBezTo>
                <a:cubicBezTo>
                  <a:pt x="81" y="884"/>
                  <a:pt x="1" y="1475"/>
                  <a:pt x="162" y="1986"/>
                </a:cubicBezTo>
                <a:cubicBezTo>
                  <a:pt x="296" y="2470"/>
                  <a:pt x="431" y="2927"/>
                  <a:pt x="619" y="3384"/>
                </a:cubicBezTo>
                <a:cubicBezTo>
                  <a:pt x="1345" y="5642"/>
                  <a:pt x="1506" y="8035"/>
                  <a:pt x="1103" y="10347"/>
                </a:cubicBezTo>
                <a:cubicBezTo>
                  <a:pt x="995" y="11073"/>
                  <a:pt x="54" y="12256"/>
                  <a:pt x="646" y="12982"/>
                </a:cubicBezTo>
                <a:cubicBezTo>
                  <a:pt x="780" y="13116"/>
                  <a:pt x="968" y="13197"/>
                  <a:pt x="1157" y="13250"/>
                </a:cubicBezTo>
                <a:cubicBezTo>
                  <a:pt x="1485" y="13337"/>
                  <a:pt x="1829" y="13378"/>
                  <a:pt x="2177" y="13378"/>
                </a:cubicBezTo>
                <a:cubicBezTo>
                  <a:pt x="3453" y="13378"/>
                  <a:pt x="4792" y="12832"/>
                  <a:pt x="5700" y="11987"/>
                </a:cubicBezTo>
                <a:cubicBezTo>
                  <a:pt x="6722" y="11019"/>
                  <a:pt x="7098" y="9514"/>
                  <a:pt x="6883" y="8142"/>
                </a:cubicBezTo>
                <a:cubicBezTo>
                  <a:pt x="6641" y="6691"/>
                  <a:pt x="6103" y="5293"/>
                  <a:pt x="5351" y="4056"/>
                </a:cubicBezTo>
                <a:cubicBezTo>
                  <a:pt x="5028" y="3492"/>
                  <a:pt x="4678" y="2954"/>
                  <a:pt x="4302" y="2443"/>
                </a:cubicBezTo>
                <a:cubicBezTo>
                  <a:pt x="3630" y="1529"/>
                  <a:pt x="2555" y="239"/>
                  <a:pt x="1426" y="24"/>
                </a:cubicBezTo>
                <a:cubicBezTo>
                  <a:pt x="1349" y="8"/>
                  <a:pt x="1272" y="1"/>
                  <a:pt x="1197" y="1"/>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2"/>
          <p:cNvSpPr/>
          <p:nvPr/>
        </p:nvSpPr>
        <p:spPr>
          <a:xfrm>
            <a:off x="6488953" y="4405331"/>
            <a:ext cx="246999" cy="295284"/>
          </a:xfrm>
          <a:custGeom>
            <a:avLst/>
            <a:gdLst/>
            <a:ahLst/>
            <a:cxnLst/>
            <a:rect l="l" t="t" r="r" b="b"/>
            <a:pathLst>
              <a:path w="6696" h="8005" extrusionOk="0">
                <a:moveTo>
                  <a:pt x="5647" y="0"/>
                </a:moveTo>
                <a:lnTo>
                  <a:pt x="5647" y="0"/>
                </a:lnTo>
                <a:cubicBezTo>
                  <a:pt x="5835" y="565"/>
                  <a:pt x="5996" y="1156"/>
                  <a:pt x="6077" y="1748"/>
                </a:cubicBezTo>
                <a:cubicBezTo>
                  <a:pt x="6292" y="3119"/>
                  <a:pt x="5915" y="4624"/>
                  <a:pt x="4894" y="5592"/>
                </a:cubicBezTo>
                <a:cubicBezTo>
                  <a:pt x="3986" y="6437"/>
                  <a:pt x="2647" y="6983"/>
                  <a:pt x="1371" y="6983"/>
                </a:cubicBezTo>
                <a:cubicBezTo>
                  <a:pt x="1023" y="6983"/>
                  <a:pt x="679" y="6942"/>
                  <a:pt x="350" y="6856"/>
                </a:cubicBezTo>
                <a:cubicBezTo>
                  <a:pt x="243" y="6829"/>
                  <a:pt x="162" y="6802"/>
                  <a:pt x="82" y="6775"/>
                </a:cubicBezTo>
                <a:lnTo>
                  <a:pt x="82" y="6775"/>
                </a:lnTo>
                <a:cubicBezTo>
                  <a:pt x="1" y="7044"/>
                  <a:pt x="55" y="7367"/>
                  <a:pt x="243" y="7609"/>
                </a:cubicBezTo>
                <a:cubicBezTo>
                  <a:pt x="377" y="7743"/>
                  <a:pt x="565" y="7824"/>
                  <a:pt x="754" y="7877"/>
                </a:cubicBezTo>
                <a:cubicBezTo>
                  <a:pt x="1082" y="7964"/>
                  <a:pt x="1426" y="8005"/>
                  <a:pt x="1774" y="8005"/>
                </a:cubicBezTo>
                <a:cubicBezTo>
                  <a:pt x="3050" y="8005"/>
                  <a:pt x="4389" y="7459"/>
                  <a:pt x="5297" y="6614"/>
                </a:cubicBezTo>
                <a:cubicBezTo>
                  <a:pt x="6319" y="5646"/>
                  <a:pt x="6695" y="4141"/>
                  <a:pt x="6480" y="2769"/>
                </a:cubicBezTo>
                <a:cubicBezTo>
                  <a:pt x="6319" y="1802"/>
                  <a:pt x="6050" y="888"/>
                  <a:pt x="5647"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2"/>
          <p:cNvSpPr/>
          <p:nvPr/>
        </p:nvSpPr>
        <p:spPr>
          <a:xfrm>
            <a:off x="6195440" y="4210602"/>
            <a:ext cx="263819" cy="494661"/>
          </a:xfrm>
          <a:custGeom>
            <a:avLst/>
            <a:gdLst/>
            <a:ahLst/>
            <a:cxnLst/>
            <a:rect l="l" t="t" r="r" b="b"/>
            <a:pathLst>
              <a:path w="7152" h="13410" extrusionOk="0">
                <a:moveTo>
                  <a:pt x="5444" y="0"/>
                </a:moveTo>
                <a:cubicBezTo>
                  <a:pt x="5350" y="0"/>
                  <a:pt x="5255" y="12"/>
                  <a:pt x="5162" y="37"/>
                </a:cubicBezTo>
                <a:cubicBezTo>
                  <a:pt x="4060" y="306"/>
                  <a:pt x="3038" y="1650"/>
                  <a:pt x="2420" y="2591"/>
                </a:cubicBezTo>
                <a:cubicBezTo>
                  <a:pt x="2070" y="3129"/>
                  <a:pt x="1748" y="3666"/>
                  <a:pt x="1452" y="4258"/>
                </a:cubicBezTo>
                <a:cubicBezTo>
                  <a:pt x="753" y="5548"/>
                  <a:pt x="296" y="6946"/>
                  <a:pt x="135" y="8425"/>
                </a:cubicBezTo>
                <a:cubicBezTo>
                  <a:pt x="0" y="9796"/>
                  <a:pt x="430" y="11275"/>
                  <a:pt x="1506" y="12189"/>
                </a:cubicBezTo>
                <a:cubicBezTo>
                  <a:pt x="2405" y="12948"/>
                  <a:pt x="3674" y="13410"/>
                  <a:pt x="4885" y="13410"/>
                </a:cubicBezTo>
                <a:cubicBezTo>
                  <a:pt x="5304" y="13410"/>
                  <a:pt x="5716" y="13355"/>
                  <a:pt x="6103" y="13237"/>
                </a:cubicBezTo>
                <a:cubicBezTo>
                  <a:pt x="6291" y="13183"/>
                  <a:pt x="6479" y="13076"/>
                  <a:pt x="6614" y="12941"/>
                </a:cubicBezTo>
                <a:cubicBezTo>
                  <a:pt x="7151" y="12189"/>
                  <a:pt x="6157" y="11059"/>
                  <a:pt x="6022" y="10334"/>
                </a:cubicBezTo>
                <a:cubicBezTo>
                  <a:pt x="5485" y="8022"/>
                  <a:pt x="5538" y="5629"/>
                  <a:pt x="6157" y="3371"/>
                </a:cubicBezTo>
                <a:cubicBezTo>
                  <a:pt x="6291" y="2887"/>
                  <a:pt x="6426" y="2430"/>
                  <a:pt x="6533" y="1946"/>
                </a:cubicBezTo>
                <a:cubicBezTo>
                  <a:pt x="6667" y="1408"/>
                  <a:pt x="6560" y="844"/>
                  <a:pt x="6264" y="360"/>
                </a:cubicBezTo>
                <a:cubicBezTo>
                  <a:pt x="6058" y="132"/>
                  <a:pt x="5755" y="0"/>
                  <a:pt x="5444" y="0"/>
                </a:cubicBezTo>
                <a:close/>
              </a:path>
            </a:pathLst>
          </a:custGeom>
          <a:solidFill>
            <a:srgbClr val="C05A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2"/>
          <p:cNvSpPr/>
          <p:nvPr/>
        </p:nvSpPr>
        <p:spPr>
          <a:xfrm>
            <a:off x="6194444" y="4418205"/>
            <a:ext cx="255889" cy="286505"/>
          </a:xfrm>
          <a:custGeom>
            <a:avLst/>
            <a:gdLst/>
            <a:ahLst/>
            <a:cxnLst/>
            <a:rect l="l" t="t" r="r" b="b"/>
            <a:pathLst>
              <a:path w="6937" h="7767" extrusionOk="0">
                <a:moveTo>
                  <a:pt x="834" y="1"/>
                </a:moveTo>
                <a:lnTo>
                  <a:pt x="834" y="1"/>
                </a:lnTo>
                <a:cubicBezTo>
                  <a:pt x="484" y="888"/>
                  <a:pt x="242" y="1829"/>
                  <a:pt x="135" y="2770"/>
                </a:cubicBezTo>
                <a:cubicBezTo>
                  <a:pt x="0" y="4168"/>
                  <a:pt x="431" y="5647"/>
                  <a:pt x="1533" y="6561"/>
                </a:cubicBezTo>
                <a:cubicBezTo>
                  <a:pt x="2407" y="7296"/>
                  <a:pt x="3679" y="7767"/>
                  <a:pt x="4890" y="7767"/>
                </a:cubicBezTo>
                <a:cubicBezTo>
                  <a:pt x="5318" y="7767"/>
                  <a:pt x="5737" y="7708"/>
                  <a:pt x="6130" y="7582"/>
                </a:cubicBezTo>
                <a:cubicBezTo>
                  <a:pt x="6641" y="7475"/>
                  <a:pt x="6936" y="6937"/>
                  <a:pt x="6748" y="6453"/>
                </a:cubicBezTo>
                <a:lnTo>
                  <a:pt x="6748" y="6453"/>
                </a:lnTo>
                <a:cubicBezTo>
                  <a:pt x="6668" y="6507"/>
                  <a:pt x="6587" y="6534"/>
                  <a:pt x="6479" y="6561"/>
                </a:cubicBezTo>
                <a:cubicBezTo>
                  <a:pt x="6087" y="6687"/>
                  <a:pt x="5669" y="6745"/>
                  <a:pt x="5244" y="6745"/>
                </a:cubicBezTo>
                <a:cubicBezTo>
                  <a:pt x="4038" y="6745"/>
                  <a:pt x="2777" y="6274"/>
                  <a:pt x="1882" y="5539"/>
                </a:cubicBezTo>
                <a:cubicBezTo>
                  <a:pt x="807" y="4625"/>
                  <a:pt x="377" y="3119"/>
                  <a:pt x="511" y="1748"/>
                </a:cubicBezTo>
                <a:cubicBezTo>
                  <a:pt x="565" y="1157"/>
                  <a:pt x="672" y="565"/>
                  <a:pt x="834" y="1"/>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2"/>
          <p:cNvSpPr/>
          <p:nvPr/>
        </p:nvSpPr>
        <p:spPr>
          <a:xfrm>
            <a:off x="6332292" y="4215434"/>
            <a:ext cx="274738" cy="496653"/>
          </a:xfrm>
          <a:custGeom>
            <a:avLst/>
            <a:gdLst/>
            <a:ahLst/>
            <a:cxnLst/>
            <a:rect l="l" t="t" r="r" b="b"/>
            <a:pathLst>
              <a:path w="7448" h="13464" extrusionOk="0">
                <a:moveTo>
                  <a:pt x="3299" y="0"/>
                </a:moveTo>
                <a:cubicBezTo>
                  <a:pt x="2781" y="0"/>
                  <a:pt x="2270" y="217"/>
                  <a:pt x="1882" y="605"/>
                </a:cubicBezTo>
                <a:cubicBezTo>
                  <a:pt x="1318" y="1223"/>
                  <a:pt x="1103" y="2057"/>
                  <a:pt x="887" y="2863"/>
                </a:cubicBezTo>
                <a:cubicBezTo>
                  <a:pt x="323" y="4745"/>
                  <a:pt x="27" y="6681"/>
                  <a:pt x="0" y="8643"/>
                </a:cubicBezTo>
                <a:cubicBezTo>
                  <a:pt x="0" y="9853"/>
                  <a:pt x="81" y="11224"/>
                  <a:pt x="807" y="12192"/>
                </a:cubicBezTo>
                <a:cubicBezTo>
                  <a:pt x="1471" y="13018"/>
                  <a:pt x="2584" y="13464"/>
                  <a:pt x="3659" y="13464"/>
                </a:cubicBezTo>
                <a:cubicBezTo>
                  <a:pt x="4367" y="13464"/>
                  <a:pt x="5058" y="13270"/>
                  <a:pt x="5592" y="12864"/>
                </a:cubicBezTo>
                <a:cubicBezTo>
                  <a:pt x="6210" y="12380"/>
                  <a:pt x="6667" y="11735"/>
                  <a:pt x="6909" y="11009"/>
                </a:cubicBezTo>
                <a:cubicBezTo>
                  <a:pt x="7447" y="9423"/>
                  <a:pt x="7178" y="7729"/>
                  <a:pt x="6909" y="6116"/>
                </a:cubicBezTo>
                <a:cubicBezTo>
                  <a:pt x="6748" y="4960"/>
                  <a:pt x="6452" y="3831"/>
                  <a:pt x="6076" y="2756"/>
                </a:cubicBezTo>
                <a:cubicBezTo>
                  <a:pt x="5619" y="1600"/>
                  <a:pt x="5001" y="336"/>
                  <a:pt x="3791" y="67"/>
                </a:cubicBezTo>
                <a:cubicBezTo>
                  <a:pt x="3629" y="22"/>
                  <a:pt x="3464" y="0"/>
                  <a:pt x="3299" y="0"/>
                </a:cubicBezTo>
                <a:close/>
              </a:path>
            </a:pathLst>
          </a:custGeom>
          <a:solidFill>
            <a:srgbClr val="994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2"/>
          <p:cNvSpPr/>
          <p:nvPr/>
        </p:nvSpPr>
        <p:spPr>
          <a:xfrm>
            <a:off x="6332292" y="4510460"/>
            <a:ext cx="269758" cy="200631"/>
          </a:xfrm>
          <a:custGeom>
            <a:avLst/>
            <a:gdLst/>
            <a:ahLst/>
            <a:cxnLst/>
            <a:rect l="l" t="t" r="r" b="b"/>
            <a:pathLst>
              <a:path w="7313" h="5439" extrusionOk="0">
                <a:moveTo>
                  <a:pt x="7178" y="0"/>
                </a:moveTo>
                <a:lnTo>
                  <a:pt x="7178" y="0"/>
                </a:lnTo>
                <a:cubicBezTo>
                  <a:pt x="7151" y="565"/>
                  <a:pt x="7044" y="1129"/>
                  <a:pt x="6856" y="1667"/>
                </a:cubicBezTo>
                <a:cubicBezTo>
                  <a:pt x="6614" y="2393"/>
                  <a:pt x="6157" y="3038"/>
                  <a:pt x="5565" y="3495"/>
                </a:cubicBezTo>
                <a:cubicBezTo>
                  <a:pt x="5031" y="3901"/>
                  <a:pt x="4336" y="4095"/>
                  <a:pt x="3624" y="4095"/>
                </a:cubicBezTo>
                <a:cubicBezTo>
                  <a:pt x="2545" y="4095"/>
                  <a:pt x="1428" y="3649"/>
                  <a:pt x="780" y="2823"/>
                </a:cubicBezTo>
                <a:cubicBezTo>
                  <a:pt x="296" y="2124"/>
                  <a:pt x="27" y="1291"/>
                  <a:pt x="0" y="430"/>
                </a:cubicBezTo>
                <a:lnTo>
                  <a:pt x="0" y="645"/>
                </a:lnTo>
                <a:cubicBezTo>
                  <a:pt x="0" y="1828"/>
                  <a:pt x="81" y="3226"/>
                  <a:pt x="834" y="4167"/>
                </a:cubicBezTo>
                <a:cubicBezTo>
                  <a:pt x="1482" y="4993"/>
                  <a:pt x="2589" y="5439"/>
                  <a:pt x="3660" y="5439"/>
                </a:cubicBezTo>
                <a:cubicBezTo>
                  <a:pt x="4367" y="5439"/>
                  <a:pt x="5058" y="5245"/>
                  <a:pt x="5592" y="4839"/>
                </a:cubicBezTo>
                <a:cubicBezTo>
                  <a:pt x="6210" y="4382"/>
                  <a:pt x="6667" y="3737"/>
                  <a:pt x="6909" y="3011"/>
                </a:cubicBezTo>
                <a:cubicBezTo>
                  <a:pt x="7205" y="2043"/>
                  <a:pt x="7313" y="995"/>
                  <a:pt x="7178" y="0"/>
                </a:cubicBezTo>
                <a:close/>
              </a:path>
            </a:pathLst>
          </a:custGeom>
          <a:solidFill>
            <a:srgbClr val="3514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2"/>
          <p:cNvSpPr/>
          <p:nvPr/>
        </p:nvSpPr>
        <p:spPr>
          <a:xfrm>
            <a:off x="6506807" y="4318055"/>
            <a:ext cx="122024" cy="89120"/>
          </a:xfrm>
          <a:custGeom>
            <a:avLst/>
            <a:gdLst/>
            <a:ahLst/>
            <a:cxnLst/>
            <a:rect l="l" t="t" r="r" b="b"/>
            <a:pathLst>
              <a:path w="3308" h="2416" extrusionOk="0">
                <a:moveTo>
                  <a:pt x="2797" y="1"/>
                </a:moveTo>
                <a:lnTo>
                  <a:pt x="1" y="1372"/>
                </a:lnTo>
                <a:cubicBezTo>
                  <a:pt x="238" y="2025"/>
                  <a:pt x="840" y="2416"/>
                  <a:pt x="1484" y="2416"/>
                </a:cubicBezTo>
                <a:cubicBezTo>
                  <a:pt x="1715" y="2416"/>
                  <a:pt x="1951" y="2365"/>
                  <a:pt x="2178" y="2259"/>
                </a:cubicBezTo>
                <a:cubicBezTo>
                  <a:pt x="3012" y="1856"/>
                  <a:pt x="3308" y="780"/>
                  <a:pt x="2797" y="1"/>
                </a:cubicBez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2"/>
          <p:cNvSpPr/>
          <p:nvPr/>
        </p:nvSpPr>
        <p:spPr>
          <a:xfrm>
            <a:off x="6559372" y="4318055"/>
            <a:ext cx="67467" cy="88567"/>
          </a:xfrm>
          <a:custGeom>
            <a:avLst/>
            <a:gdLst/>
            <a:ahLst/>
            <a:cxnLst/>
            <a:rect l="l" t="t" r="r" b="b"/>
            <a:pathLst>
              <a:path w="1829" h="2401" extrusionOk="0">
                <a:moveTo>
                  <a:pt x="1372" y="1"/>
                </a:moveTo>
                <a:lnTo>
                  <a:pt x="995" y="189"/>
                </a:lnTo>
                <a:cubicBezTo>
                  <a:pt x="1345" y="968"/>
                  <a:pt x="1049" y="1883"/>
                  <a:pt x="296" y="2286"/>
                </a:cubicBezTo>
                <a:cubicBezTo>
                  <a:pt x="216" y="2340"/>
                  <a:pt x="108" y="2366"/>
                  <a:pt x="1" y="2393"/>
                </a:cubicBezTo>
                <a:cubicBezTo>
                  <a:pt x="47" y="2398"/>
                  <a:pt x="92" y="2400"/>
                  <a:pt x="137" y="2400"/>
                </a:cubicBezTo>
                <a:cubicBezTo>
                  <a:pt x="353" y="2400"/>
                  <a:pt x="553" y="2348"/>
                  <a:pt x="753" y="2259"/>
                </a:cubicBezTo>
                <a:cubicBezTo>
                  <a:pt x="1533" y="1802"/>
                  <a:pt x="1829" y="807"/>
                  <a:pt x="1372" y="1"/>
                </a:cubicBez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2"/>
          <p:cNvSpPr/>
          <p:nvPr/>
        </p:nvSpPr>
        <p:spPr>
          <a:xfrm>
            <a:off x="6282715" y="4325986"/>
            <a:ext cx="119036" cy="85173"/>
          </a:xfrm>
          <a:custGeom>
            <a:avLst/>
            <a:gdLst/>
            <a:ahLst/>
            <a:cxnLst/>
            <a:rect l="l" t="t" r="r" b="b"/>
            <a:pathLst>
              <a:path w="3227" h="2309" extrusionOk="0">
                <a:moveTo>
                  <a:pt x="376" y="1"/>
                </a:moveTo>
                <a:lnTo>
                  <a:pt x="376" y="1"/>
                </a:lnTo>
                <a:cubicBezTo>
                  <a:pt x="0" y="888"/>
                  <a:pt x="323" y="1883"/>
                  <a:pt x="1102" y="2205"/>
                </a:cubicBezTo>
                <a:cubicBezTo>
                  <a:pt x="1290" y="2276"/>
                  <a:pt x="1483" y="2309"/>
                  <a:pt x="1673" y="2309"/>
                </a:cubicBezTo>
                <a:cubicBezTo>
                  <a:pt x="2353" y="2309"/>
                  <a:pt x="2995" y="1883"/>
                  <a:pt x="3226" y="1210"/>
                </a:cubicBezTo>
                <a:lnTo>
                  <a:pt x="376" y="1"/>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2"/>
          <p:cNvSpPr/>
          <p:nvPr/>
        </p:nvSpPr>
        <p:spPr>
          <a:xfrm>
            <a:off x="6282715" y="4325986"/>
            <a:ext cx="68463" cy="85690"/>
          </a:xfrm>
          <a:custGeom>
            <a:avLst/>
            <a:gdLst/>
            <a:ahLst/>
            <a:cxnLst/>
            <a:rect l="l" t="t" r="r" b="b"/>
            <a:pathLst>
              <a:path w="1856" h="2323" extrusionOk="0">
                <a:moveTo>
                  <a:pt x="376" y="1"/>
                </a:moveTo>
                <a:cubicBezTo>
                  <a:pt x="0" y="888"/>
                  <a:pt x="323" y="1883"/>
                  <a:pt x="1102" y="2205"/>
                </a:cubicBezTo>
                <a:cubicBezTo>
                  <a:pt x="1287" y="2287"/>
                  <a:pt x="1488" y="2322"/>
                  <a:pt x="1680" y="2322"/>
                </a:cubicBezTo>
                <a:cubicBezTo>
                  <a:pt x="1739" y="2322"/>
                  <a:pt x="1798" y="2319"/>
                  <a:pt x="1855" y="2313"/>
                </a:cubicBezTo>
                <a:cubicBezTo>
                  <a:pt x="1748" y="2286"/>
                  <a:pt x="1640" y="2259"/>
                  <a:pt x="1559" y="2232"/>
                </a:cubicBezTo>
                <a:cubicBezTo>
                  <a:pt x="780" y="1856"/>
                  <a:pt x="430" y="942"/>
                  <a:pt x="753" y="162"/>
                </a:cubicBezTo>
                <a:lnTo>
                  <a:pt x="376" y="1"/>
                </a:ln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2"/>
          <p:cNvSpPr/>
          <p:nvPr/>
        </p:nvSpPr>
        <p:spPr>
          <a:xfrm>
            <a:off x="6436426" y="4407323"/>
            <a:ext cx="48618" cy="37699"/>
          </a:xfrm>
          <a:custGeom>
            <a:avLst/>
            <a:gdLst/>
            <a:ahLst/>
            <a:cxnLst/>
            <a:rect l="l" t="t" r="r" b="b"/>
            <a:pathLst>
              <a:path w="1318" h="1022" extrusionOk="0">
                <a:moveTo>
                  <a:pt x="430" y="0"/>
                </a:moveTo>
                <a:lnTo>
                  <a:pt x="0" y="1022"/>
                </a:lnTo>
                <a:lnTo>
                  <a:pt x="0" y="1022"/>
                </a:lnTo>
                <a:lnTo>
                  <a:pt x="1317" y="995"/>
                </a:lnTo>
                <a:lnTo>
                  <a:pt x="430" y="0"/>
                </a:ln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2"/>
          <p:cNvSpPr/>
          <p:nvPr/>
        </p:nvSpPr>
        <p:spPr>
          <a:xfrm>
            <a:off x="6278732" y="4469441"/>
            <a:ext cx="352091" cy="93030"/>
          </a:xfrm>
          <a:custGeom>
            <a:avLst/>
            <a:gdLst/>
            <a:ahLst/>
            <a:cxnLst/>
            <a:rect l="l" t="t" r="r" b="b"/>
            <a:pathLst>
              <a:path w="9545" h="2522" extrusionOk="0">
                <a:moveTo>
                  <a:pt x="5251" y="0"/>
                </a:moveTo>
                <a:cubicBezTo>
                  <a:pt x="4584" y="0"/>
                  <a:pt x="3912" y="66"/>
                  <a:pt x="3253" y="198"/>
                </a:cubicBezTo>
                <a:lnTo>
                  <a:pt x="2796" y="1327"/>
                </a:lnTo>
                <a:lnTo>
                  <a:pt x="2178" y="440"/>
                </a:lnTo>
                <a:cubicBezTo>
                  <a:pt x="1398" y="628"/>
                  <a:pt x="1" y="1058"/>
                  <a:pt x="377" y="2026"/>
                </a:cubicBezTo>
                <a:cubicBezTo>
                  <a:pt x="511" y="2349"/>
                  <a:pt x="888" y="2429"/>
                  <a:pt x="1210" y="2456"/>
                </a:cubicBezTo>
                <a:cubicBezTo>
                  <a:pt x="1614" y="2483"/>
                  <a:pt x="2010" y="2490"/>
                  <a:pt x="2407" y="2490"/>
                </a:cubicBezTo>
                <a:cubicBezTo>
                  <a:pt x="2803" y="2490"/>
                  <a:pt x="3200" y="2483"/>
                  <a:pt x="3603" y="2483"/>
                </a:cubicBezTo>
                <a:lnTo>
                  <a:pt x="4006" y="1650"/>
                </a:lnTo>
                <a:lnTo>
                  <a:pt x="4436" y="2483"/>
                </a:lnTo>
                <a:lnTo>
                  <a:pt x="4759" y="2483"/>
                </a:lnTo>
                <a:cubicBezTo>
                  <a:pt x="5147" y="2509"/>
                  <a:pt x="5532" y="2521"/>
                  <a:pt x="5916" y="2521"/>
                </a:cubicBezTo>
                <a:cubicBezTo>
                  <a:pt x="6730" y="2521"/>
                  <a:pt x="7539" y="2467"/>
                  <a:pt x="8361" y="2376"/>
                </a:cubicBezTo>
                <a:cubicBezTo>
                  <a:pt x="8765" y="2295"/>
                  <a:pt x="9491" y="2134"/>
                  <a:pt x="9544" y="1623"/>
                </a:cubicBezTo>
                <a:cubicBezTo>
                  <a:pt x="9544" y="1247"/>
                  <a:pt x="9114" y="924"/>
                  <a:pt x="8818" y="763"/>
                </a:cubicBezTo>
                <a:cubicBezTo>
                  <a:pt x="8415" y="521"/>
                  <a:pt x="8012" y="359"/>
                  <a:pt x="7555" y="252"/>
                </a:cubicBezTo>
                <a:lnTo>
                  <a:pt x="6560" y="1247"/>
                </a:lnTo>
                <a:lnTo>
                  <a:pt x="6399" y="64"/>
                </a:lnTo>
                <a:lnTo>
                  <a:pt x="6103" y="37"/>
                </a:lnTo>
                <a:cubicBezTo>
                  <a:pt x="5821" y="13"/>
                  <a:pt x="5536" y="0"/>
                  <a:pt x="5251" y="0"/>
                </a:cubicBezTo>
                <a:close/>
              </a:path>
            </a:pathLst>
          </a:custGeom>
          <a:solidFill>
            <a:srgbClr val="FF66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2"/>
          <p:cNvSpPr/>
          <p:nvPr/>
        </p:nvSpPr>
        <p:spPr>
          <a:xfrm>
            <a:off x="6289650" y="4512415"/>
            <a:ext cx="341172" cy="50056"/>
          </a:xfrm>
          <a:custGeom>
            <a:avLst/>
            <a:gdLst/>
            <a:ahLst/>
            <a:cxnLst/>
            <a:rect l="l" t="t" r="r" b="b"/>
            <a:pathLst>
              <a:path w="9249" h="1357" extrusionOk="0">
                <a:moveTo>
                  <a:pt x="3683" y="1"/>
                </a:moveTo>
                <a:lnTo>
                  <a:pt x="3280" y="861"/>
                </a:lnTo>
                <a:cubicBezTo>
                  <a:pt x="2500" y="861"/>
                  <a:pt x="1694" y="861"/>
                  <a:pt x="914" y="807"/>
                </a:cubicBezTo>
                <a:cubicBezTo>
                  <a:pt x="565" y="781"/>
                  <a:pt x="188" y="700"/>
                  <a:pt x="54" y="404"/>
                </a:cubicBezTo>
                <a:lnTo>
                  <a:pt x="54" y="350"/>
                </a:lnTo>
                <a:lnTo>
                  <a:pt x="54" y="350"/>
                </a:lnTo>
                <a:cubicBezTo>
                  <a:pt x="0" y="512"/>
                  <a:pt x="0" y="700"/>
                  <a:pt x="81" y="888"/>
                </a:cubicBezTo>
                <a:cubicBezTo>
                  <a:pt x="215" y="1184"/>
                  <a:pt x="592" y="1264"/>
                  <a:pt x="914" y="1291"/>
                </a:cubicBezTo>
                <a:cubicBezTo>
                  <a:pt x="1318" y="1318"/>
                  <a:pt x="1714" y="1325"/>
                  <a:pt x="2111" y="1325"/>
                </a:cubicBezTo>
                <a:cubicBezTo>
                  <a:pt x="2507" y="1325"/>
                  <a:pt x="2904" y="1318"/>
                  <a:pt x="3307" y="1318"/>
                </a:cubicBezTo>
                <a:lnTo>
                  <a:pt x="3683" y="485"/>
                </a:lnTo>
                <a:lnTo>
                  <a:pt x="4140" y="1318"/>
                </a:lnTo>
                <a:lnTo>
                  <a:pt x="4463" y="1318"/>
                </a:lnTo>
                <a:cubicBezTo>
                  <a:pt x="4851" y="1344"/>
                  <a:pt x="5236" y="1356"/>
                  <a:pt x="5620" y="1356"/>
                </a:cubicBezTo>
                <a:cubicBezTo>
                  <a:pt x="6434" y="1356"/>
                  <a:pt x="7243" y="1302"/>
                  <a:pt x="8065" y="1211"/>
                </a:cubicBezTo>
                <a:cubicBezTo>
                  <a:pt x="8469" y="1130"/>
                  <a:pt x="9195" y="969"/>
                  <a:pt x="9248" y="458"/>
                </a:cubicBezTo>
                <a:cubicBezTo>
                  <a:pt x="9248" y="350"/>
                  <a:pt x="9221" y="270"/>
                  <a:pt x="9168" y="162"/>
                </a:cubicBezTo>
                <a:cubicBezTo>
                  <a:pt x="8980" y="539"/>
                  <a:pt x="8388" y="673"/>
                  <a:pt x="8039" y="727"/>
                </a:cubicBezTo>
                <a:cubicBezTo>
                  <a:pt x="7195" y="839"/>
                  <a:pt x="6365" y="886"/>
                  <a:pt x="5529" y="886"/>
                </a:cubicBezTo>
                <a:cubicBezTo>
                  <a:pt x="5166" y="886"/>
                  <a:pt x="4802" y="877"/>
                  <a:pt x="4436" y="861"/>
                </a:cubicBezTo>
                <a:lnTo>
                  <a:pt x="4113" y="861"/>
                </a:lnTo>
                <a:lnTo>
                  <a:pt x="3683" y="1"/>
                </a:lnTo>
                <a:close/>
              </a:path>
            </a:pathLst>
          </a:custGeom>
          <a:solidFill>
            <a:srgbClr val="F7B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2"/>
          <p:cNvSpPr/>
          <p:nvPr/>
        </p:nvSpPr>
        <p:spPr>
          <a:xfrm>
            <a:off x="8307729" y="2223620"/>
            <a:ext cx="163670" cy="191815"/>
          </a:xfrm>
          <a:custGeom>
            <a:avLst/>
            <a:gdLst/>
            <a:ahLst/>
            <a:cxnLst/>
            <a:rect l="l" t="t" r="r" b="b"/>
            <a:pathLst>
              <a:path w="4437" h="5200" extrusionOk="0">
                <a:moveTo>
                  <a:pt x="3522" y="1"/>
                </a:moveTo>
                <a:cubicBezTo>
                  <a:pt x="3522" y="1"/>
                  <a:pt x="3038" y="968"/>
                  <a:pt x="2850" y="1479"/>
                </a:cubicBezTo>
                <a:cubicBezTo>
                  <a:pt x="2823" y="1560"/>
                  <a:pt x="2769" y="1614"/>
                  <a:pt x="2742" y="1667"/>
                </a:cubicBezTo>
                <a:cubicBezTo>
                  <a:pt x="2662" y="1694"/>
                  <a:pt x="2608" y="1721"/>
                  <a:pt x="2527" y="1721"/>
                </a:cubicBezTo>
                <a:lnTo>
                  <a:pt x="1533" y="1829"/>
                </a:lnTo>
                <a:lnTo>
                  <a:pt x="1344" y="1829"/>
                </a:lnTo>
                <a:cubicBezTo>
                  <a:pt x="1344" y="1829"/>
                  <a:pt x="1291" y="1157"/>
                  <a:pt x="1264" y="915"/>
                </a:cubicBezTo>
                <a:cubicBezTo>
                  <a:pt x="1264" y="673"/>
                  <a:pt x="1183" y="243"/>
                  <a:pt x="1183" y="243"/>
                </a:cubicBezTo>
                <a:cubicBezTo>
                  <a:pt x="1183" y="243"/>
                  <a:pt x="753" y="1130"/>
                  <a:pt x="592" y="1614"/>
                </a:cubicBezTo>
                <a:cubicBezTo>
                  <a:pt x="484" y="2044"/>
                  <a:pt x="269" y="2474"/>
                  <a:pt x="0" y="2823"/>
                </a:cubicBezTo>
                <a:lnTo>
                  <a:pt x="135" y="2823"/>
                </a:lnTo>
                <a:cubicBezTo>
                  <a:pt x="54" y="2985"/>
                  <a:pt x="27" y="3146"/>
                  <a:pt x="27" y="3307"/>
                </a:cubicBezTo>
                <a:lnTo>
                  <a:pt x="81" y="3280"/>
                </a:lnTo>
                <a:lnTo>
                  <a:pt x="54" y="3845"/>
                </a:lnTo>
                <a:lnTo>
                  <a:pt x="54" y="3845"/>
                </a:lnTo>
                <a:lnTo>
                  <a:pt x="161" y="3791"/>
                </a:lnTo>
                <a:cubicBezTo>
                  <a:pt x="161" y="3926"/>
                  <a:pt x="188" y="4060"/>
                  <a:pt x="215" y="4195"/>
                </a:cubicBezTo>
                <a:cubicBezTo>
                  <a:pt x="242" y="4168"/>
                  <a:pt x="242" y="4141"/>
                  <a:pt x="269" y="4114"/>
                </a:cubicBezTo>
                <a:cubicBezTo>
                  <a:pt x="269" y="4275"/>
                  <a:pt x="323" y="4410"/>
                  <a:pt x="377" y="4544"/>
                </a:cubicBezTo>
                <a:lnTo>
                  <a:pt x="430" y="4463"/>
                </a:lnTo>
                <a:cubicBezTo>
                  <a:pt x="484" y="4544"/>
                  <a:pt x="538" y="4625"/>
                  <a:pt x="592" y="4705"/>
                </a:cubicBezTo>
                <a:cubicBezTo>
                  <a:pt x="592" y="4705"/>
                  <a:pt x="619" y="4732"/>
                  <a:pt x="619" y="4732"/>
                </a:cubicBezTo>
                <a:cubicBezTo>
                  <a:pt x="619" y="4732"/>
                  <a:pt x="625" y="4725"/>
                  <a:pt x="629" y="4719"/>
                </a:cubicBezTo>
                <a:lnTo>
                  <a:pt x="629" y="4719"/>
                </a:lnTo>
                <a:cubicBezTo>
                  <a:pt x="708" y="4822"/>
                  <a:pt x="811" y="4925"/>
                  <a:pt x="914" y="5028"/>
                </a:cubicBezTo>
                <a:cubicBezTo>
                  <a:pt x="887" y="5001"/>
                  <a:pt x="941" y="4974"/>
                  <a:pt x="968" y="4974"/>
                </a:cubicBezTo>
                <a:cubicBezTo>
                  <a:pt x="1183" y="5001"/>
                  <a:pt x="1371" y="5055"/>
                  <a:pt x="1559" y="5135"/>
                </a:cubicBezTo>
                <a:cubicBezTo>
                  <a:pt x="1678" y="5175"/>
                  <a:pt x="1796" y="5200"/>
                  <a:pt x="1914" y="5200"/>
                </a:cubicBezTo>
                <a:cubicBezTo>
                  <a:pt x="1957" y="5200"/>
                  <a:pt x="2000" y="5196"/>
                  <a:pt x="2043" y="5189"/>
                </a:cubicBezTo>
                <a:cubicBezTo>
                  <a:pt x="2447" y="5135"/>
                  <a:pt x="2850" y="5028"/>
                  <a:pt x="3199" y="4867"/>
                </a:cubicBezTo>
                <a:cubicBezTo>
                  <a:pt x="3334" y="4813"/>
                  <a:pt x="3441" y="4732"/>
                  <a:pt x="3576" y="4678"/>
                </a:cubicBezTo>
                <a:cubicBezTo>
                  <a:pt x="3608" y="4646"/>
                  <a:pt x="3649" y="4605"/>
                  <a:pt x="3683" y="4605"/>
                </a:cubicBezTo>
                <a:cubicBezTo>
                  <a:pt x="3707" y="4605"/>
                  <a:pt x="3726" y="4624"/>
                  <a:pt x="3737" y="4678"/>
                </a:cubicBezTo>
                <a:cubicBezTo>
                  <a:pt x="3764" y="4625"/>
                  <a:pt x="4033" y="4356"/>
                  <a:pt x="4113" y="4275"/>
                </a:cubicBezTo>
                <a:lnTo>
                  <a:pt x="4113" y="4248"/>
                </a:lnTo>
                <a:cubicBezTo>
                  <a:pt x="4167" y="4275"/>
                  <a:pt x="4194" y="4302"/>
                  <a:pt x="4194" y="4356"/>
                </a:cubicBezTo>
                <a:cubicBezTo>
                  <a:pt x="4275" y="4221"/>
                  <a:pt x="4329" y="4087"/>
                  <a:pt x="4329" y="3926"/>
                </a:cubicBezTo>
                <a:cubicBezTo>
                  <a:pt x="4382" y="3926"/>
                  <a:pt x="4409" y="3979"/>
                  <a:pt x="4409" y="4006"/>
                </a:cubicBezTo>
                <a:cubicBezTo>
                  <a:pt x="4409" y="3791"/>
                  <a:pt x="4382" y="3576"/>
                  <a:pt x="4355" y="3361"/>
                </a:cubicBezTo>
                <a:lnTo>
                  <a:pt x="4355" y="3361"/>
                </a:lnTo>
                <a:cubicBezTo>
                  <a:pt x="4382" y="3388"/>
                  <a:pt x="4409" y="3388"/>
                  <a:pt x="4436" y="3388"/>
                </a:cubicBezTo>
                <a:cubicBezTo>
                  <a:pt x="4382" y="3146"/>
                  <a:pt x="4275" y="2931"/>
                  <a:pt x="4113" y="2770"/>
                </a:cubicBezTo>
                <a:lnTo>
                  <a:pt x="4221" y="2743"/>
                </a:lnTo>
                <a:lnTo>
                  <a:pt x="3871" y="2313"/>
                </a:lnTo>
                <a:cubicBezTo>
                  <a:pt x="3764" y="2098"/>
                  <a:pt x="3710" y="1856"/>
                  <a:pt x="3710" y="1614"/>
                </a:cubicBezTo>
                <a:cubicBezTo>
                  <a:pt x="3656" y="1076"/>
                  <a:pt x="3522" y="1"/>
                  <a:pt x="35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2"/>
          <p:cNvSpPr/>
          <p:nvPr/>
        </p:nvSpPr>
        <p:spPr>
          <a:xfrm>
            <a:off x="8351366" y="2359440"/>
            <a:ext cx="238035" cy="285694"/>
          </a:xfrm>
          <a:custGeom>
            <a:avLst/>
            <a:gdLst/>
            <a:ahLst/>
            <a:cxnLst/>
            <a:rect l="l" t="t" r="r" b="b"/>
            <a:pathLst>
              <a:path w="6453" h="7745" extrusionOk="0">
                <a:moveTo>
                  <a:pt x="1365" y="1"/>
                </a:moveTo>
                <a:cubicBezTo>
                  <a:pt x="1250" y="1"/>
                  <a:pt x="1136" y="10"/>
                  <a:pt x="1022" y="29"/>
                </a:cubicBezTo>
                <a:cubicBezTo>
                  <a:pt x="726" y="109"/>
                  <a:pt x="484" y="271"/>
                  <a:pt x="296" y="486"/>
                </a:cubicBezTo>
                <a:cubicBezTo>
                  <a:pt x="0" y="916"/>
                  <a:pt x="215" y="1265"/>
                  <a:pt x="376" y="1695"/>
                </a:cubicBezTo>
                <a:cubicBezTo>
                  <a:pt x="511" y="2072"/>
                  <a:pt x="592" y="2448"/>
                  <a:pt x="672" y="2825"/>
                </a:cubicBezTo>
                <a:cubicBezTo>
                  <a:pt x="699" y="3497"/>
                  <a:pt x="699" y="4169"/>
                  <a:pt x="672" y="4841"/>
                </a:cubicBezTo>
                <a:lnTo>
                  <a:pt x="672" y="6911"/>
                </a:lnTo>
                <a:cubicBezTo>
                  <a:pt x="672" y="6938"/>
                  <a:pt x="672" y="6965"/>
                  <a:pt x="672" y="6992"/>
                </a:cubicBezTo>
                <a:cubicBezTo>
                  <a:pt x="645" y="7018"/>
                  <a:pt x="618" y="7045"/>
                  <a:pt x="618" y="7045"/>
                </a:cubicBezTo>
                <a:cubicBezTo>
                  <a:pt x="484" y="7126"/>
                  <a:pt x="457" y="7260"/>
                  <a:pt x="511" y="7368"/>
                </a:cubicBezTo>
                <a:cubicBezTo>
                  <a:pt x="577" y="7434"/>
                  <a:pt x="662" y="7482"/>
                  <a:pt x="750" y="7482"/>
                </a:cubicBezTo>
                <a:cubicBezTo>
                  <a:pt x="769" y="7482"/>
                  <a:pt x="788" y="7480"/>
                  <a:pt x="807" y="7475"/>
                </a:cubicBezTo>
                <a:cubicBezTo>
                  <a:pt x="887" y="7489"/>
                  <a:pt x="968" y="7496"/>
                  <a:pt x="1049" y="7496"/>
                </a:cubicBezTo>
                <a:cubicBezTo>
                  <a:pt x="1129" y="7496"/>
                  <a:pt x="1210" y="7489"/>
                  <a:pt x="1291" y="7475"/>
                </a:cubicBezTo>
                <a:cubicBezTo>
                  <a:pt x="1371" y="7475"/>
                  <a:pt x="1344" y="6078"/>
                  <a:pt x="1344" y="5943"/>
                </a:cubicBezTo>
                <a:lnTo>
                  <a:pt x="1344" y="5163"/>
                </a:lnTo>
                <a:cubicBezTo>
                  <a:pt x="1291" y="4922"/>
                  <a:pt x="1371" y="4680"/>
                  <a:pt x="1532" y="4491"/>
                </a:cubicBezTo>
                <a:cubicBezTo>
                  <a:pt x="1581" y="4467"/>
                  <a:pt x="1629" y="4454"/>
                  <a:pt x="1675" y="4454"/>
                </a:cubicBezTo>
                <a:cubicBezTo>
                  <a:pt x="1731" y="4454"/>
                  <a:pt x="1784" y="4474"/>
                  <a:pt x="1828" y="4518"/>
                </a:cubicBezTo>
                <a:cubicBezTo>
                  <a:pt x="1882" y="4599"/>
                  <a:pt x="1909" y="4680"/>
                  <a:pt x="1909" y="4787"/>
                </a:cubicBezTo>
                <a:cubicBezTo>
                  <a:pt x="1936" y="5486"/>
                  <a:pt x="1936" y="6185"/>
                  <a:pt x="1882" y="6911"/>
                </a:cubicBezTo>
                <a:cubicBezTo>
                  <a:pt x="1748" y="6911"/>
                  <a:pt x="1640" y="7045"/>
                  <a:pt x="1694" y="7180"/>
                </a:cubicBezTo>
                <a:cubicBezTo>
                  <a:pt x="1748" y="7314"/>
                  <a:pt x="1855" y="7395"/>
                  <a:pt x="1989" y="7395"/>
                </a:cubicBezTo>
                <a:cubicBezTo>
                  <a:pt x="2053" y="7437"/>
                  <a:pt x="2118" y="7456"/>
                  <a:pt x="2181" y="7456"/>
                </a:cubicBezTo>
                <a:cubicBezTo>
                  <a:pt x="2435" y="7456"/>
                  <a:pt x="2636" y="7149"/>
                  <a:pt x="2420" y="6911"/>
                </a:cubicBezTo>
                <a:cubicBezTo>
                  <a:pt x="2420" y="6266"/>
                  <a:pt x="2447" y="5647"/>
                  <a:pt x="2527" y="5002"/>
                </a:cubicBezTo>
                <a:cubicBezTo>
                  <a:pt x="2554" y="4868"/>
                  <a:pt x="2581" y="4760"/>
                  <a:pt x="2662" y="4653"/>
                </a:cubicBezTo>
                <a:cubicBezTo>
                  <a:pt x="2756" y="4521"/>
                  <a:pt x="2889" y="4455"/>
                  <a:pt x="3035" y="4455"/>
                </a:cubicBezTo>
                <a:cubicBezTo>
                  <a:pt x="3097" y="4455"/>
                  <a:pt x="3162" y="4467"/>
                  <a:pt x="3226" y="4491"/>
                </a:cubicBezTo>
                <a:cubicBezTo>
                  <a:pt x="3495" y="4626"/>
                  <a:pt x="3468" y="4922"/>
                  <a:pt x="3468" y="5190"/>
                </a:cubicBezTo>
                <a:lnTo>
                  <a:pt x="3468" y="6185"/>
                </a:lnTo>
                <a:cubicBezTo>
                  <a:pt x="3495" y="6427"/>
                  <a:pt x="3468" y="6750"/>
                  <a:pt x="3226" y="6857"/>
                </a:cubicBezTo>
                <a:cubicBezTo>
                  <a:pt x="3119" y="6911"/>
                  <a:pt x="3011" y="6911"/>
                  <a:pt x="2904" y="6992"/>
                </a:cubicBezTo>
                <a:cubicBezTo>
                  <a:pt x="2823" y="7099"/>
                  <a:pt x="2823" y="7260"/>
                  <a:pt x="2904" y="7341"/>
                </a:cubicBezTo>
                <a:cubicBezTo>
                  <a:pt x="3011" y="7449"/>
                  <a:pt x="3119" y="7529"/>
                  <a:pt x="3253" y="7556"/>
                </a:cubicBezTo>
                <a:cubicBezTo>
                  <a:pt x="3468" y="7610"/>
                  <a:pt x="3710" y="7637"/>
                  <a:pt x="3952" y="7637"/>
                </a:cubicBezTo>
                <a:lnTo>
                  <a:pt x="6049" y="7744"/>
                </a:lnTo>
                <a:cubicBezTo>
                  <a:pt x="6157" y="7744"/>
                  <a:pt x="6264" y="6642"/>
                  <a:pt x="6291" y="6535"/>
                </a:cubicBezTo>
                <a:cubicBezTo>
                  <a:pt x="6345" y="6078"/>
                  <a:pt x="6398" y="5647"/>
                  <a:pt x="6425" y="5217"/>
                </a:cubicBezTo>
                <a:cubicBezTo>
                  <a:pt x="6452" y="4895"/>
                  <a:pt x="6452" y="4599"/>
                  <a:pt x="6425" y="4276"/>
                </a:cubicBezTo>
                <a:cubicBezTo>
                  <a:pt x="6398" y="3658"/>
                  <a:pt x="6291" y="2851"/>
                  <a:pt x="5861" y="2368"/>
                </a:cubicBezTo>
                <a:cubicBezTo>
                  <a:pt x="5888" y="2368"/>
                  <a:pt x="5915" y="2368"/>
                  <a:pt x="5941" y="2341"/>
                </a:cubicBezTo>
                <a:cubicBezTo>
                  <a:pt x="5834" y="2179"/>
                  <a:pt x="5699" y="2045"/>
                  <a:pt x="5511" y="1937"/>
                </a:cubicBezTo>
                <a:lnTo>
                  <a:pt x="5565" y="1884"/>
                </a:lnTo>
                <a:cubicBezTo>
                  <a:pt x="5431" y="1776"/>
                  <a:pt x="5242" y="1695"/>
                  <a:pt x="5081" y="1642"/>
                </a:cubicBezTo>
                <a:lnTo>
                  <a:pt x="5135" y="1588"/>
                </a:lnTo>
                <a:cubicBezTo>
                  <a:pt x="5034" y="1527"/>
                  <a:pt x="4918" y="1497"/>
                  <a:pt x="4798" y="1497"/>
                </a:cubicBezTo>
                <a:cubicBezTo>
                  <a:pt x="4759" y="1497"/>
                  <a:pt x="4718" y="1501"/>
                  <a:pt x="4678" y="1507"/>
                </a:cubicBezTo>
                <a:lnTo>
                  <a:pt x="4732" y="1427"/>
                </a:lnTo>
                <a:cubicBezTo>
                  <a:pt x="4517" y="1427"/>
                  <a:pt x="4275" y="1427"/>
                  <a:pt x="4060" y="1480"/>
                </a:cubicBezTo>
                <a:lnTo>
                  <a:pt x="4140" y="1319"/>
                </a:lnTo>
                <a:lnTo>
                  <a:pt x="4140" y="1319"/>
                </a:lnTo>
                <a:cubicBezTo>
                  <a:pt x="3979" y="1427"/>
                  <a:pt x="3791" y="1480"/>
                  <a:pt x="3603" y="1507"/>
                </a:cubicBezTo>
                <a:cubicBezTo>
                  <a:pt x="3468" y="1480"/>
                  <a:pt x="3334" y="1427"/>
                  <a:pt x="3226" y="1346"/>
                </a:cubicBezTo>
                <a:cubicBezTo>
                  <a:pt x="3092" y="1238"/>
                  <a:pt x="2957" y="1104"/>
                  <a:pt x="2850" y="943"/>
                </a:cubicBezTo>
                <a:cubicBezTo>
                  <a:pt x="2769" y="808"/>
                  <a:pt x="2742" y="647"/>
                  <a:pt x="2662" y="486"/>
                </a:cubicBezTo>
                <a:cubicBezTo>
                  <a:pt x="2500" y="271"/>
                  <a:pt x="2258" y="109"/>
                  <a:pt x="1989" y="82"/>
                </a:cubicBezTo>
                <a:cubicBezTo>
                  <a:pt x="1781" y="30"/>
                  <a:pt x="1573" y="1"/>
                  <a:pt x="13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2"/>
          <p:cNvSpPr/>
          <p:nvPr/>
        </p:nvSpPr>
        <p:spPr>
          <a:xfrm>
            <a:off x="8558600" y="2307871"/>
            <a:ext cx="99227" cy="337004"/>
          </a:xfrm>
          <a:custGeom>
            <a:avLst/>
            <a:gdLst/>
            <a:ahLst/>
            <a:cxnLst/>
            <a:rect l="l" t="t" r="r" b="b"/>
            <a:pathLst>
              <a:path w="2690" h="9136" extrusionOk="0">
                <a:moveTo>
                  <a:pt x="1791" y="1"/>
                </a:moveTo>
                <a:cubicBezTo>
                  <a:pt x="1739" y="1"/>
                  <a:pt x="1688" y="10"/>
                  <a:pt x="1641" y="29"/>
                </a:cubicBezTo>
                <a:cubicBezTo>
                  <a:pt x="1130" y="163"/>
                  <a:pt x="727" y="513"/>
                  <a:pt x="539" y="970"/>
                </a:cubicBezTo>
                <a:cubicBezTo>
                  <a:pt x="216" y="1803"/>
                  <a:pt x="727" y="2663"/>
                  <a:pt x="1157" y="3335"/>
                </a:cubicBezTo>
                <a:cubicBezTo>
                  <a:pt x="1533" y="3900"/>
                  <a:pt x="1802" y="4545"/>
                  <a:pt x="1883" y="5244"/>
                </a:cubicBezTo>
                <a:cubicBezTo>
                  <a:pt x="1990" y="5997"/>
                  <a:pt x="1829" y="6750"/>
                  <a:pt x="1479" y="7422"/>
                </a:cubicBezTo>
                <a:cubicBezTo>
                  <a:pt x="1318" y="7691"/>
                  <a:pt x="1130" y="7959"/>
                  <a:pt x="915" y="8148"/>
                </a:cubicBezTo>
                <a:cubicBezTo>
                  <a:pt x="754" y="8309"/>
                  <a:pt x="1" y="8793"/>
                  <a:pt x="243" y="9062"/>
                </a:cubicBezTo>
                <a:cubicBezTo>
                  <a:pt x="283" y="9115"/>
                  <a:pt x="350" y="9136"/>
                  <a:pt x="428" y="9136"/>
                </a:cubicBezTo>
                <a:cubicBezTo>
                  <a:pt x="505" y="9136"/>
                  <a:pt x="592" y="9115"/>
                  <a:pt x="673" y="9089"/>
                </a:cubicBezTo>
                <a:cubicBezTo>
                  <a:pt x="1237" y="8820"/>
                  <a:pt x="1721" y="8390"/>
                  <a:pt x="2017" y="7825"/>
                </a:cubicBezTo>
                <a:cubicBezTo>
                  <a:pt x="2474" y="7126"/>
                  <a:pt x="2689" y="6293"/>
                  <a:pt x="2662" y="5459"/>
                </a:cubicBezTo>
                <a:cubicBezTo>
                  <a:pt x="2609" y="4653"/>
                  <a:pt x="2394" y="3846"/>
                  <a:pt x="2017" y="3120"/>
                </a:cubicBezTo>
                <a:cubicBezTo>
                  <a:pt x="1721" y="2529"/>
                  <a:pt x="1506" y="1830"/>
                  <a:pt x="1802" y="1238"/>
                </a:cubicBezTo>
                <a:cubicBezTo>
                  <a:pt x="1936" y="943"/>
                  <a:pt x="2232" y="647"/>
                  <a:pt x="2178" y="324"/>
                </a:cubicBezTo>
                <a:cubicBezTo>
                  <a:pt x="2178" y="244"/>
                  <a:pt x="2125" y="163"/>
                  <a:pt x="2071" y="82"/>
                </a:cubicBezTo>
                <a:cubicBezTo>
                  <a:pt x="1984" y="30"/>
                  <a:pt x="1886" y="1"/>
                  <a:pt x="17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2"/>
          <p:cNvSpPr/>
          <p:nvPr/>
        </p:nvSpPr>
        <p:spPr>
          <a:xfrm>
            <a:off x="8394008" y="2320818"/>
            <a:ext cx="17854" cy="29768"/>
          </a:xfrm>
          <a:custGeom>
            <a:avLst/>
            <a:gdLst/>
            <a:ahLst/>
            <a:cxnLst/>
            <a:rect l="l" t="t" r="r" b="b"/>
            <a:pathLst>
              <a:path w="484" h="807" extrusionOk="0">
                <a:moveTo>
                  <a:pt x="242" y="0"/>
                </a:moveTo>
                <a:cubicBezTo>
                  <a:pt x="108" y="0"/>
                  <a:pt x="0" y="188"/>
                  <a:pt x="0" y="404"/>
                </a:cubicBezTo>
                <a:cubicBezTo>
                  <a:pt x="0" y="645"/>
                  <a:pt x="108" y="807"/>
                  <a:pt x="242" y="807"/>
                </a:cubicBezTo>
                <a:cubicBezTo>
                  <a:pt x="376" y="807"/>
                  <a:pt x="484" y="645"/>
                  <a:pt x="484" y="404"/>
                </a:cubicBezTo>
                <a:cubicBezTo>
                  <a:pt x="484" y="188"/>
                  <a:pt x="376" y="0"/>
                  <a:pt x="2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2"/>
          <p:cNvSpPr/>
          <p:nvPr/>
        </p:nvSpPr>
        <p:spPr>
          <a:xfrm>
            <a:off x="8349375" y="2322810"/>
            <a:ext cx="18886" cy="29768"/>
          </a:xfrm>
          <a:custGeom>
            <a:avLst/>
            <a:gdLst/>
            <a:ahLst/>
            <a:cxnLst/>
            <a:rect l="l" t="t" r="r" b="b"/>
            <a:pathLst>
              <a:path w="512" h="807" extrusionOk="0">
                <a:moveTo>
                  <a:pt x="269" y="0"/>
                </a:moveTo>
                <a:cubicBezTo>
                  <a:pt x="135" y="0"/>
                  <a:pt x="0" y="161"/>
                  <a:pt x="0" y="403"/>
                </a:cubicBezTo>
                <a:cubicBezTo>
                  <a:pt x="0" y="618"/>
                  <a:pt x="135" y="807"/>
                  <a:pt x="269" y="807"/>
                </a:cubicBezTo>
                <a:cubicBezTo>
                  <a:pt x="404" y="807"/>
                  <a:pt x="511" y="618"/>
                  <a:pt x="511" y="403"/>
                </a:cubicBezTo>
                <a:cubicBezTo>
                  <a:pt x="511" y="161"/>
                  <a:pt x="404" y="0"/>
                  <a:pt x="2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2"/>
          <p:cNvSpPr/>
          <p:nvPr/>
        </p:nvSpPr>
        <p:spPr>
          <a:xfrm>
            <a:off x="2422070" y="3281738"/>
            <a:ext cx="298531" cy="145816"/>
          </a:xfrm>
          <a:custGeom>
            <a:avLst/>
            <a:gdLst/>
            <a:ahLst/>
            <a:cxnLst/>
            <a:rect l="l" t="t" r="r" b="b"/>
            <a:pathLst>
              <a:path w="8093" h="3953" extrusionOk="0">
                <a:moveTo>
                  <a:pt x="8093" y="1"/>
                </a:moveTo>
                <a:lnTo>
                  <a:pt x="1" y="3953"/>
                </a:lnTo>
                <a:cubicBezTo>
                  <a:pt x="1802" y="3792"/>
                  <a:pt x="5028" y="3039"/>
                  <a:pt x="80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2"/>
          <p:cNvSpPr/>
          <p:nvPr/>
        </p:nvSpPr>
        <p:spPr>
          <a:xfrm>
            <a:off x="5806682" y="63746"/>
            <a:ext cx="813222" cy="762649"/>
          </a:xfrm>
          <a:custGeom>
            <a:avLst/>
            <a:gdLst/>
            <a:ahLst/>
            <a:cxnLst/>
            <a:rect l="l" t="t" r="r" b="b"/>
            <a:pathLst>
              <a:path w="22046" h="20675" extrusionOk="0">
                <a:moveTo>
                  <a:pt x="22046" y="0"/>
                </a:moveTo>
                <a:lnTo>
                  <a:pt x="11292" y="3038"/>
                </a:lnTo>
                <a:cubicBezTo>
                  <a:pt x="13631" y="7770"/>
                  <a:pt x="13497" y="12421"/>
                  <a:pt x="13013" y="14571"/>
                </a:cubicBezTo>
                <a:lnTo>
                  <a:pt x="11857" y="12743"/>
                </a:lnTo>
                <a:lnTo>
                  <a:pt x="11803" y="14410"/>
                </a:lnTo>
                <a:lnTo>
                  <a:pt x="10244" y="13819"/>
                </a:lnTo>
                <a:lnTo>
                  <a:pt x="11964" y="15620"/>
                </a:lnTo>
                <a:cubicBezTo>
                  <a:pt x="11450" y="15843"/>
                  <a:pt x="10743" y="15956"/>
                  <a:pt x="9895" y="15956"/>
                </a:cubicBezTo>
                <a:cubicBezTo>
                  <a:pt x="7371" y="15956"/>
                  <a:pt x="3603" y="14957"/>
                  <a:pt x="1" y="12905"/>
                </a:cubicBezTo>
                <a:lnTo>
                  <a:pt x="1" y="12905"/>
                </a:lnTo>
                <a:lnTo>
                  <a:pt x="4248" y="20674"/>
                </a:lnTo>
                <a:cubicBezTo>
                  <a:pt x="4248" y="20674"/>
                  <a:pt x="4323" y="18880"/>
                  <a:pt x="5559" y="18880"/>
                </a:cubicBezTo>
                <a:cubicBezTo>
                  <a:pt x="6138" y="18880"/>
                  <a:pt x="6972" y="19274"/>
                  <a:pt x="8173" y="20432"/>
                </a:cubicBezTo>
                <a:cubicBezTo>
                  <a:pt x="8173" y="20432"/>
                  <a:pt x="7690" y="18226"/>
                  <a:pt x="9629" y="18226"/>
                </a:cubicBezTo>
                <a:cubicBezTo>
                  <a:pt x="10194" y="18226"/>
                  <a:pt x="10967" y="18414"/>
                  <a:pt x="12018" y="18900"/>
                </a:cubicBezTo>
                <a:cubicBezTo>
                  <a:pt x="12018" y="18900"/>
                  <a:pt x="10002" y="16588"/>
                  <a:pt x="12932" y="16453"/>
                </a:cubicBezTo>
                <a:lnTo>
                  <a:pt x="15755" y="17905"/>
                </a:lnTo>
                <a:lnTo>
                  <a:pt x="15755" y="17905"/>
                </a:lnTo>
                <a:lnTo>
                  <a:pt x="14061" y="15701"/>
                </a:lnTo>
                <a:cubicBezTo>
                  <a:pt x="12287" y="12797"/>
                  <a:pt x="17852" y="11399"/>
                  <a:pt x="17852" y="11399"/>
                </a:cubicBezTo>
                <a:cubicBezTo>
                  <a:pt x="15567" y="6452"/>
                  <a:pt x="20029" y="6237"/>
                  <a:pt x="20029" y="6237"/>
                </a:cubicBezTo>
                <a:cubicBezTo>
                  <a:pt x="18282" y="2528"/>
                  <a:pt x="22045" y="0"/>
                  <a:pt x="220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2"/>
          <p:cNvSpPr/>
          <p:nvPr/>
        </p:nvSpPr>
        <p:spPr>
          <a:xfrm>
            <a:off x="6555425" y="987003"/>
            <a:ext cx="799315" cy="485956"/>
          </a:xfrm>
          <a:custGeom>
            <a:avLst/>
            <a:gdLst/>
            <a:ahLst/>
            <a:cxnLst/>
            <a:rect l="l" t="t" r="r" b="b"/>
            <a:pathLst>
              <a:path w="21669" h="13174" extrusionOk="0">
                <a:moveTo>
                  <a:pt x="13630" y="0"/>
                </a:moveTo>
                <a:cubicBezTo>
                  <a:pt x="13872" y="4033"/>
                  <a:pt x="12501" y="6721"/>
                  <a:pt x="11560" y="8012"/>
                </a:cubicBezTo>
                <a:lnTo>
                  <a:pt x="11265" y="6829"/>
                </a:lnTo>
                <a:lnTo>
                  <a:pt x="10539" y="7850"/>
                </a:lnTo>
                <a:lnTo>
                  <a:pt x="9248" y="7850"/>
                </a:lnTo>
                <a:lnTo>
                  <a:pt x="10001" y="8764"/>
                </a:lnTo>
                <a:cubicBezTo>
                  <a:pt x="8388" y="8684"/>
                  <a:pt x="5296" y="7151"/>
                  <a:pt x="4490" y="4248"/>
                </a:cubicBezTo>
                <a:lnTo>
                  <a:pt x="0" y="12931"/>
                </a:lnTo>
                <a:cubicBezTo>
                  <a:pt x="0" y="12931"/>
                  <a:pt x="1081" y="11555"/>
                  <a:pt x="2244" y="11555"/>
                </a:cubicBezTo>
                <a:cubicBezTo>
                  <a:pt x="2868" y="11555"/>
                  <a:pt x="3516" y="11952"/>
                  <a:pt x="4033" y="13173"/>
                </a:cubicBezTo>
                <a:cubicBezTo>
                  <a:pt x="4033" y="13173"/>
                  <a:pt x="4438" y="10336"/>
                  <a:pt x="6104" y="10336"/>
                </a:cubicBezTo>
                <a:cubicBezTo>
                  <a:pt x="6625" y="10336"/>
                  <a:pt x="7270" y="10614"/>
                  <a:pt x="8065" y="11345"/>
                </a:cubicBezTo>
                <a:cubicBezTo>
                  <a:pt x="8065" y="11345"/>
                  <a:pt x="7464" y="9872"/>
                  <a:pt x="9604" y="9872"/>
                </a:cubicBezTo>
                <a:cubicBezTo>
                  <a:pt x="9984" y="9872"/>
                  <a:pt x="10451" y="9919"/>
                  <a:pt x="11023" y="10028"/>
                </a:cubicBezTo>
                <a:lnTo>
                  <a:pt x="12421" y="11722"/>
                </a:lnTo>
                <a:lnTo>
                  <a:pt x="11910" y="9625"/>
                </a:lnTo>
                <a:cubicBezTo>
                  <a:pt x="12770" y="7929"/>
                  <a:pt x="13682" y="7493"/>
                  <a:pt x="14392" y="7493"/>
                </a:cubicBezTo>
                <a:cubicBezTo>
                  <a:pt x="15146" y="7493"/>
                  <a:pt x="15674" y="7985"/>
                  <a:pt x="15674" y="7985"/>
                </a:cubicBezTo>
                <a:cubicBezTo>
                  <a:pt x="15592" y="5452"/>
                  <a:pt x="16682" y="4955"/>
                  <a:pt x="17550" y="4955"/>
                </a:cubicBezTo>
                <a:cubicBezTo>
                  <a:pt x="18110" y="4955"/>
                  <a:pt x="18577" y="5162"/>
                  <a:pt x="18577" y="5162"/>
                </a:cubicBezTo>
                <a:cubicBezTo>
                  <a:pt x="18443" y="2043"/>
                  <a:pt x="21669" y="1586"/>
                  <a:pt x="21669" y="1586"/>
                </a:cubicBezTo>
                <a:lnTo>
                  <a:pt x="1363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2"/>
          <p:cNvSpPr/>
          <p:nvPr/>
        </p:nvSpPr>
        <p:spPr>
          <a:xfrm>
            <a:off x="1050592" y="-40387"/>
            <a:ext cx="998655" cy="469098"/>
          </a:xfrm>
          <a:custGeom>
            <a:avLst/>
            <a:gdLst/>
            <a:ahLst/>
            <a:cxnLst/>
            <a:rect l="l" t="t" r="r" b="b"/>
            <a:pathLst>
              <a:path w="27073" h="12717" extrusionOk="0">
                <a:moveTo>
                  <a:pt x="8872" y="0"/>
                </a:moveTo>
                <a:lnTo>
                  <a:pt x="0" y="2124"/>
                </a:lnTo>
                <a:cubicBezTo>
                  <a:pt x="0" y="2124"/>
                  <a:pt x="3683" y="2420"/>
                  <a:pt x="3925" y="5754"/>
                </a:cubicBezTo>
                <a:cubicBezTo>
                  <a:pt x="3925" y="5754"/>
                  <a:pt x="4502" y="5468"/>
                  <a:pt x="5196" y="5468"/>
                </a:cubicBezTo>
                <a:cubicBezTo>
                  <a:pt x="6150" y="5468"/>
                  <a:pt x="7325" y="6008"/>
                  <a:pt x="7528" y="8576"/>
                </a:cubicBezTo>
                <a:cubicBezTo>
                  <a:pt x="7528" y="8576"/>
                  <a:pt x="8104" y="7976"/>
                  <a:pt x="9010" y="7976"/>
                </a:cubicBezTo>
                <a:cubicBezTo>
                  <a:pt x="9787" y="7976"/>
                  <a:pt x="10805" y="8417"/>
                  <a:pt x="11910" y="10055"/>
                </a:cubicBezTo>
                <a:lnTo>
                  <a:pt x="11614" y="12340"/>
                </a:lnTo>
                <a:lnTo>
                  <a:pt x="12931" y="10485"/>
                </a:lnTo>
                <a:cubicBezTo>
                  <a:pt x="13558" y="10337"/>
                  <a:pt x="14094" y="10274"/>
                  <a:pt x="14550" y="10274"/>
                </a:cubicBezTo>
                <a:cubicBezTo>
                  <a:pt x="17167" y="10274"/>
                  <a:pt x="17206" y="12340"/>
                  <a:pt x="17206" y="12340"/>
                </a:cubicBezTo>
                <a:cubicBezTo>
                  <a:pt x="18207" y="11414"/>
                  <a:pt x="19022" y="11093"/>
                  <a:pt x="19671" y="11093"/>
                </a:cubicBezTo>
                <a:cubicBezTo>
                  <a:pt x="21131" y="11093"/>
                  <a:pt x="21749" y="12717"/>
                  <a:pt x="21749" y="12717"/>
                </a:cubicBezTo>
                <a:cubicBezTo>
                  <a:pt x="22565" y="11955"/>
                  <a:pt x="23428" y="11701"/>
                  <a:pt x="24217" y="11701"/>
                </a:cubicBezTo>
                <a:cubicBezTo>
                  <a:pt x="25794" y="11701"/>
                  <a:pt x="27072" y="12717"/>
                  <a:pt x="27072" y="12717"/>
                </a:cubicBezTo>
                <a:lnTo>
                  <a:pt x="22018" y="5135"/>
                </a:lnTo>
                <a:cubicBezTo>
                  <a:pt x="18953" y="8146"/>
                  <a:pt x="15727" y="8899"/>
                  <a:pt x="13926" y="9087"/>
                </a:cubicBezTo>
                <a:lnTo>
                  <a:pt x="14652" y="8039"/>
                </a:lnTo>
                <a:lnTo>
                  <a:pt x="13281" y="8146"/>
                </a:lnTo>
                <a:lnTo>
                  <a:pt x="12259" y="7098"/>
                </a:lnTo>
                <a:lnTo>
                  <a:pt x="12125" y="8335"/>
                </a:lnTo>
                <a:cubicBezTo>
                  <a:pt x="10915" y="6990"/>
                  <a:pt x="9060" y="4248"/>
                  <a:pt x="88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574"/>
        <p:cNvGrpSpPr/>
        <p:nvPr/>
      </p:nvGrpSpPr>
      <p:grpSpPr>
        <a:xfrm>
          <a:off x="0" y="0"/>
          <a:ext cx="0" cy="0"/>
          <a:chOff x="0" y="0"/>
          <a:chExt cx="0" cy="0"/>
        </a:xfrm>
      </p:grpSpPr>
      <p:sp>
        <p:nvSpPr>
          <p:cNvPr id="575" name="Google Shape;575;p39"/>
          <p:cNvSpPr txBox="1">
            <a:spLocks noGrp="1"/>
          </p:cNvSpPr>
          <p:nvPr>
            <p:ph type="title"/>
          </p:nvPr>
        </p:nvSpPr>
        <p:spPr>
          <a:xfrm>
            <a:off x="713225" y="445025"/>
            <a:ext cx="2995200" cy="96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6" name="Google Shape;576;p39"/>
          <p:cNvSpPr txBox="1">
            <a:spLocks noGrp="1"/>
          </p:cNvSpPr>
          <p:nvPr>
            <p:ph type="ctrTitle" idx="2"/>
          </p:nvPr>
        </p:nvSpPr>
        <p:spPr>
          <a:xfrm>
            <a:off x="3845575" y="1022679"/>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77" name="Google Shape;577;p39"/>
          <p:cNvSpPr txBox="1">
            <a:spLocks noGrp="1"/>
          </p:cNvSpPr>
          <p:nvPr>
            <p:ph type="subTitle" idx="1"/>
          </p:nvPr>
        </p:nvSpPr>
        <p:spPr>
          <a:xfrm>
            <a:off x="3603338" y="1266400"/>
            <a:ext cx="1917900" cy="49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78" name="Google Shape;578;p39"/>
          <p:cNvSpPr txBox="1">
            <a:spLocks noGrp="1"/>
          </p:cNvSpPr>
          <p:nvPr>
            <p:ph type="ctrTitle" idx="3"/>
          </p:nvPr>
        </p:nvSpPr>
        <p:spPr>
          <a:xfrm>
            <a:off x="3845575" y="3768642"/>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79" name="Google Shape;579;p39"/>
          <p:cNvSpPr txBox="1">
            <a:spLocks noGrp="1"/>
          </p:cNvSpPr>
          <p:nvPr>
            <p:ph type="subTitle" idx="4"/>
          </p:nvPr>
        </p:nvSpPr>
        <p:spPr>
          <a:xfrm>
            <a:off x="3603400" y="4012574"/>
            <a:ext cx="1917900" cy="62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80" name="Google Shape;580;p39"/>
          <p:cNvSpPr txBox="1">
            <a:spLocks noGrp="1"/>
          </p:cNvSpPr>
          <p:nvPr>
            <p:ph type="ctrTitle" idx="5"/>
          </p:nvPr>
        </p:nvSpPr>
        <p:spPr>
          <a:xfrm>
            <a:off x="6152405" y="2399179"/>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81" name="Google Shape;581;p39"/>
          <p:cNvSpPr txBox="1">
            <a:spLocks noGrp="1"/>
          </p:cNvSpPr>
          <p:nvPr>
            <p:ph type="subTitle" idx="6"/>
          </p:nvPr>
        </p:nvSpPr>
        <p:spPr>
          <a:xfrm>
            <a:off x="5910163" y="2635856"/>
            <a:ext cx="1917900" cy="49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82" name="Google Shape;582;p39"/>
          <p:cNvSpPr txBox="1">
            <a:spLocks noGrp="1"/>
          </p:cNvSpPr>
          <p:nvPr>
            <p:ph type="ctrTitle" idx="7"/>
          </p:nvPr>
        </p:nvSpPr>
        <p:spPr>
          <a:xfrm>
            <a:off x="3845575" y="2399179"/>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83" name="Google Shape;583;p39"/>
          <p:cNvSpPr txBox="1">
            <a:spLocks noGrp="1"/>
          </p:cNvSpPr>
          <p:nvPr>
            <p:ph type="subTitle" idx="8"/>
          </p:nvPr>
        </p:nvSpPr>
        <p:spPr>
          <a:xfrm>
            <a:off x="3603338" y="2635840"/>
            <a:ext cx="1917900" cy="49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84" name="Google Shape;584;p39"/>
          <p:cNvSpPr txBox="1">
            <a:spLocks noGrp="1"/>
          </p:cNvSpPr>
          <p:nvPr>
            <p:ph type="ctrTitle" idx="9"/>
          </p:nvPr>
        </p:nvSpPr>
        <p:spPr>
          <a:xfrm>
            <a:off x="6152402" y="1022679"/>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85" name="Google Shape;585;p39"/>
          <p:cNvSpPr txBox="1">
            <a:spLocks noGrp="1"/>
          </p:cNvSpPr>
          <p:nvPr>
            <p:ph type="subTitle" idx="13"/>
          </p:nvPr>
        </p:nvSpPr>
        <p:spPr>
          <a:xfrm>
            <a:off x="5910163" y="1266400"/>
            <a:ext cx="1917900" cy="49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86" name="Google Shape;586;p39"/>
          <p:cNvSpPr txBox="1">
            <a:spLocks noGrp="1"/>
          </p:cNvSpPr>
          <p:nvPr>
            <p:ph type="ctrTitle" idx="14"/>
          </p:nvPr>
        </p:nvSpPr>
        <p:spPr>
          <a:xfrm>
            <a:off x="6152405" y="3768642"/>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87" name="Google Shape;587;p39"/>
          <p:cNvSpPr txBox="1">
            <a:spLocks noGrp="1"/>
          </p:cNvSpPr>
          <p:nvPr>
            <p:ph type="subTitle" idx="15"/>
          </p:nvPr>
        </p:nvSpPr>
        <p:spPr>
          <a:xfrm>
            <a:off x="5910163" y="4012597"/>
            <a:ext cx="1917900" cy="62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88" name="Google Shape;588;p39"/>
          <p:cNvSpPr/>
          <p:nvPr/>
        </p:nvSpPr>
        <p:spPr>
          <a:xfrm>
            <a:off x="-58700" y="3606675"/>
            <a:ext cx="3067136" cy="1592137"/>
          </a:xfrm>
          <a:custGeom>
            <a:avLst/>
            <a:gdLst/>
            <a:ahLst/>
            <a:cxnLst/>
            <a:rect l="l" t="t" r="r" b="b"/>
            <a:pathLst>
              <a:path w="45874" h="23813" extrusionOk="0">
                <a:moveTo>
                  <a:pt x="2863" y="0"/>
                </a:moveTo>
                <a:cubicBezTo>
                  <a:pt x="1095" y="0"/>
                  <a:pt x="1" y="794"/>
                  <a:pt x="1" y="794"/>
                </a:cubicBezTo>
                <a:lnTo>
                  <a:pt x="637" y="11308"/>
                </a:lnTo>
                <a:lnTo>
                  <a:pt x="288" y="23730"/>
                </a:lnTo>
                <a:cubicBezTo>
                  <a:pt x="288" y="23730"/>
                  <a:pt x="42991" y="23801"/>
                  <a:pt x="43012" y="23810"/>
                </a:cubicBezTo>
                <a:cubicBezTo>
                  <a:pt x="43019" y="23812"/>
                  <a:pt x="45874" y="23812"/>
                  <a:pt x="45874" y="23812"/>
                </a:cubicBezTo>
                <a:cubicBezTo>
                  <a:pt x="36941" y="22786"/>
                  <a:pt x="36858" y="17345"/>
                  <a:pt x="28296" y="13504"/>
                </a:cubicBezTo>
                <a:cubicBezTo>
                  <a:pt x="19734" y="9665"/>
                  <a:pt x="15956" y="13361"/>
                  <a:pt x="11787" y="6748"/>
                </a:cubicBezTo>
                <a:cubicBezTo>
                  <a:pt x="8308" y="1230"/>
                  <a:pt x="5063" y="0"/>
                  <a:pt x="28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9"/>
          <p:cNvSpPr/>
          <p:nvPr/>
        </p:nvSpPr>
        <p:spPr>
          <a:xfrm>
            <a:off x="7828075" y="-124550"/>
            <a:ext cx="1498200" cy="1537825"/>
          </a:xfrm>
          <a:custGeom>
            <a:avLst/>
            <a:gdLst/>
            <a:ahLst/>
            <a:cxnLst/>
            <a:rect l="l" t="t" r="r" b="b"/>
            <a:pathLst>
              <a:path w="59928" h="61513" extrusionOk="0">
                <a:moveTo>
                  <a:pt x="50441" y="60314"/>
                </a:moveTo>
                <a:cubicBezTo>
                  <a:pt x="51747" y="60827"/>
                  <a:pt x="53129" y="61109"/>
                  <a:pt x="54523" y="61149"/>
                </a:cubicBezTo>
                <a:lnTo>
                  <a:pt x="54523" y="61149"/>
                </a:lnTo>
                <a:lnTo>
                  <a:pt x="50441" y="60314"/>
                </a:lnTo>
                <a:close/>
                <a:moveTo>
                  <a:pt x="5717" y="0"/>
                </a:moveTo>
                <a:cubicBezTo>
                  <a:pt x="4612" y="0"/>
                  <a:pt x="3516" y="186"/>
                  <a:pt x="2545" y="694"/>
                </a:cubicBezTo>
                <a:cubicBezTo>
                  <a:pt x="1093" y="1453"/>
                  <a:pt x="1" y="3066"/>
                  <a:pt x="254" y="4691"/>
                </a:cubicBezTo>
                <a:cubicBezTo>
                  <a:pt x="427" y="5783"/>
                  <a:pt x="1146" y="6703"/>
                  <a:pt x="1879" y="7515"/>
                </a:cubicBezTo>
                <a:cubicBezTo>
                  <a:pt x="11591" y="18347"/>
                  <a:pt x="27259" y="21265"/>
                  <a:pt x="39356" y="29338"/>
                </a:cubicBezTo>
                <a:cubicBezTo>
                  <a:pt x="43074" y="31816"/>
                  <a:pt x="46764" y="35467"/>
                  <a:pt x="46524" y="39930"/>
                </a:cubicBezTo>
                <a:cubicBezTo>
                  <a:pt x="46338" y="43714"/>
                  <a:pt x="43313" y="46964"/>
                  <a:pt x="43313" y="50748"/>
                </a:cubicBezTo>
                <a:cubicBezTo>
                  <a:pt x="43313" y="53786"/>
                  <a:pt x="45325" y="56544"/>
                  <a:pt x="47856" y="58236"/>
                </a:cubicBezTo>
                <a:cubicBezTo>
                  <a:pt x="49991" y="59658"/>
                  <a:pt x="52460" y="60469"/>
                  <a:pt x="54956" y="61153"/>
                </a:cubicBezTo>
                <a:lnTo>
                  <a:pt x="54956" y="61153"/>
                </a:lnTo>
                <a:cubicBezTo>
                  <a:pt x="55880" y="61146"/>
                  <a:pt x="56806" y="61032"/>
                  <a:pt x="57715" y="60807"/>
                </a:cubicBezTo>
                <a:cubicBezTo>
                  <a:pt x="58688" y="60567"/>
                  <a:pt x="59794" y="59981"/>
                  <a:pt x="59780" y="58982"/>
                </a:cubicBezTo>
                <a:cubicBezTo>
                  <a:pt x="59780" y="58355"/>
                  <a:pt x="59314" y="57836"/>
                  <a:pt x="58848" y="57436"/>
                </a:cubicBezTo>
                <a:cubicBezTo>
                  <a:pt x="56903" y="55784"/>
                  <a:pt x="54065" y="54692"/>
                  <a:pt x="53465" y="52200"/>
                </a:cubicBezTo>
                <a:cubicBezTo>
                  <a:pt x="53039" y="50428"/>
                  <a:pt x="53998" y="48603"/>
                  <a:pt x="55211" y="47244"/>
                </a:cubicBezTo>
                <a:cubicBezTo>
                  <a:pt x="56436" y="45885"/>
                  <a:pt x="57955" y="44793"/>
                  <a:pt x="59034" y="43314"/>
                </a:cubicBezTo>
                <a:cubicBezTo>
                  <a:pt x="59434" y="42768"/>
                  <a:pt x="59767" y="42155"/>
                  <a:pt x="59847" y="41489"/>
                </a:cubicBezTo>
                <a:cubicBezTo>
                  <a:pt x="59927" y="40716"/>
                  <a:pt x="59647" y="39957"/>
                  <a:pt x="59328" y="39250"/>
                </a:cubicBezTo>
                <a:cubicBezTo>
                  <a:pt x="56117" y="32163"/>
                  <a:pt x="48776" y="27966"/>
                  <a:pt x="41715" y="24729"/>
                </a:cubicBezTo>
                <a:cubicBezTo>
                  <a:pt x="34640" y="21478"/>
                  <a:pt x="27046" y="18453"/>
                  <a:pt x="22143" y="12418"/>
                </a:cubicBezTo>
                <a:cubicBezTo>
                  <a:pt x="20105" y="9927"/>
                  <a:pt x="18626" y="6996"/>
                  <a:pt x="16374" y="4704"/>
                </a:cubicBezTo>
                <a:cubicBezTo>
                  <a:pt x="13950" y="2226"/>
                  <a:pt x="10779" y="627"/>
                  <a:pt x="7355" y="121"/>
                </a:cubicBezTo>
                <a:cubicBezTo>
                  <a:pt x="6816" y="46"/>
                  <a:pt x="6265" y="0"/>
                  <a:pt x="5717" y="0"/>
                </a:cubicBezTo>
                <a:close/>
                <a:moveTo>
                  <a:pt x="54523" y="61149"/>
                </a:moveTo>
                <a:lnTo>
                  <a:pt x="56303" y="61513"/>
                </a:lnTo>
                <a:cubicBezTo>
                  <a:pt x="55855" y="61395"/>
                  <a:pt x="55405" y="61276"/>
                  <a:pt x="54956" y="61153"/>
                </a:cubicBezTo>
                <a:lnTo>
                  <a:pt x="54956" y="61153"/>
                </a:lnTo>
                <a:cubicBezTo>
                  <a:pt x="54925" y="61154"/>
                  <a:pt x="54893" y="61154"/>
                  <a:pt x="54862" y="61154"/>
                </a:cubicBezTo>
                <a:cubicBezTo>
                  <a:pt x="54749" y="61154"/>
                  <a:pt x="54636" y="61152"/>
                  <a:pt x="54523" y="6114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1">
  <p:cSld name="CUSTOM_5_1">
    <p:spTree>
      <p:nvGrpSpPr>
        <p:cNvPr id="1" name="Shape 590"/>
        <p:cNvGrpSpPr/>
        <p:nvPr/>
      </p:nvGrpSpPr>
      <p:grpSpPr>
        <a:xfrm>
          <a:off x="0" y="0"/>
          <a:ext cx="0" cy="0"/>
          <a:chOff x="0" y="0"/>
          <a:chExt cx="0" cy="0"/>
        </a:xfrm>
      </p:grpSpPr>
      <p:sp>
        <p:nvSpPr>
          <p:cNvPr id="591" name="Google Shape;591;p40"/>
          <p:cNvSpPr txBox="1">
            <a:spLocks noGrp="1"/>
          </p:cNvSpPr>
          <p:nvPr>
            <p:ph type="title"/>
          </p:nvPr>
        </p:nvSpPr>
        <p:spPr>
          <a:xfrm>
            <a:off x="713225" y="445025"/>
            <a:ext cx="5448900" cy="59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2" name="Google Shape;592;p40"/>
          <p:cNvSpPr txBox="1">
            <a:spLocks noGrp="1"/>
          </p:cNvSpPr>
          <p:nvPr>
            <p:ph type="ctrTitle" idx="2"/>
          </p:nvPr>
        </p:nvSpPr>
        <p:spPr>
          <a:xfrm>
            <a:off x="1548450" y="1798654"/>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93" name="Google Shape;593;p40"/>
          <p:cNvSpPr txBox="1">
            <a:spLocks noGrp="1"/>
          </p:cNvSpPr>
          <p:nvPr>
            <p:ph type="subTitle" idx="1"/>
          </p:nvPr>
        </p:nvSpPr>
        <p:spPr>
          <a:xfrm>
            <a:off x="1306213" y="2042375"/>
            <a:ext cx="1917900" cy="49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94" name="Google Shape;594;p40"/>
          <p:cNvSpPr txBox="1">
            <a:spLocks noGrp="1"/>
          </p:cNvSpPr>
          <p:nvPr>
            <p:ph type="ctrTitle" idx="3"/>
          </p:nvPr>
        </p:nvSpPr>
        <p:spPr>
          <a:xfrm>
            <a:off x="6162050" y="3392417"/>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95" name="Google Shape;595;p40"/>
          <p:cNvSpPr txBox="1">
            <a:spLocks noGrp="1"/>
          </p:cNvSpPr>
          <p:nvPr>
            <p:ph type="subTitle" idx="4"/>
          </p:nvPr>
        </p:nvSpPr>
        <p:spPr>
          <a:xfrm>
            <a:off x="5919875" y="3636350"/>
            <a:ext cx="1917900" cy="49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96" name="Google Shape;596;p40"/>
          <p:cNvSpPr txBox="1">
            <a:spLocks noGrp="1"/>
          </p:cNvSpPr>
          <p:nvPr>
            <p:ph type="ctrTitle" idx="5"/>
          </p:nvPr>
        </p:nvSpPr>
        <p:spPr>
          <a:xfrm>
            <a:off x="3855280" y="3407354"/>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97" name="Google Shape;597;p40"/>
          <p:cNvSpPr txBox="1">
            <a:spLocks noGrp="1"/>
          </p:cNvSpPr>
          <p:nvPr>
            <p:ph type="subTitle" idx="6"/>
          </p:nvPr>
        </p:nvSpPr>
        <p:spPr>
          <a:xfrm>
            <a:off x="3613038" y="3644031"/>
            <a:ext cx="1917900" cy="49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598" name="Google Shape;598;p40"/>
          <p:cNvSpPr txBox="1">
            <a:spLocks noGrp="1"/>
          </p:cNvSpPr>
          <p:nvPr>
            <p:ph type="ctrTitle" idx="7"/>
          </p:nvPr>
        </p:nvSpPr>
        <p:spPr>
          <a:xfrm>
            <a:off x="1548450" y="3407354"/>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599" name="Google Shape;599;p40"/>
          <p:cNvSpPr txBox="1">
            <a:spLocks noGrp="1"/>
          </p:cNvSpPr>
          <p:nvPr>
            <p:ph type="subTitle" idx="8"/>
          </p:nvPr>
        </p:nvSpPr>
        <p:spPr>
          <a:xfrm>
            <a:off x="1306213" y="3644015"/>
            <a:ext cx="1917900" cy="49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600" name="Google Shape;600;p40"/>
          <p:cNvSpPr txBox="1">
            <a:spLocks noGrp="1"/>
          </p:cNvSpPr>
          <p:nvPr>
            <p:ph type="ctrTitle" idx="9"/>
          </p:nvPr>
        </p:nvSpPr>
        <p:spPr>
          <a:xfrm>
            <a:off x="3855277" y="1798654"/>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01" name="Google Shape;601;p40"/>
          <p:cNvSpPr txBox="1">
            <a:spLocks noGrp="1"/>
          </p:cNvSpPr>
          <p:nvPr>
            <p:ph type="subTitle" idx="13"/>
          </p:nvPr>
        </p:nvSpPr>
        <p:spPr>
          <a:xfrm>
            <a:off x="3613038" y="2042375"/>
            <a:ext cx="1917900" cy="49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602" name="Google Shape;602;p40"/>
          <p:cNvSpPr txBox="1">
            <a:spLocks noGrp="1"/>
          </p:cNvSpPr>
          <p:nvPr>
            <p:ph type="ctrTitle" idx="14"/>
          </p:nvPr>
        </p:nvSpPr>
        <p:spPr>
          <a:xfrm>
            <a:off x="6162105" y="1829517"/>
            <a:ext cx="1433400" cy="3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03" name="Google Shape;603;p40"/>
          <p:cNvSpPr txBox="1">
            <a:spLocks noGrp="1"/>
          </p:cNvSpPr>
          <p:nvPr>
            <p:ph type="subTitle" idx="15"/>
          </p:nvPr>
        </p:nvSpPr>
        <p:spPr>
          <a:xfrm>
            <a:off x="5919875" y="2073475"/>
            <a:ext cx="1917900" cy="49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604" name="Google Shape;604;p40"/>
          <p:cNvSpPr/>
          <p:nvPr/>
        </p:nvSpPr>
        <p:spPr>
          <a:xfrm>
            <a:off x="-58700" y="3606675"/>
            <a:ext cx="3067136" cy="1592137"/>
          </a:xfrm>
          <a:custGeom>
            <a:avLst/>
            <a:gdLst/>
            <a:ahLst/>
            <a:cxnLst/>
            <a:rect l="l" t="t" r="r" b="b"/>
            <a:pathLst>
              <a:path w="45874" h="23813" extrusionOk="0">
                <a:moveTo>
                  <a:pt x="2863" y="0"/>
                </a:moveTo>
                <a:cubicBezTo>
                  <a:pt x="1095" y="0"/>
                  <a:pt x="1" y="794"/>
                  <a:pt x="1" y="794"/>
                </a:cubicBezTo>
                <a:lnTo>
                  <a:pt x="637" y="11308"/>
                </a:lnTo>
                <a:lnTo>
                  <a:pt x="288" y="23730"/>
                </a:lnTo>
                <a:cubicBezTo>
                  <a:pt x="288" y="23730"/>
                  <a:pt x="42991" y="23801"/>
                  <a:pt x="43012" y="23810"/>
                </a:cubicBezTo>
                <a:cubicBezTo>
                  <a:pt x="43019" y="23812"/>
                  <a:pt x="45874" y="23812"/>
                  <a:pt x="45874" y="23812"/>
                </a:cubicBezTo>
                <a:cubicBezTo>
                  <a:pt x="36941" y="22786"/>
                  <a:pt x="36858" y="17345"/>
                  <a:pt x="28296" y="13504"/>
                </a:cubicBezTo>
                <a:cubicBezTo>
                  <a:pt x="19734" y="9665"/>
                  <a:pt x="15956" y="13361"/>
                  <a:pt x="11787" y="6748"/>
                </a:cubicBezTo>
                <a:cubicBezTo>
                  <a:pt x="8308" y="1230"/>
                  <a:pt x="5063" y="0"/>
                  <a:pt x="28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0"/>
          <p:cNvSpPr/>
          <p:nvPr/>
        </p:nvSpPr>
        <p:spPr>
          <a:xfrm>
            <a:off x="7911400" y="-179275"/>
            <a:ext cx="1498200" cy="1537825"/>
          </a:xfrm>
          <a:custGeom>
            <a:avLst/>
            <a:gdLst/>
            <a:ahLst/>
            <a:cxnLst/>
            <a:rect l="l" t="t" r="r" b="b"/>
            <a:pathLst>
              <a:path w="59928" h="61513" extrusionOk="0">
                <a:moveTo>
                  <a:pt x="50441" y="60314"/>
                </a:moveTo>
                <a:cubicBezTo>
                  <a:pt x="51747" y="60827"/>
                  <a:pt x="53129" y="61109"/>
                  <a:pt x="54523" y="61149"/>
                </a:cubicBezTo>
                <a:lnTo>
                  <a:pt x="54523" y="61149"/>
                </a:lnTo>
                <a:lnTo>
                  <a:pt x="50441" y="60314"/>
                </a:lnTo>
                <a:close/>
                <a:moveTo>
                  <a:pt x="5717" y="0"/>
                </a:moveTo>
                <a:cubicBezTo>
                  <a:pt x="4612" y="0"/>
                  <a:pt x="3516" y="186"/>
                  <a:pt x="2545" y="694"/>
                </a:cubicBezTo>
                <a:cubicBezTo>
                  <a:pt x="1093" y="1453"/>
                  <a:pt x="1" y="3066"/>
                  <a:pt x="254" y="4691"/>
                </a:cubicBezTo>
                <a:cubicBezTo>
                  <a:pt x="427" y="5783"/>
                  <a:pt x="1146" y="6703"/>
                  <a:pt x="1879" y="7515"/>
                </a:cubicBezTo>
                <a:cubicBezTo>
                  <a:pt x="11591" y="18347"/>
                  <a:pt x="27259" y="21265"/>
                  <a:pt x="39356" y="29338"/>
                </a:cubicBezTo>
                <a:cubicBezTo>
                  <a:pt x="43074" y="31816"/>
                  <a:pt x="46764" y="35467"/>
                  <a:pt x="46524" y="39930"/>
                </a:cubicBezTo>
                <a:cubicBezTo>
                  <a:pt x="46338" y="43714"/>
                  <a:pt x="43313" y="46964"/>
                  <a:pt x="43313" y="50748"/>
                </a:cubicBezTo>
                <a:cubicBezTo>
                  <a:pt x="43313" y="53786"/>
                  <a:pt x="45325" y="56544"/>
                  <a:pt x="47856" y="58236"/>
                </a:cubicBezTo>
                <a:cubicBezTo>
                  <a:pt x="49991" y="59658"/>
                  <a:pt x="52460" y="60469"/>
                  <a:pt x="54956" y="61153"/>
                </a:cubicBezTo>
                <a:lnTo>
                  <a:pt x="54956" y="61153"/>
                </a:lnTo>
                <a:cubicBezTo>
                  <a:pt x="55880" y="61146"/>
                  <a:pt x="56806" y="61032"/>
                  <a:pt x="57715" y="60807"/>
                </a:cubicBezTo>
                <a:cubicBezTo>
                  <a:pt x="58688" y="60567"/>
                  <a:pt x="59794" y="59981"/>
                  <a:pt x="59780" y="58982"/>
                </a:cubicBezTo>
                <a:cubicBezTo>
                  <a:pt x="59780" y="58355"/>
                  <a:pt x="59314" y="57836"/>
                  <a:pt x="58848" y="57436"/>
                </a:cubicBezTo>
                <a:cubicBezTo>
                  <a:pt x="56903" y="55784"/>
                  <a:pt x="54065" y="54692"/>
                  <a:pt x="53465" y="52200"/>
                </a:cubicBezTo>
                <a:cubicBezTo>
                  <a:pt x="53039" y="50428"/>
                  <a:pt x="53998" y="48603"/>
                  <a:pt x="55211" y="47244"/>
                </a:cubicBezTo>
                <a:cubicBezTo>
                  <a:pt x="56436" y="45885"/>
                  <a:pt x="57955" y="44793"/>
                  <a:pt x="59034" y="43314"/>
                </a:cubicBezTo>
                <a:cubicBezTo>
                  <a:pt x="59434" y="42768"/>
                  <a:pt x="59767" y="42155"/>
                  <a:pt x="59847" y="41489"/>
                </a:cubicBezTo>
                <a:cubicBezTo>
                  <a:pt x="59927" y="40716"/>
                  <a:pt x="59647" y="39957"/>
                  <a:pt x="59328" y="39250"/>
                </a:cubicBezTo>
                <a:cubicBezTo>
                  <a:pt x="56117" y="32163"/>
                  <a:pt x="48776" y="27966"/>
                  <a:pt x="41715" y="24729"/>
                </a:cubicBezTo>
                <a:cubicBezTo>
                  <a:pt x="34640" y="21478"/>
                  <a:pt x="27046" y="18453"/>
                  <a:pt x="22143" y="12418"/>
                </a:cubicBezTo>
                <a:cubicBezTo>
                  <a:pt x="20105" y="9927"/>
                  <a:pt x="18626" y="6996"/>
                  <a:pt x="16374" y="4704"/>
                </a:cubicBezTo>
                <a:cubicBezTo>
                  <a:pt x="13950" y="2226"/>
                  <a:pt x="10779" y="627"/>
                  <a:pt x="7355" y="121"/>
                </a:cubicBezTo>
                <a:cubicBezTo>
                  <a:pt x="6816" y="46"/>
                  <a:pt x="6265" y="0"/>
                  <a:pt x="5717" y="0"/>
                </a:cubicBezTo>
                <a:close/>
                <a:moveTo>
                  <a:pt x="54523" y="61149"/>
                </a:moveTo>
                <a:lnTo>
                  <a:pt x="56303" y="61513"/>
                </a:lnTo>
                <a:cubicBezTo>
                  <a:pt x="55855" y="61395"/>
                  <a:pt x="55405" y="61276"/>
                  <a:pt x="54956" y="61153"/>
                </a:cubicBezTo>
                <a:lnTo>
                  <a:pt x="54956" y="61153"/>
                </a:lnTo>
                <a:cubicBezTo>
                  <a:pt x="54925" y="61154"/>
                  <a:pt x="54893" y="61154"/>
                  <a:pt x="54862" y="61154"/>
                </a:cubicBezTo>
                <a:cubicBezTo>
                  <a:pt x="54749" y="61154"/>
                  <a:pt x="54636" y="61152"/>
                  <a:pt x="54523" y="6114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p:cSld name="CUSTOM_10">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41"/>
          <p:cNvSpPr txBox="1">
            <a:spLocks noGrp="1"/>
          </p:cNvSpPr>
          <p:nvPr>
            <p:ph type="ctrTitle"/>
          </p:nvPr>
        </p:nvSpPr>
        <p:spPr>
          <a:xfrm flipH="1">
            <a:off x="1902276" y="1015690"/>
            <a:ext cx="30786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2"/>
              </a:buClr>
              <a:buSzPts val="2400"/>
              <a:buNone/>
              <a:defRPr sz="36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608" name="Google Shape;608;p41"/>
          <p:cNvSpPr txBox="1">
            <a:spLocks noGrp="1"/>
          </p:cNvSpPr>
          <p:nvPr>
            <p:ph type="subTitle" idx="1"/>
          </p:nvPr>
        </p:nvSpPr>
        <p:spPr>
          <a:xfrm flipH="1">
            <a:off x="1902425" y="1477150"/>
            <a:ext cx="23346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609" name="Google Shape;609;p41"/>
          <p:cNvSpPr txBox="1">
            <a:spLocks noGrp="1"/>
          </p:cNvSpPr>
          <p:nvPr>
            <p:ph type="title" idx="2"/>
          </p:nvPr>
        </p:nvSpPr>
        <p:spPr>
          <a:xfrm flipH="1">
            <a:off x="5524765" y="3345116"/>
            <a:ext cx="17538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5500"/>
              <a:buNone/>
              <a:defRPr sz="9600">
                <a:solidFill>
                  <a:schemeClr val="lt1"/>
                </a:solidFill>
              </a:defRPr>
            </a:lvl1pPr>
            <a:lvl2pPr lvl="1" algn="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3">
  <p:cSld name="CUSTOM_18">
    <p:spTree>
      <p:nvGrpSpPr>
        <p:cNvPr id="1" name="Shape 610"/>
        <p:cNvGrpSpPr/>
        <p:nvPr/>
      </p:nvGrpSpPr>
      <p:grpSpPr>
        <a:xfrm>
          <a:off x="0" y="0"/>
          <a:ext cx="0" cy="0"/>
          <a:chOff x="0" y="0"/>
          <a:chExt cx="0" cy="0"/>
        </a:xfrm>
      </p:grpSpPr>
      <p:sp>
        <p:nvSpPr>
          <p:cNvPr id="611" name="Google Shape;611;p42"/>
          <p:cNvSpPr txBox="1">
            <a:spLocks noGrp="1"/>
          </p:cNvSpPr>
          <p:nvPr>
            <p:ph type="ctrTitle"/>
          </p:nvPr>
        </p:nvSpPr>
        <p:spPr>
          <a:xfrm flipH="1">
            <a:off x="4789075" y="2714231"/>
            <a:ext cx="30786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2"/>
              </a:buClr>
              <a:buSzPts val="2400"/>
              <a:buNone/>
              <a:defRPr sz="3600"/>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612" name="Google Shape;612;p42"/>
          <p:cNvSpPr txBox="1">
            <a:spLocks noGrp="1"/>
          </p:cNvSpPr>
          <p:nvPr>
            <p:ph type="subTitle" idx="1"/>
          </p:nvPr>
        </p:nvSpPr>
        <p:spPr>
          <a:xfrm flipH="1">
            <a:off x="4789300" y="3175675"/>
            <a:ext cx="23031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613" name="Google Shape;613;p42"/>
          <p:cNvSpPr txBox="1">
            <a:spLocks noGrp="1"/>
          </p:cNvSpPr>
          <p:nvPr>
            <p:ph type="title" idx="2"/>
          </p:nvPr>
        </p:nvSpPr>
        <p:spPr>
          <a:xfrm flipH="1">
            <a:off x="4789300" y="1390031"/>
            <a:ext cx="1753800" cy="1192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5500"/>
              <a:buNone/>
              <a:defRPr sz="9600">
                <a:solidFill>
                  <a:schemeClr val="dk2"/>
                </a:solidFill>
              </a:defRPr>
            </a:lvl1pPr>
            <a:lvl2pPr lvl="1" algn="l">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9pPr>
          </a:lstStyle>
          <a:p>
            <a:endParaRPr/>
          </a:p>
        </p:txBody>
      </p:sp>
      <p:sp>
        <p:nvSpPr>
          <p:cNvPr id="614" name="Google Shape;614;p42"/>
          <p:cNvSpPr/>
          <p:nvPr/>
        </p:nvSpPr>
        <p:spPr>
          <a:xfrm flipH="1">
            <a:off x="-165394" y="1887200"/>
            <a:ext cx="5956594" cy="3397249"/>
          </a:xfrm>
          <a:custGeom>
            <a:avLst/>
            <a:gdLst/>
            <a:ahLst/>
            <a:cxnLst/>
            <a:rect l="l" t="t" r="r" b="b"/>
            <a:pathLst>
              <a:path w="71345" h="54945" extrusionOk="0">
                <a:moveTo>
                  <a:pt x="67393" y="1"/>
                </a:moveTo>
                <a:cubicBezTo>
                  <a:pt x="59622" y="1"/>
                  <a:pt x="52117" y="4555"/>
                  <a:pt x="46670" y="10310"/>
                </a:cubicBezTo>
                <a:cubicBezTo>
                  <a:pt x="40457" y="16870"/>
                  <a:pt x="36140" y="24973"/>
                  <a:pt x="30615" y="32125"/>
                </a:cubicBezTo>
                <a:cubicBezTo>
                  <a:pt x="28848" y="34410"/>
                  <a:pt x="26924" y="36631"/>
                  <a:pt x="24519" y="38231"/>
                </a:cubicBezTo>
                <a:cubicBezTo>
                  <a:pt x="21365" y="40328"/>
                  <a:pt x="17594" y="41230"/>
                  <a:pt x="14072" y="42626"/>
                </a:cubicBezTo>
                <a:cubicBezTo>
                  <a:pt x="8128" y="44985"/>
                  <a:pt x="2586" y="49096"/>
                  <a:pt x="1" y="54945"/>
                </a:cubicBezTo>
                <a:cubicBezTo>
                  <a:pt x="19373" y="53022"/>
                  <a:pt x="70040" y="52999"/>
                  <a:pt x="70040" y="52999"/>
                </a:cubicBezTo>
                <a:cubicBezTo>
                  <a:pt x="70040" y="52999"/>
                  <a:pt x="71345" y="279"/>
                  <a:pt x="70684" y="279"/>
                </a:cubicBezTo>
                <a:lnTo>
                  <a:pt x="70684" y="279"/>
                </a:lnTo>
                <a:cubicBezTo>
                  <a:pt x="70683" y="279"/>
                  <a:pt x="70681" y="279"/>
                  <a:pt x="70680" y="280"/>
                </a:cubicBezTo>
                <a:cubicBezTo>
                  <a:pt x="69582" y="91"/>
                  <a:pt x="68485" y="1"/>
                  <a:pt x="673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5" name="Google Shape;615;p42"/>
          <p:cNvGrpSpPr/>
          <p:nvPr/>
        </p:nvGrpSpPr>
        <p:grpSpPr>
          <a:xfrm>
            <a:off x="988915" y="3175665"/>
            <a:ext cx="754387" cy="1389729"/>
            <a:chOff x="2224584" y="1875388"/>
            <a:chExt cx="383814" cy="707133"/>
          </a:xfrm>
        </p:grpSpPr>
        <p:sp>
          <p:nvSpPr>
            <p:cNvPr id="616" name="Google Shape;616;p42"/>
            <p:cNvSpPr/>
            <p:nvPr/>
          </p:nvSpPr>
          <p:spPr>
            <a:xfrm>
              <a:off x="2324733" y="1875388"/>
              <a:ext cx="174589" cy="707133"/>
            </a:xfrm>
            <a:custGeom>
              <a:avLst/>
              <a:gdLst/>
              <a:ahLst/>
              <a:cxnLst/>
              <a:rect l="l" t="t" r="r" b="b"/>
              <a:pathLst>
                <a:path w="4733" h="19170" extrusionOk="0">
                  <a:moveTo>
                    <a:pt x="3711" y="1"/>
                  </a:moveTo>
                  <a:lnTo>
                    <a:pt x="1" y="485"/>
                  </a:lnTo>
                  <a:lnTo>
                    <a:pt x="1936" y="19169"/>
                  </a:lnTo>
                  <a:lnTo>
                    <a:pt x="4732" y="18954"/>
                  </a:lnTo>
                  <a:lnTo>
                    <a:pt x="371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42"/>
            <p:cNvSpPr/>
            <p:nvPr/>
          </p:nvSpPr>
          <p:spPr>
            <a:xfrm>
              <a:off x="2224584" y="2029098"/>
              <a:ext cx="383814" cy="129955"/>
            </a:xfrm>
            <a:custGeom>
              <a:avLst/>
              <a:gdLst/>
              <a:ahLst/>
              <a:cxnLst/>
              <a:rect l="l" t="t" r="r" b="b"/>
              <a:pathLst>
                <a:path w="10405" h="3523" extrusionOk="0">
                  <a:moveTo>
                    <a:pt x="9786" y="1"/>
                  </a:moveTo>
                  <a:lnTo>
                    <a:pt x="0" y="28"/>
                  </a:lnTo>
                  <a:lnTo>
                    <a:pt x="269" y="3523"/>
                  </a:lnTo>
                  <a:lnTo>
                    <a:pt x="10405" y="3173"/>
                  </a:lnTo>
                  <a:lnTo>
                    <a:pt x="978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8" name="Google Shape;618;p42"/>
          <p:cNvGrpSpPr/>
          <p:nvPr/>
        </p:nvGrpSpPr>
        <p:grpSpPr>
          <a:xfrm>
            <a:off x="2904012" y="1345921"/>
            <a:ext cx="564066" cy="2783375"/>
            <a:chOff x="3857888" y="520768"/>
            <a:chExt cx="303473" cy="1497485"/>
          </a:xfrm>
        </p:grpSpPr>
        <p:sp>
          <p:nvSpPr>
            <p:cNvPr id="619" name="Google Shape;619;p42"/>
            <p:cNvSpPr/>
            <p:nvPr/>
          </p:nvSpPr>
          <p:spPr>
            <a:xfrm>
              <a:off x="3857888" y="901558"/>
              <a:ext cx="303473" cy="125012"/>
            </a:xfrm>
            <a:custGeom>
              <a:avLst/>
              <a:gdLst/>
              <a:ahLst/>
              <a:cxnLst/>
              <a:rect l="l" t="t" r="r" b="b"/>
              <a:pathLst>
                <a:path w="8227" h="3389" extrusionOk="0">
                  <a:moveTo>
                    <a:pt x="0" y="1"/>
                  </a:moveTo>
                  <a:lnTo>
                    <a:pt x="0" y="3388"/>
                  </a:lnTo>
                  <a:lnTo>
                    <a:pt x="8227" y="3388"/>
                  </a:lnTo>
                  <a:lnTo>
                    <a:pt x="822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42"/>
            <p:cNvSpPr/>
            <p:nvPr/>
          </p:nvSpPr>
          <p:spPr>
            <a:xfrm>
              <a:off x="3907465" y="822250"/>
              <a:ext cx="216235" cy="79345"/>
            </a:xfrm>
            <a:custGeom>
              <a:avLst/>
              <a:gdLst/>
              <a:ahLst/>
              <a:cxnLst/>
              <a:rect l="l" t="t" r="r" b="b"/>
              <a:pathLst>
                <a:path w="5862" h="2151" extrusionOk="0">
                  <a:moveTo>
                    <a:pt x="1" y="0"/>
                  </a:moveTo>
                  <a:lnTo>
                    <a:pt x="1" y="2151"/>
                  </a:lnTo>
                  <a:lnTo>
                    <a:pt x="5861" y="2151"/>
                  </a:lnTo>
                  <a:lnTo>
                    <a:pt x="5861" y="161"/>
                  </a:lnTo>
                  <a:lnTo>
                    <a:pt x="1"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42"/>
            <p:cNvSpPr/>
            <p:nvPr/>
          </p:nvSpPr>
          <p:spPr>
            <a:xfrm>
              <a:off x="3880685" y="988834"/>
              <a:ext cx="257881" cy="1029419"/>
            </a:xfrm>
            <a:custGeom>
              <a:avLst/>
              <a:gdLst/>
              <a:ahLst/>
              <a:cxnLst/>
              <a:rect l="l" t="t" r="r" b="b"/>
              <a:pathLst>
                <a:path w="6991" h="27907" extrusionOk="0">
                  <a:moveTo>
                    <a:pt x="1" y="1"/>
                  </a:moveTo>
                  <a:lnTo>
                    <a:pt x="404" y="10028"/>
                  </a:lnTo>
                  <a:lnTo>
                    <a:pt x="1022" y="10297"/>
                  </a:lnTo>
                  <a:lnTo>
                    <a:pt x="1022" y="13684"/>
                  </a:lnTo>
                  <a:lnTo>
                    <a:pt x="565" y="13765"/>
                  </a:lnTo>
                  <a:lnTo>
                    <a:pt x="1130" y="27906"/>
                  </a:lnTo>
                  <a:lnTo>
                    <a:pt x="6184" y="27906"/>
                  </a:lnTo>
                  <a:lnTo>
                    <a:pt x="6614" y="13765"/>
                  </a:lnTo>
                  <a:lnTo>
                    <a:pt x="6238" y="13604"/>
                  </a:lnTo>
                  <a:lnTo>
                    <a:pt x="6238" y="10190"/>
                  </a:lnTo>
                  <a:lnTo>
                    <a:pt x="6722" y="10109"/>
                  </a:lnTo>
                  <a:lnTo>
                    <a:pt x="6991" y="511"/>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42"/>
            <p:cNvSpPr/>
            <p:nvPr/>
          </p:nvSpPr>
          <p:spPr>
            <a:xfrm>
              <a:off x="3937233" y="520768"/>
              <a:ext cx="17854" cy="29768"/>
            </a:xfrm>
            <a:custGeom>
              <a:avLst/>
              <a:gdLst/>
              <a:ahLst/>
              <a:cxnLst/>
              <a:rect l="l" t="t" r="r" b="b"/>
              <a:pathLst>
                <a:path w="484" h="807" extrusionOk="0">
                  <a:moveTo>
                    <a:pt x="242" y="0"/>
                  </a:moveTo>
                  <a:cubicBezTo>
                    <a:pt x="108" y="0"/>
                    <a:pt x="0" y="188"/>
                    <a:pt x="0" y="404"/>
                  </a:cubicBezTo>
                  <a:cubicBezTo>
                    <a:pt x="0" y="645"/>
                    <a:pt x="108" y="807"/>
                    <a:pt x="242" y="807"/>
                  </a:cubicBezTo>
                  <a:cubicBezTo>
                    <a:pt x="376" y="807"/>
                    <a:pt x="484" y="645"/>
                    <a:pt x="484" y="404"/>
                  </a:cubicBezTo>
                  <a:cubicBezTo>
                    <a:pt x="484" y="188"/>
                    <a:pt x="376" y="0"/>
                    <a:pt x="2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42"/>
            <p:cNvSpPr/>
            <p:nvPr/>
          </p:nvSpPr>
          <p:spPr>
            <a:xfrm>
              <a:off x="3892600" y="522760"/>
              <a:ext cx="18886" cy="29768"/>
            </a:xfrm>
            <a:custGeom>
              <a:avLst/>
              <a:gdLst/>
              <a:ahLst/>
              <a:cxnLst/>
              <a:rect l="l" t="t" r="r" b="b"/>
              <a:pathLst>
                <a:path w="512" h="807" extrusionOk="0">
                  <a:moveTo>
                    <a:pt x="269" y="0"/>
                  </a:moveTo>
                  <a:cubicBezTo>
                    <a:pt x="135" y="0"/>
                    <a:pt x="0" y="161"/>
                    <a:pt x="0" y="403"/>
                  </a:cubicBezTo>
                  <a:cubicBezTo>
                    <a:pt x="0" y="618"/>
                    <a:pt x="135" y="807"/>
                    <a:pt x="269" y="807"/>
                  </a:cubicBezTo>
                  <a:cubicBezTo>
                    <a:pt x="404" y="807"/>
                    <a:pt x="511" y="618"/>
                    <a:pt x="511" y="403"/>
                  </a:cubicBezTo>
                  <a:cubicBezTo>
                    <a:pt x="511" y="161"/>
                    <a:pt x="404" y="0"/>
                    <a:pt x="2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4" name="Google Shape;624;p42"/>
          <p:cNvSpPr/>
          <p:nvPr/>
        </p:nvSpPr>
        <p:spPr>
          <a:xfrm rot="-402127">
            <a:off x="-232823" y="3863397"/>
            <a:ext cx="4589490" cy="1851916"/>
          </a:xfrm>
          <a:custGeom>
            <a:avLst/>
            <a:gdLst/>
            <a:ahLst/>
            <a:cxnLst/>
            <a:rect l="l" t="t" r="r" b="b"/>
            <a:pathLst>
              <a:path w="124420" h="50205" extrusionOk="0">
                <a:moveTo>
                  <a:pt x="45220" y="1"/>
                </a:moveTo>
                <a:lnTo>
                  <a:pt x="45220" y="1"/>
                </a:lnTo>
                <a:cubicBezTo>
                  <a:pt x="45270" y="634"/>
                  <a:pt x="45328" y="1267"/>
                  <a:pt x="45392" y="1900"/>
                </a:cubicBezTo>
                <a:lnTo>
                  <a:pt x="45392" y="1900"/>
                </a:lnTo>
                <a:cubicBezTo>
                  <a:pt x="45360" y="1267"/>
                  <a:pt x="45302" y="633"/>
                  <a:pt x="45220" y="1"/>
                </a:cubicBezTo>
                <a:close/>
                <a:moveTo>
                  <a:pt x="68179" y="9787"/>
                </a:moveTo>
                <a:cubicBezTo>
                  <a:pt x="68178" y="9788"/>
                  <a:pt x="68177" y="9789"/>
                  <a:pt x="68176" y="9790"/>
                </a:cubicBezTo>
                <a:lnTo>
                  <a:pt x="68176" y="9790"/>
                </a:lnTo>
                <a:cubicBezTo>
                  <a:pt x="68177" y="9789"/>
                  <a:pt x="68178" y="9788"/>
                  <a:pt x="68179" y="9787"/>
                </a:cubicBezTo>
                <a:close/>
                <a:moveTo>
                  <a:pt x="45392" y="1900"/>
                </a:moveTo>
                <a:lnTo>
                  <a:pt x="45392" y="1900"/>
                </a:lnTo>
                <a:cubicBezTo>
                  <a:pt x="45568" y="5381"/>
                  <a:pt x="44980" y="8846"/>
                  <a:pt x="43660" y="12099"/>
                </a:cubicBezTo>
                <a:cubicBezTo>
                  <a:pt x="42343" y="8953"/>
                  <a:pt x="41563" y="5646"/>
                  <a:pt x="41295" y="2286"/>
                </a:cubicBezTo>
                <a:cubicBezTo>
                  <a:pt x="41106" y="6372"/>
                  <a:pt x="39493" y="10244"/>
                  <a:pt x="36697" y="13255"/>
                </a:cubicBezTo>
                <a:lnTo>
                  <a:pt x="35434" y="9303"/>
                </a:lnTo>
                <a:cubicBezTo>
                  <a:pt x="34412" y="10808"/>
                  <a:pt x="33122" y="12099"/>
                  <a:pt x="31643" y="13147"/>
                </a:cubicBezTo>
                <a:lnTo>
                  <a:pt x="30299" y="11588"/>
                </a:lnTo>
                <a:cubicBezTo>
                  <a:pt x="29761" y="12287"/>
                  <a:pt x="29009" y="12744"/>
                  <a:pt x="28148" y="12932"/>
                </a:cubicBezTo>
                <a:cubicBezTo>
                  <a:pt x="28041" y="11964"/>
                  <a:pt x="27933" y="10996"/>
                  <a:pt x="27826" y="10029"/>
                </a:cubicBezTo>
                <a:cubicBezTo>
                  <a:pt x="27745" y="11077"/>
                  <a:pt x="27234" y="12045"/>
                  <a:pt x="26428" y="12690"/>
                </a:cubicBezTo>
                <a:cubicBezTo>
                  <a:pt x="25971" y="10109"/>
                  <a:pt x="25971" y="7448"/>
                  <a:pt x="26401" y="4867"/>
                </a:cubicBezTo>
                <a:lnTo>
                  <a:pt x="26401" y="4867"/>
                </a:lnTo>
                <a:cubicBezTo>
                  <a:pt x="25245" y="8227"/>
                  <a:pt x="23417" y="11319"/>
                  <a:pt x="21051" y="13980"/>
                </a:cubicBezTo>
                <a:cubicBezTo>
                  <a:pt x="20244" y="11642"/>
                  <a:pt x="20029" y="9168"/>
                  <a:pt x="20379" y="6722"/>
                </a:cubicBezTo>
                <a:lnTo>
                  <a:pt x="20379" y="6722"/>
                </a:lnTo>
                <a:cubicBezTo>
                  <a:pt x="18927" y="9464"/>
                  <a:pt x="17126" y="12018"/>
                  <a:pt x="14975" y="14249"/>
                </a:cubicBezTo>
                <a:cubicBezTo>
                  <a:pt x="15029" y="12636"/>
                  <a:pt x="15056" y="10996"/>
                  <a:pt x="15110" y="9383"/>
                </a:cubicBezTo>
                <a:lnTo>
                  <a:pt x="15110" y="9383"/>
                </a:lnTo>
                <a:cubicBezTo>
                  <a:pt x="14169" y="11991"/>
                  <a:pt x="13201" y="14626"/>
                  <a:pt x="11480" y="16776"/>
                </a:cubicBezTo>
                <a:cubicBezTo>
                  <a:pt x="8684" y="20218"/>
                  <a:pt x="4007" y="19196"/>
                  <a:pt x="1748" y="22960"/>
                </a:cubicBezTo>
                <a:cubicBezTo>
                  <a:pt x="1" y="25917"/>
                  <a:pt x="1076" y="29923"/>
                  <a:pt x="3442" y="32477"/>
                </a:cubicBezTo>
                <a:cubicBezTo>
                  <a:pt x="5781" y="35031"/>
                  <a:pt x="9115" y="36375"/>
                  <a:pt x="12394" y="37504"/>
                </a:cubicBezTo>
                <a:cubicBezTo>
                  <a:pt x="21320" y="40623"/>
                  <a:pt x="30568" y="42666"/>
                  <a:pt x="39870" y="44413"/>
                </a:cubicBezTo>
                <a:cubicBezTo>
                  <a:pt x="51914" y="46671"/>
                  <a:pt x="64039" y="48473"/>
                  <a:pt x="76271" y="49333"/>
                </a:cubicBezTo>
                <a:cubicBezTo>
                  <a:pt x="84175" y="49871"/>
                  <a:pt x="92132" y="50032"/>
                  <a:pt x="100063" y="50193"/>
                </a:cubicBezTo>
                <a:cubicBezTo>
                  <a:pt x="100461" y="50201"/>
                  <a:pt x="100854" y="50204"/>
                  <a:pt x="101240" y="50204"/>
                </a:cubicBezTo>
                <a:cubicBezTo>
                  <a:pt x="107953" y="50204"/>
                  <a:pt x="113001" y="49080"/>
                  <a:pt x="119178" y="46080"/>
                </a:cubicBezTo>
                <a:cubicBezTo>
                  <a:pt x="119984" y="45757"/>
                  <a:pt x="120764" y="45247"/>
                  <a:pt x="121409" y="44628"/>
                </a:cubicBezTo>
                <a:cubicBezTo>
                  <a:pt x="124420" y="41456"/>
                  <a:pt x="118640" y="38445"/>
                  <a:pt x="116355" y="37235"/>
                </a:cubicBezTo>
                <a:lnTo>
                  <a:pt x="109714" y="33713"/>
                </a:lnTo>
                <a:cubicBezTo>
                  <a:pt x="108666" y="33149"/>
                  <a:pt x="107456" y="32288"/>
                  <a:pt x="107644" y="31132"/>
                </a:cubicBezTo>
                <a:lnTo>
                  <a:pt x="107644" y="31132"/>
                </a:lnTo>
                <a:cubicBezTo>
                  <a:pt x="106865" y="31643"/>
                  <a:pt x="105951" y="31939"/>
                  <a:pt x="104983" y="31993"/>
                </a:cubicBezTo>
                <a:lnTo>
                  <a:pt x="104929" y="29089"/>
                </a:lnTo>
                <a:cubicBezTo>
                  <a:pt x="104015" y="29627"/>
                  <a:pt x="103020" y="29950"/>
                  <a:pt x="101972" y="30084"/>
                </a:cubicBezTo>
                <a:lnTo>
                  <a:pt x="101811" y="27987"/>
                </a:lnTo>
                <a:lnTo>
                  <a:pt x="100144" y="28740"/>
                </a:lnTo>
                <a:cubicBezTo>
                  <a:pt x="99740" y="27987"/>
                  <a:pt x="99525" y="27154"/>
                  <a:pt x="99525" y="26293"/>
                </a:cubicBezTo>
                <a:cubicBezTo>
                  <a:pt x="98606" y="26600"/>
                  <a:pt x="97650" y="26746"/>
                  <a:pt x="96688" y="26746"/>
                </a:cubicBezTo>
                <a:cubicBezTo>
                  <a:pt x="96469" y="26746"/>
                  <a:pt x="96250" y="26738"/>
                  <a:pt x="96030" y="26724"/>
                </a:cubicBezTo>
                <a:lnTo>
                  <a:pt x="96057" y="24116"/>
                </a:lnTo>
                <a:lnTo>
                  <a:pt x="96057" y="24116"/>
                </a:lnTo>
                <a:cubicBezTo>
                  <a:pt x="94848" y="24761"/>
                  <a:pt x="93476" y="25110"/>
                  <a:pt x="92079" y="25164"/>
                </a:cubicBezTo>
                <a:lnTo>
                  <a:pt x="92536" y="20970"/>
                </a:lnTo>
                <a:lnTo>
                  <a:pt x="92536" y="20970"/>
                </a:lnTo>
                <a:cubicBezTo>
                  <a:pt x="91460" y="21696"/>
                  <a:pt x="90250" y="22180"/>
                  <a:pt x="88960" y="22368"/>
                </a:cubicBezTo>
                <a:cubicBezTo>
                  <a:pt x="89740" y="19949"/>
                  <a:pt x="90519" y="17529"/>
                  <a:pt x="91299" y="15110"/>
                </a:cubicBezTo>
                <a:lnTo>
                  <a:pt x="91299" y="15110"/>
                </a:lnTo>
                <a:cubicBezTo>
                  <a:pt x="88852" y="16938"/>
                  <a:pt x="86567" y="18954"/>
                  <a:pt x="84470" y="21159"/>
                </a:cubicBezTo>
                <a:cubicBezTo>
                  <a:pt x="86298" y="17449"/>
                  <a:pt x="88153" y="13739"/>
                  <a:pt x="89982" y="10002"/>
                </a:cubicBezTo>
                <a:lnTo>
                  <a:pt x="89982" y="10002"/>
                </a:lnTo>
                <a:cubicBezTo>
                  <a:pt x="86648" y="12287"/>
                  <a:pt x="83798" y="15190"/>
                  <a:pt x="81594" y="18578"/>
                </a:cubicBezTo>
                <a:cubicBezTo>
                  <a:pt x="82293" y="16104"/>
                  <a:pt x="82992" y="13658"/>
                  <a:pt x="83691" y="11211"/>
                </a:cubicBezTo>
                <a:lnTo>
                  <a:pt x="83691" y="11211"/>
                </a:lnTo>
                <a:lnTo>
                  <a:pt x="75867" y="17314"/>
                </a:lnTo>
                <a:lnTo>
                  <a:pt x="76163" y="14921"/>
                </a:lnTo>
                <a:lnTo>
                  <a:pt x="76163" y="14921"/>
                </a:lnTo>
                <a:cubicBezTo>
                  <a:pt x="75384" y="15862"/>
                  <a:pt x="74389" y="16588"/>
                  <a:pt x="73260" y="17045"/>
                </a:cubicBezTo>
                <a:cubicBezTo>
                  <a:pt x="73098" y="16212"/>
                  <a:pt x="72883" y="15405"/>
                  <a:pt x="72641" y="14599"/>
                </a:cubicBezTo>
                <a:cubicBezTo>
                  <a:pt x="71163" y="15083"/>
                  <a:pt x="70141" y="15809"/>
                  <a:pt x="68851" y="16561"/>
                </a:cubicBezTo>
                <a:cubicBezTo>
                  <a:pt x="68636" y="15514"/>
                  <a:pt x="67563" y="10606"/>
                  <a:pt x="68176" y="9790"/>
                </a:cubicBezTo>
                <a:lnTo>
                  <a:pt x="68176" y="9790"/>
                </a:lnTo>
                <a:cubicBezTo>
                  <a:pt x="67075" y="11241"/>
                  <a:pt x="66162" y="12826"/>
                  <a:pt x="65436" y="14518"/>
                </a:cubicBezTo>
                <a:cubicBezTo>
                  <a:pt x="64979" y="13174"/>
                  <a:pt x="64845" y="11749"/>
                  <a:pt x="65114" y="10351"/>
                </a:cubicBezTo>
                <a:lnTo>
                  <a:pt x="65114" y="10351"/>
                </a:lnTo>
                <a:cubicBezTo>
                  <a:pt x="64173" y="12179"/>
                  <a:pt x="62775" y="13819"/>
                  <a:pt x="61915" y="15647"/>
                </a:cubicBezTo>
                <a:lnTo>
                  <a:pt x="61054" y="11884"/>
                </a:lnTo>
                <a:lnTo>
                  <a:pt x="58124" y="15809"/>
                </a:lnTo>
                <a:lnTo>
                  <a:pt x="59898" y="6184"/>
                </a:lnTo>
                <a:lnTo>
                  <a:pt x="53930" y="14921"/>
                </a:lnTo>
                <a:cubicBezTo>
                  <a:pt x="54253" y="11830"/>
                  <a:pt x="54548" y="8765"/>
                  <a:pt x="54871" y="5700"/>
                </a:cubicBezTo>
                <a:lnTo>
                  <a:pt x="54871" y="5700"/>
                </a:lnTo>
                <a:cubicBezTo>
                  <a:pt x="53312" y="7797"/>
                  <a:pt x="51968" y="10029"/>
                  <a:pt x="50812" y="12367"/>
                </a:cubicBezTo>
                <a:cubicBezTo>
                  <a:pt x="50193" y="9518"/>
                  <a:pt x="50139" y="6561"/>
                  <a:pt x="50597" y="3684"/>
                </a:cubicBezTo>
                <a:lnTo>
                  <a:pt x="50597" y="3684"/>
                </a:lnTo>
                <a:cubicBezTo>
                  <a:pt x="49387" y="6453"/>
                  <a:pt x="48204" y="9222"/>
                  <a:pt x="46994" y="11991"/>
                </a:cubicBezTo>
                <a:cubicBezTo>
                  <a:pt x="46269" y="8660"/>
                  <a:pt x="45735" y="5291"/>
                  <a:pt x="45392" y="19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
  <p:cSld name="CUSTOM_11">
    <p:spTree>
      <p:nvGrpSpPr>
        <p:cNvPr id="1" name="Shape 625"/>
        <p:cNvGrpSpPr/>
        <p:nvPr/>
      </p:nvGrpSpPr>
      <p:grpSpPr>
        <a:xfrm>
          <a:off x="0" y="0"/>
          <a:ext cx="0" cy="0"/>
          <a:chOff x="0" y="0"/>
          <a:chExt cx="0" cy="0"/>
        </a:xfrm>
      </p:grpSpPr>
      <p:sp>
        <p:nvSpPr>
          <p:cNvPr id="626" name="Google Shape;626;p43"/>
          <p:cNvSpPr txBox="1">
            <a:spLocks noGrp="1"/>
          </p:cNvSpPr>
          <p:nvPr>
            <p:ph type="title"/>
          </p:nvPr>
        </p:nvSpPr>
        <p:spPr>
          <a:xfrm>
            <a:off x="713225" y="445025"/>
            <a:ext cx="3949500" cy="94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Pontano Sans"/>
                <a:ea typeface="Pontano Sans"/>
                <a:cs typeface="Pontano Sans"/>
                <a:sym typeface="Pontano Sans"/>
              </a:defRPr>
            </a:lvl2pPr>
            <a:lvl3pPr lvl="2" algn="l">
              <a:lnSpc>
                <a:spcPct val="100000"/>
              </a:lnSpc>
              <a:spcBef>
                <a:spcPts val="0"/>
              </a:spcBef>
              <a:spcAft>
                <a:spcPts val="0"/>
              </a:spcAft>
              <a:buSzPts val="2800"/>
              <a:buNone/>
              <a:defRPr>
                <a:latin typeface="Pontano Sans"/>
                <a:ea typeface="Pontano Sans"/>
                <a:cs typeface="Pontano Sans"/>
                <a:sym typeface="Pontano Sans"/>
              </a:defRPr>
            </a:lvl3pPr>
            <a:lvl4pPr lvl="3" algn="l">
              <a:lnSpc>
                <a:spcPct val="100000"/>
              </a:lnSpc>
              <a:spcBef>
                <a:spcPts val="0"/>
              </a:spcBef>
              <a:spcAft>
                <a:spcPts val="0"/>
              </a:spcAft>
              <a:buSzPts val="2800"/>
              <a:buNone/>
              <a:defRPr>
                <a:latin typeface="Pontano Sans"/>
                <a:ea typeface="Pontano Sans"/>
                <a:cs typeface="Pontano Sans"/>
                <a:sym typeface="Pontano Sans"/>
              </a:defRPr>
            </a:lvl4pPr>
            <a:lvl5pPr lvl="4" algn="l">
              <a:lnSpc>
                <a:spcPct val="100000"/>
              </a:lnSpc>
              <a:spcBef>
                <a:spcPts val="0"/>
              </a:spcBef>
              <a:spcAft>
                <a:spcPts val="0"/>
              </a:spcAft>
              <a:buSzPts val="2800"/>
              <a:buNone/>
              <a:defRPr>
                <a:latin typeface="Pontano Sans"/>
                <a:ea typeface="Pontano Sans"/>
                <a:cs typeface="Pontano Sans"/>
                <a:sym typeface="Pontano Sans"/>
              </a:defRPr>
            </a:lvl5pPr>
            <a:lvl6pPr lvl="5" algn="l">
              <a:lnSpc>
                <a:spcPct val="100000"/>
              </a:lnSpc>
              <a:spcBef>
                <a:spcPts val="0"/>
              </a:spcBef>
              <a:spcAft>
                <a:spcPts val="0"/>
              </a:spcAft>
              <a:buSzPts val="2800"/>
              <a:buNone/>
              <a:defRPr>
                <a:latin typeface="Pontano Sans"/>
                <a:ea typeface="Pontano Sans"/>
                <a:cs typeface="Pontano Sans"/>
                <a:sym typeface="Pontano Sans"/>
              </a:defRPr>
            </a:lvl6pPr>
            <a:lvl7pPr lvl="6" algn="l">
              <a:lnSpc>
                <a:spcPct val="100000"/>
              </a:lnSpc>
              <a:spcBef>
                <a:spcPts val="0"/>
              </a:spcBef>
              <a:spcAft>
                <a:spcPts val="0"/>
              </a:spcAft>
              <a:buSzPts val="2800"/>
              <a:buNone/>
              <a:defRPr>
                <a:latin typeface="Pontano Sans"/>
                <a:ea typeface="Pontano Sans"/>
                <a:cs typeface="Pontano Sans"/>
                <a:sym typeface="Pontano Sans"/>
              </a:defRPr>
            </a:lvl7pPr>
            <a:lvl8pPr lvl="7" algn="l">
              <a:lnSpc>
                <a:spcPct val="100000"/>
              </a:lnSpc>
              <a:spcBef>
                <a:spcPts val="0"/>
              </a:spcBef>
              <a:spcAft>
                <a:spcPts val="0"/>
              </a:spcAft>
              <a:buSzPts val="2800"/>
              <a:buNone/>
              <a:defRPr>
                <a:latin typeface="Pontano Sans"/>
                <a:ea typeface="Pontano Sans"/>
                <a:cs typeface="Pontano Sans"/>
                <a:sym typeface="Pontano Sans"/>
              </a:defRPr>
            </a:lvl8pPr>
            <a:lvl9pPr lvl="8" algn="l">
              <a:lnSpc>
                <a:spcPct val="100000"/>
              </a:lnSpc>
              <a:spcBef>
                <a:spcPts val="0"/>
              </a:spcBef>
              <a:spcAft>
                <a:spcPts val="0"/>
              </a:spcAft>
              <a:buSzPts val="2800"/>
              <a:buNone/>
              <a:defRPr>
                <a:latin typeface="Pontano Sans"/>
                <a:ea typeface="Pontano Sans"/>
                <a:cs typeface="Pontano Sans"/>
                <a:sym typeface="Pontano Sans"/>
              </a:defRPr>
            </a:lvl9pPr>
          </a:lstStyle>
          <a:p>
            <a:endParaRPr/>
          </a:p>
        </p:txBody>
      </p:sp>
      <p:sp>
        <p:nvSpPr>
          <p:cNvPr id="627" name="Google Shape;627;p43"/>
          <p:cNvSpPr txBox="1">
            <a:spLocks noGrp="1"/>
          </p:cNvSpPr>
          <p:nvPr>
            <p:ph type="ctrTitle" idx="2"/>
          </p:nvPr>
        </p:nvSpPr>
        <p:spPr>
          <a:xfrm>
            <a:off x="1775250" y="2233954"/>
            <a:ext cx="14334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28" name="Google Shape;628;p43"/>
          <p:cNvSpPr txBox="1">
            <a:spLocks noGrp="1"/>
          </p:cNvSpPr>
          <p:nvPr>
            <p:ph type="subTitle" idx="1"/>
          </p:nvPr>
        </p:nvSpPr>
        <p:spPr>
          <a:xfrm>
            <a:off x="1520250" y="2477675"/>
            <a:ext cx="1688400" cy="497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629" name="Google Shape;629;p43"/>
          <p:cNvSpPr txBox="1">
            <a:spLocks noGrp="1"/>
          </p:cNvSpPr>
          <p:nvPr>
            <p:ph type="ctrTitle" idx="3"/>
          </p:nvPr>
        </p:nvSpPr>
        <p:spPr>
          <a:xfrm>
            <a:off x="5971080" y="3033829"/>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30" name="Google Shape;630;p43"/>
          <p:cNvSpPr txBox="1">
            <a:spLocks noGrp="1"/>
          </p:cNvSpPr>
          <p:nvPr>
            <p:ph type="subTitle" idx="4"/>
          </p:nvPr>
        </p:nvSpPr>
        <p:spPr>
          <a:xfrm>
            <a:off x="5971073" y="3270505"/>
            <a:ext cx="1688400" cy="49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631" name="Google Shape;631;p43"/>
          <p:cNvSpPr txBox="1">
            <a:spLocks noGrp="1"/>
          </p:cNvSpPr>
          <p:nvPr>
            <p:ph type="ctrTitle" idx="5"/>
          </p:nvPr>
        </p:nvSpPr>
        <p:spPr>
          <a:xfrm>
            <a:off x="1741075" y="3617529"/>
            <a:ext cx="14334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32" name="Google Shape;632;p43"/>
          <p:cNvSpPr txBox="1">
            <a:spLocks noGrp="1"/>
          </p:cNvSpPr>
          <p:nvPr>
            <p:ph type="subTitle" idx="6"/>
          </p:nvPr>
        </p:nvSpPr>
        <p:spPr>
          <a:xfrm>
            <a:off x="1490174" y="3854197"/>
            <a:ext cx="1688400" cy="497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633" name="Google Shape;633;p43"/>
          <p:cNvSpPr txBox="1">
            <a:spLocks noGrp="1"/>
          </p:cNvSpPr>
          <p:nvPr>
            <p:ph type="ctrTitle" idx="7"/>
          </p:nvPr>
        </p:nvSpPr>
        <p:spPr>
          <a:xfrm>
            <a:off x="5971077" y="1637692"/>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34" name="Google Shape;634;p43"/>
          <p:cNvSpPr txBox="1">
            <a:spLocks noGrp="1"/>
          </p:cNvSpPr>
          <p:nvPr>
            <p:ph type="subTitle" idx="8"/>
          </p:nvPr>
        </p:nvSpPr>
        <p:spPr>
          <a:xfrm>
            <a:off x="5971073" y="1881425"/>
            <a:ext cx="1688400" cy="49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635" name="Google Shape;635;p43"/>
          <p:cNvSpPr/>
          <p:nvPr/>
        </p:nvSpPr>
        <p:spPr>
          <a:xfrm rot="-570781">
            <a:off x="6136615" y="2651267"/>
            <a:ext cx="3676437" cy="2770207"/>
          </a:xfrm>
          <a:custGeom>
            <a:avLst/>
            <a:gdLst/>
            <a:ahLst/>
            <a:cxnLst/>
            <a:rect l="l" t="t" r="r" b="b"/>
            <a:pathLst>
              <a:path w="48863" h="37631" extrusionOk="0">
                <a:moveTo>
                  <a:pt x="46156" y="0"/>
                </a:moveTo>
                <a:cubicBezTo>
                  <a:pt x="40834" y="0"/>
                  <a:pt x="35694" y="3120"/>
                  <a:pt x="31963" y="7061"/>
                </a:cubicBezTo>
                <a:cubicBezTo>
                  <a:pt x="27708" y="11554"/>
                  <a:pt x="24752" y="17103"/>
                  <a:pt x="20967" y="22001"/>
                </a:cubicBezTo>
                <a:cubicBezTo>
                  <a:pt x="19758" y="23566"/>
                  <a:pt x="18439" y="25088"/>
                  <a:pt x="16793" y="26183"/>
                </a:cubicBezTo>
                <a:cubicBezTo>
                  <a:pt x="14633" y="27620"/>
                  <a:pt x="12050" y="28237"/>
                  <a:pt x="9637" y="29193"/>
                </a:cubicBezTo>
                <a:cubicBezTo>
                  <a:pt x="5567" y="30809"/>
                  <a:pt x="1772" y="33625"/>
                  <a:pt x="1" y="37630"/>
                </a:cubicBezTo>
                <a:cubicBezTo>
                  <a:pt x="13268" y="36313"/>
                  <a:pt x="47968" y="36298"/>
                  <a:pt x="47968" y="36298"/>
                </a:cubicBezTo>
                <a:cubicBezTo>
                  <a:pt x="47968" y="36298"/>
                  <a:pt x="48862" y="191"/>
                  <a:pt x="48410" y="191"/>
                </a:cubicBezTo>
                <a:lnTo>
                  <a:pt x="48410" y="191"/>
                </a:lnTo>
                <a:cubicBezTo>
                  <a:pt x="48409" y="191"/>
                  <a:pt x="48408" y="191"/>
                  <a:pt x="48407" y="192"/>
                </a:cubicBezTo>
                <a:cubicBezTo>
                  <a:pt x="47655" y="62"/>
                  <a:pt x="46904" y="0"/>
                  <a:pt x="461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 1">
  <p:cSld name="CUSTOM_19">
    <p:spTree>
      <p:nvGrpSpPr>
        <p:cNvPr id="1" name="Shape 636"/>
        <p:cNvGrpSpPr/>
        <p:nvPr/>
      </p:nvGrpSpPr>
      <p:grpSpPr>
        <a:xfrm>
          <a:off x="0" y="0"/>
          <a:ext cx="0" cy="0"/>
          <a:chOff x="0" y="0"/>
          <a:chExt cx="0" cy="0"/>
        </a:xfrm>
      </p:grpSpPr>
      <p:sp>
        <p:nvSpPr>
          <p:cNvPr id="637" name="Google Shape;637;p44"/>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8" name="Google Shape;638;p44"/>
          <p:cNvSpPr txBox="1">
            <a:spLocks noGrp="1"/>
          </p:cNvSpPr>
          <p:nvPr>
            <p:ph type="subTitle" idx="1"/>
          </p:nvPr>
        </p:nvSpPr>
        <p:spPr>
          <a:xfrm>
            <a:off x="1219250" y="2001825"/>
            <a:ext cx="1412100" cy="59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a:endParaRPr/>
          </a:p>
        </p:txBody>
      </p:sp>
      <p:sp>
        <p:nvSpPr>
          <p:cNvPr id="639" name="Google Shape;639;p44"/>
          <p:cNvSpPr txBox="1">
            <a:spLocks noGrp="1"/>
          </p:cNvSpPr>
          <p:nvPr>
            <p:ph type="subTitle" idx="2"/>
          </p:nvPr>
        </p:nvSpPr>
        <p:spPr>
          <a:xfrm>
            <a:off x="1064487" y="1692650"/>
            <a:ext cx="1566900" cy="36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000">
                <a:solidFill>
                  <a:schemeClr val="lt2"/>
                </a:solidFill>
                <a:latin typeface="Creepster"/>
                <a:ea typeface="Creepster"/>
                <a:cs typeface="Creepster"/>
                <a:sym typeface="Creepster"/>
              </a:defRPr>
            </a:lvl1pPr>
            <a:lvl2pPr lvl="1"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2pPr>
            <a:lvl3pPr lvl="2"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3pPr>
            <a:lvl4pPr lvl="3"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4pPr>
            <a:lvl5pPr lvl="4"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5pPr>
            <a:lvl6pPr lvl="5"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6pPr>
            <a:lvl7pPr lvl="6"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7pPr>
            <a:lvl8pPr lvl="7"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8pPr>
            <a:lvl9pPr lvl="8"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9pPr>
          </a:lstStyle>
          <a:p>
            <a:endParaRPr/>
          </a:p>
        </p:txBody>
      </p:sp>
      <p:sp>
        <p:nvSpPr>
          <p:cNvPr id="640" name="Google Shape;640;p44"/>
          <p:cNvSpPr txBox="1">
            <a:spLocks noGrp="1"/>
          </p:cNvSpPr>
          <p:nvPr>
            <p:ph type="subTitle" idx="3"/>
          </p:nvPr>
        </p:nvSpPr>
        <p:spPr>
          <a:xfrm>
            <a:off x="6512575" y="2001825"/>
            <a:ext cx="1412100" cy="5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641" name="Google Shape;641;p44"/>
          <p:cNvSpPr txBox="1">
            <a:spLocks noGrp="1"/>
          </p:cNvSpPr>
          <p:nvPr>
            <p:ph type="subTitle" idx="4"/>
          </p:nvPr>
        </p:nvSpPr>
        <p:spPr>
          <a:xfrm>
            <a:off x="6512575" y="1692650"/>
            <a:ext cx="1595400" cy="3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000">
                <a:solidFill>
                  <a:schemeClr val="lt2"/>
                </a:solidFill>
                <a:latin typeface="Creepster"/>
                <a:ea typeface="Creepster"/>
                <a:cs typeface="Creepster"/>
                <a:sym typeface="Creepster"/>
              </a:defRPr>
            </a:lvl1pPr>
            <a:lvl2pPr lvl="1"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2pPr>
            <a:lvl3pPr lvl="2"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3pPr>
            <a:lvl4pPr lvl="3"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4pPr>
            <a:lvl5pPr lvl="4"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5pPr>
            <a:lvl6pPr lvl="5"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6pPr>
            <a:lvl7pPr lvl="6"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7pPr>
            <a:lvl8pPr lvl="7"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8pPr>
            <a:lvl9pPr lvl="8"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9pPr>
          </a:lstStyle>
          <a:p>
            <a:endParaRPr/>
          </a:p>
        </p:txBody>
      </p:sp>
      <p:sp>
        <p:nvSpPr>
          <p:cNvPr id="642" name="Google Shape;642;p44"/>
          <p:cNvSpPr txBox="1">
            <a:spLocks noGrp="1"/>
          </p:cNvSpPr>
          <p:nvPr>
            <p:ph type="subTitle" idx="5"/>
          </p:nvPr>
        </p:nvSpPr>
        <p:spPr>
          <a:xfrm>
            <a:off x="1219250" y="3714200"/>
            <a:ext cx="1412100" cy="59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a:endParaRPr/>
          </a:p>
        </p:txBody>
      </p:sp>
      <p:sp>
        <p:nvSpPr>
          <p:cNvPr id="643" name="Google Shape;643;p44"/>
          <p:cNvSpPr txBox="1">
            <a:spLocks noGrp="1"/>
          </p:cNvSpPr>
          <p:nvPr>
            <p:ph type="subTitle" idx="6"/>
          </p:nvPr>
        </p:nvSpPr>
        <p:spPr>
          <a:xfrm>
            <a:off x="1064487" y="3405025"/>
            <a:ext cx="1566900" cy="36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000">
                <a:solidFill>
                  <a:schemeClr val="lt2"/>
                </a:solidFill>
                <a:latin typeface="Creepster"/>
                <a:ea typeface="Creepster"/>
                <a:cs typeface="Creepster"/>
                <a:sym typeface="Creepster"/>
              </a:defRPr>
            </a:lvl1pPr>
            <a:lvl2pPr lvl="1"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2pPr>
            <a:lvl3pPr lvl="2"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3pPr>
            <a:lvl4pPr lvl="3"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4pPr>
            <a:lvl5pPr lvl="4"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5pPr>
            <a:lvl6pPr lvl="5"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6pPr>
            <a:lvl7pPr lvl="6"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7pPr>
            <a:lvl8pPr lvl="7"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8pPr>
            <a:lvl9pPr lvl="8" algn="r">
              <a:lnSpc>
                <a:spcPct val="100000"/>
              </a:lnSpc>
              <a:spcBef>
                <a:spcPts val="0"/>
              </a:spcBef>
              <a:spcAft>
                <a:spcPts val="0"/>
              </a:spcAft>
              <a:buSzPts val="1400"/>
              <a:buNone/>
              <a:defRPr sz="2000">
                <a:solidFill>
                  <a:schemeClr val="lt2"/>
                </a:solidFill>
                <a:latin typeface="Creepster"/>
                <a:ea typeface="Creepster"/>
                <a:cs typeface="Creepster"/>
                <a:sym typeface="Creepster"/>
              </a:defRPr>
            </a:lvl9pPr>
          </a:lstStyle>
          <a:p>
            <a:endParaRPr/>
          </a:p>
        </p:txBody>
      </p:sp>
      <p:sp>
        <p:nvSpPr>
          <p:cNvPr id="644" name="Google Shape;644;p44"/>
          <p:cNvSpPr txBox="1">
            <a:spLocks noGrp="1"/>
          </p:cNvSpPr>
          <p:nvPr>
            <p:ph type="subTitle" idx="7"/>
          </p:nvPr>
        </p:nvSpPr>
        <p:spPr>
          <a:xfrm>
            <a:off x="6512575" y="3714200"/>
            <a:ext cx="1412100" cy="5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645" name="Google Shape;645;p44"/>
          <p:cNvSpPr txBox="1">
            <a:spLocks noGrp="1"/>
          </p:cNvSpPr>
          <p:nvPr>
            <p:ph type="subTitle" idx="8"/>
          </p:nvPr>
        </p:nvSpPr>
        <p:spPr>
          <a:xfrm>
            <a:off x="6512575" y="3405025"/>
            <a:ext cx="1595400" cy="3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000">
                <a:solidFill>
                  <a:schemeClr val="lt2"/>
                </a:solidFill>
                <a:latin typeface="Creepster"/>
                <a:ea typeface="Creepster"/>
                <a:cs typeface="Creepster"/>
                <a:sym typeface="Creepster"/>
              </a:defRPr>
            </a:lvl1pPr>
            <a:lvl2pPr lvl="1"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2pPr>
            <a:lvl3pPr lvl="2"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3pPr>
            <a:lvl4pPr lvl="3"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4pPr>
            <a:lvl5pPr lvl="4"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5pPr>
            <a:lvl6pPr lvl="5"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6pPr>
            <a:lvl7pPr lvl="6"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7pPr>
            <a:lvl8pPr lvl="7"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8pPr>
            <a:lvl9pPr lvl="8" algn="l">
              <a:lnSpc>
                <a:spcPct val="100000"/>
              </a:lnSpc>
              <a:spcBef>
                <a:spcPts val="0"/>
              </a:spcBef>
              <a:spcAft>
                <a:spcPts val="0"/>
              </a:spcAft>
              <a:buSzPts val="1400"/>
              <a:buNone/>
              <a:defRPr sz="2000">
                <a:solidFill>
                  <a:schemeClr val="lt2"/>
                </a:solidFill>
                <a:latin typeface="Creepster"/>
                <a:ea typeface="Creepster"/>
                <a:cs typeface="Creepster"/>
                <a:sym typeface="Creepste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 2">
  <p:cSld name="CUSTOM_23">
    <p:spTree>
      <p:nvGrpSpPr>
        <p:cNvPr id="1" name="Shape 646"/>
        <p:cNvGrpSpPr/>
        <p:nvPr/>
      </p:nvGrpSpPr>
      <p:grpSpPr>
        <a:xfrm>
          <a:off x="0" y="0"/>
          <a:ext cx="0" cy="0"/>
          <a:chOff x="0" y="0"/>
          <a:chExt cx="0" cy="0"/>
        </a:xfrm>
      </p:grpSpPr>
      <p:sp>
        <p:nvSpPr>
          <p:cNvPr id="647" name="Google Shape;647;p45"/>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8" name="Google Shape;648;p45"/>
          <p:cNvSpPr txBox="1">
            <a:spLocks noGrp="1"/>
          </p:cNvSpPr>
          <p:nvPr>
            <p:ph type="ctrTitle" idx="2"/>
          </p:nvPr>
        </p:nvSpPr>
        <p:spPr>
          <a:xfrm>
            <a:off x="6219027" y="1526967"/>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accent1"/>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649" name="Google Shape;649;p45"/>
          <p:cNvSpPr txBox="1">
            <a:spLocks noGrp="1"/>
          </p:cNvSpPr>
          <p:nvPr>
            <p:ph type="subTitle" idx="1"/>
          </p:nvPr>
        </p:nvSpPr>
        <p:spPr>
          <a:xfrm>
            <a:off x="6218965" y="1770688"/>
            <a:ext cx="1917900" cy="49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650" name="Google Shape;650;p45"/>
          <p:cNvSpPr txBox="1">
            <a:spLocks noGrp="1"/>
          </p:cNvSpPr>
          <p:nvPr>
            <p:ph type="ctrTitle" idx="3"/>
          </p:nvPr>
        </p:nvSpPr>
        <p:spPr>
          <a:xfrm>
            <a:off x="6219027" y="3528204"/>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lt2"/>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651" name="Google Shape;651;p45"/>
          <p:cNvSpPr txBox="1">
            <a:spLocks noGrp="1"/>
          </p:cNvSpPr>
          <p:nvPr>
            <p:ph type="subTitle" idx="4"/>
          </p:nvPr>
        </p:nvSpPr>
        <p:spPr>
          <a:xfrm>
            <a:off x="6219027" y="3772136"/>
            <a:ext cx="1917900" cy="62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652" name="Google Shape;652;p45"/>
          <p:cNvSpPr txBox="1">
            <a:spLocks noGrp="1"/>
          </p:cNvSpPr>
          <p:nvPr>
            <p:ph type="ctrTitle" idx="5"/>
          </p:nvPr>
        </p:nvSpPr>
        <p:spPr>
          <a:xfrm>
            <a:off x="6219027" y="2527592"/>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dk1"/>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653" name="Google Shape;653;p45"/>
          <p:cNvSpPr txBox="1">
            <a:spLocks noGrp="1"/>
          </p:cNvSpPr>
          <p:nvPr>
            <p:ph type="subTitle" idx="6"/>
          </p:nvPr>
        </p:nvSpPr>
        <p:spPr>
          <a:xfrm>
            <a:off x="6218965" y="2764253"/>
            <a:ext cx="1917900" cy="49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4"/>
        <p:cNvGrpSpPr/>
        <p:nvPr/>
      </p:nvGrpSpPr>
      <p:grpSpPr>
        <a:xfrm>
          <a:off x="0" y="0"/>
          <a:ext cx="0" cy="0"/>
          <a:chOff x="0" y="0"/>
          <a:chExt cx="0" cy="0"/>
        </a:xfrm>
      </p:grpSpPr>
      <p:sp>
        <p:nvSpPr>
          <p:cNvPr id="655" name="Google Shape;655;p46"/>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6" name="Google Shape;656;p46"/>
          <p:cNvSpPr/>
          <p:nvPr/>
        </p:nvSpPr>
        <p:spPr>
          <a:xfrm>
            <a:off x="136925" y="726976"/>
            <a:ext cx="9007021" cy="4416485"/>
          </a:xfrm>
          <a:custGeom>
            <a:avLst/>
            <a:gdLst/>
            <a:ahLst/>
            <a:cxnLst/>
            <a:rect l="l" t="t" r="r" b="b"/>
            <a:pathLst>
              <a:path w="75999" h="34998" extrusionOk="0">
                <a:moveTo>
                  <a:pt x="75999" y="0"/>
                </a:moveTo>
                <a:cubicBezTo>
                  <a:pt x="71121" y="2751"/>
                  <a:pt x="63734" y="3452"/>
                  <a:pt x="58135" y="3496"/>
                </a:cubicBezTo>
                <a:cubicBezTo>
                  <a:pt x="57915" y="3498"/>
                  <a:pt x="57695" y="3499"/>
                  <a:pt x="57475" y="3499"/>
                </a:cubicBezTo>
                <a:cubicBezTo>
                  <a:pt x="53864" y="3499"/>
                  <a:pt x="50248" y="3279"/>
                  <a:pt x="46641" y="3279"/>
                </a:cubicBezTo>
                <a:cubicBezTo>
                  <a:pt x="44873" y="3279"/>
                  <a:pt x="43107" y="3332"/>
                  <a:pt x="41344" y="3489"/>
                </a:cubicBezTo>
                <a:cubicBezTo>
                  <a:pt x="35768" y="3989"/>
                  <a:pt x="30069" y="5665"/>
                  <a:pt x="26001" y="9512"/>
                </a:cubicBezTo>
                <a:cubicBezTo>
                  <a:pt x="24730" y="10714"/>
                  <a:pt x="23640" y="12105"/>
                  <a:pt x="22285" y="13210"/>
                </a:cubicBezTo>
                <a:cubicBezTo>
                  <a:pt x="19319" y="15629"/>
                  <a:pt x="15410" y="16443"/>
                  <a:pt x="11728" y="17486"/>
                </a:cubicBezTo>
                <a:cubicBezTo>
                  <a:pt x="8045" y="18530"/>
                  <a:pt x="4185" y="20075"/>
                  <a:pt x="2141" y="23311"/>
                </a:cubicBezTo>
                <a:cubicBezTo>
                  <a:pt x="1" y="26699"/>
                  <a:pt x="377" y="31069"/>
                  <a:pt x="1178" y="34997"/>
                </a:cubicBezTo>
                <a:lnTo>
                  <a:pt x="75995" y="34997"/>
                </a:lnTo>
                <a:lnTo>
                  <a:pt x="759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 3">
  <p:cSld name="CUSTOM_11_1">
    <p:spTree>
      <p:nvGrpSpPr>
        <p:cNvPr id="1" name="Shape 657"/>
        <p:cNvGrpSpPr/>
        <p:nvPr/>
      </p:nvGrpSpPr>
      <p:grpSpPr>
        <a:xfrm>
          <a:off x="0" y="0"/>
          <a:ext cx="0" cy="0"/>
          <a:chOff x="0" y="0"/>
          <a:chExt cx="0" cy="0"/>
        </a:xfrm>
      </p:grpSpPr>
      <p:sp>
        <p:nvSpPr>
          <p:cNvPr id="658" name="Google Shape;658;p47"/>
          <p:cNvSpPr txBox="1">
            <a:spLocks noGrp="1"/>
          </p:cNvSpPr>
          <p:nvPr>
            <p:ph type="title"/>
          </p:nvPr>
        </p:nvSpPr>
        <p:spPr>
          <a:xfrm>
            <a:off x="713225" y="445025"/>
            <a:ext cx="3661200" cy="559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Pontano Sans"/>
                <a:ea typeface="Pontano Sans"/>
                <a:cs typeface="Pontano Sans"/>
                <a:sym typeface="Pontano Sans"/>
              </a:defRPr>
            </a:lvl2pPr>
            <a:lvl3pPr lvl="2" algn="l">
              <a:lnSpc>
                <a:spcPct val="100000"/>
              </a:lnSpc>
              <a:spcBef>
                <a:spcPts val="0"/>
              </a:spcBef>
              <a:spcAft>
                <a:spcPts val="0"/>
              </a:spcAft>
              <a:buSzPts val="2800"/>
              <a:buNone/>
              <a:defRPr>
                <a:latin typeface="Pontano Sans"/>
                <a:ea typeface="Pontano Sans"/>
                <a:cs typeface="Pontano Sans"/>
                <a:sym typeface="Pontano Sans"/>
              </a:defRPr>
            </a:lvl3pPr>
            <a:lvl4pPr lvl="3" algn="l">
              <a:lnSpc>
                <a:spcPct val="100000"/>
              </a:lnSpc>
              <a:spcBef>
                <a:spcPts val="0"/>
              </a:spcBef>
              <a:spcAft>
                <a:spcPts val="0"/>
              </a:spcAft>
              <a:buSzPts val="2800"/>
              <a:buNone/>
              <a:defRPr>
                <a:latin typeface="Pontano Sans"/>
                <a:ea typeface="Pontano Sans"/>
                <a:cs typeface="Pontano Sans"/>
                <a:sym typeface="Pontano Sans"/>
              </a:defRPr>
            </a:lvl4pPr>
            <a:lvl5pPr lvl="4" algn="l">
              <a:lnSpc>
                <a:spcPct val="100000"/>
              </a:lnSpc>
              <a:spcBef>
                <a:spcPts val="0"/>
              </a:spcBef>
              <a:spcAft>
                <a:spcPts val="0"/>
              </a:spcAft>
              <a:buSzPts val="2800"/>
              <a:buNone/>
              <a:defRPr>
                <a:latin typeface="Pontano Sans"/>
                <a:ea typeface="Pontano Sans"/>
                <a:cs typeface="Pontano Sans"/>
                <a:sym typeface="Pontano Sans"/>
              </a:defRPr>
            </a:lvl5pPr>
            <a:lvl6pPr lvl="5" algn="l">
              <a:lnSpc>
                <a:spcPct val="100000"/>
              </a:lnSpc>
              <a:spcBef>
                <a:spcPts val="0"/>
              </a:spcBef>
              <a:spcAft>
                <a:spcPts val="0"/>
              </a:spcAft>
              <a:buSzPts val="2800"/>
              <a:buNone/>
              <a:defRPr>
                <a:latin typeface="Pontano Sans"/>
                <a:ea typeface="Pontano Sans"/>
                <a:cs typeface="Pontano Sans"/>
                <a:sym typeface="Pontano Sans"/>
              </a:defRPr>
            </a:lvl6pPr>
            <a:lvl7pPr lvl="6" algn="l">
              <a:lnSpc>
                <a:spcPct val="100000"/>
              </a:lnSpc>
              <a:spcBef>
                <a:spcPts val="0"/>
              </a:spcBef>
              <a:spcAft>
                <a:spcPts val="0"/>
              </a:spcAft>
              <a:buSzPts val="2800"/>
              <a:buNone/>
              <a:defRPr>
                <a:latin typeface="Pontano Sans"/>
                <a:ea typeface="Pontano Sans"/>
                <a:cs typeface="Pontano Sans"/>
                <a:sym typeface="Pontano Sans"/>
              </a:defRPr>
            </a:lvl7pPr>
            <a:lvl8pPr lvl="7" algn="l">
              <a:lnSpc>
                <a:spcPct val="100000"/>
              </a:lnSpc>
              <a:spcBef>
                <a:spcPts val="0"/>
              </a:spcBef>
              <a:spcAft>
                <a:spcPts val="0"/>
              </a:spcAft>
              <a:buSzPts val="2800"/>
              <a:buNone/>
              <a:defRPr>
                <a:latin typeface="Pontano Sans"/>
                <a:ea typeface="Pontano Sans"/>
                <a:cs typeface="Pontano Sans"/>
                <a:sym typeface="Pontano Sans"/>
              </a:defRPr>
            </a:lvl8pPr>
            <a:lvl9pPr lvl="8" algn="l">
              <a:lnSpc>
                <a:spcPct val="100000"/>
              </a:lnSpc>
              <a:spcBef>
                <a:spcPts val="0"/>
              </a:spcBef>
              <a:spcAft>
                <a:spcPts val="0"/>
              </a:spcAft>
              <a:buSzPts val="2800"/>
              <a:buNone/>
              <a:defRPr>
                <a:latin typeface="Pontano Sans"/>
                <a:ea typeface="Pontano Sans"/>
                <a:cs typeface="Pontano Sans"/>
                <a:sym typeface="Pontano Sans"/>
              </a:defRPr>
            </a:lvl9pPr>
          </a:lstStyle>
          <a:p>
            <a:endParaRPr/>
          </a:p>
        </p:txBody>
      </p:sp>
      <p:sp>
        <p:nvSpPr>
          <p:cNvPr id="659" name="Google Shape;659;p47"/>
          <p:cNvSpPr txBox="1">
            <a:spLocks noGrp="1"/>
          </p:cNvSpPr>
          <p:nvPr>
            <p:ph type="ctrTitle" idx="2"/>
          </p:nvPr>
        </p:nvSpPr>
        <p:spPr>
          <a:xfrm>
            <a:off x="1308300" y="2635229"/>
            <a:ext cx="14334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60" name="Google Shape;660;p47"/>
          <p:cNvSpPr txBox="1">
            <a:spLocks noGrp="1"/>
          </p:cNvSpPr>
          <p:nvPr>
            <p:ph type="subTitle" idx="1"/>
          </p:nvPr>
        </p:nvSpPr>
        <p:spPr>
          <a:xfrm>
            <a:off x="1053300" y="2878950"/>
            <a:ext cx="1688400" cy="497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661" name="Google Shape;661;p47"/>
          <p:cNvSpPr txBox="1">
            <a:spLocks noGrp="1"/>
          </p:cNvSpPr>
          <p:nvPr>
            <p:ph type="ctrTitle" idx="3"/>
          </p:nvPr>
        </p:nvSpPr>
        <p:spPr>
          <a:xfrm>
            <a:off x="6259530" y="3459604"/>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62" name="Google Shape;662;p47"/>
          <p:cNvSpPr txBox="1">
            <a:spLocks noGrp="1"/>
          </p:cNvSpPr>
          <p:nvPr>
            <p:ph type="subTitle" idx="4"/>
          </p:nvPr>
        </p:nvSpPr>
        <p:spPr>
          <a:xfrm>
            <a:off x="6259523" y="3696280"/>
            <a:ext cx="1688400" cy="49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663" name="Google Shape;663;p47"/>
          <p:cNvSpPr txBox="1">
            <a:spLocks noGrp="1"/>
          </p:cNvSpPr>
          <p:nvPr>
            <p:ph type="ctrTitle" idx="5"/>
          </p:nvPr>
        </p:nvSpPr>
        <p:spPr>
          <a:xfrm>
            <a:off x="6259527" y="1864317"/>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64" name="Google Shape;664;p47"/>
          <p:cNvSpPr txBox="1">
            <a:spLocks noGrp="1"/>
          </p:cNvSpPr>
          <p:nvPr>
            <p:ph type="subTitle" idx="6"/>
          </p:nvPr>
        </p:nvSpPr>
        <p:spPr>
          <a:xfrm>
            <a:off x="6259523" y="2108050"/>
            <a:ext cx="1688400" cy="49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665" name="Google Shape;665;p47"/>
          <p:cNvSpPr/>
          <p:nvPr/>
        </p:nvSpPr>
        <p:spPr>
          <a:xfrm rot="-7595878">
            <a:off x="7258325" y="-246084"/>
            <a:ext cx="2560519" cy="1303184"/>
          </a:xfrm>
          <a:custGeom>
            <a:avLst/>
            <a:gdLst/>
            <a:ahLst/>
            <a:cxnLst/>
            <a:rect l="l" t="t" r="r" b="b"/>
            <a:pathLst>
              <a:path w="78913" h="40163" extrusionOk="0">
                <a:moveTo>
                  <a:pt x="75808" y="1"/>
                </a:moveTo>
                <a:cubicBezTo>
                  <a:pt x="75799" y="1"/>
                  <a:pt x="75790" y="1"/>
                  <a:pt x="75781" y="1"/>
                </a:cubicBezTo>
                <a:cubicBezTo>
                  <a:pt x="74263" y="14"/>
                  <a:pt x="72890" y="800"/>
                  <a:pt x="71585" y="1560"/>
                </a:cubicBezTo>
                <a:cubicBezTo>
                  <a:pt x="66042" y="4771"/>
                  <a:pt x="60114" y="7795"/>
                  <a:pt x="53719" y="7995"/>
                </a:cubicBezTo>
                <a:cubicBezTo>
                  <a:pt x="53471" y="8003"/>
                  <a:pt x="53223" y="8007"/>
                  <a:pt x="52975" y="8007"/>
                </a:cubicBezTo>
                <a:cubicBezTo>
                  <a:pt x="49444" y="8007"/>
                  <a:pt x="45875" y="7245"/>
                  <a:pt x="42387" y="7245"/>
                </a:cubicBezTo>
                <a:cubicBezTo>
                  <a:pt x="40847" y="7245"/>
                  <a:pt x="39322" y="7394"/>
                  <a:pt x="37824" y="7822"/>
                </a:cubicBezTo>
                <a:cubicBezTo>
                  <a:pt x="31936" y="9500"/>
                  <a:pt x="28112" y="14976"/>
                  <a:pt x="23649" y="19173"/>
                </a:cubicBezTo>
                <a:cubicBezTo>
                  <a:pt x="18686" y="23824"/>
                  <a:pt x="12607" y="27092"/>
                  <a:pt x="6028" y="28685"/>
                </a:cubicBezTo>
                <a:lnTo>
                  <a:pt x="6028" y="28685"/>
                </a:lnTo>
                <a:cubicBezTo>
                  <a:pt x="5974" y="28683"/>
                  <a:pt x="5920" y="28682"/>
                  <a:pt x="5865" y="28682"/>
                </a:cubicBezTo>
                <a:cubicBezTo>
                  <a:pt x="3431" y="28682"/>
                  <a:pt x="1009" y="30590"/>
                  <a:pt x="547" y="33042"/>
                </a:cubicBezTo>
                <a:cubicBezTo>
                  <a:pt x="1" y="36026"/>
                  <a:pt x="2199" y="39144"/>
                  <a:pt x="5117" y="39930"/>
                </a:cubicBezTo>
                <a:cubicBezTo>
                  <a:pt x="5717" y="40089"/>
                  <a:pt x="6322" y="40162"/>
                  <a:pt x="6926" y="40162"/>
                </a:cubicBezTo>
                <a:cubicBezTo>
                  <a:pt x="9500" y="40162"/>
                  <a:pt x="12061" y="38838"/>
                  <a:pt x="14176" y="37252"/>
                </a:cubicBezTo>
                <a:cubicBezTo>
                  <a:pt x="18733" y="33828"/>
                  <a:pt x="22170" y="29165"/>
                  <a:pt x="25954" y="24902"/>
                </a:cubicBezTo>
                <a:cubicBezTo>
                  <a:pt x="29724" y="20638"/>
                  <a:pt x="34134" y="16588"/>
                  <a:pt x="39636" y="15056"/>
                </a:cubicBezTo>
                <a:cubicBezTo>
                  <a:pt x="42927" y="14137"/>
                  <a:pt x="46404" y="14177"/>
                  <a:pt x="49828" y="14030"/>
                </a:cubicBezTo>
                <a:cubicBezTo>
                  <a:pt x="59474" y="13604"/>
                  <a:pt x="69413" y="11405"/>
                  <a:pt x="76994" y="5410"/>
                </a:cubicBezTo>
                <a:cubicBezTo>
                  <a:pt x="77913" y="4691"/>
                  <a:pt x="78859" y="3771"/>
                  <a:pt x="78886" y="2612"/>
                </a:cubicBezTo>
                <a:cubicBezTo>
                  <a:pt x="78912" y="1116"/>
                  <a:pt x="77306" y="1"/>
                  <a:pt x="758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 2">
  <p:cSld name="CUSTOM_20">
    <p:spTree>
      <p:nvGrpSpPr>
        <p:cNvPr id="1" name="Shape 666"/>
        <p:cNvGrpSpPr/>
        <p:nvPr/>
      </p:nvGrpSpPr>
      <p:grpSpPr>
        <a:xfrm>
          <a:off x="0" y="0"/>
          <a:ext cx="0" cy="0"/>
          <a:chOff x="0" y="0"/>
          <a:chExt cx="0" cy="0"/>
        </a:xfrm>
      </p:grpSpPr>
      <p:sp>
        <p:nvSpPr>
          <p:cNvPr id="667" name="Google Shape;667;p48"/>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68" name="Google Shape;668;p48"/>
          <p:cNvSpPr txBox="1">
            <a:spLocks noGrp="1"/>
          </p:cNvSpPr>
          <p:nvPr>
            <p:ph type="ctrTitle" idx="2"/>
          </p:nvPr>
        </p:nvSpPr>
        <p:spPr>
          <a:xfrm>
            <a:off x="2785988" y="3253617"/>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dk1"/>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669" name="Google Shape;669;p48"/>
          <p:cNvSpPr txBox="1">
            <a:spLocks noGrp="1"/>
          </p:cNvSpPr>
          <p:nvPr>
            <p:ph type="subTitle" idx="1"/>
          </p:nvPr>
        </p:nvSpPr>
        <p:spPr>
          <a:xfrm>
            <a:off x="2785978" y="3497553"/>
            <a:ext cx="1630200" cy="62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670" name="Google Shape;670;p48"/>
          <p:cNvSpPr txBox="1">
            <a:spLocks noGrp="1"/>
          </p:cNvSpPr>
          <p:nvPr>
            <p:ph type="ctrTitle" idx="3"/>
          </p:nvPr>
        </p:nvSpPr>
        <p:spPr>
          <a:xfrm>
            <a:off x="4801292" y="1884154"/>
            <a:ext cx="14334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solidFill>
                  <a:schemeClr val="dk1"/>
                </a:solidFill>
              </a:defRPr>
            </a:lvl1pPr>
            <a:lvl2pPr lvl="1" algn="r">
              <a:lnSpc>
                <a:spcPct val="100000"/>
              </a:lnSpc>
              <a:spcBef>
                <a:spcPts val="0"/>
              </a:spcBef>
              <a:spcAft>
                <a:spcPts val="0"/>
              </a:spcAft>
              <a:buSzPts val="2000"/>
              <a:buNone/>
              <a:defRPr sz="2000"/>
            </a:lvl2pPr>
            <a:lvl3pPr lvl="2" algn="r">
              <a:lnSpc>
                <a:spcPct val="100000"/>
              </a:lnSpc>
              <a:spcBef>
                <a:spcPts val="0"/>
              </a:spcBef>
              <a:spcAft>
                <a:spcPts val="0"/>
              </a:spcAft>
              <a:buSzPts val="2000"/>
              <a:buNone/>
              <a:defRPr sz="2000"/>
            </a:lvl3pPr>
            <a:lvl4pPr lvl="3" algn="r">
              <a:lnSpc>
                <a:spcPct val="100000"/>
              </a:lnSpc>
              <a:spcBef>
                <a:spcPts val="0"/>
              </a:spcBef>
              <a:spcAft>
                <a:spcPts val="0"/>
              </a:spcAft>
              <a:buSzPts val="2000"/>
              <a:buNone/>
              <a:defRPr sz="2000"/>
            </a:lvl4pPr>
            <a:lvl5pPr lvl="4" algn="r">
              <a:lnSpc>
                <a:spcPct val="100000"/>
              </a:lnSpc>
              <a:spcBef>
                <a:spcPts val="0"/>
              </a:spcBef>
              <a:spcAft>
                <a:spcPts val="0"/>
              </a:spcAft>
              <a:buSzPts val="2000"/>
              <a:buNone/>
              <a:defRPr sz="2000"/>
            </a:lvl5pPr>
            <a:lvl6pPr lvl="5" algn="r">
              <a:lnSpc>
                <a:spcPct val="100000"/>
              </a:lnSpc>
              <a:spcBef>
                <a:spcPts val="0"/>
              </a:spcBef>
              <a:spcAft>
                <a:spcPts val="0"/>
              </a:spcAft>
              <a:buSzPts val="2000"/>
              <a:buNone/>
              <a:defRPr sz="2000"/>
            </a:lvl6pPr>
            <a:lvl7pPr lvl="6" algn="r">
              <a:lnSpc>
                <a:spcPct val="100000"/>
              </a:lnSpc>
              <a:spcBef>
                <a:spcPts val="0"/>
              </a:spcBef>
              <a:spcAft>
                <a:spcPts val="0"/>
              </a:spcAft>
              <a:buSzPts val="2000"/>
              <a:buNone/>
              <a:defRPr sz="2000"/>
            </a:lvl7pPr>
            <a:lvl8pPr lvl="7" algn="r">
              <a:lnSpc>
                <a:spcPct val="100000"/>
              </a:lnSpc>
              <a:spcBef>
                <a:spcPts val="0"/>
              </a:spcBef>
              <a:spcAft>
                <a:spcPts val="0"/>
              </a:spcAft>
              <a:buSzPts val="2000"/>
              <a:buNone/>
              <a:defRPr sz="2000"/>
            </a:lvl8pPr>
            <a:lvl9pPr lvl="8" algn="r">
              <a:lnSpc>
                <a:spcPct val="100000"/>
              </a:lnSpc>
              <a:spcBef>
                <a:spcPts val="0"/>
              </a:spcBef>
              <a:spcAft>
                <a:spcPts val="0"/>
              </a:spcAft>
              <a:buSzPts val="2000"/>
              <a:buNone/>
              <a:defRPr sz="2000"/>
            </a:lvl9pPr>
          </a:lstStyle>
          <a:p>
            <a:endParaRPr/>
          </a:p>
        </p:txBody>
      </p:sp>
      <p:sp>
        <p:nvSpPr>
          <p:cNvPr id="671" name="Google Shape;671;p48"/>
          <p:cNvSpPr txBox="1">
            <a:spLocks noGrp="1"/>
          </p:cNvSpPr>
          <p:nvPr>
            <p:ph type="subTitle" idx="4"/>
          </p:nvPr>
        </p:nvSpPr>
        <p:spPr>
          <a:xfrm>
            <a:off x="4604550" y="2120825"/>
            <a:ext cx="1630200" cy="497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34343"/>
              </a:buClr>
              <a:buSzPts val="1400"/>
              <a:buNone/>
              <a:defRPr sz="1400"/>
            </a:lvl1pPr>
            <a:lvl2pPr lvl="1" algn="r">
              <a:lnSpc>
                <a:spcPct val="100000"/>
              </a:lnSpc>
              <a:spcBef>
                <a:spcPts val="0"/>
              </a:spcBef>
              <a:spcAft>
                <a:spcPts val="0"/>
              </a:spcAft>
              <a:buClr>
                <a:srgbClr val="434343"/>
              </a:buClr>
              <a:buSzPts val="1400"/>
              <a:buNone/>
              <a:defRPr>
                <a:solidFill>
                  <a:srgbClr val="434343"/>
                </a:solidFill>
              </a:defRPr>
            </a:lvl2pPr>
            <a:lvl3pPr lvl="2" algn="r">
              <a:lnSpc>
                <a:spcPct val="100000"/>
              </a:lnSpc>
              <a:spcBef>
                <a:spcPts val="0"/>
              </a:spcBef>
              <a:spcAft>
                <a:spcPts val="0"/>
              </a:spcAft>
              <a:buClr>
                <a:srgbClr val="434343"/>
              </a:buClr>
              <a:buSzPts val="1400"/>
              <a:buNone/>
              <a:defRPr>
                <a:solidFill>
                  <a:srgbClr val="434343"/>
                </a:solidFill>
              </a:defRPr>
            </a:lvl3pPr>
            <a:lvl4pPr lvl="3" algn="r">
              <a:lnSpc>
                <a:spcPct val="100000"/>
              </a:lnSpc>
              <a:spcBef>
                <a:spcPts val="0"/>
              </a:spcBef>
              <a:spcAft>
                <a:spcPts val="0"/>
              </a:spcAft>
              <a:buClr>
                <a:srgbClr val="434343"/>
              </a:buClr>
              <a:buSzPts val="1400"/>
              <a:buNone/>
              <a:defRPr>
                <a:solidFill>
                  <a:srgbClr val="434343"/>
                </a:solidFill>
              </a:defRPr>
            </a:lvl4pPr>
            <a:lvl5pPr lvl="4" algn="r">
              <a:lnSpc>
                <a:spcPct val="100000"/>
              </a:lnSpc>
              <a:spcBef>
                <a:spcPts val="0"/>
              </a:spcBef>
              <a:spcAft>
                <a:spcPts val="0"/>
              </a:spcAft>
              <a:buClr>
                <a:srgbClr val="434343"/>
              </a:buClr>
              <a:buSzPts val="1400"/>
              <a:buNone/>
              <a:defRPr>
                <a:solidFill>
                  <a:srgbClr val="434343"/>
                </a:solidFill>
              </a:defRPr>
            </a:lvl5pPr>
            <a:lvl6pPr lvl="5" algn="r">
              <a:lnSpc>
                <a:spcPct val="100000"/>
              </a:lnSpc>
              <a:spcBef>
                <a:spcPts val="0"/>
              </a:spcBef>
              <a:spcAft>
                <a:spcPts val="0"/>
              </a:spcAft>
              <a:buClr>
                <a:srgbClr val="434343"/>
              </a:buClr>
              <a:buSzPts val="1400"/>
              <a:buNone/>
              <a:defRPr>
                <a:solidFill>
                  <a:srgbClr val="434343"/>
                </a:solidFill>
              </a:defRPr>
            </a:lvl6pPr>
            <a:lvl7pPr lvl="6" algn="r">
              <a:lnSpc>
                <a:spcPct val="100000"/>
              </a:lnSpc>
              <a:spcBef>
                <a:spcPts val="0"/>
              </a:spcBef>
              <a:spcAft>
                <a:spcPts val="0"/>
              </a:spcAft>
              <a:buClr>
                <a:srgbClr val="434343"/>
              </a:buClr>
              <a:buSzPts val="1400"/>
              <a:buNone/>
              <a:defRPr>
                <a:solidFill>
                  <a:srgbClr val="434343"/>
                </a:solidFill>
              </a:defRPr>
            </a:lvl7pPr>
            <a:lvl8pPr lvl="7" algn="r">
              <a:lnSpc>
                <a:spcPct val="100000"/>
              </a:lnSpc>
              <a:spcBef>
                <a:spcPts val="0"/>
              </a:spcBef>
              <a:spcAft>
                <a:spcPts val="0"/>
              </a:spcAft>
              <a:buClr>
                <a:srgbClr val="434343"/>
              </a:buClr>
              <a:buSzPts val="1400"/>
              <a:buNone/>
              <a:defRPr>
                <a:solidFill>
                  <a:srgbClr val="434343"/>
                </a:solidFill>
              </a:defRPr>
            </a:lvl8pPr>
            <a:lvl9pPr lvl="8" algn="r">
              <a:lnSpc>
                <a:spcPct val="100000"/>
              </a:lnSpc>
              <a:spcBef>
                <a:spcPts val="0"/>
              </a:spcBef>
              <a:spcAft>
                <a:spcPts val="0"/>
              </a:spcAft>
              <a:buClr>
                <a:srgbClr val="434343"/>
              </a:buClr>
              <a:buSzPts val="1400"/>
              <a:buNone/>
              <a:defRPr>
                <a:solidFill>
                  <a:srgbClr val="434343"/>
                </a:solidFill>
              </a:defRPr>
            </a:lvl9pPr>
          </a:lstStyle>
          <a:p>
            <a:endParaRPr/>
          </a:p>
        </p:txBody>
      </p:sp>
      <p:sp>
        <p:nvSpPr>
          <p:cNvPr id="672" name="Google Shape;672;p48"/>
          <p:cNvSpPr txBox="1">
            <a:spLocks noGrp="1"/>
          </p:cNvSpPr>
          <p:nvPr>
            <p:ph type="ctrTitle" idx="5"/>
          </p:nvPr>
        </p:nvSpPr>
        <p:spPr>
          <a:xfrm>
            <a:off x="2785988" y="1884154"/>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dk1"/>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673" name="Google Shape;673;p48"/>
          <p:cNvSpPr txBox="1">
            <a:spLocks noGrp="1"/>
          </p:cNvSpPr>
          <p:nvPr>
            <p:ph type="subTitle" idx="6"/>
          </p:nvPr>
        </p:nvSpPr>
        <p:spPr>
          <a:xfrm>
            <a:off x="2785925" y="2120825"/>
            <a:ext cx="1630200" cy="49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l">
              <a:lnSpc>
                <a:spcPct val="100000"/>
              </a:lnSpc>
              <a:spcBef>
                <a:spcPts val="0"/>
              </a:spcBef>
              <a:spcAft>
                <a:spcPts val="0"/>
              </a:spcAft>
              <a:buClr>
                <a:srgbClr val="434343"/>
              </a:buClr>
              <a:buSzPts val="1400"/>
              <a:buNone/>
              <a:defRPr>
                <a:solidFill>
                  <a:srgbClr val="434343"/>
                </a:solidFill>
              </a:defRPr>
            </a:lvl2pPr>
            <a:lvl3pPr lvl="2" algn="l">
              <a:lnSpc>
                <a:spcPct val="100000"/>
              </a:lnSpc>
              <a:spcBef>
                <a:spcPts val="0"/>
              </a:spcBef>
              <a:spcAft>
                <a:spcPts val="0"/>
              </a:spcAft>
              <a:buClr>
                <a:srgbClr val="434343"/>
              </a:buClr>
              <a:buSzPts val="1400"/>
              <a:buNone/>
              <a:defRPr>
                <a:solidFill>
                  <a:srgbClr val="434343"/>
                </a:solidFill>
              </a:defRPr>
            </a:lvl3pPr>
            <a:lvl4pPr lvl="3" algn="l">
              <a:lnSpc>
                <a:spcPct val="100000"/>
              </a:lnSpc>
              <a:spcBef>
                <a:spcPts val="0"/>
              </a:spcBef>
              <a:spcAft>
                <a:spcPts val="0"/>
              </a:spcAft>
              <a:buClr>
                <a:srgbClr val="434343"/>
              </a:buClr>
              <a:buSzPts val="1400"/>
              <a:buNone/>
              <a:defRPr>
                <a:solidFill>
                  <a:srgbClr val="434343"/>
                </a:solidFill>
              </a:defRPr>
            </a:lvl4pPr>
            <a:lvl5pPr lvl="4" algn="l">
              <a:lnSpc>
                <a:spcPct val="100000"/>
              </a:lnSpc>
              <a:spcBef>
                <a:spcPts val="0"/>
              </a:spcBef>
              <a:spcAft>
                <a:spcPts val="0"/>
              </a:spcAft>
              <a:buClr>
                <a:srgbClr val="434343"/>
              </a:buClr>
              <a:buSzPts val="1400"/>
              <a:buNone/>
              <a:defRPr>
                <a:solidFill>
                  <a:srgbClr val="434343"/>
                </a:solidFill>
              </a:defRPr>
            </a:lvl5pPr>
            <a:lvl6pPr lvl="5" algn="l">
              <a:lnSpc>
                <a:spcPct val="100000"/>
              </a:lnSpc>
              <a:spcBef>
                <a:spcPts val="0"/>
              </a:spcBef>
              <a:spcAft>
                <a:spcPts val="0"/>
              </a:spcAft>
              <a:buClr>
                <a:srgbClr val="434343"/>
              </a:buClr>
              <a:buSzPts val="1400"/>
              <a:buNone/>
              <a:defRPr>
                <a:solidFill>
                  <a:srgbClr val="434343"/>
                </a:solidFill>
              </a:defRPr>
            </a:lvl6pPr>
            <a:lvl7pPr lvl="6" algn="l">
              <a:lnSpc>
                <a:spcPct val="100000"/>
              </a:lnSpc>
              <a:spcBef>
                <a:spcPts val="0"/>
              </a:spcBef>
              <a:spcAft>
                <a:spcPts val="0"/>
              </a:spcAft>
              <a:buClr>
                <a:srgbClr val="434343"/>
              </a:buClr>
              <a:buSzPts val="1400"/>
              <a:buNone/>
              <a:defRPr>
                <a:solidFill>
                  <a:srgbClr val="434343"/>
                </a:solidFill>
              </a:defRPr>
            </a:lvl7pPr>
            <a:lvl8pPr lvl="7" algn="l">
              <a:lnSpc>
                <a:spcPct val="100000"/>
              </a:lnSpc>
              <a:spcBef>
                <a:spcPts val="0"/>
              </a:spcBef>
              <a:spcAft>
                <a:spcPts val="0"/>
              </a:spcAft>
              <a:buClr>
                <a:srgbClr val="434343"/>
              </a:buClr>
              <a:buSzPts val="1400"/>
              <a:buNone/>
              <a:defRPr>
                <a:solidFill>
                  <a:srgbClr val="434343"/>
                </a:solidFill>
              </a:defRPr>
            </a:lvl8pPr>
            <a:lvl9pPr lvl="8" algn="l">
              <a:lnSpc>
                <a:spcPct val="100000"/>
              </a:lnSpc>
              <a:spcBef>
                <a:spcPts val="0"/>
              </a:spcBef>
              <a:spcAft>
                <a:spcPts val="0"/>
              </a:spcAft>
              <a:buClr>
                <a:srgbClr val="434343"/>
              </a:buClr>
              <a:buSzPts val="1400"/>
              <a:buNone/>
              <a:defRPr>
                <a:solidFill>
                  <a:srgbClr val="434343"/>
                </a:solidFill>
              </a:defRPr>
            </a:lvl9pPr>
          </a:lstStyle>
          <a:p>
            <a:endParaRPr/>
          </a:p>
        </p:txBody>
      </p:sp>
      <p:sp>
        <p:nvSpPr>
          <p:cNvPr id="674" name="Google Shape;674;p48"/>
          <p:cNvSpPr txBox="1">
            <a:spLocks noGrp="1"/>
          </p:cNvSpPr>
          <p:nvPr>
            <p:ph type="ctrTitle" idx="7"/>
          </p:nvPr>
        </p:nvSpPr>
        <p:spPr>
          <a:xfrm>
            <a:off x="4801292" y="3253617"/>
            <a:ext cx="14334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solidFill>
                  <a:schemeClr val="dk1"/>
                </a:solidFill>
              </a:defRPr>
            </a:lvl1pPr>
            <a:lvl2pPr lvl="1" algn="r">
              <a:lnSpc>
                <a:spcPct val="100000"/>
              </a:lnSpc>
              <a:spcBef>
                <a:spcPts val="0"/>
              </a:spcBef>
              <a:spcAft>
                <a:spcPts val="0"/>
              </a:spcAft>
              <a:buSzPts val="2000"/>
              <a:buNone/>
              <a:defRPr sz="2000"/>
            </a:lvl2pPr>
            <a:lvl3pPr lvl="2" algn="r">
              <a:lnSpc>
                <a:spcPct val="100000"/>
              </a:lnSpc>
              <a:spcBef>
                <a:spcPts val="0"/>
              </a:spcBef>
              <a:spcAft>
                <a:spcPts val="0"/>
              </a:spcAft>
              <a:buSzPts val="2000"/>
              <a:buNone/>
              <a:defRPr sz="2000"/>
            </a:lvl3pPr>
            <a:lvl4pPr lvl="3" algn="r">
              <a:lnSpc>
                <a:spcPct val="100000"/>
              </a:lnSpc>
              <a:spcBef>
                <a:spcPts val="0"/>
              </a:spcBef>
              <a:spcAft>
                <a:spcPts val="0"/>
              </a:spcAft>
              <a:buSzPts val="2000"/>
              <a:buNone/>
              <a:defRPr sz="2000"/>
            </a:lvl4pPr>
            <a:lvl5pPr lvl="4" algn="r">
              <a:lnSpc>
                <a:spcPct val="100000"/>
              </a:lnSpc>
              <a:spcBef>
                <a:spcPts val="0"/>
              </a:spcBef>
              <a:spcAft>
                <a:spcPts val="0"/>
              </a:spcAft>
              <a:buSzPts val="2000"/>
              <a:buNone/>
              <a:defRPr sz="2000"/>
            </a:lvl5pPr>
            <a:lvl6pPr lvl="5" algn="r">
              <a:lnSpc>
                <a:spcPct val="100000"/>
              </a:lnSpc>
              <a:spcBef>
                <a:spcPts val="0"/>
              </a:spcBef>
              <a:spcAft>
                <a:spcPts val="0"/>
              </a:spcAft>
              <a:buSzPts val="2000"/>
              <a:buNone/>
              <a:defRPr sz="2000"/>
            </a:lvl6pPr>
            <a:lvl7pPr lvl="6" algn="r">
              <a:lnSpc>
                <a:spcPct val="100000"/>
              </a:lnSpc>
              <a:spcBef>
                <a:spcPts val="0"/>
              </a:spcBef>
              <a:spcAft>
                <a:spcPts val="0"/>
              </a:spcAft>
              <a:buSzPts val="2000"/>
              <a:buNone/>
              <a:defRPr sz="2000"/>
            </a:lvl7pPr>
            <a:lvl8pPr lvl="7" algn="r">
              <a:lnSpc>
                <a:spcPct val="100000"/>
              </a:lnSpc>
              <a:spcBef>
                <a:spcPts val="0"/>
              </a:spcBef>
              <a:spcAft>
                <a:spcPts val="0"/>
              </a:spcAft>
              <a:buSzPts val="2000"/>
              <a:buNone/>
              <a:defRPr sz="2000"/>
            </a:lvl8pPr>
            <a:lvl9pPr lvl="8" algn="r">
              <a:lnSpc>
                <a:spcPct val="100000"/>
              </a:lnSpc>
              <a:spcBef>
                <a:spcPts val="0"/>
              </a:spcBef>
              <a:spcAft>
                <a:spcPts val="0"/>
              </a:spcAft>
              <a:buSzPts val="2000"/>
              <a:buNone/>
              <a:defRPr sz="2000"/>
            </a:lvl9pPr>
          </a:lstStyle>
          <a:p>
            <a:endParaRPr/>
          </a:p>
        </p:txBody>
      </p:sp>
      <p:sp>
        <p:nvSpPr>
          <p:cNvPr id="675" name="Google Shape;675;p48"/>
          <p:cNvSpPr txBox="1">
            <a:spLocks noGrp="1"/>
          </p:cNvSpPr>
          <p:nvPr>
            <p:ph type="subTitle" idx="8"/>
          </p:nvPr>
        </p:nvSpPr>
        <p:spPr>
          <a:xfrm>
            <a:off x="4604550" y="3497572"/>
            <a:ext cx="1630200" cy="624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34343"/>
              </a:buClr>
              <a:buSzPts val="1400"/>
              <a:buNone/>
              <a:defRPr sz="1400"/>
            </a:lvl1pPr>
            <a:lvl2pPr lvl="1" algn="r">
              <a:lnSpc>
                <a:spcPct val="100000"/>
              </a:lnSpc>
              <a:spcBef>
                <a:spcPts val="0"/>
              </a:spcBef>
              <a:spcAft>
                <a:spcPts val="0"/>
              </a:spcAft>
              <a:buClr>
                <a:srgbClr val="434343"/>
              </a:buClr>
              <a:buSzPts val="1400"/>
              <a:buNone/>
              <a:defRPr>
                <a:solidFill>
                  <a:srgbClr val="434343"/>
                </a:solidFill>
              </a:defRPr>
            </a:lvl2pPr>
            <a:lvl3pPr lvl="2" algn="r">
              <a:lnSpc>
                <a:spcPct val="100000"/>
              </a:lnSpc>
              <a:spcBef>
                <a:spcPts val="0"/>
              </a:spcBef>
              <a:spcAft>
                <a:spcPts val="0"/>
              </a:spcAft>
              <a:buClr>
                <a:srgbClr val="434343"/>
              </a:buClr>
              <a:buSzPts val="1400"/>
              <a:buNone/>
              <a:defRPr>
                <a:solidFill>
                  <a:srgbClr val="434343"/>
                </a:solidFill>
              </a:defRPr>
            </a:lvl3pPr>
            <a:lvl4pPr lvl="3" algn="r">
              <a:lnSpc>
                <a:spcPct val="100000"/>
              </a:lnSpc>
              <a:spcBef>
                <a:spcPts val="0"/>
              </a:spcBef>
              <a:spcAft>
                <a:spcPts val="0"/>
              </a:spcAft>
              <a:buClr>
                <a:srgbClr val="434343"/>
              </a:buClr>
              <a:buSzPts val="1400"/>
              <a:buNone/>
              <a:defRPr>
                <a:solidFill>
                  <a:srgbClr val="434343"/>
                </a:solidFill>
              </a:defRPr>
            </a:lvl4pPr>
            <a:lvl5pPr lvl="4" algn="r">
              <a:lnSpc>
                <a:spcPct val="100000"/>
              </a:lnSpc>
              <a:spcBef>
                <a:spcPts val="0"/>
              </a:spcBef>
              <a:spcAft>
                <a:spcPts val="0"/>
              </a:spcAft>
              <a:buClr>
                <a:srgbClr val="434343"/>
              </a:buClr>
              <a:buSzPts val="1400"/>
              <a:buNone/>
              <a:defRPr>
                <a:solidFill>
                  <a:srgbClr val="434343"/>
                </a:solidFill>
              </a:defRPr>
            </a:lvl5pPr>
            <a:lvl6pPr lvl="5" algn="r">
              <a:lnSpc>
                <a:spcPct val="100000"/>
              </a:lnSpc>
              <a:spcBef>
                <a:spcPts val="0"/>
              </a:spcBef>
              <a:spcAft>
                <a:spcPts val="0"/>
              </a:spcAft>
              <a:buClr>
                <a:srgbClr val="434343"/>
              </a:buClr>
              <a:buSzPts val="1400"/>
              <a:buNone/>
              <a:defRPr>
                <a:solidFill>
                  <a:srgbClr val="434343"/>
                </a:solidFill>
              </a:defRPr>
            </a:lvl6pPr>
            <a:lvl7pPr lvl="6" algn="r">
              <a:lnSpc>
                <a:spcPct val="100000"/>
              </a:lnSpc>
              <a:spcBef>
                <a:spcPts val="0"/>
              </a:spcBef>
              <a:spcAft>
                <a:spcPts val="0"/>
              </a:spcAft>
              <a:buClr>
                <a:srgbClr val="434343"/>
              </a:buClr>
              <a:buSzPts val="1400"/>
              <a:buNone/>
              <a:defRPr>
                <a:solidFill>
                  <a:srgbClr val="434343"/>
                </a:solidFill>
              </a:defRPr>
            </a:lvl7pPr>
            <a:lvl8pPr lvl="7" algn="r">
              <a:lnSpc>
                <a:spcPct val="100000"/>
              </a:lnSpc>
              <a:spcBef>
                <a:spcPts val="0"/>
              </a:spcBef>
              <a:spcAft>
                <a:spcPts val="0"/>
              </a:spcAft>
              <a:buClr>
                <a:srgbClr val="434343"/>
              </a:buClr>
              <a:buSzPts val="1400"/>
              <a:buNone/>
              <a:defRPr>
                <a:solidFill>
                  <a:srgbClr val="434343"/>
                </a:solidFill>
              </a:defRPr>
            </a:lvl8pPr>
            <a:lvl9pPr lvl="8" algn="r">
              <a:lnSpc>
                <a:spcPct val="100000"/>
              </a:lnSpc>
              <a:spcBef>
                <a:spcPts val="0"/>
              </a:spcBef>
              <a:spcAft>
                <a:spcPts val="0"/>
              </a:spcAft>
              <a:buClr>
                <a:srgbClr val="434343"/>
              </a:buClr>
              <a:buSzPts val="1400"/>
              <a:buNone/>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7"/>
        <p:cNvGrpSpPr/>
        <p:nvPr/>
      </p:nvGrpSpPr>
      <p:grpSpPr>
        <a:xfrm>
          <a:off x="0" y="0"/>
          <a:ext cx="0" cy="0"/>
          <a:chOff x="0" y="0"/>
          <a:chExt cx="0" cy="0"/>
        </a:xfrm>
      </p:grpSpPr>
      <p:sp>
        <p:nvSpPr>
          <p:cNvPr id="188" name="Google Shape;188;p13"/>
          <p:cNvSpPr txBox="1">
            <a:spLocks noGrp="1"/>
          </p:cNvSpPr>
          <p:nvPr>
            <p:ph type="ctrTitle"/>
          </p:nvPr>
        </p:nvSpPr>
        <p:spPr>
          <a:xfrm>
            <a:off x="4155350" y="1020381"/>
            <a:ext cx="3078600" cy="577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dk2"/>
              </a:buClr>
              <a:buSzPts val="2400"/>
              <a:buNone/>
              <a:defRPr sz="36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9" name="Google Shape;189;p13"/>
          <p:cNvSpPr txBox="1">
            <a:spLocks noGrp="1"/>
          </p:cNvSpPr>
          <p:nvPr>
            <p:ph type="subTitle" idx="1"/>
          </p:nvPr>
        </p:nvSpPr>
        <p:spPr>
          <a:xfrm>
            <a:off x="4930625" y="1481825"/>
            <a:ext cx="2303100" cy="577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190" name="Google Shape;190;p13"/>
          <p:cNvSpPr txBox="1">
            <a:spLocks noGrp="1"/>
          </p:cNvSpPr>
          <p:nvPr>
            <p:ph type="title" idx="2"/>
          </p:nvPr>
        </p:nvSpPr>
        <p:spPr>
          <a:xfrm>
            <a:off x="1871457" y="3349457"/>
            <a:ext cx="1753800" cy="57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5500"/>
              <a:buNone/>
              <a:defRPr sz="9600">
                <a:solidFill>
                  <a:schemeClr val="lt1"/>
                </a:solidFill>
              </a:defRPr>
            </a:lvl1pPr>
            <a:lvl2pPr lvl="1"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9pPr>
          </a:lstStyle>
          <a:p>
            <a:endParaRPr/>
          </a:p>
        </p:txBody>
      </p:sp>
      <p:sp>
        <p:nvSpPr>
          <p:cNvPr id="191" name="Google Shape;191;p13"/>
          <p:cNvSpPr/>
          <p:nvPr/>
        </p:nvSpPr>
        <p:spPr>
          <a:xfrm flipH="1">
            <a:off x="-266543" y="-37000"/>
            <a:ext cx="9591443" cy="5365791"/>
          </a:xfrm>
          <a:custGeom>
            <a:avLst/>
            <a:gdLst/>
            <a:ahLst/>
            <a:cxnLst/>
            <a:rect l="l" t="t" r="r" b="b"/>
            <a:pathLst>
              <a:path w="71345" h="54945" extrusionOk="0">
                <a:moveTo>
                  <a:pt x="67393" y="1"/>
                </a:moveTo>
                <a:cubicBezTo>
                  <a:pt x="59622" y="1"/>
                  <a:pt x="52117" y="4555"/>
                  <a:pt x="46670" y="10310"/>
                </a:cubicBezTo>
                <a:cubicBezTo>
                  <a:pt x="40457" y="16870"/>
                  <a:pt x="36140" y="24973"/>
                  <a:pt x="30615" y="32125"/>
                </a:cubicBezTo>
                <a:cubicBezTo>
                  <a:pt x="28848" y="34410"/>
                  <a:pt x="26924" y="36631"/>
                  <a:pt x="24519" y="38231"/>
                </a:cubicBezTo>
                <a:cubicBezTo>
                  <a:pt x="21365" y="40328"/>
                  <a:pt x="17594" y="41230"/>
                  <a:pt x="14072" y="42626"/>
                </a:cubicBezTo>
                <a:cubicBezTo>
                  <a:pt x="8128" y="44985"/>
                  <a:pt x="2586" y="49096"/>
                  <a:pt x="1" y="54945"/>
                </a:cubicBezTo>
                <a:cubicBezTo>
                  <a:pt x="19373" y="53022"/>
                  <a:pt x="70040" y="52999"/>
                  <a:pt x="70040" y="52999"/>
                </a:cubicBezTo>
                <a:cubicBezTo>
                  <a:pt x="70040" y="52999"/>
                  <a:pt x="71345" y="279"/>
                  <a:pt x="70684" y="279"/>
                </a:cubicBezTo>
                <a:lnTo>
                  <a:pt x="70684" y="279"/>
                </a:lnTo>
                <a:cubicBezTo>
                  <a:pt x="70683" y="279"/>
                  <a:pt x="70681" y="279"/>
                  <a:pt x="70680" y="280"/>
                </a:cubicBezTo>
                <a:cubicBezTo>
                  <a:pt x="69582" y="91"/>
                  <a:pt x="68485" y="1"/>
                  <a:pt x="673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 3">
  <p:cSld name="CUSTOM_12">
    <p:spTree>
      <p:nvGrpSpPr>
        <p:cNvPr id="1" name="Shape 676"/>
        <p:cNvGrpSpPr/>
        <p:nvPr/>
      </p:nvGrpSpPr>
      <p:grpSpPr>
        <a:xfrm>
          <a:off x="0" y="0"/>
          <a:ext cx="0" cy="0"/>
          <a:chOff x="0" y="0"/>
          <a:chExt cx="0" cy="0"/>
        </a:xfrm>
      </p:grpSpPr>
      <p:sp>
        <p:nvSpPr>
          <p:cNvPr id="677" name="Google Shape;677;p49"/>
          <p:cNvSpPr txBox="1">
            <a:spLocks noGrp="1"/>
          </p:cNvSpPr>
          <p:nvPr>
            <p:ph type="title"/>
          </p:nvPr>
        </p:nvSpPr>
        <p:spPr>
          <a:xfrm>
            <a:off x="713225" y="445025"/>
            <a:ext cx="2246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Pontano Sans"/>
                <a:ea typeface="Pontano Sans"/>
                <a:cs typeface="Pontano Sans"/>
                <a:sym typeface="Pontano Sans"/>
              </a:defRPr>
            </a:lvl2pPr>
            <a:lvl3pPr lvl="2" algn="l">
              <a:lnSpc>
                <a:spcPct val="100000"/>
              </a:lnSpc>
              <a:spcBef>
                <a:spcPts val="0"/>
              </a:spcBef>
              <a:spcAft>
                <a:spcPts val="0"/>
              </a:spcAft>
              <a:buSzPts val="2800"/>
              <a:buNone/>
              <a:defRPr>
                <a:latin typeface="Pontano Sans"/>
                <a:ea typeface="Pontano Sans"/>
                <a:cs typeface="Pontano Sans"/>
                <a:sym typeface="Pontano Sans"/>
              </a:defRPr>
            </a:lvl3pPr>
            <a:lvl4pPr lvl="3" algn="l">
              <a:lnSpc>
                <a:spcPct val="100000"/>
              </a:lnSpc>
              <a:spcBef>
                <a:spcPts val="0"/>
              </a:spcBef>
              <a:spcAft>
                <a:spcPts val="0"/>
              </a:spcAft>
              <a:buSzPts val="2800"/>
              <a:buNone/>
              <a:defRPr>
                <a:latin typeface="Pontano Sans"/>
                <a:ea typeface="Pontano Sans"/>
                <a:cs typeface="Pontano Sans"/>
                <a:sym typeface="Pontano Sans"/>
              </a:defRPr>
            </a:lvl4pPr>
            <a:lvl5pPr lvl="4" algn="l">
              <a:lnSpc>
                <a:spcPct val="100000"/>
              </a:lnSpc>
              <a:spcBef>
                <a:spcPts val="0"/>
              </a:spcBef>
              <a:spcAft>
                <a:spcPts val="0"/>
              </a:spcAft>
              <a:buSzPts val="2800"/>
              <a:buNone/>
              <a:defRPr>
                <a:latin typeface="Pontano Sans"/>
                <a:ea typeface="Pontano Sans"/>
                <a:cs typeface="Pontano Sans"/>
                <a:sym typeface="Pontano Sans"/>
              </a:defRPr>
            </a:lvl5pPr>
            <a:lvl6pPr lvl="5" algn="l">
              <a:lnSpc>
                <a:spcPct val="100000"/>
              </a:lnSpc>
              <a:spcBef>
                <a:spcPts val="0"/>
              </a:spcBef>
              <a:spcAft>
                <a:spcPts val="0"/>
              </a:spcAft>
              <a:buSzPts val="2800"/>
              <a:buNone/>
              <a:defRPr>
                <a:latin typeface="Pontano Sans"/>
                <a:ea typeface="Pontano Sans"/>
                <a:cs typeface="Pontano Sans"/>
                <a:sym typeface="Pontano Sans"/>
              </a:defRPr>
            </a:lvl6pPr>
            <a:lvl7pPr lvl="6" algn="l">
              <a:lnSpc>
                <a:spcPct val="100000"/>
              </a:lnSpc>
              <a:spcBef>
                <a:spcPts val="0"/>
              </a:spcBef>
              <a:spcAft>
                <a:spcPts val="0"/>
              </a:spcAft>
              <a:buSzPts val="2800"/>
              <a:buNone/>
              <a:defRPr>
                <a:latin typeface="Pontano Sans"/>
                <a:ea typeface="Pontano Sans"/>
                <a:cs typeface="Pontano Sans"/>
                <a:sym typeface="Pontano Sans"/>
              </a:defRPr>
            </a:lvl7pPr>
            <a:lvl8pPr lvl="7" algn="l">
              <a:lnSpc>
                <a:spcPct val="100000"/>
              </a:lnSpc>
              <a:spcBef>
                <a:spcPts val="0"/>
              </a:spcBef>
              <a:spcAft>
                <a:spcPts val="0"/>
              </a:spcAft>
              <a:buSzPts val="2800"/>
              <a:buNone/>
              <a:defRPr>
                <a:latin typeface="Pontano Sans"/>
                <a:ea typeface="Pontano Sans"/>
                <a:cs typeface="Pontano Sans"/>
                <a:sym typeface="Pontano Sans"/>
              </a:defRPr>
            </a:lvl8pPr>
            <a:lvl9pPr lvl="8" algn="l">
              <a:lnSpc>
                <a:spcPct val="100000"/>
              </a:lnSpc>
              <a:spcBef>
                <a:spcPts val="0"/>
              </a:spcBef>
              <a:spcAft>
                <a:spcPts val="0"/>
              </a:spcAft>
              <a:buSzPts val="2800"/>
              <a:buNone/>
              <a:defRPr>
                <a:latin typeface="Pontano Sans"/>
                <a:ea typeface="Pontano Sans"/>
                <a:cs typeface="Pontano Sans"/>
                <a:sym typeface="Pontano Sans"/>
              </a:defRPr>
            </a:lvl9pPr>
          </a:lstStyle>
          <a:p>
            <a:endParaRPr/>
          </a:p>
        </p:txBody>
      </p:sp>
      <p:sp>
        <p:nvSpPr>
          <p:cNvPr id="678" name="Google Shape;678;p49"/>
          <p:cNvSpPr txBox="1">
            <a:spLocks noGrp="1"/>
          </p:cNvSpPr>
          <p:nvPr>
            <p:ph type="ctrTitle" idx="2"/>
          </p:nvPr>
        </p:nvSpPr>
        <p:spPr>
          <a:xfrm flipH="1">
            <a:off x="3730213" y="3267771"/>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79" name="Google Shape;679;p49"/>
          <p:cNvSpPr txBox="1">
            <a:spLocks noGrp="1"/>
          </p:cNvSpPr>
          <p:nvPr>
            <p:ph type="subTitle" idx="1"/>
          </p:nvPr>
        </p:nvSpPr>
        <p:spPr>
          <a:xfrm flipH="1">
            <a:off x="3761413" y="3711882"/>
            <a:ext cx="2133000" cy="89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0" name="Google Shape;680;p49"/>
          <p:cNvSpPr txBox="1">
            <a:spLocks noGrp="1"/>
          </p:cNvSpPr>
          <p:nvPr>
            <p:ph type="ctrTitle" idx="3"/>
          </p:nvPr>
        </p:nvSpPr>
        <p:spPr>
          <a:xfrm flipH="1">
            <a:off x="6235334" y="3267764"/>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81" name="Google Shape;681;p49"/>
          <p:cNvSpPr txBox="1">
            <a:spLocks noGrp="1"/>
          </p:cNvSpPr>
          <p:nvPr>
            <p:ph type="subTitle" idx="4"/>
          </p:nvPr>
        </p:nvSpPr>
        <p:spPr>
          <a:xfrm flipH="1">
            <a:off x="6235334" y="3711870"/>
            <a:ext cx="2195400" cy="89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2" name="Google Shape;682;p49"/>
          <p:cNvSpPr txBox="1">
            <a:spLocks noGrp="1"/>
          </p:cNvSpPr>
          <p:nvPr>
            <p:ph type="ctrTitle" idx="5"/>
          </p:nvPr>
        </p:nvSpPr>
        <p:spPr>
          <a:xfrm flipH="1">
            <a:off x="3730213" y="1318096"/>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83" name="Google Shape;683;p49"/>
          <p:cNvSpPr txBox="1">
            <a:spLocks noGrp="1"/>
          </p:cNvSpPr>
          <p:nvPr>
            <p:ph type="subTitle" idx="6"/>
          </p:nvPr>
        </p:nvSpPr>
        <p:spPr>
          <a:xfrm flipH="1">
            <a:off x="3761413" y="1750964"/>
            <a:ext cx="2133000" cy="89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4" name="Google Shape;684;p49"/>
          <p:cNvSpPr txBox="1">
            <a:spLocks noGrp="1"/>
          </p:cNvSpPr>
          <p:nvPr>
            <p:ph type="ctrTitle" idx="7"/>
          </p:nvPr>
        </p:nvSpPr>
        <p:spPr>
          <a:xfrm flipH="1">
            <a:off x="6235334" y="1318096"/>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85" name="Google Shape;685;p49"/>
          <p:cNvSpPr txBox="1">
            <a:spLocks noGrp="1"/>
          </p:cNvSpPr>
          <p:nvPr>
            <p:ph type="subTitle" idx="8"/>
          </p:nvPr>
        </p:nvSpPr>
        <p:spPr>
          <a:xfrm flipH="1">
            <a:off x="6235334" y="1750960"/>
            <a:ext cx="2195400" cy="89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6" name="Google Shape;686;p49"/>
          <p:cNvSpPr/>
          <p:nvPr/>
        </p:nvSpPr>
        <p:spPr>
          <a:xfrm flipH="1">
            <a:off x="-41159" y="2522926"/>
            <a:ext cx="3063529" cy="2696758"/>
          </a:xfrm>
          <a:custGeom>
            <a:avLst/>
            <a:gdLst/>
            <a:ahLst/>
            <a:cxnLst/>
            <a:rect l="l" t="t" r="r" b="b"/>
            <a:pathLst>
              <a:path w="81656" h="71880" extrusionOk="0">
                <a:moveTo>
                  <a:pt x="81656" y="0"/>
                </a:moveTo>
                <a:lnTo>
                  <a:pt x="81656" y="0"/>
                </a:lnTo>
                <a:cubicBezTo>
                  <a:pt x="76955" y="674"/>
                  <a:pt x="72462" y="2733"/>
                  <a:pt x="68882" y="5851"/>
                </a:cubicBezTo>
                <a:cubicBezTo>
                  <a:pt x="65212" y="9049"/>
                  <a:pt x="62567" y="13246"/>
                  <a:pt x="60180" y="17487"/>
                </a:cubicBezTo>
                <a:cubicBezTo>
                  <a:pt x="56737" y="23602"/>
                  <a:pt x="53669" y="30009"/>
                  <a:pt x="49128" y="35356"/>
                </a:cubicBezTo>
                <a:cubicBezTo>
                  <a:pt x="44384" y="40945"/>
                  <a:pt x="38097" y="45211"/>
                  <a:pt x="31152" y="47559"/>
                </a:cubicBezTo>
                <a:cubicBezTo>
                  <a:pt x="26103" y="49265"/>
                  <a:pt x="20721" y="49978"/>
                  <a:pt x="15853" y="52147"/>
                </a:cubicBezTo>
                <a:cubicBezTo>
                  <a:pt x="7850" y="55711"/>
                  <a:pt x="1729" y="63292"/>
                  <a:pt x="0" y="71880"/>
                </a:cubicBezTo>
                <a:lnTo>
                  <a:pt x="81187" y="71058"/>
                </a:lnTo>
                <a:lnTo>
                  <a:pt x="81176" y="11681"/>
                </a:lnTo>
                <a:cubicBezTo>
                  <a:pt x="80422" y="8018"/>
                  <a:pt x="81472" y="3737"/>
                  <a:pt x="81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 4">
  <p:cSld name="CUSTOM_12_2">
    <p:spTree>
      <p:nvGrpSpPr>
        <p:cNvPr id="1" name="Shape 687"/>
        <p:cNvGrpSpPr/>
        <p:nvPr/>
      </p:nvGrpSpPr>
      <p:grpSpPr>
        <a:xfrm>
          <a:off x="0" y="0"/>
          <a:ext cx="0" cy="0"/>
          <a:chOff x="0" y="0"/>
          <a:chExt cx="0" cy="0"/>
        </a:xfrm>
      </p:grpSpPr>
      <p:sp>
        <p:nvSpPr>
          <p:cNvPr id="688" name="Google Shape;688;p50"/>
          <p:cNvSpPr txBox="1">
            <a:spLocks noGrp="1"/>
          </p:cNvSpPr>
          <p:nvPr>
            <p:ph type="title"/>
          </p:nvPr>
        </p:nvSpPr>
        <p:spPr>
          <a:xfrm>
            <a:off x="713225" y="445025"/>
            <a:ext cx="2562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Pontano Sans"/>
                <a:ea typeface="Pontano Sans"/>
                <a:cs typeface="Pontano Sans"/>
                <a:sym typeface="Pontano Sans"/>
              </a:defRPr>
            </a:lvl2pPr>
            <a:lvl3pPr lvl="2" algn="l">
              <a:lnSpc>
                <a:spcPct val="100000"/>
              </a:lnSpc>
              <a:spcBef>
                <a:spcPts val="0"/>
              </a:spcBef>
              <a:spcAft>
                <a:spcPts val="0"/>
              </a:spcAft>
              <a:buSzPts val="2800"/>
              <a:buNone/>
              <a:defRPr>
                <a:latin typeface="Pontano Sans"/>
                <a:ea typeface="Pontano Sans"/>
                <a:cs typeface="Pontano Sans"/>
                <a:sym typeface="Pontano Sans"/>
              </a:defRPr>
            </a:lvl3pPr>
            <a:lvl4pPr lvl="3" algn="l">
              <a:lnSpc>
                <a:spcPct val="100000"/>
              </a:lnSpc>
              <a:spcBef>
                <a:spcPts val="0"/>
              </a:spcBef>
              <a:spcAft>
                <a:spcPts val="0"/>
              </a:spcAft>
              <a:buSzPts val="2800"/>
              <a:buNone/>
              <a:defRPr>
                <a:latin typeface="Pontano Sans"/>
                <a:ea typeface="Pontano Sans"/>
                <a:cs typeface="Pontano Sans"/>
                <a:sym typeface="Pontano Sans"/>
              </a:defRPr>
            </a:lvl4pPr>
            <a:lvl5pPr lvl="4" algn="l">
              <a:lnSpc>
                <a:spcPct val="100000"/>
              </a:lnSpc>
              <a:spcBef>
                <a:spcPts val="0"/>
              </a:spcBef>
              <a:spcAft>
                <a:spcPts val="0"/>
              </a:spcAft>
              <a:buSzPts val="2800"/>
              <a:buNone/>
              <a:defRPr>
                <a:latin typeface="Pontano Sans"/>
                <a:ea typeface="Pontano Sans"/>
                <a:cs typeface="Pontano Sans"/>
                <a:sym typeface="Pontano Sans"/>
              </a:defRPr>
            </a:lvl5pPr>
            <a:lvl6pPr lvl="5" algn="l">
              <a:lnSpc>
                <a:spcPct val="100000"/>
              </a:lnSpc>
              <a:spcBef>
                <a:spcPts val="0"/>
              </a:spcBef>
              <a:spcAft>
                <a:spcPts val="0"/>
              </a:spcAft>
              <a:buSzPts val="2800"/>
              <a:buNone/>
              <a:defRPr>
                <a:latin typeface="Pontano Sans"/>
                <a:ea typeface="Pontano Sans"/>
                <a:cs typeface="Pontano Sans"/>
                <a:sym typeface="Pontano Sans"/>
              </a:defRPr>
            </a:lvl6pPr>
            <a:lvl7pPr lvl="6" algn="l">
              <a:lnSpc>
                <a:spcPct val="100000"/>
              </a:lnSpc>
              <a:spcBef>
                <a:spcPts val="0"/>
              </a:spcBef>
              <a:spcAft>
                <a:spcPts val="0"/>
              </a:spcAft>
              <a:buSzPts val="2800"/>
              <a:buNone/>
              <a:defRPr>
                <a:latin typeface="Pontano Sans"/>
                <a:ea typeface="Pontano Sans"/>
                <a:cs typeface="Pontano Sans"/>
                <a:sym typeface="Pontano Sans"/>
              </a:defRPr>
            </a:lvl7pPr>
            <a:lvl8pPr lvl="7" algn="l">
              <a:lnSpc>
                <a:spcPct val="100000"/>
              </a:lnSpc>
              <a:spcBef>
                <a:spcPts val="0"/>
              </a:spcBef>
              <a:spcAft>
                <a:spcPts val="0"/>
              </a:spcAft>
              <a:buSzPts val="2800"/>
              <a:buNone/>
              <a:defRPr>
                <a:latin typeface="Pontano Sans"/>
                <a:ea typeface="Pontano Sans"/>
                <a:cs typeface="Pontano Sans"/>
                <a:sym typeface="Pontano Sans"/>
              </a:defRPr>
            </a:lvl8pPr>
            <a:lvl9pPr lvl="8" algn="l">
              <a:lnSpc>
                <a:spcPct val="100000"/>
              </a:lnSpc>
              <a:spcBef>
                <a:spcPts val="0"/>
              </a:spcBef>
              <a:spcAft>
                <a:spcPts val="0"/>
              </a:spcAft>
              <a:buSzPts val="2800"/>
              <a:buNone/>
              <a:defRPr>
                <a:latin typeface="Pontano Sans"/>
                <a:ea typeface="Pontano Sans"/>
                <a:cs typeface="Pontano Sans"/>
                <a:sym typeface="Pontano Sans"/>
              </a:defRPr>
            </a:lvl9pPr>
          </a:lstStyle>
          <a:p>
            <a:endParaRPr/>
          </a:p>
        </p:txBody>
      </p:sp>
      <p:sp>
        <p:nvSpPr>
          <p:cNvPr id="689" name="Google Shape;689;p50"/>
          <p:cNvSpPr txBox="1">
            <a:spLocks noGrp="1"/>
          </p:cNvSpPr>
          <p:nvPr>
            <p:ph type="ctrTitle" idx="2"/>
          </p:nvPr>
        </p:nvSpPr>
        <p:spPr>
          <a:xfrm flipH="1">
            <a:off x="4925113" y="3267771"/>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90" name="Google Shape;690;p50"/>
          <p:cNvSpPr txBox="1">
            <a:spLocks noGrp="1"/>
          </p:cNvSpPr>
          <p:nvPr>
            <p:ph type="subTitle" idx="1"/>
          </p:nvPr>
        </p:nvSpPr>
        <p:spPr>
          <a:xfrm flipH="1">
            <a:off x="4956313" y="3711882"/>
            <a:ext cx="2133000" cy="89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1" name="Google Shape;691;p50"/>
          <p:cNvSpPr txBox="1">
            <a:spLocks noGrp="1"/>
          </p:cNvSpPr>
          <p:nvPr>
            <p:ph type="ctrTitle" idx="3"/>
          </p:nvPr>
        </p:nvSpPr>
        <p:spPr>
          <a:xfrm flipH="1">
            <a:off x="3730213" y="1318096"/>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92" name="Google Shape;692;p50"/>
          <p:cNvSpPr txBox="1">
            <a:spLocks noGrp="1"/>
          </p:cNvSpPr>
          <p:nvPr>
            <p:ph type="subTitle" idx="4"/>
          </p:nvPr>
        </p:nvSpPr>
        <p:spPr>
          <a:xfrm flipH="1">
            <a:off x="3761413" y="1750964"/>
            <a:ext cx="2133000" cy="89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3" name="Google Shape;693;p50"/>
          <p:cNvSpPr txBox="1">
            <a:spLocks noGrp="1"/>
          </p:cNvSpPr>
          <p:nvPr>
            <p:ph type="ctrTitle" idx="5"/>
          </p:nvPr>
        </p:nvSpPr>
        <p:spPr>
          <a:xfrm flipH="1">
            <a:off x="6235334" y="1318096"/>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94" name="Google Shape;694;p50"/>
          <p:cNvSpPr txBox="1">
            <a:spLocks noGrp="1"/>
          </p:cNvSpPr>
          <p:nvPr>
            <p:ph type="subTitle" idx="6"/>
          </p:nvPr>
        </p:nvSpPr>
        <p:spPr>
          <a:xfrm flipH="1">
            <a:off x="6235334" y="1750960"/>
            <a:ext cx="2195400" cy="89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5" name="Google Shape;695;p50"/>
          <p:cNvSpPr/>
          <p:nvPr/>
        </p:nvSpPr>
        <p:spPr>
          <a:xfrm flipH="1">
            <a:off x="-41159" y="2522926"/>
            <a:ext cx="3063529" cy="2696758"/>
          </a:xfrm>
          <a:custGeom>
            <a:avLst/>
            <a:gdLst/>
            <a:ahLst/>
            <a:cxnLst/>
            <a:rect l="l" t="t" r="r" b="b"/>
            <a:pathLst>
              <a:path w="81656" h="71880" extrusionOk="0">
                <a:moveTo>
                  <a:pt x="81656" y="0"/>
                </a:moveTo>
                <a:lnTo>
                  <a:pt x="81656" y="0"/>
                </a:lnTo>
                <a:cubicBezTo>
                  <a:pt x="76955" y="674"/>
                  <a:pt x="72462" y="2733"/>
                  <a:pt x="68882" y="5851"/>
                </a:cubicBezTo>
                <a:cubicBezTo>
                  <a:pt x="65212" y="9049"/>
                  <a:pt x="62567" y="13246"/>
                  <a:pt x="60180" y="17487"/>
                </a:cubicBezTo>
                <a:cubicBezTo>
                  <a:pt x="56737" y="23602"/>
                  <a:pt x="53669" y="30009"/>
                  <a:pt x="49128" y="35356"/>
                </a:cubicBezTo>
                <a:cubicBezTo>
                  <a:pt x="44384" y="40945"/>
                  <a:pt x="38097" y="45211"/>
                  <a:pt x="31152" y="47559"/>
                </a:cubicBezTo>
                <a:cubicBezTo>
                  <a:pt x="26103" y="49265"/>
                  <a:pt x="20721" y="49978"/>
                  <a:pt x="15853" y="52147"/>
                </a:cubicBezTo>
                <a:cubicBezTo>
                  <a:pt x="7850" y="55711"/>
                  <a:pt x="1729" y="63292"/>
                  <a:pt x="0" y="71880"/>
                </a:cubicBezTo>
                <a:lnTo>
                  <a:pt x="81187" y="71058"/>
                </a:lnTo>
                <a:lnTo>
                  <a:pt x="81176" y="11681"/>
                </a:lnTo>
                <a:cubicBezTo>
                  <a:pt x="80422" y="8018"/>
                  <a:pt x="81472" y="3737"/>
                  <a:pt x="81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 4">
  <p:cSld name="CUSTOM_11_2">
    <p:spTree>
      <p:nvGrpSpPr>
        <p:cNvPr id="1" name="Shape 696"/>
        <p:cNvGrpSpPr/>
        <p:nvPr/>
      </p:nvGrpSpPr>
      <p:grpSpPr>
        <a:xfrm>
          <a:off x="0" y="0"/>
          <a:ext cx="0" cy="0"/>
          <a:chOff x="0" y="0"/>
          <a:chExt cx="0" cy="0"/>
        </a:xfrm>
      </p:grpSpPr>
      <p:sp>
        <p:nvSpPr>
          <p:cNvPr id="697" name="Google Shape;697;p51"/>
          <p:cNvSpPr txBox="1">
            <a:spLocks noGrp="1"/>
          </p:cNvSpPr>
          <p:nvPr>
            <p:ph type="title"/>
          </p:nvPr>
        </p:nvSpPr>
        <p:spPr>
          <a:xfrm>
            <a:off x="713225" y="445025"/>
            <a:ext cx="3949500" cy="94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Pontano Sans"/>
                <a:ea typeface="Pontano Sans"/>
                <a:cs typeface="Pontano Sans"/>
                <a:sym typeface="Pontano Sans"/>
              </a:defRPr>
            </a:lvl2pPr>
            <a:lvl3pPr lvl="2" algn="l">
              <a:lnSpc>
                <a:spcPct val="100000"/>
              </a:lnSpc>
              <a:spcBef>
                <a:spcPts val="0"/>
              </a:spcBef>
              <a:spcAft>
                <a:spcPts val="0"/>
              </a:spcAft>
              <a:buSzPts val="2800"/>
              <a:buNone/>
              <a:defRPr>
                <a:latin typeface="Pontano Sans"/>
                <a:ea typeface="Pontano Sans"/>
                <a:cs typeface="Pontano Sans"/>
                <a:sym typeface="Pontano Sans"/>
              </a:defRPr>
            </a:lvl3pPr>
            <a:lvl4pPr lvl="3" algn="l">
              <a:lnSpc>
                <a:spcPct val="100000"/>
              </a:lnSpc>
              <a:spcBef>
                <a:spcPts val="0"/>
              </a:spcBef>
              <a:spcAft>
                <a:spcPts val="0"/>
              </a:spcAft>
              <a:buSzPts val="2800"/>
              <a:buNone/>
              <a:defRPr>
                <a:latin typeface="Pontano Sans"/>
                <a:ea typeface="Pontano Sans"/>
                <a:cs typeface="Pontano Sans"/>
                <a:sym typeface="Pontano Sans"/>
              </a:defRPr>
            </a:lvl4pPr>
            <a:lvl5pPr lvl="4" algn="l">
              <a:lnSpc>
                <a:spcPct val="100000"/>
              </a:lnSpc>
              <a:spcBef>
                <a:spcPts val="0"/>
              </a:spcBef>
              <a:spcAft>
                <a:spcPts val="0"/>
              </a:spcAft>
              <a:buSzPts val="2800"/>
              <a:buNone/>
              <a:defRPr>
                <a:latin typeface="Pontano Sans"/>
                <a:ea typeface="Pontano Sans"/>
                <a:cs typeface="Pontano Sans"/>
                <a:sym typeface="Pontano Sans"/>
              </a:defRPr>
            </a:lvl5pPr>
            <a:lvl6pPr lvl="5" algn="l">
              <a:lnSpc>
                <a:spcPct val="100000"/>
              </a:lnSpc>
              <a:spcBef>
                <a:spcPts val="0"/>
              </a:spcBef>
              <a:spcAft>
                <a:spcPts val="0"/>
              </a:spcAft>
              <a:buSzPts val="2800"/>
              <a:buNone/>
              <a:defRPr>
                <a:latin typeface="Pontano Sans"/>
                <a:ea typeface="Pontano Sans"/>
                <a:cs typeface="Pontano Sans"/>
                <a:sym typeface="Pontano Sans"/>
              </a:defRPr>
            </a:lvl6pPr>
            <a:lvl7pPr lvl="6" algn="l">
              <a:lnSpc>
                <a:spcPct val="100000"/>
              </a:lnSpc>
              <a:spcBef>
                <a:spcPts val="0"/>
              </a:spcBef>
              <a:spcAft>
                <a:spcPts val="0"/>
              </a:spcAft>
              <a:buSzPts val="2800"/>
              <a:buNone/>
              <a:defRPr>
                <a:latin typeface="Pontano Sans"/>
                <a:ea typeface="Pontano Sans"/>
                <a:cs typeface="Pontano Sans"/>
                <a:sym typeface="Pontano Sans"/>
              </a:defRPr>
            </a:lvl7pPr>
            <a:lvl8pPr lvl="7" algn="l">
              <a:lnSpc>
                <a:spcPct val="100000"/>
              </a:lnSpc>
              <a:spcBef>
                <a:spcPts val="0"/>
              </a:spcBef>
              <a:spcAft>
                <a:spcPts val="0"/>
              </a:spcAft>
              <a:buSzPts val="2800"/>
              <a:buNone/>
              <a:defRPr>
                <a:latin typeface="Pontano Sans"/>
                <a:ea typeface="Pontano Sans"/>
                <a:cs typeface="Pontano Sans"/>
                <a:sym typeface="Pontano Sans"/>
              </a:defRPr>
            </a:lvl8pPr>
            <a:lvl9pPr lvl="8" algn="l">
              <a:lnSpc>
                <a:spcPct val="100000"/>
              </a:lnSpc>
              <a:spcBef>
                <a:spcPts val="0"/>
              </a:spcBef>
              <a:spcAft>
                <a:spcPts val="0"/>
              </a:spcAft>
              <a:buSzPts val="2800"/>
              <a:buNone/>
              <a:defRPr>
                <a:latin typeface="Pontano Sans"/>
                <a:ea typeface="Pontano Sans"/>
                <a:cs typeface="Pontano Sans"/>
                <a:sym typeface="Pontano Sans"/>
              </a:defRPr>
            </a:lvl9pPr>
          </a:lstStyle>
          <a:p>
            <a:endParaRPr/>
          </a:p>
        </p:txBody>
      </p:sp>
      <p:sp>
        <p:nvSpPr>
          <p:cNvPr id="698" name="Google Shape;698;p51"/>
          <p:cNvSpPr txBox="1">
            <a:spLocks noGrp="1"/>
          </p:cNvSpPr>
          <p:nvPr>
            <p:ph type="ctrTitle" idx="2"/>
          </p:nvPr>
        </p:nvSpPr>
        <p:spPr>
          <a:xfrm flipH="1">
            <a:off x="5291248" y="638754"/>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699" name="Google Shape;699;p51"/>
          <p:cNvSpPr txBox="1">
            <a:spLocks noGrp="1"/>
          </p:cNvSpPr>
          <p:nvPr>
            <p:ph type="subTitle" idx="1"/>
          </p:nvPr>
        </p:nvSpPr>
        <p:spPr>
          <a:xfrm flipH="1">
            <a:off x="5291248" y="882475"/>
            <a:ext cx="1688400" cy="49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700" name="Google Shape;700;p51"/>
          <p:cNvSpPr txBox="1">
            <a:spLocks noGrp="1"/>
          </p:cNvSpPr>
          <p:nvPr>
            <p:ph type="ctrTitle" idx="3"/>
          </p:nvPr>
        </p:nvSpPr>
        <p:spPr>
          <a:xfrm flipH="1">
            <a:off x="2792818" y="3535479"/>
            <a:ext cx="14334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701" name="Google Shape;701;p51"/>
          <p:cNvSpPr txBox="1">
            <a:spLocks noGrp="1"/>
          </p:cNvSpPr>
          <p:nvPr>
            <p:ph type="subTitle" idx="4"/>
          </p:nvPr>
        </p:nvSpPr>
        <p:spPr>
          <a:xfrm flipH="1">
            <a:off x="2537825" y="3772155"/>
            <a:ext cx="1688400" cy="497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702" name="Google Shape;702;p51"/>
          <p:cNvSpPr txBox="1">
            <a:spLocks noGrp="1"/>
          </p:cNvSpPr>
          <p:nvPr>
            <p:ph type="ctrTitle" idx="5"/>
          </p:nvPr>
        </p:nvSpPr>
        <p:spPr>
          <a:xfrm flipH="1">
            <a:off x="4548473" y="2573367"/>
            <a:ext cx="1433400" cy="39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703" name="Google Shape;703;p51"/>
          <p:cNvSpPr txBox="1">
            <a:spLocks noGrp="1"/>
          </p:cNvSpPr>
          <p:nvPr>
            <p:ph type="subTitle" idx="6"/>
          </p:nvPr>
        </p:nvSpPr>
        <p:spPr>
          <a:xfrm flipH="1">
            <a:off x="4544375" y="2810035"/>
            <a:ext cx="1688400" cy="49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704" name="Google Shape;704;p51"/>
          <p:cNvSpPr txBox="1">
            <a:spLocks noGrp="1"/>
          </p:cNvSpPr>
          <p:nvPr>
            <p:ph type="ctrTitle" idx="7"/>
          </p:nvPr>
        </p:nvSpPr>
        <p:spPr>
          <a:xfrm flipH="1">
            <a:off x="2792821" y="1607717"/>
            <a:ext cx="1433400" cy="39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solidFill>
                  <a:schemeClr val="lt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705" name="Google Shape;705;p51"/>
          <p:cNvSpPr txBox="1">
            <a:spLocks noGrp="1"/>
          </p:cNvSpPr>
          <p:nvPr>
            <p:ph type="subTitle" idx="8"/>
          </p:nvPr>
        </p:nvSpPr>
        <p:spPr>
          <a:xfrm flipH="1">
            <a:off x="2537825" y="1851450"/>
            <a:ext cx="1688400" cy="497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34343"/>
              </a:buClr>
              <a:buSzPts val="1400"/>
              <a:buNone/>
              <a:defRPr sz="1400"/>
            </a:lvl1pPr>
            <a:lvl2pPr lvl="1" algn="ctr">
              <a:lnSpc>
                <a:spcPct val="100000"/>
              </a:lnSpc>
              <a:spcBef>
                <a:spcPts val="0"/>
              </a:spcBef>
              <a:spcAft>
                <a:spcPts val="0"/>
              </a:spcAft>
              <a:buClr>
                <a:srgbClr val="434343"/>
              </a:buClr>
              <a:buSzPts val="1400"/>
              <a:buNone/>
              <a:defRPr>
                <a:solidFill>
                  <a:srgbClr val="434343"/>
                </a:solidFill>
              </a:defRPr>
            </a:lvl2pPr>
            <a:lvl3pPr lvl="2" algn="ctr">
              <a:lnSpc>
                <a:spcPct val="100000"/>
              </a:lnSpc>
              <a:spcBef>
                <a:spcPts val="0"/>
              </a:spcBef>
              <a:spcAft>
                <a:spcPts val="0"/>
              </a:spcAft>
              <a:buClr>
                <a:srgbClr val="434343"/>
              </a:buClr>
              <a:buSzPts val="1400"/>
              <a:buNone/>
              <a:defRPr>
                <a:solidFill>
                  <a:srgbClr val="434343"/>
                </a:solidFill>
              </a:defRPr>
            </a:lvl3pPr>
            <a:lvl4pPr lvl="3" algn="ctr">
              <a:lnSpc>
                <a:spcPct val="100000"/>
              </a:lnSpc>
              <a:spcBef>
                <a:spcPts val="0"/>
              </a:spcBef>
              <a:spcAft>
                <a:spcPts val="0"/>
              </a:spcAft>
              <a:buClr>
                <a:srgbClr val="434343"/>
              </a:buClr>
              <a:buSzPts val="1400"/>
              <a:buNone/>
              <a:defRPr>
                <a:solidFill>
                  <a:srgbClr val="434343"/>
                </a:solidFill>
              </a:defRPr>
            </a:lvl4pPr>
            <a:lvl5pPr lvl="4" algn="ctr">
              <a:lnSpc>
                <a:spcPct val="100000"/>
              </a:lnSpc>
              <a:spcBef>
                <a:spcPts val="0"/>
              </a:spcBef>
              <a:spcAft>
                <a:spcPts val="0"/>
              </a:spcAft>
              <a:buClr>
                <a:srgbClr val="434343"/>
              </a:buClr>
              <a:buSzPts val="1400"/>
              <a:buNone/>
              <a:defRPr>
                <a:solidFill>
                  <a:srgbClr val="434343"/>
                </a:solidFill>
              </a:defRPr>
            </a:lvl5pPr>
            <a:lvl6pPr lvl="5" algn="ctr">
              <a:lnSpc>
                <a:spcPct val="100000"/>
              </a:lnSpc>
              <a:spcBef>
                <a:spcPts val="0"/>
              </a:spcBef>
              <a:spcAft>
                <a:spcPts val="0"/>
              </a:spcAft>
              <a:buClr>
                <a:srgbClr val="434343"/>
              </a:buClr>
              <a:buSzPts val="1400"/>
              <a:buNone/>
              <a:defRPr>
                <a:solidFill>
                  <a:srgbClr val="434343"/>
                </a:solidFill>
              </a:defRPr>
            </a:lvl6pPr>
            <a:lvl7pPr lvl="6" algn="ctr">
              <a:lnSpc>
                <a:spcPct val="100000"/>
              </a:lnSpc>
              <a:spcBef>
                <a:spcPts val="0"/>
              </a:spcBef>
              <a:spcAft>
                <a:spcPts val="0"/>
              </a:spcAft>
              <a:buClr>
                <a:srgbClr val="434343"/>
              </a:buClr>
              <a:buSzPts val="1400"/>
              <a:buNone/>
              <a:defRPr>
                <a:solidFill>
                  <a:srgbClr val="434343"/>
                </a:solidFill>
              </a:defRPr>
            </a:lvl7pPr>
            <a:lvl8pPr lvl="7" algn="ctr">
              <a:lnSpc>
                <a:spcPct val="100000"/>
              </a:lnSpc>
              <a:spcBef>
                <a:spcPts val="0"/>
              </a:spcBef>
              <a:spcAft>
                <a:spcPts val="0"/>
              </a:spcAft>
              <a:buClr>
                <a:srgbClr val="434343"/>
              </a:buClr>
              <a:buSzPts val="1400"/>
              <a:buNone/>
              <a:defRPr>
                <a:solidFill>
                  <a:srgbClr val="434343"/>
                </a:solidFill>
              </a:defRPr>
            </a:lvl8pPr>
            <a:lvl9pPr lvl="8" algn="ctr">
              <a:lnSpc>
                <a:spcPct val="100000"/>
              </a:lnSpc>
              <a:spcBef>
                <a:spcPts val="0"/>
              </a:spcBef>
              <a:spcAft>
                <a:spcPts val="0"/>
              </a:spcAft>
              <a:buClr>
                <a:srgbClr val="434343"/>
              </a:buClr>
              <a:buSzPts val="1400"/>
              <a:buNone/>
              <a:defRPr>
                <a:solidFill>
                  <a:srgbClr val="434343"/>
                </a:solidFill>
              </a:defRPr>
            </a:lvl9pPr>
          </a:lstStyle>
          <a:p>
            <a:endParaRPr/>
          </a:p>
        </p:txBody>
      </p:sp>
      <p:sp>
        <p:nvSpPr>
          <p:cNvPr id="706" name="Google Shape;706;p51"/>
          <p:cNvSpPr/>
          <p:nvPr/>
        </p:nvSpPr>
        <p:spPr>
          <a:xfrm flipH="1">
            <a:off x="-316181" y="2651425"/>
            <a:ext cx="3468907" cy="2671519"/>
          </a:xfrm>
          <a:custGeom>
            <a:avLst/>
            <a:gdLst/>
            <a:ahLst/>
            <a:cxnLst/>
            <a:rect l="l" t="t" r="r" b="b"/>
            <a:pathLst>
              <a:path w="48863" h="37631" extrusionOk="0">
                <a:moveTo>
                  <a:pt x="46156" y="0"/>
                </a:moveTo>
                <a:cubicBezTo>
                  <a:pt x="40834" y="0"/>
                  <a:pt x="35694" y="3120"/>
                  <a:pt x="31963" y="7061"/>
                </a:cubicBezTo>
                <a:cubicBezTo>
                  <a:pt x="27708" y="11554"/>
                  <a:pt x="24752" y="17103"/>
                  <a:pt x="20967" y="22001"/>
                </a:cubicBezTo>
                <a:cubicBezTo>
                  <a:pt x="19758" y="23566"/>
                  <a:pt x="18439" y="25088"/>
                  <a:pt x="16793" y="26183"/>
                </a:cubicBezTo>
                <a:cubicBezTo>
                  <a:pt x="14633" y="27620"/>
                  <a:pt x="12050" y="28237"/>
                  <a:pt x="9637" y="29193"/>
                </a:cubicBezTo>
                <a:cubicBezTo>
                  <a:pt x="5567" y="30809"/>
                  <a:pt x="1772" y="33625"/>
                  <a:pt x="1" y="37630"/>
                </a:cubicBezTo>
                <a:cubicBezTo>
                  <a:pt x="13268" y="36313"/>
                  <a:pt x="47968" y="36298"/>
                  <a:pt x="47968" y="36298"/>
                </a:cubicBezTo>
                <a:cubicBezTo>
                  <a:pt x="47968" y="36298"/>
                  <a:pt x="48862" y="191"/>
                  <a:pt x="48410" y="191"/>
                </a:cubicBezTo>
                <a:lnTo>
                  <a:pt x="48410" y="191"/>
                </a:lnTo>
                <a:cubicBezTo>
                  <a:pt x="48409" y="191"/>
                  <a:pt x="48408" y="191"/>
                  <a:pt x="48407" y="192"/>
                </a:cubicBezTo>
                <a:cubicBezTo>
                  <a:pt x="47655" y="62"/>
                  <a:pt x="46904" y="0"/>
                  <a:pt x="461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51"/>
          <p:cNvSpPr/>
          <p:nvPr/>
        </p:nvSpPr>
        <p:spPr>
          <a:xfrm rot="-1465334">
            <a:off x="7607721" y="683880"/>
            <a:ext cx="2180953" cy="1163535"/>
          </a:xfrm>
          <a:custGeom>
            <a:avLst/>
            <a:gdLst/>
            <a:ahLst/>
            <a:cxnLst/>
            <a:rect l="l" t="t" r="r" b="b"/>
            <a:pathLst>
              <a:path w="39554" h="21102" extrusionOk="0">
                <a:moveTo>
                  <a:pt x="7992" y="1"/>
                </a:moveTo>
                <a:cubicBezTo>
                  <a:pt x="6843" y="1"/>
                  <a:pt x="5694" y="117"/>
                  <a:pt x="4571" y="354"/>
                </a:cubicBezTo>
                <a:cubicBezTo>
                  <a:pt x="3458" y="589"/>
                  <a:pt x="2340" y="956"/>
                  <a:pt x="1466" y="1682"/>
                </a:cubicBezTo>
                <a:cubicBezTo>
                  <a:pt x="592" y="2409"/>
                  <a:pt x="0" y="3556"/>
                  <a:pt x="183" y="4678"/>
                </a:cubicBezTo>
                <a:cubicBezTo>
                  <a:pt x="310" y="5456"/>
                  <a:pt x="782" y="6133"/>
                  <a:pt x="1301" y="6728"/>
                </a:cubicBezTo>
                <a:cubicBezTo>
                  <a:pt x="3816" y="9611"/>
                  <a:pt x="7512" y="11103"/>
                  <a:pt x="10859" y="12958"/>
                </a:cubicBezTo>
                <a:cubicBezTo>
                  <a:pt x="13102" y="14201"/>
                  <a:pt x="15230" y="15641"/>
                  <a:pt x="17219" y="17260"/>
                </a:cubicBezTo>
                <a:cubicBezTo>
                  <a:pt x="18554" y="18348"/>
                  <a:pt x="19843" y="19526"/>
                  <a:pt x="21379" y="20304"/>
                </a:cubicBezTo>
                <a:cubicBezTo>
                  <a:pt x="22336" y="20789"/>
                  <a:pt x="23422" y="21101"/>
                  <a:pt x="24486" y="21101"/>
                </a:cubicBezTo>
                <a:cubicBezTo>
                  <a:pt x="25130" y="21101"/>
                  <a:pt x="25767" y="20987"/>
                  <a:pt x="26362" y="20726"/>
                </a:cubicBezTo>
                <a:cubicBezTo>
                  <a:pt x="27068" y="20417"/>
                  <a:pt x="27753" y="19743"/>
                  <a:pt x="27595" y="18989"/>
                </a:cubicBezTo>
                <a:cubicBezTo>
                  <a:pt x="27489" y="18483"/>
                  <a:pt x="27041" y="18134"/>
                  <a:pt x="26617" y="17841"/>
                </a:cubicBezTo>
                <a:cubicBezTo>
                  <a:pt x="21127" y="14061"/>
                  <a:pt x="14392" y="12358"/>
                  <a:pt x="9031" y="8400"/>
                </a:cubicBezTo>
                <a:cubicBezTo>
                  <a:pt x="7923" y="7582"/>
                  <a:pt x="6825" y="6581"/>
                  <a:pt x="6501" y="5244"/>
                </a:cubicBezTo>
                <a:cubicBezTo>
                  <a:pt x="6451" y="5040"/>
                  <a:pt x="6428" y="4802"/>
                  <a:pt x="6563" y="4642"/>
                </a:cubicBezTo>
                <a:cubicBezTo>
                  <a:pt x="6682" y="4501"/>
                  <a:pt x="6883" y="4467"/>
                  <a:pt x="7066" y="4448"/>
                </a:cubicBezTo>
                <a:cubicBezTo>
                  <a:pt x="7449" y="4409"/>
                  <a:pt x="7830" y="4391"/>
                  <a:pt x="8209" y="4391"/>
                </a:cubicBezTo>
                <a:cubicBezTo>
                  <a:pt x="11938" y="4391"/>
                  <a:pt x="15513" y="6179"/>
                  <a:pt x="18975" y="7701"/>
                </a:cubicBezTo>
                <a:cubicBezTo>
                  <a:pt x="24110" y="9957"/>
                  <a:pt x="29635" y="11752"/>
                  <a:pt x="35294" y="11752"/>
                </a:cubicBezTo>
                <a:cubicBezTo>
                  <a:pt x="35591" y="11752"/>
                  <a:pt x="35889" y="11747"/>
                  <a:pt x="36188" y="11737"/>
                </a:cubicBezTo>
                <a:cubicBezTo>
                  <a:pt x="37106" y="11706"/>
                  <a:pt x="39554" y="11854"/>
                  <a:pt x="38803" y="10272"/>
                </a:cubicBezTo>
                <a:cubicBezTo>
                  <a:pt x="38409" y="9443"/>
                  <a:pt x="37581" y="9605"/>
                  <a:pt x="36809" y="9559"/>
                </a:cubicBezTo>
                <a:cubicBezTo>
                  <a:pt x="34143" y="9400"/>
                  <a:pt x="31328" y="8350"/>
                  <a:pt x="28752" y="7649"/>
                </a:cubicBezTo>
                <a:cubicBezTo>
                  <a:pt x="25634" y="6801"/>
                  <a:pt x="22534" y="5790"/>
                  <a:pt x="19705" y="4204"/>
                </a:cubicBezTo>
                <a:cubicBezTo>
                  <a:pt x="18226" y="3374"/>
                  <a:pt x="16833" y="2395"/>
                  <a:pt x="15308" y="1655"/>
                </a:cubicBezTo>
                <a:cubicBezTo>
                  <a:pt x="13676" y="863"/>
                  <a:pt x="11909" y="356"/>
                  <a:pt x="10110" y="132"/>
                </a:cubicBezTo>
                <a:cubicBezTo>
                  <a:pt x="9408" y="45"/>
                  <a:pt x="8700" y="1"/>
                  <a:pt x="79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1"/>
          <p:cNvSpPr/>
          <p:nvPr/>
        </p:nvSpPr>
        <p:spPr>
          <a:xfrm>
            <a:off x="6873225" y="-122612"/>
            <a:ext cx="2755951" cy="710404"/>
          </a:xfrm>
          <a:custGeom>
            <a:avLst/>
            <a:gdLst/>
            <a:ahLst/>
            <a:cxnLst/>
            <a:rect l="l" t="t" r="r" b="b"/>
            <a:pathLst>
              <a:path w="48578" h="12522" extrusionOk="0">
                <a:moveTo>
                  <a:pt x="3481" y="1"/>
                </a:moveTo>
                <a:cubicBezTo>
                  <a:pt x="2789" y="1"/>
                  <a:pt x="2096" y="56"/>
                  <a:pt x="1412" y="167"/>
                </a:cubicBezTo>
                <a:cubicBezTo>
                  <a:pt x="0" y="397"/>
                  <a:pt x="453" y="1207"/>
                  <a:pt x="1480" y="1443"/>
                </a:cubicBezTo>
                <a:cubicBezTo>
                  <a:pt x="2464" y="1670"/>
                  <a:pt x="3457" y="1789"/>
                  <a:pt x="4432" y="2069"/>
                </a:cubicBezTo>
                <a:cubicBezTo>
                  <a:pt x="6443" y="2645"/>
                  <a:pt x="8363" y="3495"/>
                  <a:pt x="10225" y="4441"/>
                </a:cubicBezTo>
                <a:cubicBezTo>
                  <a:pt x="14020" y="6367"/>
                  <a:pt x="17587" y="8735"/>
                  <a:pt x="21497" y="10439"/>
                </a:cubicBezTo>
                <a:cubicBezTo>
                  <a:pt x="23681" y="11393"/>
                  <a:pt x="25973" y="12130"/>
                  <a:pt x="28349" y="12398"/>
                </a:cubicBezTo>
                <a:cubicBezTo>
                  <a:pt x="29099" y="12483"/>
                  <a:pt x="29850" y="12521"/>
                  <a:pt x="30601" y="12521"/>
                </a:cubicBezTo>
                <a:cubicBezTo>
                  <a:pt x="33073" y="12521"/>
                  <a:pt x="35548" y="12111"/>
                  <a:pt x="37976" y="11609"/>
                </a:cubicBezTo>
                <a:cubicBezTo>
                  <a:pt x="40306" y="11127"/>
                  <a:pt x="42616" y="10560"/>
                  <a:pt x="44905" y="9906"/>
                </a:cubicBezTo>
                <a:cubicBezTo>
                  <a:pt x="46273" y="9518"/>
                  <a:pt x="47724" y="9035"/>
                  <a:pt x="48578" y="7898"/>
                </a:cubicBezTo>
                <a:cubicBezTo>
                  <a:pt x="48374" y="7891"/>
                  <a:pt x="48172" y="7887"/>
                  <a:pt x="47969" y="7887"/>
                </a:cubicBezTo>
                <a:cubicBezTo>
                  <a:pt x="44293" y="7887"/>
                  <a:pt x="40710" y="9117"/>
                  <a:pt x="37062" y="9671"/>
                </a:cubicBezTo>
                <a:cubicBezTo>
                  <a:pt x="35564" y="9900"/>
                  <a:pt x="34054" y="10010"/>
                  <a:pt x="32544" y="10010"/>
                </a:cubicBezTo>
                <a:cubicBezTo>
                  <a:pt x="25806" y="10010"/>
                  <a:pt x="19074" y="7808"/>
                  <a:pt x="13467" y="4030"/>
                </a:cubicBezTo>
                <a:cubicBezTo>
                  <a:pt x="12138" y="3136"/>
                  <a:pt x="10861" y="2153"/>
                  <a:pt x="9435" y="1424"/>
                </a:cubicBezTo>
                <a:cubicBezTo>
                  <a:pt x="7601" y="487"/>
                  <a:pt x="5541" y="1"/>
                  <a:pt x="34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 5">
  <p:cSld name="CUSTOM_12_1_1">
    <p:spTree>
      <p:nvGrpSpPr>
        <p:cNvPr id="1" name="Shape 709"/>
        <p:cNvGrpSpPr/>
        <p:nvPr/>
      </p:nvGrpSpPr>
      <p:grpSpPr>
        <a:xfrm>
          <a:off x="0" y="0"/>
          <a:ext cx="0" cy="0"/>
          <a:chOff x="0" y="0"/>
          <a:chExt cx="0" cy="0"/>
        </a:xfrm>
      </p:grpSpPr>
      <p:sp>
        <p:nvSpPr>
          <p:cNvPr id="710" name="Google Shape;710;p52"/>
          <p:cNvSpPr txBox="1">
            <a:spLocks noGrp="1"/>
          </p:cNvSpPr>
          <p:nvPr>
            <p:ph type="title"/>
          </p:nvPr>
        </p:nvSpPr>
        <p:spPr>
          <a:xfrm>
            <a:off x="713225" y="445025"/>
            <a:ext cx="4313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Pontano Sans"/>
                <a:ea typeface="Pontano Sans"/>
                <a:cs typeface="Pontano Sans"/>
                <a:sym typeface="Pontano Sans"/>
              </a:defRPr>
            </a:lvl2pPr>
            <a:lvl3pPr lvl="2" algn="l">
              <a:lnSpc>
                <a:spcPct val="100000"/>
              </a:lnSpc>
              <a:spcBef>
                <a:spcPts val="0"/>
              </a:spcBef>
              <a:spcAft>
                <a:spcPts val="0"/>
              </a:spcAft>
              <a:buSzPts val="2800"/>
              <a:buNone/>
              <a:defRPr>
                <a:latin typeface="Pontano Sans"/>
                <a:ea typeface="Pontano Sans"/>
                <a:cs typeface="Pontano Sans"/>
                <a:sym typeface="Pontano Sans"/>
              </a:defRPr>
            </a:lvl3pPr>
            <a:lvl4pPr lvl="3" algn="l">
              <a:lnSpc>
                <a:spcPct val="100000"/>
              </a:lnSpc>
              <a:spcBef>
                <a:spcPts val="0"/>
              </a:spcBef>
              <a:spcAft>
                <a:spcPts val="0"/>
              </a:spcAft>
              <a:buSzPts val="2800"/>
              <a:buNone/>
              <a:defRPr>
                <a:latin typeface="Pontano Sans"/>
                <a:ea typeface="Pontano Sans"/>
                <a:cs typeface="Pontano Sans"/>
                <a:sym typeface="Pontano Sans"/>
              </a:defRPr>
            </a:lvl4pPr>
            <a:lvl5pPr lvl="4" algn="l">
              <a:lnSpc>
                <a:spcPct val="100000"/>
              </a:lnSpc>
              <a:spcBef>
                <a:spcPts val="0"/>
              </a:spcBef>
              <a:spcAft>
                <a:spcPts val="0"/>
              </a:spcAft>
              <a:buSzPts val="2800"/>
              <a:buNone/>
              <a:defRPr>
                <a:latin typeface="Pontano Sans"/>
                <a:ea typeface="Pontano Sans"/>
                <a:cs typeface="Pontano Sans"/>
                <a:sym typeface="Pontano Sans"/>
              </a:defRPr>
            </a:lvl5pPr>
            <a:lvl6pPr lvl="5" algn="l">
              <a:lnSpc>
                <a:spcPct val="100000"/>
              </a:lnSpc>
              <a:spcBef>
                <a:spcPts val="0"/>
              </a:spcBef>
              <a:spcAft>
                <a:spcPts val="0"/>
              </a:spcAft>
              <a:buSzPts val="2800"/>
              <a:buNone/>
              <a:defRPr>
                <a:latin typeface="Pontano Sans"/>
                <a:ea typeface="Pontano Sans"/>
                <a:cs typeface="Pontano Sans"/>
                <a:sym typeface="Pontano Sans"/>
              </a:defRPr>
            </a:lvl6pPr>
            <a:lvl7pPr lvl="6" algn="l">
              <a:lnSpc>
                <a:spcPct val="100000"/>
              </a:lnSpc>
              <a:spcBef>
                <a:spcPts val="0"/>
              </a:spcBef>
              <a:spcAft>
                <a:spcPts val="0"/>
              </a:spcAft>
              <a:buSzPts val="2800"/>
              <a:buNone/>
              <a:defRPr>
                <a:latin typeface="Pontano Sans"/>
                <a:ea typeface="Pontano Sans"/>
                <a:cs typeface="Pontano Sans"/>
                <a:sym typeface="Pontano Sans"/>
              </a:defRPr>
            </a:lvl7pPr>
            <a:lvl8pPr lvl="7" algn="l">
              <a:lnSpc>
                <a:spcPct val="100000"/>
              </a:lnSpc>
              <a:spcBef>
                <a:spcPts val="0"/>
              </a:spcBef>
              <a:spcAft>
                <a:spcPts val="0"/>
              </a:spcAft>
              <a:buSzPts val="2800"/>
              <a:buNone/>
              <a:defRPr>
                <a:latin typeface="Pontano Sans"/>
                <a:ea typeface="Pontano Sans"/>
                <a:cs typeface="Pontano Sans"/>
                <a:sym typeface="Pontano Sans"/>
              </a:defRPr>
            </a:lvl8pPr>
            <a:lvl9pPr lvl="8" algn="l">
              <a:lnSpc>
                <a:spcPct val="100000"/>
              </a:lnSpc>
              <a:spcBef>
                <a:spcPts val="0"/>
              </a:spcBef>
              <a:spcAft>
                <a:spcPts val="0"/>
              </a:spcAft>
              <a:buSzPts val="2800"/>
              <a:buNone/>
              <a:defRPr>
                <a:latin typeface="Pontano Sans"/>
                <a:ea typeface="Pontano Sans"/>
                <a:cs typeface="Pontano Sans"/>
                <a:sym typeface="Pontano Sans"/>
              </a:defRPr>
            </a:lvl9pPr>
          </a:lstStyle>
          <a:p>
            <a:endParaRPr/>
          </a:p>
        </p:txBody>
      </p:sp>
      <p:sp>
        <p:nvSpPr>
          <p:cNvPr id="711" name="Google Shape;711;p52"/>
          <p:cNvSpPr txBox="1">
            <a:spLocks noGrp="1"/>
          </p:cNvSpPr>
          <p:nvPr>
            <p:ph type="ctrTitle" idx="2"/>
          </p:nvPr>
        </p:nvSpPr>
        <p:spPr>
          <a:xfrm flipH="1">
            <a:off x="3766473" y="2993675"/>
            <a:ext cx="16110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712" name="Google Shape;712;p52"/>
          <p:cNvSpPr txBox="1">
            <a:spLocks noGrp="1"/>
          </p:cNvSpPr>
          <p:nvPr>
            <p:ph type="subTitle" idx="1"/>
          </p:nvPr>
        </p:nvSpPr>
        <p:spPr>
          <a:xfrm flipH="1">
            <a:off x="3766464" y="3437778"/>
            <a:ext cx="16110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3" name="Google Shape;713;p52"/>
          <p:cNvSpPr txBox="1">
            <a:spLocks noGrp="1"/>
          </p:cNvSpPr>
          <p:nvPr>
            <p:ph type="ctrTitle" idx="3"/>
          </p:nvPr>
        </p:nvSpPr>
        <p:spPr>
          <a:xfrm flipH="1">
            <a:off x="5858942" y="2993675"/>
            <a:ext cx="16110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714" name="Google Shape;714;p52"/>
          <p:cNvSpPr txBox="1">
            <a:spLocks noGrp="1"/>
          </p:cNvSpPr>
          <p:nvPr>
            <p:ph type="subTitle" idx="4"/>
          </p:nvPr>
        </p:nvSpPr>
        <p:spPr>
          <a:xfrm flipH="1">
            <a:off x="5859014" y="3437775"/>
            <a:ext cx="16110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5" name="Google Shape;715;p52"/>
          <p:cNvSpPr txBox="1">
            <a:spLocks noGrp="1"/>
          </p:cNvSpPr>
          <p:nvPr>
            <p:ph type="ctrTitle" idx="5"/>
          </p:nvPr>
        </p:nvSpPr>
        <p:spPr>
          <a:xfrm flipH="1">
            <a:off x="1674012" y="2993675"/>
            <a:ext cx="16110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716" name="Google Shape;716;p52"/>
          <p:cNvSpPr txBox="1">
            <a:spLocks noGrp="1"/>
          </p:cNvSpPr>
          <p:nvPr>
            <p:ph type="subTitle" idx="6"/>
          </p:nvPr>
        </p:nvSpPr>
        <p:spPr>
          <a:xfrm flipH="1">
            <a:off x="1674002" y="3426548"/>
            <a:ext cx="16110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our column 5">
  <p:cSld name="CUSTOM_12_1">
    <p:spTree>
      <p:nvGrpSpPr>
        <p:cNvPr id="1" name="Shape 717"/>
        <p:cNvGrpSpPr/>
        <p:nvPr/>
      </p:nvGrpSpPr>
      <p:grpSpPr>
        <a:xfrm>
          <a:off x="0" y="0"/>
          <a:ext cx="0" cy="0"/>
          <a:chOff x="0" y="0"/>
          <a:chExt cx="0" cy="0"/>
        </a:xfrm>
      </p:grpSpPr>
      <p:sp>
        <p:nvSpPr>
          <p:cNvPr id="718" name="Google Shape;718;p53"/>
          <p:cNvSpPr txBox="1">
            <a:spLocks noGrp="1"/>
          </p:cNvSpPr>
          <p:nvPr>
            <p:ph type="title"/>
          </p:nvPr>
        </p:nvSpPr>
        <p:spPr>
          <a:xfrm>
            <a:off x="713225" y="445025"/>
            <a:ext cx="4313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Pontano Sans"/>
                <a:ea typeface="Pontano Sans"/>
                <a:cs typeface="Pontano Sans"/>
                <a:sym typeface="Pontano Sans"/>
              </a:defRPr>
            </a:lvl2pPr>
            <a:lvl3pPr lvl="2" algn="l">
              <a:lnSpc>
                <a:spcPct val="100000"/>
              </a:lnSpc>
              <a:spcBef>
                <a:spcPts val="0"/>
              </a:spcBef>
              <a:spcAft>
                <a:spcPts val="0"/>
              </a:spcAft>
              <a:buSzPts val="2800"/>
              <a:buNone/>
              <a:defRPr>
                <a:latin typeface="Pontano Sans"/>
                <a:ea typeface="Pontano Sans"/>
                <a:cs typeface="Pontano Sans"/>
                <a:sym typeface="Pontano Sans"/>
              </a:defRPr>
            </a:lvl3pPr>
            <a:lvl4pPr lvl="3" algn="l">
              <a:lnSpc>
                <a:spcPct val="100000"/>
              </a:lnSpc>
              <a:spcBef>
                <a:spcPts val="0"/>
              </a:spcBef>
              <a:spcAft>
                <a:spcPts val="0"/>
              </a:spcAft>
              <a:buSzPts val="2800"/>
              <a:buNone/>
              <a:defRPr>
                <a:latin typeface="Pontano Sans"/>
                <a:ea typeface="Pontano Sans"/>
                <a:cs typeface="Pontano Sans"/>
                <a:sym typeface="Pontano Sans"/>
              </a:defRPr>
            </a:lvl4pPr>
            <a:lvl5pPr lvl="4" algn="l">
              <a:lnSpc>
                <a:spcPct val="100000"/>
              </a:lnSpc>
              <a:spcBef>
                <a:spcPts val="0"/>
              </a:spcBef>
              <a:spcAft>
                <a:spcPts val="0"/>
              </a:spcAft>
              <a:buSzPts val="2800"/>
              <a:buNone/>
              <a:defRPr>
                <a:latin typeface="Pontano Sans"/>
                <a:ea typeface="Pontano Sans"/>
                <a:cs typeface="Pontano Sans"/>
                <a:sym typeface="Pontano Sans"/>
              </a:defRPr>
            </a:lvl5pPr>
            <a:lvl6pPr lvl="5" algn="l">
              <a:lnSpc>
                <a:spcPct val="100000"/>
              </a:lnSpc>
              <a:spcBef>
                <a:spcPts val="0"/>
              </a:spcBef>
              <a:spcAft>
                <a:spcPts val="0"/>
              </a:spcAft>
              <a:buSzPts val="2800"/>
              <a:buNone/>
              <a:defRPr>
                <a:latin typeface="Pontano Sans"/>
                <a:ea typeface="Pontano Sans"/>
                <a:cs typeface="Pontano Sans"/>
                <a:sym typeface="Pontano Sans"/>
              </a:defRPr>
            </a:lvl6pPr>
            <a:lvl7pPr lvl="6" algn="l">
              <a:lnSpc>
                <a:spcPct val="100000"/>
              </a:lnSpc>
              <a:spcBef>
                <a:spcPts val="0"/>
              </a:spcBef>
              <a:spcAft>
                <a:spcPts val="0"/>
              </a:spcAft>
              <a:buSzPts val="2800"/>
              <a:buNone/>
              <a:defRPr>
                <a:latin typeface="Pontano Sans"/>
                <a:ea typeface="Pontano Sans"/>
                <a:cs typeface="Pontano Sans"/>
                <a:sym typeface="Pontano Sans"/>
              </a:defRPr>
            </a:lvl7pPr>
            <a:lvl8pPr lvl="7" algn="l">
              <a:lnSpc>
                <a:spcPct val="100000"/>
              </a:lnSpc>
              <a:spcBef>
                <a:spcPts val="0"/>
              </a:spcBef>
              <a:spcAft>
                <a:spcPts val="0"/>
              </a:spcAft>
              <a:buSzPts val="2800"/>
              <a:buNone/>
              <a:defRPr>
                <a:latin typeface="Pontano Sans"/>
                <a:ea typeface="Pontano Sans"/>
                <a:cs typeface="Pontano Sans"/>
                <a:sym typeface="Pontano Sans"/>
              </a:defRPr>
            </a:lvl8pPr>
            <a:lvl9pPr lvl="8" algn="l">
              <a:lnSpc>
                <a:spcPct val="100000"/>
              </a:lnSpc>
              <a:spcBef>
                <a:spcPts val="0"/>
              </a:spcBef>
              <a:spcAft>
                <a:spcPts val="0"/>
              </a:spcAft>
              <a:buSzPts val="2800"/>
              <a:buNone/>
              <a:defRPr>
                <a:latin typeface="Pontano Sans"/>
                <a:ea typeface="Pontano Sans"/>
                <a:cs typeface="Pontano Sans"/>
                <a:sym typeface="Pontano Sans"/>
              </a:defRPr>
            </a:lvl9pPr>
          </a:lstStyle>
          <a:p>
            <a:endParaRPr/>
          </a:p>
        </p:txBody>
      </p:sp>
      <p:sp>
        <p:nvSpPr>
          <p:cNvPr id="719" name="Google Shape;719;p53"/>
          <p:cNvSpPr txBox="1">
            <a:spLocks noGrp="1"/>
          </p:cNvSpPr>
          <p:nvPr>
            <p:ph type="ctrTitle" idx="2"/>
          </p:nvPr>
        </p:nvSpPr>
        <p:spPr>
          <a:xfrm flipH="1">
            <a:off x="2833473" y="2993675"/>
            <a:ext cx="16110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720" name="Google Shape;720;p53"/>
          <p:cNvSpPr txBox="1">
            <a:spLocks noGrp="1"/>
          </p:cNvSpPr>
          <p:nvPr>
            <p:ph type="subTitle" idx="1"/>
          </p:nvPr>
        </p:nvSpPr>
        <p:spPr>
          <a:xfrm flipH="1">
            <a:off x="2833464" y="3437778"/>
            <a:ext cx="16110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1" name="Google Shape;721;p53"/>
          <p:cNvSpPr txBox="1">
            <a:spLocks noGrp="1"/>
          </p:cNvSpPr>
          <p:nvPr>
            <p:ph type="ctrTitle" idx="3"/>
          </p:nvPr>
        </p:nvSpPr>
        <p:spPr>
          <a:xfrm flipH="1">
            <a:off x="4699317" y="2993675"/>
            <a:ext cx="16110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722" name="Google Shape;722;p53"/>
          <p:cNvSpPr txBox="1">
            <a:spLocks noGrp="1"/>
          </p:cNvSpPr>
          <p:nvPr>
            <p:ph type="subTitle" idx="4"/>
          </p:nvPr>
        </p:nvSpPr>
        <p:spPr>
          <a:xfrm flipH="1">
            <a:off x="4699389" y="3437775"/>
            <a:ext cx="16110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3" name="Google Shape;723;p53"/>
          <p:cNvSpPr txBox="1">
            <a:spLocks noGrp="1"/>
          </p:cNvSpPr>
          <p:nvPr>
            <p:ph type="ctrTitle" idx="5"/>
          </p:nvPr>
        </p:nvSpPr>
        <p:spPr>
          <a:xfrm flipH="1">
            <a:off x="967612" y="2993675"/>
            <a:ext cx="16110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724" name="Google Shape;724;p53"/>
          <p:cNvSpPr txBox="1">
            <a:spLocks noGrp="1"/>
          </p:cNvSpPr>
          <p:nvPr>
            <p:ph type="subTitle" idx="6"/>
          </p:nvPr>
        </p:nvSpPr>
        <p:spPr>
          <a:xfrm flipH="1">
            <a:off x="967602" y="3426548"/>
            <a:ext cx="16110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5" name="Google Shape;725;p53"/>
          <p:cNvSpPr txBox="1">
            <a:spLocks noGrp="1"/>
          </p:cNvSpPr>
          <p:nvPr>
            <p:ph type="ctrTitle" idx="7"/>
          </p:nvPr>
        </p:nvSpPr>
        <p:spPr>
          <a:xfrm flipH="1">
            <a:off x="6565318" y="2993675"/>
            <a:ext cx="16110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sz="2000">
                <a:solidFill>
                  <a:schemeClr val="dk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726" name="Google Shape;726;p53"/>
          <p:cNvSpPr txBox="1">
            <a:spLocks noGrp="1"/>
          </p:cNvSpPr>
          <p:nvPr>
            <p:ph type="subTitle" idx="8"/>
          </p:nvPr>
        </p:nvSpPr>
        <p:spPr>
          <a:xfrm flipH="1">
            <a:off x="6565389" y="3426525"/>
            <a:ext cx="16110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4">
  <p:cSld name="CUSTOM_11_3">
    <p:bg>
      <p:bgPr>
        <a:blipFill>
          <a:blip r:embed="rId2">
            <a:alphaModFix/>
          </a:blip>
          <a:stretch>
            <a:fillRect/>
          </a:stretch>
        </a:blipFill>
        <a:effectLst/>
      </p:bgPr>
    </p:bg>
    <p:spTree>
      <p:nvGrpSpPr>
        <p:cNvPr id="1" name="Shape 727"/>
        <p:cNvGrpSpPr/>
        <p:nvPr/>
      </p:nvGrpSpPr>
      <p:grpSpPr>
        <a:xfrm>
          <a:off x="0" y="0"/>
          <a:ext cx="0" cy="0"/>
          <a:chOff x="0" y="0"/>
          <a:chExt cx="0" cy="0"/>
        </a:xfrm>
      </p:grpSpPr>
      <p:sp>
        <p:nvSpPr>
          <p:cNvPr id="728" name="Google Shape;728;p54"/>
          <p:cNvSpPr txBox="1">
            <a:spLocks noGrp="1"/>
          </p:cNvSpPr>
          <p:nvPr>
            <p:ph type="ctrTitle"/>
          </p:nvPr>
        </p:nvSpPr>
        <p:spPr>
          <a:xfrm>
            <a:off x="4155350" y="3229016"/>
            <a:ext cx="3078600" cy="577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dk2"/>
              </a:buClr>
              <a:buSzPts val="2400"/>
              <a:buNone/>
              <a:defRPr sz="36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729" name="Google Shape;729;p54"/>
          <p:cNvSpPr txBox="1">
            <a:spLocks noGrp="1"/>
          </p:cNvSpPr>
          <p:nvPr>
            <p:ph type="subTitle" idx="1"/>
          </p:nvPr>
        </p:nvSpPr>
        <p:spPr>
          <a:xfrm>
            <a:off x="4992425" y="3690475"/>
            <a:ext cx="2241600" cy="577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0" name="Google Shape;730;p54"/>
          <p:cNvSpPr txBox="1">
            <a:spLocks noGrp="1"/>
          </p:cNvSpPr>
          <p:nvPr>
            <p:ph type="title" idx="2"/>
          </p:nvPr>
        </p:nvSpPr>
        <p:spPr>
          <a:xfrm>
            <a:off x="1870124" y="1225169"/>
            <a:ext cx="1753800" cy="57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500"/>
              <a:buNone/>
              <a:defRPr sz="9600"/>
            </a:lvl1pPr>
            <a:lvl2pPr lvl="1"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5">
  <p:cSld name="CUSTOM_18_1">
    <p:spTree>
      <p:nvGrpSpPr>
        <p:cNvPr id="1" name="Shape 731"/>
        <p:cNvGrpSpPr/>
        <p:nvPr/>
      </p:nvGrpSpPr>
      <p:grpSpPr>
        <a:xfrm>
          <a:off x="0" y="0"/>
          <a:ext cx="0" cy="0"/>
          <a:chOff x="0" y="0"/>
          <a:chExt cx="0" cy="0"/>
        </a:xfrm>
      </p:grpSpPr>
      <p:sp>
        <p:nvSpPr>
          <p:cNvPr id="732" name="Google Shape;732;p55"/>
          <p:cNvSpPr/>
          <p:nvPr/>
        </p:nvSpPr>
        <p:spPr>
          <a:xfrm rot="-1790141" flipH="1">
            <a:off x="-1387597" y="-317354"/>
            <a:ext cx="4790287" cy="1234797"/>
          </a:xfrm>
          <a:custGeom>
            <a:avLst/>
            <a:gdLst/>
            <a:ahLst/>
            <a:cxnLst/>
            <a:rect l="l" t="t" r="r" b="b"/>
            <a:pathLst>
              <a:path w="48578" h="12522" extrusionOk="0">
                <a:moveTo>
                  <a:pt x="3481" y="1"/>
                </a:moveTo>
                <a:cubicBezTo>
                  <a:pt x="2789" y="1"/>
                  <a:pt x="2096" y="56"/>
                  <a:pt x="1412" y="167"/>
                </a:cubicBezTo>
                <a:cubicBezTo>
                  <a:pt x="0" y="397"/>
                  <a:pt x="453" y="1207"/>
                  <a:pt x="1480" y="1443"/>
                </a:cubicBezTo>
                <a:cubicBezTo>
                  <a:pt x="2464" y="1670"/>
                  <a:pt x="3457" y="1789"/>
                  <a:pt x="4432" y="2069"/>
                </a:cubicBezTo>
                <a:cubicBezTo>
                  <a:pt x="6443" y="2645"/>
                  <a:pt x="8363" y="3495"/>
                  <a:pt x="10225" y="4441"/>
                </a:cubicBezTo>
                <a:cubicBezTo>
                  <a:pt x="14020" y="6367"/>
                  <a:pt x="17587" y="8735"/>
                  <a:pt x="21497" y="10439"/>
                </a:cubicBezTo>
                <a:cubicBezTo>
                  <a:pt x="23681" y="11393"/>
                  <a:pt x="25973" y="12130"/>
                  <a:pt x="28349" y="12398"/>
                </a:cubicBezTo>
                <a:cubicBezTo>
                  <a:pt x="29099" y="12483"/>
                  <a:pt x="29850" y="12521"/>
                  <a:pt x="30601" y="12521"/>
                </a:cubicBezTo>
                <a:cubicBezTo>
                  <a:pt x="33073" y="12521"/>
                  <a:pt x="35548" y="12111"/>
                  <a:pt x="37976" y="11609"/>
                </a:cubicBezTo>
                <a:cubicBezTo>
                  <a:pt x="40306" y="11127"/>
                  <a:pt x="42616" y="10560"/>
                  <a:pt x="44905" y="9906"/>
                </a:cubicBezTo>
                <a:cubicBezTo>
                  <a:pt x="46273" y="9518"/>
                  <a:pt x="47724" y="9035"/>
                  <a:pt x="48578" y="7898"/>
                </a:cubicBezTo>
                <a:cubicBezTo>
                  <a:pt x="48374" y="7891"/>
                  <a:pt x="48172" y="7887"/>
                  <a:pt x="47969" y="7887"/>
                </a:cubicBezTo>
                <a:cubicBezTo>
                  <a:pt x="44293" y="7887"/>
                  <a:pt x="40710" y="9117"/>
                  <a:pt x="37062" y="9671"/>
                </a:cubicBezTo>
                <a:cubicBezTo>
                  <a:pt x="35564" y="9900"/>
                  <a:pt x="34054" y="10010"/>
                  <a:pt x="32544" y="10010"/>
                </a:cubicBezTo>
                <a:cubicBezTo>
                  <a:pt x="25806" y="10010"/>
                  <a:pt x="19074" y="7808"/>
                  <a:pt x="13467" y="4030"/>
                </a:cubicBezTo>
                <a:cubicBezTo>
                  <a:pt x="12138" y="3136"/>
                  <a:pt x="10861" y="2153"/>
                  <a:pt x="9435" y="1424"/>
                </a:cubicBezTo>
                <a:cubicBezTo>
                  <a:pt x="7601" y="487"/>
                  <a:pt x="5541" y="1"/>
                  <a:pt x="34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55"/>
          <p:cNvSpPr/>
          <p:nvPr/>
        </p:nvSpPr>
        <p:spPr>
          <a:xfrm rot="-881172" flipH="1">
            <a:off x="-564795" y="1433315"/>
            <a:ext cx="3790802" cy="2022387"/>
          </a:xfrm>
          <a:custGeom>
            <a:avLst/>
            <a:gdLst/>
            <a:ahLst/>
            <a:cxnLst/>
            <a:rect l="l" t="t" r="r" b="b"/>
            <a:pathLst>
              <a:path w="39554" h="21102" extrusionOk="0">
                <a:moveTo>
                  <a:pt x="7992" y="1"/>
                </a:moveTo>
                <a:cubicBezTo>
                  <a:pt x="6843" y="1"/>
                  <a:pt x="5694" y="117"/>
                  <a:pt x="4571" y="354"/>
                </a:cubicBezTo>
                <a:cubicBezTo>
                  <a:pt x="3458" y="589"/>
                  <a:pt x="2340" y="956"/>
                  <a:pt x="1466" y="1682"/>
                </a:cubicBezTo>
                <a:cubicBezTo>
                  <a:pt x="592" y="2409"/>
                  <a:pt x="0" y="3556"/>
                  <a:pt x="183" y="4678"/>
                </a:cubicBezTo>
                <a:cubicBezTo>
                  <a:pt x="310" y="5456"/>
                  <a:pt x="782" y="6133"/>
                  <a:pt x="1301" y="6728"/>
                </a:cubicBezTo>
                <a:cubicBezTo>
                  <a:pt x="3816" y="9611"/>
                  <a:pt x="7512" y="11103"/>
                  <a:pt x="10859" y="12958"/>
                </a:cubicBezTo>
                <a:cubicBezTo>
                  <a:pt x="13102" y="14201"/>
                  <a:pt x="15230" y="15641"/>
                  <a:pt x="17219" y="17260"/>
                </a:cubicBezTo>
                <a:cubicBezTo>
                  <a:pt x="18554" y="18348"/>
                  <a:pt x="19843" y="19526"/>
                  <a:pt x="21379" y="20304"/>
                </a:cubicBezTo>
                <a:cubicBezTo>
                  <a:pt x="22336" y="20789"/>
                  <a:pt x="23422" y="21101"/>
                  <a:pt x="24486" y="21101"/>
                </a:cubicBezTo>
                <a:cubicBezTo>
                  <a:pt x="25130" y="21101"/>
                  <a:pt x="25767" y="20987"/>
                  <a:pt x="26362" y="20726"/>
                </a:cubicBezTo>
                <a:cubicBezTo>
                  <a:pt x="27068" y="20417"/>
                  <a:pt x="27753" y="19743"/>
                  <a:pt x="27595" y="18989"/>
                </a:cubicBezTo>
                <a:cubicBezTo>
                  <a:pt x="27489" y="18483"/>
                  <a:pt x="27041" y="18134"/>
                  <a:pt x="26617" y="17841"/>
                </a:cubicBezTo>
                <a:cubicBezTo>
                  <a:pt x="21127" y="14061"/>
                  <a:pt x="14392" y="12358"/>
                  <a:pt x="9031" y="8400"/>
                </a:cubicBezTo>
                <a:cubicBezTo>
                  <a:pt x="7923" y="7582"/>
                  <a:pt x="6825" y="6581"/>
                  <a:pt x="6501" y="5244"/>
                </a:cubicBezTo>
                <a:cubicBezTo>
                  <a:pt x="6451" y="5040"/>
                  <a:pt x="6428" y="4802"/>
                  <a:pt x="6563" y="4642"/>
                </a:cubicBezTo>
                <a:cubicBezTo>
                  <a:pt x="6682" y="4501"/>
                  <a:pt x="6883" y="4467"/>
                  <a:pt x="7066" y="4448"/>
                </a:cubicBezTo>
                <a:cubicBezTo>
                  <a:pt x="7449" y="4409"/>
                  <a:pt x="7830" y="4391"/>
                  <a:pt x="8209" y="4391"/>
                </a:cubicBezTo>
                <a:cubicBezTo>
                  <a:pt x="11938" y="4391"/>
                  <a:pt x="15513" y="6179"/>
                  <a:pt x="18975" y="7701"/>
                </a:cubicBezTo>
                <a:cubicBezTo>
                  <a:pt x="24110" y="9957"/>
                  <a:pt x="29635" y="11752"/>
                  <a:pt x="35294" y="11752"/>
                </a:cubicBezTo>
                <a:cubicBezTo>
                  <a:pt x="35591" y="11752"/>
                  <a:pt x="35889" y="11747"/>
                  <a:pt x="36188" y="11737"/>
                </a:cubicBezTo>
                <a:cubicBezTo>
                  <a:pt x="37106" y="11706"/>
                  <a:pt x="39554" y="11854"/>
                  <a:pt x="38803" y="10272"/>
                </a:cubicBezTo>
                <a:cubicBezTo>
                  <a:pt x="38409" y="9443"/>
                  <a:pt x="37581" y="9605"/>
                  <a:pt x="36809" y="9559"/>
                </a:cubicBezTo>
                <a:cubicBezTo>
                  <a:pt x="34143" y="9400"/>
                  <a:pt x="31328" y="8350"/>
                  <a:pt x="28752" y="7649"/>
                </a:cubicBezTo>
                <a:cubicBezTo>
                  <a:pt x="25634" y="6801"/>
                  <a:pt x="22534" y="5790"/>
                  <a:pt x="19705" y="4204"/>
                </a:cubicBezTo>
                <a:cubicBezTo>
                  <a:pt x="18226" y="3374"/>
                  <a:pt x="16833" y="2395"/>
                  <a:pt x="15308" y="1655"/>
                </a:cubicBezTo>
                <a:cubicBezTo>
                  <a:pt x="13676" y="863"/>
                  <a:pt x="11909" y="356"/>
                  <a:pt x="10110" y="132"/>
                </a:cubicBezTo>
                <a:cubicBezTo>
                  <a:pt x="9408" y="45"/>
                  <a:pt x="8700" y="1"/>
                  <a:pt x="79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55"/>
          <p:cNvSpPr txBox="1">
            <a:spLocks noGrp="1"/>
          </p:cNvSpPr>
          <p:nvPr>
            <p:ph type="ctrTitle"/>
          </p:nvPr>
        </p:nvSpPr>
        <p:spPr>
          <a:xfrm flipH="1">
            <a:off x="3032700" y="3325406"/>
            <a:ext cx="30786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2400"/>
              <a:buNone/>
              <a:defRPr sz="36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735" name="Google Shape;735;p55"/>
          <p:cNvSpPr txBox="1">
            <a:spLocks noGrp="1"/>
          </p:cNvSpPr>
          <p:nvPr>
            <p:ph type="subTitle" idx="1"/>
          </p:nvPr>
        </p:nvSpPr>
        <p:spPr>
          <a:xfrm flipH="1">
            <a:off x="3420450" y="3786850"/>
            <a:ext cx="23031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736" name="Google Shape;736;p55"/>
          <p:cNvSpPr txBox="1">
            <a:spLocks noGrp="1"/>
          </p:cNvSpPr>
          <p:nvPr>
            <p:ph type="title" idx="2"/>
          </p:nvPr>
        </p:nvSpPr>
        <p:spPr>
          <a:xfrm flipH="1">
            <a:off x="3695100" y="2001206"/>
            <a:ext cx="1753800" cy="119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5500"/>
              <a:buNone/>
              <a:defRPr sz="9600">
                <a:solidFill>
                  <a:schemeClr val="lt1"/>
                </a:solidFill>
              </a:defRPr>
            </a:lvl1pPr>
            <a:lvl2pPr lvl="1"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lt1"/>
              </a:buClr>
              <a:buSzPts val="5500"/>
              <a:buFont typeface="Fira Sans Extra Condensed Medium"/>
              <a:buNone/>
              <a:defRPr sz="5500">
                <a:solidFill>
                  <a:schemeClr val="lt1"/>
                </a:solidFill>
                <a:latin typeface="Fira Sans Extra Condensed Medium"/>
                <a:ea typeface="Fira Sans Extra Condensed Medium"/>
                <a:cs typeface="Fira Sans Extra Condensed Medium"/>
                <a:sym typeface="Fira Sans Extra Condensed Medium"/>
              </a:defRPr>
            </a:lvl9pPr>
          </a:lstStyle>
          <a:p>
            <a:endParaRPr/>
          </a:p>
        </p:txBody>
      </p:sp>
      <p:sp>
        <p:nvSpPr>
          <p:cNvPr id="737" name="Google Shape;737;p55"/>
          <p:cNvSpPr/>
          <p:nvPr/>
        </p:nvSpPr>
        <p:spPr>
          <a:xfrm>
            <a:off x="136925" y="726976"/>
            <a:ext cx="9007021" cy="4416485"/>
          </a:xfrm>
          <a:custGeom>
            <a:avLst/>
            <a:gdLst/>
            <a:ahLst/>
            <a:cxnLst/>
            <a:rect l="l" t="t" r="r" b="b"/>
            <a:pathLst>
              <a:path w="75999" h="34998" extrusionOk="0">
                <a:moveTo>
                  <a:pt x="75999" y="0"/>
                </a:moveTo>
                <a:cubicBezTo>
                  <a:pt x="71121" y="2751"/>
                  <a:pt x="63734" y="3452"/>
                  <a:pt x="58135" y="3496"/>
                </a:cubicBezTo>
                <a:cubicBezTo>
                  <a:pt x="57915" y="3498"/>
                  <a:pt x="57695" y="3499"/>
                  <a:pt x="57475" y="3499"/>
                </a:cubicBezTo>
                <a:cubicBezTo>
                  <a:pt x="53864" y="3499"/>
                  <a:pt x="50248" y="3279"/>
                  <a:pt x="46641" y="3279"/>
                </a:cubicBezTo>
                <a:cubicBezTo>
                  <a:pt x="44873" y="3279"/>
                  <a:pt x="43107" y="3332"/>
                  <a:pt x="41344" y="3489"/>
                </a:cubicBezTo>
                <a:cubicBezTo>
                  <a:pt x="35768" y="3989"/>
                  <a:pt x="30069" y="5665"/>
                  <a:pt x="26001" y="9512"/>
                </a:cubicBezTo>
                <a:cubicBezTo>
                  <a:pt x="24730" y="10714"/>
                  <a:pt x="23640" y="12105"/>
                  <a:pt x="22285" y="13210"/>
                </a:cubicBezTo>
                <a:cubicBezTo>
                  <a:pt x="19319" y="15629"/>
                  <a:pt x="15410" y="16443"/>
                  <a:pt x="11728" y="17486"/>
                </a:cubicBezTo>
                <a:cubicBezTo>
                  <a:pt x="8045" y="18530"/>
                  <a:pt x="4185" y="20075"/>
                  <a:pt x="2141" y="23311"/>
                </a:cubicBezTo>
                <a:cubicBezTo>
                  <a:pt x="1" y="26699"/>
                  <a:pt x="377" y="31069"/>
                  <a:pt x="1178" y="34997"/>
                </a:cubicBezTo>
                <a:lnTo>
                  <a:pt x="75995" y="34997"/>
                </a:lnTo>
                <a:lnTo>
                  <a:pt x="7599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38" name="Google Shape;738;p55"/>
          <p:cNvGrpSpPr/>
          <p:nvPr/>
        </p:nvGrpSpPr>
        <p:grpSpPr>
          <a:xfrm flipH="1">
            <a:off x="3564216" y="254024"/>
            <a:ext cx="1113218" cy="1423622"/>
            <a:chOff x="554751" y="1923134"/>
            <a:chExt cx="1454806" cy="1860458"/>
          </a:xfrm>
        </p:grpSpPr>
        <p:sp>
          <p:nvSpPr>
            <p:cNvPr id="739" name="Google Shape;739;p55"/>
            <p:cNvSpPr/>
            <p:nvPr/>
          </p:nvSpPr>
          <p:spPr>
            <a:xfrm>
              <a:off x="1132888" y="2882099"/>
              <a:ext cx="813222" cy="898506"/>
            </a:xfrm>
            <a:custGeom>
              <a:avLst/>
              <a:gdLst/>
              <a:ahLst/>
              <a:cxnLst/>
              <a:rect l="l" t="t" r="r" b="b"/>
              <a:pathLst>
                <a:path w="22046" h="24358" extrusionOk="0">
                  <a:moveTo>
                    <a:pt x="22045" y="1"/>
                  </a:moveTo>
                  <a:lnTo>
                    <a:pt x="15513" y="6157"/>
                  </a:lnTo>
                  <a:lnTo>
                    <a:pt x="7125" y="8388"/>
                  </a:lnTo>
                  <a:lnTo>
                    <a:pt x="3119" y="12905"/>
                  </a:lnTo>
                  <a:lnTo>
                    <a:pt x="350" y="19492"/>
                  </a:lnTo>
                  <a:lnTo>
                    <a:pt x="0" y="24358"/>
                  </a:lnTo>
                  <a:lnTo>
                    <a:pt x="4275" y="15378"/>
                  </a:lnTo>
                  <a:lnTo>
                    <a:pt x="13577" y="13254"/>
                  </a:lnTo>
                  <a:lnTo>
                    <a:pt x="16319" y="9598"/>
                  </a:lnTo>
                  <a:lnTo>
                    <a:pt x="13093" y="12394"/>
                  </a:lnTo>
                  <a:lnTo>
                    <a:pt x="8227" y="13469"/>
                  </a:lnTo>
                  <a:lnTo>
                    <a:pt x="9706" y="9114"/>
                  </a:lnTo>
                  <a:lnTo>
                    <a:pt x="7689" y="13254"/>
                  </a:lnTo>
                  <a:lnTo>
                    <a:pt x="3979" y="13685"/>
                  </a:lnTo>
                  <a:lnTo>
                    <a:pt x="6910" y="9840"/>
                  </a:lnTo>
                  <a:lnTo>
                    <a:pt x="16077" y="7179"/>
                  </a:lnTo>
                  <a:lnTo>
                    <a:pt x="21615" y="7367"/>
                  </a:lnTo>
                  <a:lnTo>
                    <a:pt x="17099" y="6130"/>
                  </a:lnTo>
                  <a:lnTo>
                    <a:pt x="220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55"/>
            <p:cNvSpPr/>
            <p:nvPr/>
          </p:nvSpPr>
          <p:spPr>
            <a:xfrm>
              <a:off x="1030747" y="1923134"/>
              <a:ext cx="326307" cy="1860458"/>
            </a:xfrm>
            <a:custGeom>
              <a:avLst/>
              <a:gdLst/>
              <a:ahLst/>
              <a:cxnLst/>
              <a:rect l="l" t="t" r="r" b="b"/>
              <a:pathLst>
                <a:path w="8846" h="50436" extrusionOk="0">
                  <a:moveTo>
                    <a:pt x="8845" y="1"/>
                  </a:moveTo>
                  <a:lnTo>
                    <a:pt x="6963" y="12690"/>
                  </a:lnTo>
                  <a:lnTo>
                    <a:pt x="2931" y="22449"/>
                  </a:lnTo>
                  <a:lnTo>
                    <a:pt x="2151" y="31805"/>
                  </a:lnTo>
                  <a:lnTo>
                    <a:pt x="780" y="45354"/>
                  </a:lnTo>
                  <a:lnTo>
                    <a:pt x="0" y="50166"/>
                  </a:lnTo>
                  <a:lnTo>
                    <a:pt x="3710" y="50435"/>
                  </a:lnTo>
                  <a:lnTo>
                    <a:pt x="3603" y="45354"/>
                  </a:lnTo>
                  <a:lnTo>
                    <a:pt x="5592" y="33875"/>
                  </a:lnTo>
                  <a:lnTo>
                    <a:pt x="5565" y="22825"/>
                  </a:lnTo>
                  <a:lnTo>
                    <a:pt x="7851" y="13550"/>
                  </a:lnTo>
                  <a:lnTo>
                    <a:pt x="88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55"/>
            <p:cNvSpPr/>
            <p:nvPr/>
          </p:nvSpPr>
          <p:spPr>
            <a:xfrm>
              <a:off x="1214189" y="2190901"/>
              <a:ext cx="795368" cy="848929"/>
            </a:xfrm>
            <a:custGeom>
              <a:avLst/>
              <a:gdLst/>
              <a:ahLst/>
              <a:cxnLst/>
              <a:rect l="l" t="t" r="r" b="b"/>
              <a:pathLst>
                <a:path w="21562" h="23014" extrusionOk="0">
                  <a:moveTo>
                    <a:pt x="16803" y="0"/>
                  </a:moveTo>
                  <a:lnTo>
                    <a:pt x="15701" y="4167"/>
                  </a:lnTo>
                  <a:lnTo>
                    <a:pt x="11534" y="9168"/>
                  </a:lnTo>
                  <a:lnTo>
                    <a:pt x="9948" y="14464"/>
                  </a:lnTo>
                  <a:lnTo>
                    <a:pt x="8012" y="16453"/>
                  </a:lnTo>
                  <a:lnTo>
                    <a:pt x="5297" y="16991"/>
                  </a:lnTo>
                  <a:lnTo>
                    <a:pt x="7018" y="11130"/>
                  </a:lnTo>
                  <a:lnTo>
                    <a:pt x="12341" y="5888"/>
                  </a:lnTo>
                  <a:lnTo>
                    <a:pt x="12852" y="1479"/>
                  </a:lnTo>
                  <a:lnTo>
                    <a:pt x="11803" y="5673"/>
                  </a:lnTo>
                  <a:lnTo>
                    <a:pt x="9168" y="8146"/>
                  </a:lnTo>
                  <a:lnTo>
                    <a:pt x="8846" y="5135"/>
                  </a:lnTo>
                  <a:lnTo>
                    <a:pt x="10136" y="2124"/>
                  </a:lnTo>
                  <a:lnTo>
                    <a:pt x="10136" y="2124"/>
                  </a:lnTo>
                  <a:lnTo>
                    <a:pt x="8201" y="5162"/>
                  </a:lnTo>
                  <a:lnTo>
                    <a:pt x="8147" y="8254"/>
                  </a:lnTo>
                  <a:lnTo>
                    <a:pt x="6184" y="10431"/>
                  </a:lnTo>
                  <a:lnTo>
                    <a:pt x="4921" y="5404"/>
                  </a:lnTo>
                  <a:lnTo>
                    <a:pt x="5082" y="3361"/>
                  </a:lnTo>
                  <a:lnTo>
                    <a:pt x="4383" y="5807"/>
                  </a:lnTo>
                  <a:lnTo>
                    <a:pt x="5351" y="11292"/>
                  </a:lnTo>
                  <a:lnTo>
                    <a:pt x="5673" y="12286"/>
                  </a:lnTo>
                  <a:lnTo>
                    <a:pt x="3980" y="16964"/>
                  </a:lnTo>
                  <a:lnTo>
                    <a:pt x="189" y="20486"/>
                  </a:lnTo>
                  <a:lnTo>
                    <a:pt x="1" y="23013"/>
                  </a:lnTo>
                  <a:lnTo>
                    <a:pt x="1" y="23013"/>
                  </a:lnTo>
                  <a:lnTo>
                    <a:pt x="4894" y="18631"/>
                  </a:lnTo>
                  <a:lnTo>
                    <a:pt x="8765" y="17287"/>
                  </a:lnTo>
                  <a:lnTo>
                    <a:pt x="11158" y="14598"/>
                  </a:lnTo>
                  <a:lnTo>
                    <a:pt x="19868" y="15217"/>
                  </a:lnTo>
                  <a:lnTo>
                    <a:pt x="21562" y="16346"/>
                  </a:lnTo>
                  <a:lnTo>
                    <a:pt x="20110" y="14491"/>
                  </a:lnTo>
                  <a:lnTo>
                    <a:pt x="15863" y="14195"/>
                  </a:lnTo>
                  <a:lnTo>
                    <a:pt x="17933" y="11023"/>
                  </a:lnTo>
                  <a:lnTo>
                    <a:pt x="14895" y="14034"/>
                  </a:lnTo>
                  <a:lnTo>
                    <a:pt x="11158" y="13765"/>
                  </a:lnTo>
                  <a:lnTo>
                    <a:pt x="12421" y="9491"/>
                  </a:lnTo>
                  <a:lnTo>
                    <a:pt x="16346" y="4194"/>
                  </a:lnTo>
                  <a:lnTo>
                    <a:pt x="1680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55"/>
            <p:cNvSpPr/>
            <p:nvPr/>
          </p:nvSpPr>
          <p:spPr>
            <a:xfrm>
              <a:off x="554751" y="2430891"/>
              <a:ext cx="638670" cy="841957"/>
            </a:xfrm>
            <a:custGeom>
              <a:avLst/>
              <a:gdLst/>
              <a:ahLst/>
              <a:cxnLst/>
              <a:rect l="l" t="t" r="r" b="b"/>
              <a:pathLst>
                <a:path w="17314" h="22825" extrusionOk="0">
                  <a:moveTo>
                    <a:pt x="215" y="0"/>
                  </a:moveTo>
                  <a:lnTo>
                    <a:pt x="3871" y="2286"/>
                  </a:lnTo>
                  <a:lnTo>
                    <a:pt x="7447" y="7716"/>
                  </a:lnTo>
                  <a:lnTo>
                    <a:pt x="12044" y="10781"/>
                  </a:lnTo>
                  <a:lnTo>
                    <a:pt x="13388" y="13227"/>
                  </a:lnTo>
                  <a:lnTo>
                    <a:pt x="13093" y="15996"/>
                  </a:lnTo>
                  <a:lnTo>
                    <a:pt x="7985" y="12609"/>
                  </a:lnTo>
                  <a:lnTo>
                    <a:pt x="4543" y="5996"/>
                  </a:lnTo>
                  <a:lnTo>
                    <a:pt x="484" y="4221"/>
                  </a:lnTo>
                  <a:lnTo>
                    <a:pt x="484" y="4221"/>
                  </a:lnTo>
                  <a:lnTo>
                    <a:pt x="4194" y="6453"/>
                  </a:lnTo>
                  <a:lnTo>
                    <a:pt x="5780" y="9679"/>
                  </a:lnTo>
                  <a:lnTo>
                    <a:pt x="2823" y="9114"/>
                  </a:lnTo>
                  <a:lnTo>
                    <a:pt x="296" y="6990"/>
                  </a:lnTo>
                  <a:lnTo>
                    <a:pt x="2635" y="9759"/>
                  </a:lnTo>
                  <a:lnTo>
                    <a:pt x="5565" y="10673"/>
                  </a:lnTo>
                  <a:lnTo>
                    <a:pt x="7071" y="13200"/>
                  </a:lnTo>
                  <a:lnTo>
                    <a:pt x="7071" y="13200"/>
                  </a:lnTo>
                  <a:lnTo>
                    <a:pt x="1909" y="12932"/>
                  </a:lnTo>
                  <a:lnTo>
                    <a:pt x="0" y="12179"/>
                  </a:lnTo>
                  <a:lnTo>
                    <a:pt x="2151" y="13577"/>
                  </a:lnTo>
                  <a:lnTo>
                    <a:pt x="7662" y="14276"/>
                  </a:lnTo>
                  <a:lnTo>
                    <a:pt x="8684" y="14222"/>
                  </a:lnTo>
                  <a:lnTo>
                    <a:pt x="12689" y="17233"/>
                  </a:lnTo>
                  <a:lnTo>
                    <a:pt x="14921" y="21884"/>
                  </a:lnTo>
                  <a:lnTo>
                    <a:pt x="17313" y="22825"/>
                  </a:lnTo>
                  <a:lnTo>
                    <a:pt x="14544" y="16830"/>
                  </a:lnTo>
                  <a:lnTo>
                    <a:pt x="14410" y="12770"/>
                  </a:lnTo>
                  <a:lnTo>
                    <a:pt x="12528" y="9679"/>
                  </a:lnTo>
                  <a:lnTo>
                    <a:pt x="15673" y="1533"/>
                  </a:lnTo>
                  <a:lnTo>
                    <a:pt x="17260" y="242"/>
                  </a:lnTo>
                  <a:lnTo>
                    <a:pt x="17260" y="242"/>
                  </a:lnTo>
                  <a:lnTo>
                    <a:pt x="15055" y="1103"/>
                  </a:lnTo>
                  <a:lnTo>
                    <a:pt x="13523" y="5055"/>
                  </a:lnTo>
                  <a:lnTo>
                    <a:pt x="11103" y="2151"/>
                  </a:lnTo>
                  <a:lnTo>
                    <a:pt x="13093" y="5942"/>
                  </a:lnTo>
                  <a:lnTo>
                    <a:pt x="11722" y="9437"/>
                  </a:lnTo>
                  <a:lnTo>
                    <a:pt x="7985" y="6990"/>
                  </a:lnTo>
                  <a:lnTo>
                    <a:pt x="4086" y="1667"/>
                  </a:lnTo>
                  <a:lnTo>
                    <a:pt x="21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55"/>
            <p:cNvSpPr/>
            <p:nvPr/>
          </p:nvSpPr>
          <p:spPr>
            <a:xfrm>
              <a:off x="1509731" y="2782945"/>
              <a:ext cx="212251" cy="378835"/>
            </a:xfrm>
            <a:custGeom>
              <a:avLst/>
              <a:gdLst/>
              <a:ahLst/>
              <a:cxnLst/>
              <a:rect l="l" t="t" r="r" b="b"/>
              <a:pathLst>
                <a:path w="5754" h="10270" extrusionOk="0">
                  <a:moveTo>
                    <a:pt x="5754" y="0"/>
                  </a:moveTo>
                  <a:lnTo>
                    <a:pt x="4786" y="3065"/>
                  </a:lnTo>
                  <a:lnTo>
                    <a:pt x="2232" y="5216"/>
                  </a:lnTo>
                  <a:lnTo>
                    <a:pt x="2232" y="5216"/>
                  </a:lnTo>
                  <a:lnTo>
                    <a:pt x="2420" y="2581"/>
                  </a:lnTo>
                  <a:lnTo>
                    <a:pt x="3388" y="726"/>
                  </a:lnTo>
                  <a:lnTo>
                    <a:pt x="3388" y="726"/>
                  </a:lnTo>
                  <a:lnTo>
                    <a:pt x="1533" y="2769"/>
                  </a:lnTo>
                  <a:lnTo>
                    <a:pt x="1264" y="6130"/>
                  </a:lnTo>
                  <a:lnTo>
                    <a:pt x="0" y="10270"/>
                  </a:lnTo>
                  <a:lnTo>
                    <a:pt x="0" y="10270"/>
                  </a:lnTo>
                  <a:lnTo>
                    <a:pt x="1264" y="9920"/>
                  </a:lnTo>
                  <a:lnTo>
                    <a:pt x="2554" y="5968"/>
                  </a:lnTo>
                  <a:lnTo>
                    <a:pt x="5350" y="3199"/>
                  </a:lnTo>
                  <a:lnTo>
                    <a:pt x="575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55"/>
            <p:cNvSpPr/>
            <p:nvPr/>
          </p:nvSpPr>
          <p:spPr>
            <a:xfrm>
              <a:off x="844318" y="3172661"/>
              <a:ext cx="260832" cy="366957"/>
            </a:xfrm>
            <a:custGeom>
              <a:avLst/>
              <a:gdLst/>
              <a:ahLst/>
              <a:cxnLst/>
              <a:rect l="l" t="t" r="r" b="b"/>
              <a:pathLst>
                <a:path w="7071" h="9948" extrusionOk="0">
                  <a:moveTo>
                    <a:pt x="511" y="1"/>
                  </a:moveTo>
                  <a:lnTo>
                    <a:pt x="2742" y="2313"/>
                  </a:lnTo>
                  <a:lnTo>
                    <a:pt x="3414" y="5592"/>
                  </a:lnTo>
                  <a:lnTo>
                    <a:pt x="3414" y="5592"/>
                  </a:lnTo>
                  <a:lnTo>
                    <a:pt x="1183" y="4141"/>
                  </a:lnTo>
                  <a:lnTo>
                    <a:pt x="0" y="2420"/>
                  </a:lnTo>
                  <a:lnTo>
                    <a:pt x="914" y="5028"/>
                  </a:lnTo>
                  <a:lnTo>
                    <a:pt x="3764" y="6856"/>
                  </a:lnTo>
                  <a:lnTo>
                    <a:pt x="6775" y="9948"/>
                  </a:lnTo>
                  <a:lnTo>
                    <a:pt x="7071" y="8684"/>
                  </a:lnTo>
                  <a:lnTo>
                    <a:pt x="4248" y="5646"/>
                  </a:lnTo>
                  <a:lnTo>
                    <a:pt x="3119" y="1883"/>
                  </a:lnTo>
                  <a:lnTo>
                    <a:pt x="5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55"/>
            <p:cNvSpPr/>
            <p:nvPr/>
          </p:nvSpPr>
          <p:spPr>
            <a:xfrm>
              <a:off x="1116031" y="2084775"/>
              <a:ext cx="178535" cy="419522"/>
            </a:xfrm>
            <a:custGeom>
              <a:avLst/>
              <a:gdLst/>
              <a:ahLst/>
              <a:cxnLst/>
              <a:rect l="l" t="t" r="r" b="b"/>
              <a:pathLst>
                <a:path w="4840" h="11373" extrusionOk="0">
                  <a:moveTo>
                    <a:pt x="1183" y="1"/>
                  </a:moveTo>
                  <a:lnTo>
                    <a:pt x="2608" y="2851"/>
                  </a:lnTo>
                  <a:lnTo>
                    <a:pt x="2286" y="6184"/>
                  </a:lnTo>
                  <a:lnTo>
                    <a:pt x="592" y="4141"/>
                  </a:lnTo>
                  <a:lnTo>
                    <a:pt x="0" y="2152"/>
                  </a:lnTo>
                  <a:lnTo>
                    <a:pt x="0" y="2152"/>
                  </a:lnTo>
                  <a:lnTo>
                    <a:pt x="81" y="4921"/>
                  </a:lnTo>
                  <a:lnTo>
                    <a:pt x="2205" y="7502"/>
                  </a:lnTo>
                  <a:lnTo>
                    <a:pt x="4167" y="11373"/>
                  </a:lnTo>
                  <a:lnTo>
                    <a:pt x="4840" y="10244"/>
                  </a:lnTo>
                  <a:lnTo>
                    <a:pt x="3038" y="6507"/>
                  </a:lnTo>
                  <a:lnTo>
                    <a:pt x="3119" y="2582"/>
                  </a:lnTo>
                  <a:lnTo>
                    <a:pt x="118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6" name="Google Shape;746;p55"/>
          <p:cNvGrpSpPr/>
          <p:nvPr/>
        </p:nvGrpSpPr>
        <p:grpSpPr>
          <a:xfrm>
            <a:off x="348554" y="1341073"/>
            <a:ext cx="1690630" cy="2162038"/>
            <a:chOff x="554751" y="1923134"/>
            <a:chExt cx="1454806" cy="1860458"/>
          </a:xfrm>
        </p:grpSpPr>
        <p:sp>
          <p:nvSpPr>
            <p:cNvPr id="747" name="Google Shape;747;p55"/>
            <p:cNvSpPr/>
            <p:nvPr/>
          </p:nvSpPr>
          <p:spPr>
            <a:xfrm>
              <a:off x="1132888" y="2882099"/>
              <a:ext cx="813222" cy="898506"/>
            </a:xfrm>
            <a:custGeom>
              <a:avLst/>
              <a:gdLst/>
              <a:ahLst/>
              <a:cxnLst/>
              <a:rect l="l" t="t" r="r" b="b"/>
              <a:pathLst>
                <a:path w="22046" h="24358" extrusionOk="0">
                  <a:moveTo>
                    <a:pt x="22045" y="1"/>
                  </a:moveTo>
                  <a:lnTo>
                    <a:pt x="15513" y="6157"/>
                  </a:lnTo>
                  <a:lnTo>
                    <a:pt x="7125" y="8388"/>
                  </a:lnTo>
                  <a:lnTo>
                    <a:pt x="3119" y="12905"/>
                  </a:lnTo>
                  <a:lnTo>
                    <a:pt x="350" y="19492"/>
                  </a:lnTo>
                  <a:lnTo>
                    <a:pt x="0" y="24358"/>
                  </a:lnTo>
                  <a:lnTo>
                    <a:pt x="4275" y="15378"/>
                  </a:lnTo>
                  <a:lnTo>
                    <a:pt x="13577" y="13254"/>
                  </a:lnTo>
                  <a:lnTo>
                    <a:pt x="16319" y="9598"/>
                  </a:lnTo>
                  <a:lnTo>
                    <a:pt x="13093" y="12394"/>
                  </a:lnTo>
                  <a:lnTo>
                    <a:pt x="8227" y="13469"/>
                  </a:lnTo>
                  <a:lnTo>
                    <a:pt x="9706" y="9114"/>
                  </a:lnTo>
                  <a:lnTo>
                    <a:pt x="7689" y="13254"/>
                  </a:lnTo>
                  <a:lnTo>
                    <a:pt x="3979" y="13685"/>
                  </a:lnTo>
                  <a:lnTo>
                    <a:pt x="6910" y="9840"/>
                  </a:lnTo>
                  <a:lnTo>
                    <a:pt x="16077" y="7179"/>
                  </a:lnTo>
                  <a:lnTo>
                    <a:pt x="21615" y="7367"/>
                  </a:lnTo>
                  <a:lnTo>
                    <a:pt x="17099" y="6130"/>
                  </a:lnTo>
                  <a:lnTo>
                    <a:pt x="220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55"/>
            <p:cNvSpPr/>
            <p:nvPr/>
          </p:nvSpPr>
          <p:spPr>
            <a:xfrm>
              <a:off x="1030747" y="1923134"/>
              <a:ext cx="326307" cy="1860458"/>
            </a:xfrm>
            <a:custGeom>
              <a:avLst/>
              <a:gdLst/>
              <a:ahLst/>
              <a:cxnLst/>
              <a:rect l="l" t="t" r="r" b="b"/>
              <a:pathLst>
                <a:path w="8846" h="50436" extrusionOk="0">
                  <a:moveTo>
                    <a:pt x="8845" y="1"/>
                  </a:moveTo>
                  <a:lnTo>
                    <a:pt x="6963" y="12690"/>
                  </a:lnTo>
                  <a:lnTo>
                    <a:pt x="2931" y="22449"/>
                  </a:lnTo>
                  <a:lnTo>
                    <a:pt x="2151" y="31805"/>
                  </a:lnTo>
                  <a:lnTo>
                    <a:pt x="780" y="45354"/>
                  </a:lnTo>
                  <a:lnTo>
                    <a:pt x="0" y="50166"/>
                  </a:lnTo>
                  <a:lnTo>
                    <a:pt x="3710" y="50435"/>
                  </a:lnTo>
                  <a:lnTo>
                    <a:pt x="3603" y="45354"/>
                  </a:lnTo>
                  <a:lnTo>
                    <a:pt x="5592" y="33875"/>
                  </a:lnTo>
                  <a:lnTo>
                    <a:pt x="5565" y="22825"/>
                  </a:lnTo>
                  <a:lnTo>
                    <a:pt x="7851" y="13550"/>
                  </a:lnTo>
                  <a:lnTo>
                    <a:pt x="884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55"/>
            <p:cNvSpPr/>
            <p:nvPr/>
          </p:nvSpPr>
          <p:spPr>
            <a:xfrm>
              <a:off x="1214189" y="2190901"/>
              <a:ext cx="795368" cy="848929"/>
            </a:xfrm>
            <a:custGeom>
              <a:avLst/>
              <a:gdLst/>
              <a:ahLst/>
              <a:cxnLst/>
              <a:rect l="l" t="t" r="r" b="b"/>
              <a:pathLst>
                <a:path w="21562" h="23014" extrusionOk="0">
                  <a:moveTo>
                    <a:pt x="16803" y="0"/>
                  </a:moveTo>
                  <a:lnTo>
                    <a:pt x="15701" y="4167"/>
                  </a:lnTo>
                  <a:lnTo>
                    <a:pt x="11534" y="9168"/>
                  </a:lnTo>
                  <a:lnTo>
                    <a:pt x="9948" y="14464"/>
                  </a:lnTo>
                  <a:lnTo>
                    <a:pt x="8012" y="16453"/>
                  </a:lnTo>
                  <a:lnTo>
                    <a:pt x="5297" y="16991"/>
                  </a:lnTo>
                  <a:lnTo>
                    <a:pt x="7018" y="11130"/>
                  </a:lnTo>
                  <a:lnTo>
                    <a:pt x="12341" y="5888"/>
                  </a:lnTo>
                  <a:lnTo>
                    <a:pt x="12852" y="1479"/>
                  </a:lnTo>
                  <a:lnTo>
                    <a:pt x="11803" y="5673"/>
                  </a:lnTo>
                  <a:lnTo>
                    <a:pt x="9168" y="8146"/>
                  </a:lnTo>
                  <a:lnTo>
                    <a:pt x="8846" y="5135"/>
                  </a:lnTo>
                  <a:lnTo>
                    <a:pt x="10136" y="2124"/>
                  </a:lnTo>
                  <a:lnTo>
                    <a:pt x="10136" y="2124"/>
                  </a:lnTo>
                  <a:lnTo>
                    <a:pt x="8201" y="5162"/>
                  </a:lnTo>
                  <a:lnTo>
                    <a:pt x="8147" y="8254"/>
                  </a:lnTo>
                  <a:lnTo>
                    <a:pt x="6184" y="10431"/>
                  </a:lnTo>
                  <a:lnTo>
                    <a:pt x="4921" y="5404"/>
                  </a:lnTo>
                  <a:lnTo>
                    <a:pt x="5082" y="3361"/>
                  </a:lnTo>
                  <a:lnTo>
                    <a:pt x="4383" y="5807"/>
                  </a:lnTo>
                  <a:lnTo>
                    <a:pt x="5351" y="11292"/>
                  </a:lnTo>
                  <a:lnTo>
                    <a:pt x="5673" y="12286"/>
                  </a:lnTo>
                  <a:lnTo>
                    <a:pt x="3980" y="16964"/>
                  </a:lnTo>
                  <a:lnTo>
                    <a:pt x="189" y="20486"/>
                  </a:lnTo>
                  <a:lnTo>
                    <a:pt x="1" y="23013"/>
                  </a:lnTo>
                  <a:lnTo>
                    <a:pt x="1" y="23013"/>
                  </a:lnTo>
                  <a:lnTo>
                    <a:pt x="4894" y="18631"/>
                  </a:lnTo>
                  <a:lnTo>
                    <a:pt x="8765" y="17287"/>
                  </a:lnTo>
                  <a:lnTo>
                    <a:pt x="11158" y="14598"/>
                  </a:lnTo>
                  <a:lnTo>
                    <a:pt x="19868" y="15217"/>
                  </a:lnTo>
                  <a:lnTo>
                    <a:pt x="21562" y="16346"/>
                  </a:lnTo>
                  <a:lnTo>
                    <a:pt x="20110" y="14491"/>
                  </a:lnTo>
                  <a:lnTo>
                    <a:pt x="15863" y="14195"/>
                  </a:lnTo>
                  <a:lnTo>
                    <a:pt x="17933" y="11023"/>
                  </a:lnTo>
                  <a:lnTo>
                    <a:pt x="14895" y="14034"/>
                  </a:lnTo>
                  <a:lnTo>
                    <a:pt x="11158" y="13765"/>
                  </a:lnTo>
                  <a:lnTo>
                    <a:pt x="12421" y="9491"/>
                  </a:lnTo>
                  <a:lnTo>
                    <a:pt x="16346" y="4194"/>
                  </a:lnTo>
                  <a:lnTo>
                    <a:pt x="1680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55"/>
            <p:cNvSpPr/>
            <p:nvPr/>
          </p:nvSpPr>
          <p:spPr>
            <a:xfrm>
              <a:off x="554751" y="2430891"/>
              <a:ext cx="638670" cy="841957"/>
            </a:xfrm>
            <a:custGeom>
              <a:avLst/>
              <a:gdLst/>
              <a:ahLst/>
              <a:cxnLst/>
              <a:rect l="l" t="t" r="r" b="b"/>
              <a:pathLst>
                <a:path w="17314" h="22825" extrusionOk="0">
                  <a:moveTo>
                    <a:pt x="215" y="0"/>
                  </a:moveTo>
                  <a:lnTo>
                    <a:pt x="3871" y="2286"/>
                  </a:lnTo>
                  <a:lnTo>
                    <a:pt x="7447" y="7716"/>
                  </a:lnTo>
                  <a:lnTo>
                    <a:pt x="12044" y="10781"/>
                  </a:lnTo>
                  <a:lnTo>
                    <a:pt x="13388" y="13227"/>
                  </a:lnTo>
                  <a:lnTo>
                    <a:pt x="13093" y="15996"/>
                  </a:lnTo>
                  <a:lnTo>
                    <a:pt x="7985" y="12609"/>
                  </a:lnTo>
                  <a:lnTo>
                    <a:pt x="4543" y="5996"/>
                  </a:lnTo>
                  <a:lnTo>
                    <a:pt x="484" y="4221"/>
                  </a:lnTo>
                  <a:lnTo>
                    <a:pt x="484" y="4221"/>
                  </a:lnTo>
                  <a:lnTo>
                    <a:pt x="4194" y="6453"/>
                  </a:lnTo>
                  <a:lnTo>
                    <a:pt x="5780" y="9679"/>
                  </a:lnTo>
                  <a:lnTo>
                    <a:pt x="2823" y="9114"/>
                  </a:lnTo>
                  <a:lnTo>
                    <a:pt x="296" y="6990"/>
                  </a:lnTo>
                  <a:lnTo>
                    <a:pt x="2635" y="9759"/>
                  </a:lnTo>
                  <a:lnTo>
                    <a:pt x="5565" y="10673"/>
                  </a:lnTo>
                  <a:lnTo>
                    <a:pt x="7071" y="13200"/>
                  </a:lnTo>
                  <a:lnTo>
                    <a:pt x="7071" y="13200"/>
                  </a:lnTo>
                  <a:lnTo>
                    <a:pt x="1909" y="12932"/>
                  </a:lnTo>
                  <a:lnTo>
                    <a:pt x="0" y="12179"/>
                  </a:lnTo>
                  <a:lnTo>
                    <a:pt x="2151" y="13577"/>
                  </a:lnTo>
                  <a:lnTo>
                    <a:pt x="7662" y="14276"/>
                  </a:lnTo>
                  <a:lnTo>
                    <a:pt x="8684" y="14222"/>
                  </a:lnTo>
                  <a:lnTo>
                    <a:pt x="12689" y="17233"/>
                  </a:lnTo>
                  <a:lnTo>
                    <a:pt x="14921" y="21884"/>
                  </a:lnTo>
                  <a:lnTo>
                    <a:pt x="17313" y="22825"/>
                  </a:lnTo>
                  <a:lnTo>
                    <a:pt x="14544" y="16830"/>
                  </a:lnTo>
                  <a:lnTo>
                    <a:pt x="14410" y="12770"/>
                  </a:lnTo>
                  <a:lnTo>
                    <a:pt x="12528" y="9679"/>
                  </a:lnTo>
                  <a:lnTo>
                    <a:pt x="15673" y="1533"/>
                  </a:lnTo>
                  <a:lnTo>
                    <a:pt x="17260" y="242"/>
                  </a:lnTo>
                  <a:lnTo>
                    <a:pt x="17260" y="242"/>
                  </a:lnTo>
                  <a:lnTo>
                    <a:pt x="15055" y="1103"/>
                  </a:lnTo>
                  <a:lnTo>
                    <a:pt x="13523" y="5055"/>
                  </a:lnTo>
                  <a:lnTo>
                    <a:pt x="11103" y="2151"/>
                  </a:lnTo>
                  <a:lnTo>
                    <a:pt x="13093" y="5942"/>
                  </a:lnTo>
                  <a:lnTo>
                    <a:pt x="11722" y="9437"/>
                  </a:lnTo>
                  <a:lnTo>
                    <a:pt x="7985" y="6990"/>
                  </a:lnTo>
                  <a:lnTo>
                    <a:pt x="4086" y="1667"/>
                  </a:lnTo>
                  <a:lnTo>
                    <a:pt x="21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55"/>
            <p:cNvSpPr/>
            <p:nvPr/>
          </p:nvSpPr>
          <p:spPr>
            <a:xfrm>
              <a:off x="1509731" y="2782945"/>
              <a:ext cx="212251" cy="378835"/>
            </a:xfrm>
            <a:custGeom>
              <a:avLst/>
              <a:gdLst/>
              <a:ahLst/>
              <a:cxnLst/>
              <a:rect l="l" t="t" r="r" b="b"/>
              <a:pathLst>
                <a:path w="5754" h="10270" extrusionOk="0">
                  <a:moveTo>
                    <a:pt x="5754" y="0"/>
                  </a:moveTo>
                  <a:lnTo>
                    <a:pt x="4786" y="3065"/>
                  </a:lnTo>
                  <a:lnTo>
                    <a:pt x="2232" y="5216"/>
                  </a:lnTo>
                  <a:lnTo>
                    <a:pt x="2232" y="5216"/>
                  </a:lnTo>
                  <a:lnTo>
                    <a:pt x="2420" y="2581"/>
                  </a:lnTo>
                  <a:lnTo>
                    <a:pt x="3388" y="726"/>
                  </a:lnTo>
                  <a:lnTo>
                    <a:pt x="3388" y="726"/>
                  </a:lnTo>
                  <a:lnTo>
                    <a:pt x="1533" y="2769"/>
                  </a:lnTo>
                  <a:lnTo>
                    <a:pt x="1264" y="6130"/>
                  </a:lnTo>
                  <a:lnTo>
                    <a:pt x="0" y="10270"/>
                  </a:lnTo>
                  <a:lnTo>
                    <a:pt x="0" y="10270"/>
                  </a:lnTo>
                  <a:lnTo>
                    <a:pt x="1264" y="9920"/>
                  </a:lnTo>
                  <a:lnTo>
                    <a:pt x="2554" y="5968"/>
                  </a:lnTo>
                  <a:lnTo>
                    <a:pt x="5350" y="3199"/>
                  </a:lnTo>
                  <a:lnTo>
                    <a:pt x="575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55"/>
            <p:cNvSpPr/>
            <p:nvPr/>
          </p:nvSpPr>
          <p:spPr>
            <a:xfrm>
              <a:off x="844318" y="3172661"/>
              <a:ext cx="260832" cy="366957"/>
            </a:xfrm>
            <a:custGeom>
              <a:avLst/>
              <a:gdLst/>
              <a:ahLst/>
              <a:cxnLst/>
              <a:rect l="l" t="t" r="r" b="b"/>
              <a:pathLst>
                <a:path w="7071" h="9948" extrusionOk="0">
                  <a:moveTo>
                    <a:pt x="511" y="1"/>
                  </a:moveTo>
                  <a:lnTo>
                    <a:pt x="2742" y="2313"/>
                  </a:lnTo>
                  <a:lnTo>
                    <a:pt x="3414" y="5592"/>
                  </a:lnTo>
                  <a:lnTo>
                    <a:pt x="3414" y="5592"/>
                  </a:lnTo>
                  <a:lnTo>
                    <a:pt x="1183" y="4141"/>
                  </a:lnTo>
                  <a:lnTo>
                    <a:pt x="0" y="2420"/>
                  </a:lnTo>
                  <a:lnTo>
                    <a:pt x="914" y="5028"/>
                  </a:lnTo>
                  <a:lnTo>
                    <a:pt x="3764" y="6856"/>
                  </a:lnTo>
                  <a:lnTo>
                    <a:pt x="6775" y="9948"/>
                  </a:lnTo>
                  <a:lnTo>
                    <a:pt x="7071" y="8684"/>
                  </a:lnTo>
                  <a:lnTo>
                    <a:pt x="4248" y="5646"/>
                  </a:lnTo>
                  <a:lnTo>
                    <a:pt x="3119" y="1883"/>
                  </a:lnTo>
                  <a:lnTo>
                    <a:pt x="5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55"/>
            <p:cNvSpPr/>
            <p:nvPr/>
          </p:nvSpPr>
          <p:spPr>
            <a:xfrm>
              <a:off x="1116031" y="2084775"/>
              <a:ext cx="178535" cy="419522"/>
            </a:xfrm>
            <a:custGeom>
              <a:avLst/>
              <a:gdLst/>
              <a:ahLst/>
              <a:cxnLst/>
              <a:rect l="l" t="t" r="r" b="b"/>
              <a:pathLst>
                <a:path w="4840" h="11373" extrusionOk="0">
                  <a:moveTo>
                    <a:pt x="1183" y="1"/>
                  </a:moveTo>
                  <a:lnTo>
                    <a:pt x="2608" y="2851"/>
                  </a:lnTo>
                  <a:lnTo>
                    <a:pt x="2286" y="6184"/>
                  </a:lnTo>
                  <a:lnTo>
                    <a:pt x="592" y="4141"/>
                  </a:lnTo>
                  <a:lnTo>
                    <a:pt x="0" y="2152"/>
                  </a:lnTo>
                  <a:lnTo>
                    <a:pt x="0" y="2152"/>
                  </a:lnTo>
                  <a:lnTo>
                    <a:pt x="81" y="4921"/>
                  </a:lnTo>
                  <a:lnTo>
                    <a:pt x="2205" y="7502"/>
                  </a:lnTo>
                  <a:lnTo>
                    <a:pt x="4167" y="11373"/>
                  </a:lnTo>
                  <a:lnTo>
                    <a:pt x="4840" y="10244"/>
                  </a:lnTo>
                  <a:lnTo>
                    <a:pt x="3038" y="6507"/>
                  </a:lnTo>
                  <a:lnTo>
                    <a:pt x="3119" y="2582"/>
                  </a:lnTo>
                  <a:lnTo>
                    <a:pt x="118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1">
  <p:cSld name="BIG_NUMBER_1">
    <p:bg>
      <p:bgPr>
        <a:solidFill>
          <a:schemeClr val="lt1"/>
        </a:solidFill>
        <a:effectLst/>
      </p:bgPr>
    </p:bg>
    <p:spTree>
      <p:nvGrpSpPr>
        <p:cNvPr id="1" name="Shape 754"/>
        <p:cNvGrpSpPr/>
        <p:nvPr/>
      </p:nvGrpSpPr>
      <p:grpSpPr>
        <a:xfrm>
          <a:off x="0" y="0"/>
          <a:ext cx="0" cy="0"/>
          <a:chOff x="0" y="0"/>
          <a:chExt cx="0" cy="0"/>
        </a:xfrm>
      </p:grpSpPr>
      <p:sp>
        <p:nvSpPr>
          <p:cNvPr id="755" name="Google Shape;755;p56"/>
          <p:cNvSpPr txBox="1">
            <a:spLocks noGrp="1"/>
          </p:cNvSpPr>
          <p:nvPr>
            <p:ph type="subTitle" idx="1"/>
          </p:nvPr>
        </p:nvSpPr>
        <p:spPr>
          <a:xfrm flipH="1">
            <a:off x="3544800" y="2019475"/>
            <a:ext cx="4734900" cy="40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756" name="Google Shape;756;p56"/>
          <p:cNvSpPr txBox="1">
            <a:spLocks noGrp="1"/>
          </p:cNvSpPr>
          <p:nvPr>
            <p:ph type="title"/>
          </p:nvPr>
        </p:nvSpPr>
        <p:spPr>
          <a:xfrm flipH="1">
            <a:off x="3544800" y="834800"/>
            <a:ext cx="4734900" cy="1103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7200"/>
              <a:buNone/>
              <a:defRPr sz="9000">
                <a:solidFill>
                  <a:schemeClr val="dk2"/>
                </a:solidFill>
              </a:defRPr>
            </a:lvl1pPr>
            <a:lvl2pPr lvl="1" algn="l">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chemeClr val="lt1"/>
              </a:buClr>
              <a:buSzPts val="7200"/>
              <a:buFont typeface="Fira Sans Extra Condensed Medium"/>
              <a:buNone/>
              <a:defRPr sz="7200">
                <a:solidFill>
                  <a:schemeClr val="lt1"/>
                </a:solidFill>
                <a:latin typeface="Fira Sans Extra Condensed Medium"/>
                <a:ea typeface="Fira Sans Extra Condensed Medium"/>
                <a:cs typeface="Fira Sans Extra Condensed Medium"/>
                <a:sym typeface="Fira Sans Extra Condensed Medium"/>
              </a:defRPr>
            </a:lvl9pPr>
          </a:lstStyle>
          <a:p>
            <a:endParaRPr/>
          </a:p>
        </p:txBody>
      </p:sp>
      <p:sp>
        <p:nvSpPr>
          <p:cNvPr id="757" name="Google Shape;757;p56"/>
          <p:cNvSpPr/>
          <p:nvPr/>
        </p:nvSpPr>
        <p:spPr>
          <a:xfrm rot="-881138" flipH="1">
            <a:off x="7072373" y="3436573"/>
            <a:ext cx="3260861" cy="1739613"/>
          </a:xfrm>
          <a:custGeom>
            <a:avLst/>
            <a:gdLst/>
            <a:ahLst/>
            <a:cxnLst/>
            <a:rect l="l" t="t" r="r" b="b"/>
            <a:pathLst>
              <a:path w="39554" h="21102" extrusionOk="0">
                <a:moveTo>
                  <a:pt x="7992" y="1"/>
                </a:moveTo>
                <a:cubicBezTo>
                  <a:pt x="6843" y="1"/>
                  <a:pt x="5694" y="117"/>
                  <a:pt x="4571" y="354"/>
                </a:cubicBezTo>
                <a:cubicBezTo>
                  <a:pt x="3458" y="589"/>
                  <a:pt x="2340" y="956"/>
                  <a:pt x="1466" y="1682"/>
                </a:cubicBezTo>
                <a:cubicBezTo>
                  <a:pt x="592" y="2409"/>
                  <a:pt x="0" y="3556"/>
                  <a:pt x="183" y="4678"/>
                </a:cubicBezTo>
                <a:cubicBezTo>
                  <a:pt x="310" y="5456"/>
                  <a:pt x="782" y="6133"/>
                  <a:pt x="1301" y="6728"/>
                </a:cubicBezTo>
                <a:cubicBezTo>
                  <a:pt x="3816" y="9611"/>
                  <a:pt x="7512" y="11103"/>
                  <a:pt x="10859" y="12958"/>
                </a:cubicBezTo>
                <a:cubicBezTo>
                  <a:pt x="13102" y="14201"/>
                  <a:pt x="15230" y="15641"/>
                  <a:pt x="17219" y="17260"/>
                </a:cubicBezTo>
                <a:cubicBezTo>
                  <a:pt x="18554" y="18348"/>
                  <a:pt x="19843" y="19526"/>
                  <a:pt x="21379" y="20304"/>
                </a:cubicBezTo>
                <a:cubicBezTo>
                  <a:pt x="22336" y="20789"/>
                  <a:pt x="23422" y="21101"/>
                  <a:pt x="24486" y="21101"/>
                </a:cubicBezTo>
                <a:cubicBezTo>
                  <a:pt x="25130" y="21101"/>
                  <a:pt x="25767" y="20987"/>
                  <a:pt x="26362" y="20726"/>
                </a:cubicBezTo>
                <a:cubicBezTo>
                  <a:pt x="27068" y="20417"/>
                  <a:pt x="27753" y="19743"/>
                  <a:pt x="27595" y="18989"/>
                </a:cubicBezTo>
                <a:cubicBezTo>
                  <a:pt x="27489" y="18483"/>
                  <a:pt x="27041" y="18134"/>
                  <a:pt x="26617" y="17841"/>
                </a:cubicBezTo>
                <a:cubicBezTo>
                  <a:pt x="21127" y="14061"/>
                  <a:pt x="14392" y="12358"/>
                  <a:pt x="9031" y="8400"/>
                </a:cubicBezTo>
                <a:cubicBezTo>
                  <a:pt x="7923" y="7582"/>
                  <a:pt x="6825" y="6581"/>
                  <a:pt x="6501" y="5244"/>
                </a:cubicBezTo>
                <a:cubicBezTo>
                  <a:pt x="6451" y="5040"/>
                  <a:pt x="6428" y="4802"/>
                  <a:pt x="6563" y="4642"/>
                </a:cubicBezTo>
                <a:cubicBezTo>
                  <a:pt x="6682" y="4501"/>
                  <a:pt x="6883" y="4467"/>
                  <a:pt x="7066" y="4448"/>
                </a:cubicBezTo>
                <a:cubicBezTo>
                  <a:pt x="7449" y="4409"/>
                  <a:pt x="7830" y="4391"/>
                  <a:pt x="8209" y="4391"/>
                </a:cubicBezTo>
                <a:cubicBezTo>
                  <a:pt x="11938" y="4391"/>
                  <a:pt x="15513" y="6179"/>
                  <a:pt x="18975" y="7701"/>
                </a:cubicBezTo>
                <a:cubicBezTo>
                  <a:pt x="24110" y="9957"/>
                  <a:pt x="29635" y="11752"/>
                  <a:pt x="35294" y="11752"/>
                </a:cubicBezTo>
                <a:cubicBezTo>
                  <a:pt x="35591" y="11752"/>
                  <a:pt x="35889" y="11747"/>
                  <a:pt x="36188" y="11737"/>
                </a:cubicBezTo>
                <a:cubicBezTo>
                  <a:pt x="37106" y="11706"/>
                  <a:pt x="39554" y="11854"/>
                  <a:pt x="38803" y="10272"/>
                </a:cubicBezTo>
                <a:cubicBezTo>
                  <a:pt x="38409" y="9443"/>
                  <a:pt x="37581" y="9605"/>
                  <a:pt x="36809" y="9559"/>
                </a:cubicBezTo>
                <a:cubicBezTo>
                  <a:pt x="34143" y="9400"/>
                  <a:pt x="31328" y="8350"/>
                  <a:pt x="28752" y="7649"/>
                </a:cubicBezTo>
                <a:cubicBezTo>
                  <a:pt x="25634" y="6801"/>
                  <a:pt x="22534" y="5790"/>
                  <a:pt x="19705" y="4204"/>
                </a:cubicBezTo>
                <a:cubicBezTo>
                  <a:pt x="18226" y="3374"/>
                  <a:pt x="16833" y="2395"/>
                  <a:pt x="15308" y="1655"/>
                </a:cubicBezTo>
                <a:cubicBezTo>
                  <a:pt x="13676" y="863"/>
                  <a:pt x="11909" y="356"/>
                  <a:pt x="10110" y="132"/>
                </a:cubicBezTo>
                <a:cubicBezTo>
                  <a:pt x="9408" y="45"/>
                  <a:pt x="8700" y="1"/>
                  <a:pt x="79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56"/>
          <p:cNvSpPr/>
          <p:nvPr/>
        </p:nvSpPr>
        <p:spPr>
          <a:xfrm rot="-881172" flipH="1">
            <a:off x="-564795" y="1433315"/>
            <a:ext cx="3790802" cy="2022387"/>
          </a:xfrm>
          <a:custGeom>
            <a:avLst/>
            <a:gdLst/>
            <a:ahLst/>
            <a:cxnLst/>
            <a:rect l="l" t="t" r="r" b="b"/>
            <a:pathLst>
              <a:path w="39554" h="21102" extrusionOk="0">
                <a:moveTo>
                  <a:pt x="7992" y="1"/>
                </a:moveTo>
                <a:cubicBezTo>
                  <a:pt x="6843" y="1"/>
                  <a:pt x="5694" y="117"/>
                  <a:pt x="4571" y="354"/>
                </a:cubicBezTo>
                <a:cubicBezTo>
                  <a:pt x="3458" y="589"/>
                  <a:pt x="2340" y="956"/>
                  <a:pt x="1466" y="1682"/>
                </a:cubicBezTo>
                <a:cubicBezTo>
                  <a:pt x="592" y="2409"/>
                  <a:pt x="0" y="3556"/>
                  <a:pt x="183" y="4678"/>
                </a:cubicBezTo>
                <a:cubicBezTo>
                  <a:pt x="310" y="5456"/>
                  <a:pt x="782" y="6133"/>
                  <a:pt x="1301" y="6728"/>
                </a:cubicBezTo>
                <a:cubicBezTo>
                  <a:pt x="3816" y="9611"/>
                  <a:pt x="7512" y="11103"/>
                  <a:pt x="10859" y="12958"/>
                </a:cubicBezTo>
                <a:cubicBezTo>
                  <a:pt x="13102" y="14201"/>
                  <a:pt x="15230" y="15641"/>
                  <a:pt x="17219" y="17260"/>
                </a:cubicBezTo>
                <a:cubicBezTo>
                  <a:pt x="18554" y="18348"/>
                  <a:pt x="19843" y="19526"/>
                  <a:pt x="21379" y="20304"/>
                </a:cubicBezTo>
                <a:cubicBezTo>
                  <a:pt x="22336" y="20789"/>
                  <a:pt x="23422" y="21101"/>
                  <a:pt x="24486" y="21101"/>
                </a:cubicBezTo>
                <a:cubicBezTo>
                  <a:pt x="25130" y="21101"/>
                  <a:pt x="25767" y="20987"/>
                  <a:pt x="26362" y="20726"/>
                </a:cubicBezTo>
                <a:cubicBezTo>
                  <a:pt x="27068" y="20417"/>
                  <a:pt x="27753" y="19743"/>
                  <a:pt x="27595" y="18989"/>
                </a:cubicBezTo>
                <a:cubicBezTo>
                  <a:pt x="27489" y="18483"/>
                  <a:pt x="27041" y="18134"/>
                  <a:pt x="26617" y="17841"/>
                </a:cubicBezTo>
                <a:cubicBezTo>
                  <a:pt x="21127" y="14061"/>
                  <a:pt x="14392" y="12358"/>
                  <a:pt x="9031" y="8400"/>
                </a:cubicBezTo>
                <a:cubicBezTo>
                  <a:pt x="7923" y="7582"/>
                  <a:pt x="6825" y="6581"/>
                  <a:pt x="6501" y="5244"/>
                </a:cubicBezTo>
                <a:cubicBezTo>
                  <a:pt x="6451" y="5040"/>
                  <a:pt x="6428" y="4802"/>
                  <a:pt x="6563" y="4642"/>
                </a:cubicBezTo>
                <a:cubicBezTo>
                  <a:pt x="6682" y="4501"/>
                  <a:pt x="6883" y="4467"/>
                  <a:pt x="7066" y="4448"/>
                </a:cubicBezTo>
                <a:cubicBezTo>
                  <a:pt x="7449" y="4409"/>
                  <a:pt x="7830" y="4391"/>
                  <a:pt x="8209" y="4391"/>
                </a:cubicBezTo>
                <a:cubicBezTo>
                  <a:pt x="11938" y="4391"/>
                  <a:pt x="15513" y="6179"/>
                  <a:pt x="18975" y="7701"/>
                </a:cubicBezTo>
                <a:cubicBezTo>
                  <a:pt x="24110" y="9957"/>
                  <a:pt x="29635" y="11752"/>
                  <a:pt x="35294" y="11752"/>
                </a:cubicBezTo>
                <a:cubicBezTo>
                  <a:pt x="35591" y="11752"/>
                  <a:pt x="35889" y="11747"/>
                  <a:pt x="36188" y="11737"/>
                </a:cubicBezTo>
                <a:cubicBezTo>
                  <a:pt x="37106" y="11706"/>
                  <a:pt x="39554" y="11854"/>
                  <a:pt x="38803" y="10272"/>
                </a:cubicBezTo>
                <a:cubicBezTo>
                  <a:pt x="38409" y="9443"/>
                  <a:pt x="37581" y="9605"/>
                  <a:pt x="36809" y="9559"/>
                </a:cubicBezTo>
                <a:cubicBezTo>
                  <a:pt x="34143" y="9400"/>
                  <a:pt x="31328" y="8350"/>
                  <a:pt x="28752" y="7649"/>
                </a:cubicBezTo>
                <a:cubicBezTo>
                  <a:pt x="25634" y="6801"/>
                  <a:pt x="22534" y="5790"/>
                  <a:pt x="19705" y="4204"/>
                </a:cubicBezTo>
                <a:cubicBezTo>
                  <a:pt x="18226" y="3374"/>
                  <a:pt x="16833" y="2395"/>
                  <a:pt x="15308" y="1655"/>
                </a:cubicBezTo>
                <a:cubicBezTo>
                  <a:pt x="13676" y="863"/>
                  <a:pt x="11909" y="356"/>
                  <a:pt x="10110" y="132"/>
                </a:cubicBezTo>
                <a:cubicBezTo>
                  <a:pt x="9408" y="45"/>
                  <a:pt x="8700" y="1"/>
                  <a:pt x="79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56"/>
          <p:cNvSpPr/>
          <p:nvPr/>
        </p:nvSpPr>
        <p:spPr>
          <a:xfrm rot="-1276768" flipH="1">
            <a:off x="4363987" y="2594353"/>
            <a:ext cx="4790308" cy="1234802"/>
          </a:xfrm>
          <a:custGeom>
            <a:avLst/>
            <a:gdLst/>
            <a:ahLst/>
            <a:cxnLst/>
            <a:rect l="l" t="t" r="r" b="b"/>
            <a:pathLst>
              <a:path w="48578" h="12522" extrusionOk="0">
                <a:moveTo>
                  <a:pt x="3481" y="1"/>
                </a:moveTo>
                <a:cubicBezTo>
                  <a:pt x="2789" y="1"/>
                  <a:pt x="2096" y="56"/>
                  <a:pt x="1412" y="167"/>
                </a:cubicBezTo>
                <a:cubicBezTo>
                  <a:pt x="0" y="397"/>
                  <a:pt x="453" y="1207"/>
                  <a:pt x="1480" y="1443"/>
                </a:cubicBezTo>
                <a:cubicBezTo>
                  <a:pt x="2464" y="1670"/>
                  <a:pt x="3457" y="1789"/>
                  <a:pt x="4432" y="2069"/>
                </a:cubicBezTo>
                <a:cubicBezTo>
                  <a:pt x="6443" y="2645"/>
                  <a:pt x="8363" y="3495"/>
                  <a:pt x="10225" y="4441"/>
                </a:cubicBezTo>
                <a:cubicBezTo>
                  <a:pt x="14020" y="6367"/>
                  <a:pt x="17587" y="8735"/>
                  <a:pt x="21497" y="10439"/>
                </a:cubicBezTo>
                <a:cubicBezTo>
                  <a:pt x="23681" y="11393"/>
                  <a:pt x="25973" y="12130"/>
                  <a:pt x="28349" y="12398"/>
                </a:cubicBezTo>
                <a:cubicBezTo>
                  <a:pt x="29099" y="12483"/>
                  <a:pt x="29850" y="12521"/>
                  <a:pt x="30601" y="12521"/>
                </a:cubicBezTo>
                <a:cubicBezTo>
                  <a:pt x="33073" y="12521"/>
                  <a:pt x="35548" y="12111"/>
                  <a:pt x="37976" y="11609"/>
                </a:cubicBezTo>
                <a:cubicBezTo>
                  <a:pt x="40306" y="11127"/>
                  <a:pt x="42616" y="10560"/>
                  <a:pt x="44905" y="9906"/>
                </a:cubicBezTo>
                <a:cubicBezTo>
                  <a:pt x="46273" y="9518"/>
                  <a:pt x="47724" y="9035"/>
                  <a:pt x="48578" y="7898"/>
                </a:cubicBezTo>
                <a:cubicBezTo>
                  <a:pt x="48374" y="7891"/>
                  <a:pt x="48172" y="7887"/>
                  <a:pt x="47969" y="7887"/>
                </a:cubicBezTo>
                <a:cubicBezTo>
                  <a:pt x="44293" y="7887"/>
                  <a:pt x="40710" y="9117"/>
                  <a:pt x="37062" y="9671"/>
                </a:cubicBezTo>
                <a:cubicBezTo>
                  <a:pt x="35564" y="9900"/>
                  <a:pt x="34054" y="10010"/>
                  <a:pt x="32544" y="10010"/>
                </a:cubicBezTo>
                <a:cubicBezTo>
                  <a:pt x="25806" y="10010"/>
                  <a:pt x="19074" y="7808"/>
                  <a:pt x="13467" y="4030"/>
                </a:cubicBezTo>
                <a:cubicBezTo>
                  <a:pt x="12138" y="3136"/>
                  <a:pt x="10861" y="2153"/>
                  <a:pt x="9435" y="1424"/>
                </a:cubicBezTo>
                <a:cubicBezTo>
                  <a:pt x="7601" y="487"/>
                  <a:pt x="5541" y="1"/>
                  <a:pt x="34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56"/>
          <p:cNvSpPr/>
          <p:nvPr/>
        </p:nvSpPr>
        <p:spPr>
          <a:xfrm flipH="1">
            <a:off x="-75630" y="2465300"/>
            <a:ext cx="7636380" cy="2726257"/>
          </a:xfrm>
          <a:custGeom>
            <a:avLst/>
            <a:gdLst/>
            <a:ahLst/>
            <a:cxnLst/>
            <a:rect l="l" t="t" r="r" b="b"/>
            <a:pathLst>
              <a:path w="75999" h="34998" extrusionOk="0">
                <a:moveTo>
                  <a:pt x="75999" y="0"/>
                </a:moveTo>
                <a:cubicBezTo>
                  <a:pt x="71121" y="2751"/>
                  <a:pt x="63734" y="3452"/>
                  <a:pt x="58135" y="3496"/>
                </a:cubicBezTo>
                <a:cubicBezTo>
                  <a:pt x="57915" y="3498"/>
                  <a:pt x="57695" y="3499"/>
                  <a:pt x="57475" y="3499"/>
                </a:cubicBezTo>
                <a:cubicBezTo>
                  <a:pt x="53864" y="3499"/>
                  <a:pt x="50248" y="3279"/>
                  <a:pt x="46641" y="3279"/>
                </a:cubicBezTo>
                <a:cubicBezTo>
                  <a:pt x="44873" y="3279"/>
                  <a:pt x="43107" y="3332"/>
                  <a:pt x="41344" y="3489"/>
                </a:cubicBezTo>
                <a:cubicBezTo>
                  <a:pt x="35768" y="3989"/>
                  <a:pt x="30069" y="5665"/>
                  <a:pt x="26001" y="9512"/>
                </a:cubicBezTo>
                <a:cubicBezTo>
                  <a:pt x="24730" y="10714"/>
                  <a:pt x="23640" y="12105"/>
                  <a:pt x="22285" y="13210"/>
                </a:cubicBezTo>
                <a:cubicBezTo>
                  <a:pt x="19319" y="15629"/>
                  <a:pt x="15410" y="16443"/>
                  <a:pt x="11728" y="17486"/>
                </a:cubicBezTo>
                <a:cubicBezTo>
                  <a:pt x="8045" y="18530"/>
                  <a:pt x="4185" y="20075"/>
                  <a:pt x="2141" y="23311"/>
                </a:cubicBezTo>
                <a:cubicBezTo>
                  <a:pt x="1" y="26699"/>
                  <a:pt x="377" y="31069"/>
                  <a:pt x="1178" y="34997"/>
                </a:cubicBezTo>
                <a:lnTo>
                  <a:pt x="75995" y="34997"/>
                </a:lnTo>
                <a:lnTo>
                  <a:pt x="7599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56"/>
          <p:cNvSpPr/>
          <p:nvPr/>
        </p:nvSpPr>
        <p:spPr>
          <a:xfrm rot="-1790141" flipH="1">
            <a:off x="-1387597" y="-317354"/>
            <a:ext cx="4790287" cy="1234797"/>
          </a:xfrm>
          <a:custGeom>
            <a:avLst/>
            <a:gdLst/>
            <a:ahLst/>
            <a:cxnLst/>
            <a:rect l="l" t="t" r="r" b="b"/>
            <a:pathLst>
              <a:path w="48578" h="12522" extrusionOk="0">
                <a:moveTo>
                  <a:pt x="3481" y="1"/>
                </a:moveTo>
                <a:cubicBezTo>
                  <a:pt x="2789" y="1"/>
                  <a:pt x="2096" y="56"/>
                  <a:pt x="1412" y="167"/>
                </a:cubicBezTo>
                <a:cubicBezTo>
                  <a:pt x="0" y="397"/>
                  <a:pt x="453" y="1207"/>
                  <a:pt x="1480" y="1443"/>
                </a:cubicBezTo>
                <a:cubicBezTo>
                  <a:pt x="2464" y="1670"/>
                  <a:pt x="3457" y="1789"/>
                  <a:pt x="4432" y="2069"/>
                </a:cubicBezTo>
                <a:cubicBezTo>
                  <a:pt x="6443" y="2645"/>
                  <a:pt x="8363" y="3495"/>
                  <a:pt x="10225" y="4441"/>
                </a:cubicBezTo>
                <a:cubicBezTo>
                  <a:pt x="14020" y="6367"/>
                  <a:pt x="17587" y="8735"/>
                  <a:pt x="21497" y="10439"/>
                </a:cubicBezTo>
                <a:cubicBezTo>
                  <a:pt x="23681" y="11393"/>
                  <a:pt x="25973" y="12130"/>
                  <a:pt x="28349" y="12398"/>
                </a:cubicBezTo>
                <a:cubicBezTo>
                  <a:pt x="29099" y="12483"/>
                  <a:pt x="29850" y="12521"/>
                  <a:pt x="30601" y="12521"/>
                </a:cubicBezTo>
                <a:cubicBezTo>
                  <a:pt x="33073" y="12521"/>
                  <a:pt x="35548" y="12111"/>
                  <a:pt x="37976" y="11609"/>
                </a:cubicBezTo>
                <a:cubicBezTo>
                  <a:pt x="40306" y="11127"/>
                  <a:pt x="42616" y="10560"/>
                  <a:pt x="44905" y="9906"/>
                </a:cubicBezTo>
                <a:cubicBezTo>
                  <a:pt x="46273" y="9518"/>
                  <a:pt x="47724" y="9035"/>
                  <a:pt x="48578" y="7898"/>
                </a:cubicBezTo>
                <a:cubicBezTo>
                  <a:pt x="48374" y="7891"/>
                  <a:pt x="48172" y="7887"/>
                  <a:pt x="47969" y="7887"/>
                </a:cubicBezTo>
                <a:cubicBezTo>
                  <a:pt x="44293" y="7887"/>
                  <a:pt x="40710" y="9117"/>
                  <a:pt x="37062" y="9671"/>
                </a:cubicBezTo>
                <a:cubicBezTo>
                  <a:pt x="35564" y="9900"/>
                  <a:pt x="34054" y="10010"/>
                  <a:pt x="32544" y="10010"/>
                </a:cubicBezTo>
                <a:cubicBezTo>
                  <a:pt x="25806" y="10010"/>
                  <a:pt x="19074" y="7808"/>
                  <a:pt x="13467" y="4030"/>
                </a:cubicBezTo>
                <a:cubicBezTo>
                  <a:pt x="12138" y="3136"/>
                  <a:pt x="10861" y="2153"/>
                  <a:pt x="9435" y="1424"/>
                </a:cubicBezTo>
                <a:cubicBezTo>
                  <a:pt x="7601" y="487"/>
                  <a:pt x="5541" y="1"/>
                  <a:pt x="34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2" name="Google Shape;762;p56"/>
          <p:cNvGrpSpPr/>
          <p:nvPr/>
        </p:nvGrpSpPr>
        <p:grpSpPr>
          <a:xfrm rot="1016002">
            <a:off x="942444" y="860098"/>
            <a:ext cx="1298768" cy="2110042"/>
            <a:chOff x="1224957" y="4919695"/>
            <a:chExt cx="497800" cy="808750"/>
          </a:xfrm>
        </p:grpSpPr>
        <p:sp>
          <p:nvSpPr>
            <p:cNvPr id="763" name="Google Shape;763;p56"/>
            <p:cNvSpPr/>
            <p:nvPr/>
          </p:nvSpPr>
          <p:spPr>
            <a:xfrm>
              <a:off x="1603082" y="5498770"/>
              <a:ext cx="119675" cy="193825"/>
            </a:xfrm>
            <a:custGeom>
              <a:avLst/>
              <a:gdLst/>
              <a:ahLst/>
              <a:cxnLst/>
              <a:rect l="l" t="t" r="r" b="b"/>
              <a:pathLst>
                <a:path w="4787" h="7753" extrusionOk="0">
                  <a:moveTo>
                    <a:pt x="3913" y="0"/>
                  </a:moveTo>
                  <a:cubicBezTo>
                    <a:pt x="1392" y="2006"/>
                    <a:pt x="0" y="5466"/>
                    <a:pt x="0" y="5687"/>
                  </a:cubicBezTo>
                  <a:cubicBezTo>
                    <a:pt x="0" y="5687"/>
                    <a:pt x="1087" y="7752"/>
                    <a:pt x="1426" y="7752"/>
                  </a:cubicBezTo>
                  <a:cubicBezTo>
                    <a:pt x="1536" y="7752"/>
                    <a:pt x="1567" y="7534"/>
                    <a:pt x="1456" y="6954"/>
                  </a:cubicBezTo>
                  <a:cubicBezTo>
                    <a:pt x="1004" y="4593"/>
                    <a:pt x="4787" y="2241"/>
                    <a:pt x="4787" y="2241"/>
                  </a:cubicBezTo>
                  <a:cubicBezTo>
                    <a:pt x="4300" y="2241"/>
                    <a:pt x="2362" y="3299"/>
                    <a:pt x="2362" y="3299"/>
                  </a:cubicBezTo>
                  <a:lnTo>
                    <a:pt x="3913" y="1294"/>
                  </a:lnTo>
                  <a:lnTo>
                    <a:pt x="1957" y="2843"/>
                  </a:lnTo>
                  <a:lnTo>
                    <a:pt x="391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56"/>
            <p:cNvSpPr/>
            <p:nvPr/>
          </p:nvSpPr>
          <p:spPr>
            <a:xfrm>
              <a:off x="1577807" y="5405545"/>
              <a:ext cx="107025" cy="244025"/>
            </a:xfrm>
            <a:custGeom>
              <a:avLst/>
              <a:gdLst/>
              <a:ahLst/>
              <a:cxnLst/>
              <a:rect l="l" t="t" r="r" b="b"/>
              <a:pathLst>
                <a:path w="4281" h="9761" extrusionOk="0">
                  <a:moveTo>
                    <a:pt x="3170" y="1"/>
                  </a:moveTo>
                  <a:cubicBezTo>
                    <a:pt x="1301" y="2527"/>
                    <a:pt x="1" y="6877"/>
                    <a:pt x="1" y="7096"/>
                  </a:cubicBezTo>
                  <a:cubicBezTo>
                    <a:pt x="1" y="7096"/>
                    <a:pt x="1757" y="9761"/>
                    <a:pt x="2291" y="9761"/>
                  </a:cubicBezTo>
                  <a:cubicBezTo>
                    <a:pt x="2437" y="9761"/>
                    <a:pt x="2492" y="9562"/>
                    <a:pt x="2394" y="9055"/>
                  </a:cubicBezTo>
                  <a:cubicBezTo>
                    <a:pt x="1942" y="6694"/>
                    <a:pt x="4281" y="3265"/>
                    <a:pt x="4281" y="3265"/>
                  </a:cubicBezTo>
                  <a:cubicBezTo>
                    <a:pt x="3794" y="3265"/>
                    <a:pt x="2362" y="4710"/>
                    <a:pt x="2362" y="4710"/>
                  </a:cubicBezTo>
                  <a:lnTo>
                    <a:pt x="3542" y="1798"/>
                  </a:lnTo>
                  <a:lnTo>
                    <a:pt x="3542" y="1798"/>
                  </a:lnTo>
                  <a:lnTo>
                    <a:pt x="2142" y="3987"/>
                  </a:lnTo>
                  <a:lnTo>
                    <a:pt x="2142" y="3987"/>
                  </a:lnTo>
                  <a:lnTo>
                    <a:pt x="317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56"/>
            <p:cNvSpPr/>
            <p:nvPr/>
          </p:nvSpPr>
          <p:spPr>
            <a:xfrm>
              <a:off x="1299507" y="5559120"/>
              <a:ext cx="126475" cy="133475"/>
            </a:xfrm>
            <a:custGeom>
              <a:avLst/>
              <a:gdLst/>
              <a:ahLst/>
              <a:cxnLst/>
              <a:rect l="l" t="t" r="r" b="b"/>
              <a:pathLst>
                <a:path w="5059" h="5339" extrusionOk="0">
                  <a:moveTo>
                    <a:pt x="5059" y="4515"/>
                  </a:moveTo>
                  <a:lnTo>
                    <a:pt x="5058" y="4515"/>
                  </a:lnTo>
                  <a:lnTo>
                    <a:pt x="5058" y="4515"/>
                  </a:lnTo>
                  <a:cubicBezTo>
                    <a:pt x="5059" y="4515"/>
                    <a:pt x="5059" y="4516"/>
                    <a:pt x="5059" y="4516"/>
                  </a:cubicBezTo>
                  <a:cubicBezTo>
                    <a:pt x="5059" y="4516"/>
                    <a:pt x="5059" y="4515"/>
                    <a:pt x="5059" y="4515"/>
                  </a:cubicBezTo>
                  <a:close/>
                  <a:moveTo>
                    <a:pt x="1" y="1"/>
                  </a:moveTo>
                  <a:lnTo>
                    <a:pt x="1" y="1"/>
                  </a:lnTo>
                  <a:cubicBezTo>
                    <a:pt x="1" y="1"/>
                    <a:pt x="2137" y="1924"/>
                    <a:pt x="2830" y="2666"/>
                  </a:cubicBezTo>
                  <a:lnTo>
                    <a:pt x="627" y="1741"/>
                  </a:lnTo>
                  <a:lnTo>
                    <a:pt x="627" y="1741"/>
                  </a:lnTo>
                  <a:cubicBezTo>
                    <a:pt x="627" y="1741"/>
                    <a:pt x="2313" y="3145"/>
                    <a:pt x="2531" y="3273"/>
                  </a:cubicBezTo>
                  <a:cubicBezTo>
                    <a:pt x="2603" y="3315"/>
                    <a:pt x="2495" y="3329"/>
                    <a:pt x="2317" y="3329"/>
                  </a:cubicBezTo>
                  <a:cubicBezTo>
                    <a:pt x="1963" y="3329"/>
                    <a:pt x="1334" y="3273"/>
                    <a:pt x="1334" y="3273"/>
                  </a:cubicBezTo>
                  <a:lnTo>
                    <a:pt x="1334" y="3273"/>
                  </a:lnTo>
                  <a:lnTo>
                    <a:pt x="3782" y="5339"/>
                  </a:lnTo>
                  <a:lnTo>
                    <a:pt x="5058" y="4515"/>
                  </a:lnTo>
                  <a:lnTo>
                    <a:pt x="5058" y="4515"/>
                  </a:lnTo>
                  <a:cubicBezTo>
                    <a:pt x="5019" y="4470"/>
                    <a:pt x="2418" y="591"/>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56"/>
            <p:cNvSpPr/>
            <p:nvPr/>
          </p:nvSpPr>
          <p:spPr>
            <a:xfrm>
              <a:off x="1235757" y="5612370"/>
              <a:ext cx="163525" cy="79475"/>
            </a:xfrm>
            <a:custGeom>
              <a:avLst/>
              <a:gdLst/>
              <a:ahLst/>
              <a:cxnLst/>
              <a:rect l="l" t="t" r="r" b="b"/>
              <a:pathLst>
                <a:path w="6541" h="3179" extrusionOk="0">
                  <a:moveTo>
                    <a:pt x="6540" y="1872"/>
                  </a:moveTo>
                  <a:lnTo>
                    <a:pt x="6540" y="1872"/>
                  </a:lnTo>
                  <a:lnTo>
                    <a:pt x="6540" y="1872"/>
                  </a:lnTo>
                  <a:cubicBezTo>
                    <a:pt x="6540" y="1872"/>
                    <a:pt x="6540" y="1873"/>
                    <a:pt x="6540" y="1873"/>
                  </a:cubicBezTo>
                  <a:cubicBezTo>
                    <a:pt x="6540" y="1873"/>
                    <a:pt x="6540" y="1872"/>
                    <a:pt x="6540" y="1872"/>
                  </a:cubicBezTo>
                  <a:close/>
                  <a:moveTo>
                    <a:pt x="819" y="1"/>
                  </a:moveTo>
                  <a:cubicBezTo>
                    <a:pt x="532" y="1"/>
                    <a:pt x="257" y="27"/>
                    <a:pt x="0" y="85"/>
                  </a:cubicBezTo>
                  <a:cubicBezTo>
                    <a:pt x="0" y="85"/>
                    <a:pt x="2770" y="855"/>
                    <a:pt x="3719" y="1210"/>
                  </a:cubicBezTo>
                  <a:lnTo>
                    <a:pt x="1336" y="1364"/>
                  </a:lnTo>
                  <a:cubicBezTo>
                    <a:pt x="1336" y="1364"/>
                    <a:pt x="3471" y="1870"/>
                    <a:pt x="3722" y="1886"/>
                  </a:cubicBezTo>
                  <a:cubicBezTo>
                    <a:pt x="3974" y="1903"/>
                    <a:pt x="2651" y="2420"/>
                    <a:pt x="2651" y="2420"/>
                  </a:cubicBezTo>
                  <a:lnTo>
                    <a:pt x="5763" y="3179"/>
                  </a:lnTo>
                  <a:lnTo>
                    <a:pt x="6540" y="1872"/>
                  </a:lnTo>
                  <a:lnTo>
                    <a:pt x="6540" y="1872"/>
                  </a:lnTo>
                  <a:cubicBezTo>
                    <a:pt x="6490" y="1852"/>
                    <a:pt x="3241" y="1"/>
                    <a:pt x="8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56"/>
            <p:cNvSpPr/>
            <p:nvPr/>
          </p:nvSpPr>
          <p:spPr>
            <a:xfrm>
              <a:off x="1269732" y="5482770"/>
              <a:ext cx="202825" cy="201200"/>
            </a:xfrm>
            <a:custGeom>
              <a:avLst/>
              <a:gdLst/>
              <a:ahLst/>
              <a:cxnLst/>
              <a:rect l="l" t="t" r="r" b="b"/>
              <a:pathLst>
                <a:path w="8113" h="8048" extrusionOk="0">
                  <a:moveTo>
                    <a:pt x="1750" y="1"/>
                  </a:moveTo>
                  <a:cubicBezTo>
                    <a:pt x="1668" y="1"/>
                    <a:pt x="1586" y="28"/>
                    <a:pt x="1517" y="87"/>
                  </a:cubicBezTo>
                  <a:lnTo>
                    <a:pt x="0" y="1372"/>
                  </a:lnTo>
                  <a:lnTo>
                    <a:pt x="54" y="3424"/>
                  </a:lnTo>
                  <a:lnTo>
                    <a:pt x="2565" y="7086"/>
                  </a:lnTo>
                  <a:lnTo>
                    <a:pt x="2879" y="7631"/>
                  </a:lnTo>
                  <a:lnTo>
                    <a:pt x="2904" y="7962"/>
                  </a:lnTo>
                  <a:cubicBezTo>
                    <a:pt x="2909" y="8023"/>
                    <a:pt x="2949" y="8048"/>
                    <a:pt x="3013" y="8048"/>
                  </a:cubicBezTo>
                  <a:cubicBezTo>
                    <a:pt x="3293" y="8048"/>
                    <a:pt x="4016" y="7563"/>
                    <a:pt x="4016" y="7563"/>
                  </a:cubicBezTo>
                  <a:lnTo>
                    <a:pt x="8112" y="7843"/>
                  </a:lnTo>
                  <a:lnTo>
                    <a:pt x="8112" y="7843"/>
                  </a:lnTo>
                  <a:lnTo>
                    <a:pt x="7406" y="6525"/>
                  </a:lnTo>
                  <a:lnTo>
                    <a:pt x="3687" y="7069"/>
                  </a:lnTo>
                  <a:lnTo>
                    <a:pt x="2992" y="6455"/>
                  </a:lnTo>
                  <a:lnTo>
                    <a:pt x="847" y="3076"/>
                  </a:lnTo>
                  <a:lnTo>
                    <a:pt x="1496" y="1803"/>
                  </a:lnTo>
                  <a:lnTo>
                    <a:pt x="3368" y="1029"/>
                  </a:lnTo>
                  <a:cubicBezTo>
                    <a:pt x="3528" y="964"/>
                    <a:pt x="3602" y="779"/>
                    <a:pt x="3533" y="622"/>
                  </a:cubicBezTo>
                  <a:cubicBezTo>
                    <a:pt x="3481" y="507"/>
                    <a:pt x="3369" y="440"/>
                    <a:pt x="3252" y="440"/>
                  </a:cubicBezTo>
                  <a:cubicBezTo>
                    <a:pt x="3199" y="440"/>
                    <a:pt x="3146" y="453"/>
                    <a:pt x="3097" y="482"/>
                  </a:cubicBezTo>
                  <a:lnTo>
                    <a:pt x="1202" y="1477"/>
                  </a:lnTo>
                  <a:cubicBezTo>
                    <a:pt x="1069" y="1547"/>
                    <a:pt x="966" y="1664"/>
                    <a:pt x="910" y="1804"/>
                  </a:cubicBezTo>
                  <a:lnTo>
                    <a:pt x="473" y="2919"/>
                  </a:lnTo>
                  <a:lnTo>
                    <a:pt x="440" y="1602"/>
                  </a:lnTo>
                  <a:lnTo>
                    <a:pt x="1941" y="671"/>
                  </a:lnTo>
                  <a:cubicBezTo>
                    <a:pt x="2090" y="578"/>
                    <a:pt x="2152" y="394"/>
                    <a:pt x="2088" y="231"/>
                  </a:cubicBezTo>
                  <a:cubicBezTo>
                    <a:pt x="2030" y="84"/>
                    <a:pt x="1892" y="1"/>
                    <a:pt x="17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56"/>
            <p:cNvSpPr/>
            <p:nvPr/>
          </p:nvSpPr>
          <p:spPr>
            <a:xfrm>
              <a:off x="1299757" y="5525370"/>
              <a:ext cx="39000" cy="76300"/>
            </a:xfrm>
            <a:custGeom>
              <a:avLst/>
              <a:gdLst/>
              <a:ahLst/>
              <a:cxnLst/>
              <a:rect l="l" t="t" r="r" b="b"/>
              <a:pathLst>
                <a:path w="1560" h="3052" extrusionOk="0">
                  <a:moveTo>
                    <a:pt x="1559" y="0"/>
                  </a:moveTo>
                  <a:lnTo>
                    <a:pt x="1305" y="31"/>
                  </a:lnTo>
                  <a:cubicBezTo>
                    <a:pt x="999" y="68"/>
                    <a:pt x="777" y="339"/>
                    <a:pt x="802" y="646"/>
                  </a:cubicBezTo>
                  <a:lnTo>
                    <a:pt x="857" y="1314"/>
                  </a:lnTo>
                  <a:lnTo>
                    <a:pt x="0" y="2303"/>
                  </a:lnTo>
                  <a:lnTo>
                    <a:pt x="536" y="3052"/>
                  </a:lnTo>
                  <a:lnTo>
                    <a:pt x="1216" y="1986"/>
                  </a:lnTo>
                  <a:lnTo>
                    <a:pt x="155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56"/>
            <p:cNvSpPr/>
            <p:nvPr/>
          </p:nvSpPr>
          <p:spPr>
            <a:xfrm>
              <a:off x="1284582" y="5527870"/>
              <a:ext cx="22575" cy="44550"/>
            </a:xfrm>
            <a:custGeom>
              <a:avLst/>
              <a:gdLst/>
              <a:ahLst/>
              <a:cxnLst/>
              <a:rect l="l" t="t" r="r" b="b"/>
              <a:pathLst>
                <a:path w="903" h="1782" extrusionOk="0">
                  <a:moveTo>
                    <a:pt x="902" y="0"/>
                  </a:moveTo>
                  <a:lnTo>
                    <a:pt x="0" y="1410"/>
                  </a:lnTo>
                  <a:lnTo>
                    <a:pt x="404" y="1782"/>
                  </a:lnTo>
                  <a:lnTo>
                    <a:pt x="90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56"/>
            <p:cNvSpPr/>
            <p:nvPr/>
          </p:nvSpPr>
          <p:spPr>
            <a:xfrm>
              <a:off x="1235757" y="5499645"/>
              <a:ext cx="64275" cy="104925"/>
            </a:xfrm>
            <a:custGeom>
              <a:avLst/>
              <a:gdLst/>
              <a:ahLst/>
              <a:cxnLst/>
              <a:rect l="l" t="t" r="r" b="b"/>
              <a:pathLst>
                <a:path w="2571" h="4197" extrusionOk="0">
                  <a:moveTo>
                    <a:pt x="219" y="0"/>
                  </a:moveTo>
                  <a:cubicBezTo>
                    <a:pt x="147" y="0"/>
                    <a:pt x="73" y="14"/>
                    <a:pt x="0" y="44"/>
                  </a:cubicBezTo>
                  <a:lnTo>
                    <a:pt x="713" y="2558"/>
                  </a:lnTo>
                  <a:lnTo>
                    <a:pt x="2571" y="4196"/>
                  </a:lnTo>
                  <a:lnTo>
                    <a:pt x="2571" y="4196"/>
                  </a:lnTo>
                  <a:lnTo>
                    <a:pt x="2538" y="3543"/>
                  </a:lnTo>
                  <a:lnTo>
                    <a:pt x="965" y="2021"/>
                  </a:lnTo>
                  <a:lnTo>
                    <a:pt x="791" y="509"/>
                  </a:lnTo>
                  <a:cubicBezTo>
                    <a:pt x="756" y="208"/>
                    <a:pt x="500" y="0"/>
                    <a:pt x="2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56"/>
            <p:cNvSpPr/>
            <p:nvPr/>
          </p:nvSpPr>
          <p:spPr>
            <a:xfrm>
              <a:off x="1261957" y="5461395"/>
              <a:ext cx="42725" cy="118100"/>
            </a:xfrm>
            <a:custGeom>
              <a:avLst/>
              <a:gdLst/>
              <a:ahLst/>
              <a:cxnLst/>
              <a:rect l="l" t="t" r="r" b="b"/>
              <a:pathLst>
                <a:path w="1709" h="4724" extrusionOk="0">
                  <a:moveTo>
                    <a:pt x="1295" y="1"/>
                  </a:moveTo>
                  <a:cubicBezTo>
                    <a:pt x="1273" y="1"/>
                    <a:pt x="1251" y="3"/>
                    <a:pt x="1228" y="8"/>
                  </a:cubicBezTo>
                  <a:cubicBezTo>
                    <a:pt x="1114" y="31"/>
                    <a:pt x="1018" y="86"/>
                    <a:pt x="974" y="197"/>
                  </a:cubicBezTo>
                  <a:cubicBezTo>
                    <a:pt x="736" y="803"/>
                    <a:pt x="320" y="1869"/>
                    <a:pt x="286" y="2025"/>
                  </a:cubicBezTo>
                  <a:lnTo>
                    <a:pt x="32" y="3198"/>
                  </a:lnTo>
                  <a:cubicBezTo>
                    <a:pt x="1" y="3341"/>
                    <a:pt x="33" y="3489"/>
                    <a:pt x="119" y="3606"/>
                  </a:cubicBezTo>
                  <a:lnTo>
                    <a:pt x="789" y="4522"/>
                  </a:lnTo>
                  <a:lnTo>
                    <a:pt x="929" y="4724"/>
                  </a:lnTo>
                  <a:lnTo>
                    <a:pt x="1037" y="4537"/>
                  </a:lnTo>
                  <a:cubicBezTo>
                    <a:pt x="1108" y="4416"/>
                    <a:pt x="1124" y="4269"/>
                    <a:pt x="1084" y="4135"/>
                  </a:cubicBezTo>
                  <a:lnTo>
                    <a:pt x="649" y="2708"/>
                  </a:lnTo>
                  <a:cubicBezTo>
                    <a:pt x="618" y="2609"/>
                    <a:pt x="620" y="2504"/>
                    <a:pt x="651" y="2406"/>
                  </a:cubicBezTo>
                  <a:lnTo>
                    <a:pt x="945" y="1483"/>
                  </a:lnTo>
                  <a:cubicBezTo>
                    <a:pt x="962" y="1429"/>
                    <a:pt x="989" y="1377"/>
                    <a:pt x="1023" y="1332"/>
                  </a:cubicBezTo>
                  <a:lnTo>
                    <a:pt x="1563" y="507"/>
                  </a:lnTo>
                  <a:cubicBezTo>
                    <a:pt x="1709" y="286"/>
                    <a:pt x="1542" y="1"/>
                    <a:pt x="12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56"/>
            <p:cNvSpPr/>
            <p:nvPr/>
          </p:nvSpPr>
          <p:spPr>
            <a:xfrm>
              <a:off x="1224957" y="5202495"/>
              <a:ext cx="421000" cy="525950"/>
            </a:xfrm>
            <a:custGeom>
              <a:avLst/>
              <a:gdLst/>
              <a:ahLst/>
              <a:cxnLst/>
              <a:rect l="l" t="t" r="r" b="b"/>
              <a:pathLst>
                <a:path w="16840" h="21038" extrusionOk="0">
                  <a:moveTo>
                    <a:pt x="8867" y="1"/>
                  </a:moveTo>
                  <a:cubicBezTo>
                    <a:pt x="7776" y="1"/>
                    <a:pt x="6638" y="373"/>
                    <a:pt x="5513" y="1107"/>
                  </a:cubicBezTo>
                  <a:cubicBezTo>
                    <a:pt x="0" y="4703"/>
                    <a:pt x="8286" y="21038"/>
                    <a:pt x="8286" y="21038"/>
                  </a:cubicBezTo>
                  <a:lnTo>
                    <a:pt x="15697" y="18671"/>
                  </a:lnTo>
                  <a:cubicBezTo>
                    <a:pt x="16840" y="5991"/>
                    <a:pt x="13240" y="1"/>
                    <a:pt x="88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56"/>
            <p:cNvSpPr/>
            <p:nvPr/>
          </p:nvSpPr>
          <p:spPr>
            <a:xfrm>
              <a:off x="1317507" y="4919695"/>
              <a:ext cx="134700" cy="322900"/>
            </a:xfrm>
            <a:custGeom>
              <a:avLst/>
              <a:gdLst/>
              <a:ahLst/>
              <a:cxnLst/>
              <a:rect l="l" t="t" r="r" b="b"/>
              <a:pathLst>
                <a:path w="5388" h="12916" extrusionOk="0">
                  <a:moveTo>
                    <a:pt x="1172" y="0"/>
                  </a:moveTo>
                  <a:lnTo>
                    <a:pt x="1" y="1491"/>
                  </a:lnTo>
                  <a:lnTo>
                    <a:pt x="4340" y="12594"/>
                  </a:lnTo>
                  <a:lnTo>
                    <a:pt x="5387" y="12915"/>
                  </a:lnTo>
                  <a:lnTo>
                    <a:pt x="3043" y="580"/>
                  </a:lnTo>
                  <a:lnTo>
                    <a:pt x="117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56"/>
            <p:cNvSpPr/>
            <p:nvPr/>
          </p:nvSpPr>
          <p:spPr>
            <a:xfrm>
              <a:off x="1275882" y="5073645"/>
              <a:ext cx="252950" cy="115750"/>
            </a:xfrm>
            <a:custGeom>
              <a:avLst/>
              <a:gdLst/>
              <a:ahLst/>
              <a:cxnLst/>
              <a:rect l="l" t="t" r="r" b="b"/>
              <a:pathLst>
                <a:path w="10118" h="4630" extrusionOk="0">
                  <a:moveTo>
                    <a:pt x="9736" y="1"/>
                  </a:moveTo>
                  <a:lnTo>
                    <a:pt x="1" y="2524"/>
                  </a:lnTo>
                  <a:lnTo>
                    <a:pt x="1169" y="4629"/>
                  </a:lnTo>
                  <a:lnTo>
                    <a:pt x="10118" y="1395"/>
                  </a:lnTo>
                  <a:lnTo>
                    <a:pt x="973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umbers and text">
  <p:cSld name="CUSTOM_8">
    <p:bg>
      <p:bgPr>
        <a:blipFill>
          <a:blip r:embed="rId2">
            <a:alphaModFix/>
          </a:blip>
          <a:stretch>
            <a:fillRect/>
          </a:stretch>
        </a:blipFill>
        <a:effectLst/>
      </p:bgPr>
    </p:bg>
    <p:spTree>
      <p:nvGrpSpPr>
        <p:cNvPr id="1" name="Shape 775"/>
        <p:cNvGrpSpPr/>
        <p:nvPr/>
      </p:nvGrpSpPr>
      <p:grpSpPr>
        <a:xfrm>
          <a:off x="0" y="0"/>
          <a:ext cx="0" cy="0"/>
          <a:chOff x="0" y="0"/>
          <a:chExt cx="0" cy="0"/>
        </a:xfrm>
      </p:grpSpPr>
      <p:sp>
        <p:nvSpPr>
          <p:cNvPr id="776" name="Google Shape;776;p57"/>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57"/>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57"/>
          <p:cNvSpPr/>
          <p:nvPr/>
        </p:nvSpPr>
        <p:spPr>
          <a:xfrm>
            <a:off x="74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57"/>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57"/>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57"/>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57"/>
          <p:cNvSpPr/>
          <p:nvPr/>
        </p:nvSpPr>
        <p:spPr>
          <a:xfrm>
            <a:off x="74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57"/>
          <p:cNvSpPr txBox="1">
            <a:spLocks noGrp="1"/>
          </p:cNvSpPr>
          <p:nvPr>
            <p:ph type="subTitle" idx="1"/>
          </p:nvPr>
        </p:nvSpPr>
        <p:spPr>
          <a:xfrm>
            <a:off x="4230025" y="1393325"/>
            <a:ext cx="3812400" cy="441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784" name="Google Shape;784;p57"/>
          <p:cNvSpPr txBox="1">
            <a:spLocks noGrp="1"/>
          </p:cNvSpPr>
          <p:nvPr>
            <p:ph type="title"/>
          </p:nvPr>
        </p:nvSpPr>
        <p:spPr>
          <a:xfrm>
            <a:off x="3230875" y="815501"/>
            <a:ext cx="4758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2"/>
              </a:buClr>
              <a:buSzPts val="6000"/>
              <a:buNone/>
              <a:defRPr sz="4800">
                <a:solidFill>
                  <a:schemeClr val="dk2"/>
                </a:solidFill>
              </a:defRPr>
            </a:lvl1pPr>
            <a:lvl2pPr lvl="1"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85" name="Google Shape;785;p57"/>
          <p:cNvSpPr txBox="1">
            <a:spLocks noGrp="1"/>
          </p:cNvSpPr>
          <p:nvPr>
            <p:ph type="subTitle" idx="2"/>
          </p:nvPr>
        </p:nvSpPr>
        <p:spPr>
          <a:xfrm>
            <a:off x="1173325" y="2719238"/>
            <a:ext cx="3812400" cy="44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lt1"/>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786" name="Google Shape;786;p57"/>
          <p:cNvSpPr txBox="1">
            <a:spLocks noGrp="1"/>
          </p:cNvSpPr>
          <p:nvPr>
            <p:ph type="title" idx="3"/>
          </p:nvPr>
        </p:nvSpPr>
        <p:spPr>
          <a:xfrm>
            <a:off x="1173314" y="2115376"/>
            <a:ext cx="4758000" cy="57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4800">
                <a:solidFill>
                  <a:schemeClr val="lt1"/>
                </a:solidFill>
              </a:defRPr>
            </a:lvl1pPr>
            <a:lvl2pPr lvl="1"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87" name="Google Shape;787;p57"/>
          <p:cNvSpPr txBox="1">
            <a:spLocks noGrp="1"/>
          </p:cNvSpPr>
          <p:nvPr>
            <p:ph type="subTitle" idx="4"/>
          </p:nvPr>
        </p:nvSpPr>
        <p:spPr>
          <a:xfrm>
            <a:off x="4230175" y="4045175"/>
            <a:ext cx="3812400" cy="441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solidFill>
                  <a:schemeClr val="lt1"/>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788" name="Google Shape;788;p57"/>
          <p:cNvSpPr txBox="1">
            <a:spLocks noGrp="1"/>
          </p:cNvSpPr>
          <p:nvPr>
            <p:ph type="title" idx="5"/>
          </p:nvPr>
        </p:nvSpPr>
        <p:spPr>
          <a:xfrm>
            <a:off x="3284425" y="3463326"/>
            <a:ext cx="4758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6000"/>
              <a:buNone/>
              <a:defRPr sz="4800">
                <a:solidFill>
                  <a:schemeClr val="lt1"/>
                </a:solidFill>
              </a:defRPr>
            </a:lvl1pPr>
            <a:lvl2pPr lvl="1"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umbers and text 1">
  <p:cSld name="CUSTOM_21">
    <p:spTree>
      <p:nvGrpSpPr>
        <p:cNvPr id="1" name="Shape 789"/>
        <p:cNvGrpSpPr/>
        <p:nvPr/>
      </p:nvGrpSpPr>
      <p:grpSpPr>
        <a:xfrm>
          <a:off x="0" y="0"/>
          <a:ext cx="0" cy="0"/>
          <a:chOff x="0" y="0"/>
          <a:chExt cx="0" cy="0"/>
        </a:xfrm>
      </p:grpSpPr>
      <p:sp>
        <p:nvSpPr>
          <p:cNvPr id="790" name="Google Shape;790;p58"/>
          <p:cNvSpPr txBox="1">
            <a:spLocks noGrp="1"/>
          </p:cNvSpPr>
          <p:nvPr>
            <p:ph type="subTitle" idx="1"/>
          </p:nvPr>
        </p:nvSpPr>
        <p:spPr>
          <a:xfrm>
            <a:off x="2665800" y="1617650"/>
            <a:ext cx="3812400" cy="441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791" name="Google Shape;791;p58"/>
          <p:cNvSpPr txBox="1">
            <a:spLocks noGrp="1"/>
          </p:cNvSpPr>
          <p:nvPr>
            <p:ph type="title"/>
          </p:nvPr>
        </p:nvSpPr>
        <p:spPr>
          <a:xfrm>
            <a:off x="2193000" y="963626"/>
            <a:ext cx="47580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6000"/>
              <a:buNone/>
              <a:defRPr sz="6000">
                <a:solidFill>
                  <a:schemeClr val="dk2"/>
                </a:solidFill>
              </a:defRPr>
            </a:lvl1pPr>
            <a:lvl2pPr lvl="1"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92" name="Google Shape;792;p58"/>
          <p:cNvSpPr txBox="1">
            <a:spLocks noGrp="1"/>
          </p:cNvSpPr>
          <p:nvPr>
            <p:ph type="subTitle" idx="2"/>
          </p:nvPr>
        </p:nvSpPr>
        <p:spPr>
          <a:xfrm>
            <a:off x="2665800" y="3664050"/>
            <a:ext cx="3812400" cy="4410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793" name="Google Shape;793;p58"/>
          <p:cNvSpPr txBox="1">
            <a:spLocks noGrp="1"/>
          </p:cNvSpPr>
          <p:nvPr>
            <p:ph type="title" idx="3"/>
          </p:nvPr>
        </p:nvSpPr>
        <p:spPr>
          <a:xfrm>
            <a:off x="2193000" y="3010026"/>
            <a:ext cx="47580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solidFill>
                  <a:schemeClr val="lt1"/>
                </a:solidFill>
              </a:defRPr>
            </a:lvl1pPr>
            <a:lvl2pPr lvl="1"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2"/>
        <p:cNvGrpSpPr/>
        <p:nvPr/>
      </p:nvGrpSpPr>
      <p:grpSpPr>
        <a:xfrm>
          <a:off x="0" y="0"/>
          <a:ext cx="0" cy="0"/>
          <a:chOff x="0" y="0"/>
          <a:chExt cx="0" cy="0"/>
        </a:xfrm>
      </p:grpSpPr>
      <p:sp>
        <p:nvSpPr>
          <p:cNvPr id="193" name="Google Shape;193;p14"/>
          <p:cNvSpPr/>
          <p:nvPr/>
        </p:nvSpPr>
        <p:spPr>
          <a:xfrm>
            <a:off x="-1131" y="2126500"/>
            <a:ext cx="9152656" cy="3017005"/>
          </a:xfrm>
          <a:custGeom>
            <a:avLst/>
            <a:gdLst/>
            <a:ahLst/>
            <a:cxnLst/>
            <a:rect l="l" t="t" r="r" b="b"/>
            <a:pathLst>
              <a:path w="45205" h="14901" extrusionOk="0">
                <a:moveTo>
                  <a:pt x="997" y="1"/>
                </a:moveTo>
                <a:cubicBezTo>
                  <a:pt x="665" y="1"/>
                  <a:pt x="333" y="16"/>
                  <a:pt x="1" y="49"/>
                </a:cubicBezTo>
                <a:lnTo>
                  <a:pt x="1" y="14901"/>
                </a:lnTo>
                <a:lnTo>
                  <a:pt x="45205" y="14901"/>
                </a:lnTo>
                <a:lnTo>
                  <a:pt x="45205" y="4764"/>
                </a:lnTo>
                <a:cubicBezTo>
                  <a:pt x="44684" y="4836"/>
                  <a:pt x="44174" y="4869"/>
                  <a:pt x="43670" y="4869"/>
                </a:cubicBezTo>
                <a:cubicBezTo>
                  <a:pt x="39318" y="4869"/>
                  <a:pt x="35541" y="2432"/>
                  <a:pt x="31239" y="2432"/>
                </a:cubicBezTo>
                <a:cubicBezTo>
                  <a:pt x="30580" y="2432"/>
                  <a:pt x="29908" y="2489"/>
                  <a:pt x="29220" y="2621"/>
                </a:cubicBezTo>
                <a:cubicBezTo>
                  <a:pt x="26678" y="3109"/>
                  <a:pt x="22806" y="4283"/>
                  <a:pt x="20255" y="4721"/>
                </a:cubicBezTo>
                <a:cubicBezTo>
                  <a:pt x="19691" y="4817"/>
                  <a:pt x="19128" y="4862"/>
                  <a:pt x="18567" y="4862"/>
                </a:cubicBezTo>
                <a:cubicBezTo>
                  <a:pt x="12671" y="4862"/>
                  <a:pt x="6874" y="1"/>
                  <a:pt x="9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4"/>
          <p:cNvSpPr txBox="1">
            <a:spLocks noGrp="1"/>
          </p:cNvSpPr>
          <p:nvPr>
            <p:ph type="title"/>
          </p:nvPr>
        </p:nvSpPr>
        <p:spPr>
          <a:xfrm>
            <a:off x="713225" y="445025"/>
            <a:ext cx="5755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5" name="Google Shape;195;p14"/>
          <p:cNvSpPr txBox="1">
            <a:spLocks noGrp="1"/>
          </p:cNvSpPr>
          <p:nvPr>
            <p:ph type="ctrTitle" idx="2"/>
          </p:nvPr>
        </p:nvSpPr>
        <p:spPr>
          <a:xfrm flipH="1">
            <a:off x="1642683" y="2997546"/>
            <a:ext cx="19047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None/>
              <a:defRPr sz="20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96" name="Google Shape;196;p14"/>
          <p:cNvSpPr txBox="1">
            <a:spLocks noGrp="1"/>
          </p:cNvSpPr>
          <p:nvPr>
            <p:ph type="subTitle" idx="1"/>
          </p:nvPr>
        </p:nvSpPr>
        <p:spPr>
          <a:xfrm flipH="1">
            <a:off x="1312688" y="3459013"/>
            <a:ext cx="2652000" cy="950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7" name="Google Shape;197;p14"/>
          <p:cNvSpPr txBox="1">
            <a:spLocks noGrp="1"/>
          </p:cNvSpPr>
          <p:nvPr>
            <p:ph type="ctrTitle" idx="3"/>
          </p:nvPr>
        </p:nvSpPr>
        <p:spPr>
          <a:xfrm flipH="1">
            <a:off x="5500800" y="2997538"/>
            <a:ext cx="20091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None/>
              <a:defRPr sz="20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98" name="Google Shape;198;p14"/>
          <p:cNvSpPr txBox="1">
            <a:spLocks noGrp="1"/>
          </p:cNvSpPr>
          <p:nvPr>
            <p:ph type="subTitle" idx="4"/>
          </p:nvPr>
        </p:nvSpPr>
        <p:spPr>
          <a:xfrm flipH="1">
            <a:off x="5179313" y="3459013"/>
            <a:ext cx="2652000" cy="950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2">
  <p:cSld name="CUSTOM_21_1">
    <p:spTree>
      <p:nvGrpSpPr>
        <p:cNvPr id="1" name="Shape 794"/>
        <p:cNvGrpSpPr/>
        <p:nvPr/>
      </p:nvGrpSpPr>
      <p:grpSpPr>
        <a:xfrm>
          <a:off x="0" y="0"/>
          <a:ext cx="0" cy="0"/>
          <a:chOff x="0" y="0"/>
          <a:chExt cx="0" cy="0"/>
        </a:xfrm>
      </p:grpSpPr>
      <p:grpSp>
        <p:nvGrpSpPr>
          <p:cNvPr id="795" name="Google Shape;795;p59"/>
          <p:cNvGrpSpPr/>
          <p:nvPr/>
        </p:nvGrpSpPr>
        <p:grpSpPr>
          <a:xfrm>
            <a:off x="-74165" y="1771725"/>
            <a:ext cx="9296790" cy="3371725"/>
            <a:chOff x="-74165" y="1771725"/>
            <a:chExt cx="9296790" cy="3371725"/>
          </a:xfrm>
        </p:grpSpPr>
        <p:sp>
          <p:nvSpPr>
            <p:cNvPr id="796" name="Google Shape;796;p59"/>
            <p:cNvSpPr/>
            <p:nvPr/>
          </p:nvSpPr>
          <p:spPr>
            <a:xfrm flipH="1">
              <a:off x="-74165" y="1771725"/>
              <a:ext cx="9292340" cy="2904801"/>
            </a:xfrm>
            <a:custGeom>
              <a:avLst/>
              <a:gdLst/>
              <a:ahLst/>
              <a:cxnLst/>
              <a:rect l="l" t="t" r="r" b="b"/>
              <a:pathLst>
                <a:path w="45205" h="14901" extrusionOk="0">
                  <a:moveTo>
                    <a:pt x="997" y="1"/>
                  </a:moveTo>
                  <a:cubicBezTo>
                    <a:pt x="665" y="1"/>
                    <a:pt x="333" y="16"/>
                    <a:pt x="1" y="49"/>
                  </a:cubicBezTo>
                  <a:lnTo>
                    <a:pt x="1" y="14901"/>
                  </a:lnTo>
                  <a:lnTo>
                    <a:pt x="45205" y="14901"/>
                  </a:lnTo>
                  <a:lnTo>
                    <a:pt x="45205" y="4764"/>
                  </a:lnTo>
                  <a:cubicBezTo>
                    <a:pt x="44684" y="4836"/>
                    <a:pt x="44174" y="4869"/>
                    <a:pt x="43670" y="4869"/>
                  </a:cubicBezTo>
                  <a:cubicBezTo>
                    <a:pt x="39318" y="4869"/>
                    <a:pt x="35541" y="2432"/>
                    <a:pt x="31239" y="2432"/>
                  </a:cubicBezTo>
                  <a:cubicBezTo>
                    <a:pt x="30580" y="2432"/>
                    <a:pt x="29908" y="2489"/>
                    <a:pt x="29220" y="2621"/>
                  </a:cubicBezTo>
                  <a:cubicBezTo>
                    <a:pt x="26678" y="3109"/>
                    <a:pt x="22806" y="4283"/>
                    <a:pt x="20255" y="4721"/>
                  </a:cubicBezTo>
                  <a:cubicBezTo>
                    <a:pt x="19691" y="4817"/>
                    <a:pt x="19128" y="4862"/>
                    <a:pt x="18567" y="4862"/>
                  </a:cubicBezTo>
                  <a:cubicBezTo>
                    <a:pt x="12671" y="4862"/>
                    <a:pt x="6874" y="1"/>
                    <a:pt x="9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59"/>
            <p:cNvSpPr/>
            <p:nvPr/>
          </p:nvSpPr>
          <p:spPr>
            <a:xfrm>
              <a:off x="-68675" y="4147750"/>
              <a:ext cx="9291300" cy="99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8" name="Google Shape;798;p59"/>
          <p:cNvSpPr txBox="1">
            <a:spLocks noGrp="1"/>
          </p:cNvSpPr>
          <p:nvPr>
            <p:ph type="subTitle" idx="1"/>
          </p:nvPr>
        </p:nvSpPr>
        <p:spPr>
          <a:xfrm>
            <a:off x="1689363" y="1431550"/>
            <a:ext cx="2256000" cy="441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799" name="Google Shape;799;p59"/>
          <p:cNvSpPr txBox="1">
            <a:spLocks noGrp="1"/>
          </p:cNvSpPr>
          <p:nvPr>
            <p:ph type="title"/>
          </p:nvPr>
        </p:nvSpPr>
        <p:spPr>
          <a:xfrm>
            <a:off x="1322388" y="853725"/>
            <a:ext cx="29901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6000"/>
              <a:buNone/>
              <a:defRPr sz="4800">
                <a:solidFill>
                  <a:schemeClr val="dk2"/>
                </a:solidFill>
              </a:defRPr>
            </a:lvl1pPr>
            <a:lvl2pPr lvl="1"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800" name="Google Shape;800;p59"/>
          <p:cNvSpPr txBox="1">
            <a:spLocks noGrp="1"/>
          </p:cNvSpPr>
          <p:nvPr>
            <p:ph type="subTitle" idx="2"/>
          </p:nvPr>
        </p:nvSpPr>
        <p:spPr>
          <a:xfrm>
            <a:off x="1689363" y="3690850"/>
            <a:ext cx="2256000" cy="4410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801" name="Google Shape;801;p59"/>
          <p:cNvSpPr txBox="1">
            <a:spLocks noGrp="1"/>
          </p:cNvSpPr>
          <p:nvPr>
            <p:ph type="title" idx="3"/>
          </p:nvPr>
        </p:nvSpPr>
        <p:spPr>
          <a:xfrm>
            <a:off x="1322388" y="3113025"/>
            <a:ext cx="29901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800">
                <a:solidFill>
                  <a:schemeClr val="lt1"/>
                </a:solidFill>
              </a:defRPr>
            </a:lvl1pPr>
            <a:lvl2pPr lvl="1"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802" name="Google Shape;802;p59"/>
          <p:cNvSpPr txBox="1">
            <a:spLocks noGrp="1"/>
          </p:cNvSpPr>
          <p:nvPr>
            <p:ph type="subTitle" idx="4"/>
          </p:nvPr>
        </p:nvSpPr>
        <p:spPr>
          <a:xfrm>
            <a:off x="5198425" y="1431550"/>
            <a:ext cx="2256000" cy="441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803" name="Google Shape;803;p59"/>
          <p:cNvSpPr txBox="1">
            <a:spLocks noGrp="1"/>
          </p:cNvSpPr>
          <p:nvPr>
            <p:ph type="title" idx="5"/>
          </p:nvPr>
        </p:nvSpPr>
        <p:spPr>
          <a:xfrm>
            <a:off x="4831513" y="853725"/>
            <a:ext cx="29901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6000"/>
              <a:buNone/>
              <a:defRPr sz="4800">
                <a:solidFill>
                  <a:schemeClr val="dk2"/>
                </a:solidFill>
              </a:defRPr>
            </a:lvl1pPr>
            <a:lvl2pPr lvl="1"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804" name="Google Shape;804;p59"/>
          <p:cNvSpPr txBox="1">
            <a:spLocks noGrp="1"/>
          </p:cNvSpPr>
          <p:nvPr>
            <p:ph type="subTitle" idx="6"/>
          </p:nvPr>
        </p:nvSpPr>
        <p:spPr>
          <a:xfrm>
            <a:off x="5198425" y="3690850"/>
            <a:ext cx="2256000" cy="441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805" name="Google Shape;805;p59"/>
          <p:cNvSpPr txBox="1">
            <a:spLocks noGrp="1"/>
          </p:cNvSpPr>
          <p:nvPr>
            <p:ph type="title" idx="7"/>
          </p:nvPr>
        </p:nvSpPr>
        <p:spPr>
          <a:xfrm>
            <a:off x="4831513" y="3113025"/>
            <a:ext cx="29901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800">
                <a:solidFill>
                  <a:schemeClr val="lt1"/>
                </a:solidFill>
              </a:defRPr>
            </a:lvl1pPr>
            <a:lvl2pPr lvl="1"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5">
  <p:cSld name="CUSTOM_13">
    <p:spTree>
      <p:nvGrpSpPr>
        <p:cNvPr id="1" name="Shape 806"/>
        <p:cNvGrpSpPr/>
        <p:nvPr/>
      </p:nvGrpSpPr>
      <p:grpSpPr>
        <a:xfrm>
          <a:off x="0" y="0"/>
          <a:ext cx="0" cy="0"/>
          <a:chOff x="0" y="0"/>
          <a:chExt cx="0" cy="0"/>
        </a:xfrm>
      </p:grpSpPr>
      <p:sp>
        <p:nvSpPr>
          <p:cNvPr id="807" name="Google Shape;807;p60"/>
          <p:cNvSpPr txBox="1">
            <a:spLocks noGrp="1"/>
          </p:cNvSpPr>
          <p:nvPr>
            <p:ph type="ctrTitle"/>
          </p:nvPr>
        </p:nvSpPr>
        <p:spPr>
          <a:xfrm flipH="1">
            <a:off x="924050" y="1447800"/>
            <a:ext cx="2059800" cy="9669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600"/>
              <a:buNone/>
              <a:defRPr sz="2000"/>
            </a:lvl1pPr>
            <a:lvl2pPr lvl="1" algn="r">
              <a:lnSpc>
                <a:spcPct val="100000"/>
              </a:lnSpc>
              <a:spcBef>
                <a:spcPts val="0"/>
              </a:spcBef>
              <a:spcAft>
                <a:spcPts val="0"/>
              </a:spcAft>
              <a:buSzPts val="2000"/>
              <a:buNone/>
              <a:defRPr sz="2000"/>
            </a:lvl2pPr>
            <a:lvl3pPr lvl="2" algn="r">
              <a:lnSpc>
                <a:spcPct val="100000"/>
              </a:lnSpc>
              <a:spcBef>
                <a:spcPts val="0"/>
              </a:spcBef>
              <a:spcAft>
                <a:spcPts val="0"/>
              </a:spcAft>
              <a:buSzPts val="2000"/>
              <a:buNone/>
              <a:defRPr sz="2000"/>
            </a:lvl3pPr>
            <a:lvl4pPr lvl="3" algn="r">
              <a:lnSpc>
                <a:spcPct val="100000"/>
              </a:lnSpc>
              <a:spcBef>
                <a:spcPts val="0"/>
              </a:spcBef>
              <a:spcAft>
                <a:spcPts val="0"/>
              </a:spcAft>
              <a:buSzPts val="2000"/>
              <a:buNone/>
              <a:defRPr sz="2000"/>
            </a:lvl4pPr>
            <a:lvl5pPr lvl="4" algn="r">
              <a:lnSpc>
                <a:spcPct val="100000"/>
              </a:lnSpc>
              <a:spcBef>
                <a:spcPts val="0"/>
              </a:spcBef>
              <a:spcAft>
                <a:spcPts val="0"/>
              </a:spcAft>
              <a:buSzPts val="2000"/>
              <a:buNone/>
              <a:defRPr sz="2000"/>
            </a:lvl5pPr>
            <a:lvl6pPr lvl="5" algn="r">
              <a:lnSpc>
                <a:spcPct val="100000"/>
              </a:lnSpc>
              <a:spcBef>
                <a:spcPts val="0"/>
              </a:spcBef>
              <a:spcAft>
                <a:spcPts val="0"/>
              </a:spcAft>
              <a:buSzPts val="2000"/>
              <a:buNone/>
              <a:defRPr sz="2000"/>
            </a:lvl6pPr>
            <a:lvl7pPr lvl="6" algn="r">
              <a:lnSpc>
                <a:spcPct val="100000"/>
              </a:lnSpc>
              <a:spcBef>
                <a:spcPts val="0"/>
              </a:spcBef>
              <a:spcAft>
                <a:spcPts val="0"/>
              </a:spcAft>
              <a:buSzPts val="2000"/>
              <a:buNone/>
              <a:defRPr sz="2000"/>
            </a:lvl7pPr>
            <a:lvl8pPr lvl="7" algn="r">
              <a:lnSpc>
                <a:spcPct val="100000"/>
              </a:lnSpc>
              <a:spcBef>
                <a:spcPts val="0"/>
              </a:spcBef>
              <a:spcAft>
                <a:spcPts val="0"/>
              </a:spcAft>
              <a:buSzPts val="2000"/>
              <a:buNone/>
              <a:defRPr sz="2000"/>
            </a:lvl8pPr>
            <a:lvl9pPr lvl="8" algn="r">
              <a:lnSpc>
                <a:spcPct val="100000"/>
              </a:lnSpc>
              <a:spcBef>
                <a:spcPts val="0"/>
              </a:spcBef>
              <a:spcAft>
                <a:spcPts val="0"/>
              </a:spcAft>
              <a:buSzPts val="2000"/>
              <a:buNone/>
              <a:defRPr sz="2000"/>
            </a:lvl9pPr>
          </a:lstStyle>
          <a:p>
            <a:endParaRPr/>
          </a:p>
        </p:txBody>
      </p:sp>
      <p:sp>
        <p:nvSpPr>
          <p:cNvPr id="808" name="Google Shape;808;p60"/>
          <p:cNvSpPr txBox="1">
            <a:spLocks noGrp="1"/>
          </p:cNvSpPr>
          <p:nvPr>
            <p:ph type="subTitle" idx="1"/>
          </p:nvPr>
        </p:nvSpPr>
        <p:spPr>
          <a:xfrm flipH="1">
            <a:off x="1038925" y="2270118"/>
            <a:ext cx="1944900" cy="1107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6">
  <p:cSld name="CUSTOM_13_1">
    <p:spTree>
      <p:nvGrpSpPr>
        <p:cNvPr id="1" name="Shape 809"/>
        <p:cNvGrpSpPr/>
        <p:nvPr/>
      </p:nvGrpSpPr>
      <p:grpSpPr>
        <a:xfrm>
          <a:off x="0" y="0"/>
          <a:ext cx="0" cy="0"/>
          <a:chOff x="0" y="0"/>
          <a:chExt cx="0" cy="0"/>
        </a:xfrm>
      </p:grpSpPr>
      <p:sp>
        <p:nvSpPr>
          <p:cNvPr id="810" name="Google Shape;810;p61"/>
          <p:cNvSpPr txBox="1">
            <a:spLocks noGrp="1"/>
          </p:cNvSpPr>
          <p:nvPr>
            <p:ph type="ctrTitle"/>
          </p:nvPr>
        </p:nvSpPr>
        <p:spPr>
          <a:xfrm>
            <a:off x="4989400" y="1447800"/>
            <a:ext cx="2059800" cy="96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6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811" name="Google Shape;811;p61"/>
          <p:cNvSpPr txBox="1">
            <a:spLocks noGrp="1"/>
          </p:cNvSpPr>
          <p:nvPr>
            <p:ph type="subTitle" idx="1"/>
          </p:nvPr>
        </p:nvSpPr>
        <p:spPr>
          <a:xfrm>
            <a:off x="4989425" y="2270118"/>
            <a:ext cx="1944900" cy="110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6">
  <p:cSld name="CUSTOM_22">
    <p:spTree>
      <p:nvGrpSpPr>
        <p:cNvPr id="1" name="Shape 812"/>
        <p:cNvGrpSpPr/>
        <p:nvPr/>
      </p:nvGrpSpPr>
      <p:grpSpPr>
        <a:xfrm>
          <a:off x="0" y="0"/>
          <a:ext cx="0" cy="0"/>
          <a:chOff x="0" y="0"/>
          <a:chExt cx="0" cy="0"/>
        </a:xfrm>
      </p:grpSpPr>
      <p:sp>
        <p:nvSpPr>
          <p:cNvPr id="813" name="Google Shape;813;p62"/>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4" name="Google Shape;814;p62"/>
          <p:cNvSpPr txBox="1">
            <a:spLocks noGrp="1"/>
          </p:cNvSpPr>
          <p:nvPr>
            <p:ph type="subTitle" idx="1"/>
          </p:nvPr>
        </p:nvSpPr>
        <p:spPr>
          <a:xfrm>
            <a:off x="834625" y="3245550"/>
            <a:ext cx="23655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Font typeface="Creepster"/>
              <a:buNone/>
              <a:defRPr sz="2000">
                <a:solidFill>
                  <a:schemeClr val="lt2"/>
                </a:solidFill>
                <a:latin typeface="Creepster"/>
                <a:ea typeface="Creepster"/>
                <a:cs typeface="Creepster"/>
                <a:sym typeface="Creepster"/>
              </a:defRPr>
            </a:lvl1pPr>
            <a:lvl2pPr lvl="1"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2pPr>
            <a:lvl3pPr lvl="2"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3pPr>
            <a:lvl4pPr lvl="3"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4pPr>
            <a:lvl5pPr lvl="4"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5pPr>
            <a:lvl6pPr lvl="5"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6pPr>
            <a:lvl7pPr lvl="6"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7pPr>
            <a:lvl8pPr lvl="7"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8pPr>
            <a:lvl9pPr lvl="8"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9pPr>
          </a:lstStyle>
          <a:p>
            <a:endParaRPr/>
          </a:p>
        </p:txBody>
      </p:sp>
      <p:sp>
        <p:nvSpPr>
          <p:cNvPr id="815" name="Google Shape;815;p62"/>
          <p:cNvSpPr txBox="1">
            <a:spLocks noGrp="1"/>
          </p:cNvSpPr>
          <p:nvPr>
            <p:ph type="subTitle" idx="2"/>
          </p:nvPr>
        </p:nvSpPr>
        <p:spPr>
          <a:xfrm>
            <a:off x="1088675" y="3585550"/>
            <a:ext cx="1857600" cy="82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b="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816" name="Google Shape;816;p62"/>
          <p:cNvSpPr txBox="1">
            <a:spLocks noGrp="1"/>
          </p:cNvSpPr>
          <p:nvPr>
            <p:ph type="subTitle" idx="3"/>
          </p:nvPr>
        </p:nvSpPr>
        <p:spPr>
          <a:xfrm>
            <a:off x="3389225" y="3245550"/>
            <a:ext cx="23655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Font typeface="Creepster"/>
              <a:buNone/>
              <a:defRPr sz="2000">
                <a:solidFill>
                  <a:schemeClr val="lt2"/>
                </a:solidFill>
                <a:latin typeface="Creepster"/>
                <a:ea typeface="Creepster"/>
                <a:cs typeface="Creepster"/>
                <a:sym typeface="Creepster"/>
              </a:defRPr>
            </a:lvl1pPr>
            <a:lvl2pPr lvl="1"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2pPr>
            <a:lvl3pPr lvl="2"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3pPr>
            <a:lvl4pPr lvl="3"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4pPr>
            <a:lvl5pPr lvl="4"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5pPr>
            <a:lvl6pPr lvl="5"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6pPr>
            <a:lvl7pPr lvl="6"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7pPr>
            <a:lvl8pPr lvl="7"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8pPr>
            <a:lvl9pPr lvl="8"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9pPr>
          </a:lstStyle>
          <a:p>
            <a:endParaRPr/>
          </a:p>
        </p:txBody>
      </p:sp>
      <p:sp>
        <p:nvSpPr>
          <p:cNvPr id="817" name="Google Shape;817;p62"/>
          <p:cNvSpPr txBox="1">
            <a:spLocks noGrp="1"/>
          </p:cNvSpPr>
          <p:nvPr>
            <p:ph type="subTitle" idx="4"/>
          </p:nvPr>
        </p:nvSpPr>
        <p:spPr>
          <a:xfrm>
            <a:off x="3643250" y="3585550"/>
            <a:ext cx="1857600" cy="82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b="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818" name="Google Shape;818;p62"/>
          <p:cNvSpPr txBox="1">
            <a:spLocks noGrp="1"/>
          </p:cNvSpPr>
          <p:nvPr>
            <p:ph type="subTitle" idx="5"/>
          </p:nvPr>
        </p:nvSpPr>
        <p:spPr>
          <a:xfrm>
            <a:off x="5943775" y="3245550"/>
            <a:ext cx="23655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Font typeface="Creepster"/>
              <a:buNone/>
              <a:defRPr sz="2000">
                <a:solidFill>
                  <a:schemeClr val="lt2"/>
                </a:solidFill>
                <a:latin typeface="Creepster"/>
                <a:ea typeface="Creepster"/>
                <a:cs typeface="Creepster"/>
                <a:sym typeface="Creepster"/>
              </a:defRPr>
            </a:lvl1pPr>
            <a:lvl2pPr lvl="1"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2pPr>
            <a:lvl3pPr lvl="2"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3pPr>
            <a:lvl4pPr lvl="3"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4pPr>
            <a:lvl5pPr lvl="4"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5pPr>
            <a:lvl6pPr lvl="5"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6pPr>
            <a:lvl7pPr lvl="6"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7pPr>
            <a:lvl8pPr lvl="7"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8pPr>
            <a:lvl9pPr lvl="8"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9pPr>
          </a:lstStyle>
          <a:p>
            <a:endParaRPr/>
          </a:p>
        </p:txBody>
      </p:sp>
      <p:sp>
        <p:nvSpPr>
          <p:cNvPr id="819" name="Google Shape;819;p62"/>
          <p:cNvSpPr txBox="1">
            <a:spLocks noGrp="1"/>
          </p:cNvSpPr>
          <p:nvPr>
            <p:ph type="subTitle" idx="6"/>
          </p:nvPr>
        </p:nvSpPr>
        <p:spPr>
          <a:xfrm>
            <a:off x="6197825" y="3585550"/>
            <a:ext cx="1857600" cy="82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b="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4">
  <p:cSld name="CUSTOM_14">
    <p:spTree>
      <p:nvGrpSpPr>
        <p:cNvPr id="1" name="Shape 820"/>
        <p:cNvGrpSpPr/>
        <p:nvPr/>
      </p:nvGrpSpPr>
      <p:grpSpPr>
        <a:xfrm>
          <a:off x="0" y="0"/>
          <a:ext cx="0" cy="0"/>
          <a:chOff x="0" y="0"/>
          <a:chExt cx="0" cy="0"/>
        </a:xfrm>
      </p:grpSpPr>
      <p:sp>
        <p:nvSpPr>
          <p:cNvPr id="821" name="Google Shape;821;p63"/>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2" name="Google Shape;822;p63"/>
          <p:cNvSpPr txBox="1">
            <a:spLocks noGrp="1"/>
          </p:cNvSpPr>
          <p:nvPr>
            <p:ph type="subTitle" idx="1"/>
          </p:nvPr>
        </p:nvSpPr>
        <p:spPr>
          <a:xfrm>
            <a:off x="4909725" y="3616375"/>
            <a:ext cx="26142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Font typeface="Creepster"/>
              <a:buNone/>
              <a:defRPr sz="2000">
                <a:solidFill>
                  <a:schemeClr val="lt2"/>
                </a:solidFill>
                <a:latin typeface="Creepster"/>
                <a:ea typeface="Creepster"/>
                <a:cs typeface="Creepster"/>
                <a:sym typeface="Creepster"/>
              </a:defRPr>
            </a:lvl1pPr>
            <a:lvl2pPr lvl="1"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2pPr>
            <a:lvl3pPr lvl="2"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3pPr>
            <a:lvl4pPr lvl="3"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4pPr>
            <a:lvl5pPr lvl="4"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5pPr>
            <a:lvl6pPr lvl="5"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6pPr>
            <a:lvl7pPr lvl="6"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7pPr>
            <a:lvl8pPr lvl="7"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8pPr>
            <a:lvl9pPr lvl="8"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9pPr>
          </a:lstStyle>
          <a:p>
            <a:endParaRPr/>
          </a:p>
        </p:txBody>
      </p:sp>
      <p:sp>
        <p:nvSpPr>
          <p:cNvPr id="823" name="Google Shape;823;p63"/>
          <p:cNvSpPr txBox="1">
            <a:spLocks noGrp="1"/>
          </p:cNvSpPr>
          <p:nvPr>
            <p:ph type="subTitle" idx="2"/>
          </p:nvPr>
        </p:nvSpPr>
        <p:spPr>
          <a:xfrm>
            <a:off x="4909700" y="3956375"/>
            <a:ext cx="2614200" cy="65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b="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824" name="Google Shape;824;p63"/>
          <p:cNvSpPr txBox="1">
            <a:spLocks noGrp="1"/>
          </p:cNvSpPr>
          <p:nvPr>
            <p:ph type="subTitle" idx="3"/>
          </p:nvPr>
        </p:nvSpPr>
        <p:spPr>
          <a:xfrm>
            <a:off x="1620075" y="3616375"/>
            <a:ext cx="26142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Font typeface="Creepster"/>
              <a:buNone/>
              <a:defRPr sz="2000">
                <a:solidFill>
                  <a:schemeClr val="lt2"/>
                </a:solidFill>
                <a:latin typeface="Creepster"/>
                <a:ea typeface="Creepster"/>
                <a:cs typeface="Creepster"/>
                <a:sym typeface="Creepster"/>
              </a:defRPr>
            </a:lvl1pPr>
            <a:lvl2pPr lvl="1"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2pPr>
            <a:lvl3pPr lvl="2"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3pPr>
            <a:lvl4pPr lvl="3"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4pPr>
            <a:lvl5pPr lvl="4"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5pPr>
            <a:lvl6pPr lvl="5"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6pPr>
            <a:lvl7pPr lvl="6"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7pPr>
            <a:lvl8pPr lvl="7"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8pPr>
            <a:lvl9pPr lvl="8"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9pPr>
          </a:lstStyle>
          <a:p>
            <a:endParaRPr/>
          </a:p>
        </p:txBody>
      </p:sp>
      <p:sp>
        <p:nvSpPr>
          <p:cNvPr id="825" name="Google Shape;825;p63"/>
          <p:cNvSpPr txBox="1">
            <a:spLocks noGrp="1"/>
          </p:cNvSpPr>
          <p:nvPr>
            <p:ph type="subTitle" idx="4"/>
          </p:nvPr>
        </p:nvSpPr>
        <p:spPr>
          <a:xfrm>
            <a:off x="1620200" y="3956375"/>
            <a:ext cx="2614200" cy="65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b="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826" name="Google Shape;826;p63"/>
          <p:cNvSpPr/>
          <p:nvPr/>
        </p:nvSpPr>
        <p:spPr>
          <a:xfrm>
            <a:off x="7857353" y="184315"/>
            <a:ext cx="2135853" cy="710404"/>
          </a:xfrm>
          <a:custGeom>
            <a:avLst/>
            <a:gdLst/>
            <a:ahLst/>
            <a:cxnLst/>
            <a:rect l="l" t="t" r="r" b="b"/>
            <a:pathLst>
              <a:path w="48578" h="12522" extrusionOk="0">
                <a:moveTo>
                  <a:pt x="3481" y="1"/>
                </a:moveTo>
                <a:cubicBezTo>
                  <a:pt x="2789" y="1"/>
                  <a:pt x="2096" y="56"/>
                  <a:pt x="1412" y="167"/>
                </a:cubicBezTo>
                <a:cubicBezTo>
                  <a:pt x="0" y="397"/>
                  <a:pt x="453" y="1207"/>
                  <a:pt x="1480" y="1443"/>
                </a:cubicBezTo>
                <a:cubicBezTo>
                  <a:pt x="2464" y="1670"/>
                  <a:pt x="3457" y="1789"/>
                  <a:pt x="4432" y="2069"/>
                </a:cubicBezTo>
                <a:cubicBezTo>
                  <a:pt x="6443" y="2645"/>
                  <a:pt x="8363" y="3495"/>
                  <a:pt x="10225" y="4441"/>
                </a:cubicBezTo>
                <a:cubicBezTo>
                  <a:pt x="14020" y="6367"/>
                  <a:pt x="17587" y="8735"/>
                  <a:pt x="21497" y="10439"/>
                </a:cubicBezTo>
                <a:cubicBezTo>
                  <a:pt x="23681" y="11393"/>
                  <a:pt x="25973" y="12130"/>
                  <a:pt x="28349" y="12398"/>
                </a:cubicBezTo>
                <a:cubicBezTo>
                  <a:pt x="29099" y="12483"/>
                  <a:pt x="29850" y="12521"/>
                  <a:pt x="30601" y="12521"/>
                </a:cubicBezTo>
                <a:cubicBezTo>
                  <a:pt x="33073" y="12521"/>
                  <a:pt x="35548" y="12111"/>
                  <a:pt x="37976" y="11609"/>
                </a:cubicBezTo>
                <a:cubicBezTo>
                  <a:pt x="40306" y="11127"/>
                  <a:pt x="42616" y="10560"/>
                  <a:pt x="44905" y="9906"/>
                </a:cubicBezTo>
                <a:cubicBezTo>
                  <a:pt x="46273" y="9518"/>
                  <a:pt x="47724" y="9035"/>
                  <a:pt x="48578" y="7898"/>
                </a:cubicBezTo>
                <a:cubicBezTo>
                  <a:pt x="48374" y="7891"/>
                  <a:pt x="48172" y="7887"/>
                  <a:pt x="47969" y="7887"/>
                </a:cubicBezTo>
                <a:cubicBezTo>
                  <a:pt x="44293" y="7887"/>
                  <a:pt x="40710" y="9117"/>
                  <a:pt x="37062" y="9671"/>
                </a:cubicBezTo>
                <a:cubicBezTo>
                  <a:pt x="35564" y="9900"/>
                  <a:pt x="34054" y="10010"/>
                  <a:pt x="32544" y="10010"/>
                </a:cubicBezTo>
                <a:cubicBezTo>
                  <a:pt x="25806" y="10010"/>
                  <a:pt x="19074" y="7808"/>
                  <a:pt x="13467" y="4030"/>
                </a:cubicBezTo>
                <a:cubicBezTo>
                  <a:pt x="12138" y="3136"/>
                  <a:pt x="10861" y="2153"/>
                  <a:pt x="9435" y="1424"/>
                </a:cubicBezTo>
                <a:cubicBezTo>
                  <a:pt x="7601" y="487"/>
                  <a:pt x="5541" y="1"/>
                  <a:pt x="34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63"/>
          <p:cNvSpPr/>
          <p:nvPr/>
        </p:nvSpPr>
        <p:spPr>
          <a:xfrm rot="1313602">
            <a:off x="6518253" y="111998"/>
            <a:ext cx="2135903" cy="710396"/>
          </a:xfrm>
          <a:custGeom>
            <a:avLst/>
            <a:gdLst/>
            <a:ahLst/>
            <a:cxnLst/>
            <a:rect l="l" t="t" r="r" b="b"/>
            <a:pathLst>
              <a:path w="48578" h="12522" extrusionOk="0">
                <a:moveTo>
                  <a:pt x="3481" y="1"/>
                </a:moveTo>
                <a:cubicBezTo>
                  <a:pt x="2789" y="1"/>
                  <a:pt x="2096" y="56"/>
                  <a:pt x="1412" y="167"/>
                </a:cubicBezTo>
                <a:cubicBezTo>
                  <a:pt x="0" y="397"/>
                  <a:pt x="453" y="1207"/>
                  <a:pt x="1480" y="1443"/>
                </a:cubicBezTo>
                <a:cubicBezTo>
                  <a:pt x="2464" y="1670"/>
                  <a:pt x="3457" y="1789"/>
                  <a:pt x="4432" y="2069"/>
                </a:cubicBezTo>
                <a:cubicBezTo>
                  <a:pt x="6443" y="2645"/>
                  <a:pt x="8363" y="3495"/>
                  <a:pt x="10225" y="4441"/>
                </a:cubicBezTo>
                <a:cubicBezTo>
                  <a:pt x="14020" y="6367"/>
                  <a:pt x="17587" y="8735"/>
                  <a:pt x="21497" y="10439"/>
                </a:cubicBezTo>
                <a:cubicBezTo>
                  <a:pt x="23681" y="11393"/>
                  <a:pt x="25973" y="12130"/>
                  <a:pt x="28349" y="12398"/>
                </a:cubicBezTo>
                <a:cubicBezTo>
                  <a:pt x="29099" y="12483"/>
                  <a:pt x="29850" y="12521"/>
                  <a:pt x="30601" y="12521"/>
                </a:cubicBezTo>
                <a:cubicBezTo>
                  <a:pt x="33073" y="12521"/>
                  <a:pt x="35548" y="12111"/>
                  <a:pt x="37976" y="11609"/>
                </a:cubicBezTo>
                <a:cubicBezTo>
                  <a:pt x="40306" y="11127"/>
                  <a:pt x="42616" y="10560"/>
                  <a:pt x="44905" y="9906"/>
                </a:cubicBezTo>
                <a:cubicBezTo>
                  <a:pt x="46273" y="9518"/>
                  <a:pt x="47724" y="9035"/>
                  <a:pt x="48578" y="7898"/>
                </a:cubicBezTo>
                <a:cubicBezTo>
                  <a:pt x="48374" y="7891"/>
                  <a:pt x="48172" y="7887"/>
                  <a:pt x="47969" y="7887"/>
                </a:cubicBezTo>
                <a:cubicBezTo>
                  <a:pt x="44293" y="7887"/>
                  <a:pt x="40710" y="9117"/>
                  <a:pt x="37062" y="9671"/>
                </a:cubicBezTo>
                <a:cubicBezTo>
                  <a:pt x="35564" y="9900"/>
                  <a:pt x="34054" y="10010"/>
                  <a:pt x="32544" y="10010"/>
                </a:cubicBezTo>
                <a:cubicBezTo>
                  <a:pt x="25806" y="10010"/>
                  <a:pt x="19074" y="7808"/>
                  <a:pt x="13467" y="4030"/>
                </a:cubicBezTo>
                <a:cubicBezTo>
                  <a:pt x="12138" y="3136"/>
                  <a:pt x="10861" y="2153"/>
                  <a:pt x="9435" y="1424"/>
                </a:cubicBezTo>
                <a:cubicBezTo>
                  <a:pt x="7601" y="487"/>
                  <a:pt x="5541" y="1"/>
                  <a:pt x="34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7">
  <p:cSld name="CUSTOM_14_1">
    <p:spTree>
      <p:nvGrpSpPr>
        <p:cNvPr id="1" name="Shape 828"/>
        <p:cNvGrpSpPr/>
        <p:nvPr/>
      </p:nvGrpSpPr>
      <p:grpSpPr>
        <a:xfrm>
          <a:off x="0" y="0"/>
          <a:ext cx="0" cy="0"/>
          <a:chOff x="0" y="0"/>
          <a:chExt cx="0" cy="0"/>
        </a:xfrm>
      </p:grpSpPr>
      <p:sp>
        <p:nvSpPr>
          <p:cNvPr id="829" name="Google Shape;829;p64"/>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0" name="Google Shape;830;p64"/>
          <p:cNvSpPr txBox="1">
            <a:spLocks noGrp="1"/>
          </p:cNvSpPr>
          <p:nvPr>
            <p:ph type="subTitle" idx="1"/>
          </p:nvPr>
        </p:nvSpPr>
        <p:spPr>
          <a:xfrm>
            <a:off x="1088575" y="3245550"/>
            <a:ext cx="18576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Font typeface="Creepster"/>
              <a:buNone/>
              <a:defRPr sz="2000">
                <a:solidFill>
                  <a:schemeClr val="lt2"/>
                </a:solidFill>
                <a:latin typeface="Creepster"/>
                <a:ea typeface="Creepster"/>
                <a:cs typeface="Creepster"/>
                <a:sym typeface="Creepster"/>
              </a:defRPr>
            </a:lvl1pPr>
            <a:lvl2pPr lvl="1"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2pPr>
            <a:lvl3pPr lvl="2"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3pPr>
            <a:lvl4pPr lvl="3"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4pPr>
            <a:lvl5pPr lvl="4"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5pPr>
            <a:lvl6pPr lvl="5"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6pPr>
            <a:lvl7pPr lvl="6"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7pPr>
            <a:lvl8pPr lvl="7"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8pPr>
            <a:lvl9pPr lvl="8"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9pPr>
          </a:lstStyle>
          <a:p>
            <a:endParaRPr/>
          </a:p>
        </p:txBody>
      </p:sp>
      <p:sp>
        <p:nvSpPr>
          <p:cNvPr id="831" name="Google Shape;831;p64"/>
          <p:cNvSpPr txBox="1">
            <a:spLocks noGrp="1"/>
          </p:cNvSpPr>
          <p:nvPr>
            <p:ph type="subTitle" idx="2"/>
          </p:nvPr>
        </p:nvSpPr>
        <p:spPr>
          <a:xfrm>
            <a:off x="1088675" y="3585550"/>
            <a:ext cx="1857600" cy="82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b="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832" name="Google Shape;832;p64"/>
          <p:cNvSpPr txBox="1">
            <a:spLocks noGrp="1"/>
          </p:cNvSpPr>
          <p:nvPr>
            <p:ph type="subTitle" idx="3"/>
          </p:nvPr>
        </p:nvSpPr>
        <p:spPr>
          <a:xfrm>
            <a:off x="3643150" y="3245550"/>
            <a:ext cx="18576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Font typeface="Creepster"/>
              <a:buNone/>
              <a:defRPr sz="2000">
                <a:solidFill>
                  <a:schemeClr val="lt2"/>
                </a:solidFill>
                <a:latin typeface="Creepster"/>
                <a:ea typeface="Creepster"/>
                <a:cs typeface="Creepster"/>
                <a:sym typeface="Creepster"/>
              </a:defRPr>
            </a:lvl1pPr>
            <a:lvl2pPr lvl="1"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2pPr>
            <a:lvl3pPr lvl="2"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3pPr>
            <a:lvl4pPr lvl="3"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4pPr>
            <a:lvl5pPr lvl="4"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5pPr>
            <a:lvl6pPr lvl="5"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6pPr>
            <a:lvl7pPr lvl="6"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7pPr>
            <a:lvl8pPr lvl="7"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8pPr>
            <a:lvl9pPr lvl="8"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9pPr>
          </a:lstStyle>
          <a:p>
            <a:endParaRPr/>
          </a:p>
        </p:txBody>
      </p:sp>
      <p:sp>
        <p:nvSpPr>
          <p:cNvPr id="833" name="Google Shape;833;p64"/>
          <p:cNvSpPr txBox="1">
            <a:spLocks noGrp="1"/>
          </p:cNvSpPr>
          <p:nvPr>
            <p:ph type="subTitle" idx="4"/>
          </p:nvPr>
        </p:nvSpPr>
        <p:spPr>
          <a:xfrm>
            <a:off x="3643250" y="3585550"/>
            <a:ext cx="1857600" cy="82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b="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834" name="Google Shape;834;p64"/>
          <p:cNvSpPr txBox="1">
            <a:spLocks noGrp="1"/>
          </p:cNvSpPr>
          <p:nvPr>
            <p:ph type="subTitle" idx="5"/>
          </p:nvPr>
        </p:nvSpPr>
        <p:spPr>
          <a:xfrm>
            <a:off x="6197725" y="3245550"/>
            <a:ext cx="1857600" cy="35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Font typeface="Creepster"/>
              <a:buNone/>
              <a:defRPr sz="2000">
                <a:solidFill>
                  <a:schemeClr val="lt2"/>
                </a:solidFill>
                <a:latin typeface="Creepster"/>
                <a:ea typeface="Creepster"/>
                <a:cs typeface="Creepster"/>
                <a:sym typeface="Creepster"/>
              </a:defRPr>
            </a:lvl1pPr>
            <a:lvl2pPr lvl="1"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2pPr>
            <a:lvl3pPr lvl="2"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3pPr>
            <a:lvl4pPr lvl="3"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4pPr>
            <a:lvl5pPr lvl="4"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5pPr>
            <a:lvl6pPr lvl="5"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6pPr>
            <a:lvl7pPr lvl="6"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7pPr>
            <a:lvl8pPr lvl="7"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8pPr>
            <a:lvl9pPr lvl="8" algn="ctr">
              <a:lnSpc>
                <a:spcPct val="115000"/>
              </a:lnSpc>
              <a:spcBef>
                <a:spcPts val="0"/>
              </a:spcBef>
              <a:spcAft>
                <a:spcPts val="0"/>
              </a:spcAft>
              <a:buClr>
                <a:schemeClr val="lt2"/>
              </a:buClr>
              <a:buSzPts val="2500"/>
              <a:buFont typeface="Creepster"/>
              <a:buNone/>
              <a:defRPr sz="2500">
                <a:solidFill>
                  <a:schemeClr val="lt2"/>
                </a:solidFill>
                <a:latin typeface="Creepster"/>
                <a:ea typeface="Creepster"/>
                <a:cs typeface="Creepster"/>
                <a:sym typeface="Creepster"/>
              </a:defRPr>
            </a:lvl9pPr>
          </a:lstStyle>
          <a:p>
            <a:endParaRPr/>
          </a:p>
        </p:txBody>
      </p:sp>
      <p:sp>
        <p:nvSpPr>
          <p:cNvPr id="835" name="Google Shape;835;p64"/>
          <p:cNvSpPr txBox="1">
            <a:spLocks noGrp="1"/>
          </p:cNvSpPr>
          <p:nvPr>
            <p:ph type="subTitle" idx="6"/>
          </p:nvPr>
        </p:nvSpPr>
        <p:spPr>
          <a:xfrm>
            <a:off x="6197825" y="3585550"/>
            <a:ext cx="1857600" cy="82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b="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836" name="Google Shape;836;p64"/>
          <p:cNvSpPr/>
          <p:nvPr/>
        </p:nvSpPr>
        <p:spPr>
          <a:xfrm rot="-1465334">
            <a:off x="7944221" y="683880"/>
            <a:ext cx="2180953" cy="1163535"/>
          </a:xfrm>
          <a:custGeom>
            <a:avLst/>
            <a:gdLst/>
            <a:ahLst/>
            <a:cxnLst/>
            <a:rect l="l" t="t" r="r" b="b"/>
            <a:pathLst>
              <a:path w="39554" h="21102" extrusionOk="0">
                <a:moveTo>
                  <a:pt x="7992" y="1"/>
                </a:moveTo>
                <a:cubicBezTo>
                  <a:pt x="6843" y="1"/>
                  <a:pt x="5694" y="117"/>
                  <a:pt x="4571" y="354"/>
                </a:cubicBezTo>
                <a:cubicBezTo>
                  <a:pt x="3458" y="589"/>
                  <a:pt x="2340" y="956"/>
                  <a:pt x="1466" y="1682"/>
                </a:cubicBezTo>
                <a:cubicBezTo>
                  <a:pt x="592" y="2409"/>
                  <a:pt x="0" y="3556"/>
                  <a:pt x="183" y="4678"/>
                </a:cubicBezTo>
                <a:cubicBezTo>
                  <a:pt x="310" y="5456"/>
                  <a:pt x="782" y="6133"/>
                  <a:pt x="1301" y="6728"/>
                </a:cubicBezTo>
                <a:cubicBezTo>
                  <a:pt x="3816" y="9611"/>
                  <a:pt x="7512" y="11103"/>
                  <a:pt x="10859" y="12958"/>
                </a:cubicBezTo>
                <a:cubicBezTo>
                  <a:pt x="13102" y="14201"/>
                  <a:pt x="15230" y="15641"/>
                  <a:pt x="17219" y="17260"/>
                </a:cubicBezTo>
                <a:cubicBezTo>
                  <a:pt x="18554" y="18348"/>
                  <a:pt x="19843" y="19526"/>
                  <a:pt x="21379" y="20304"/>
                </a:cubicBezTo>
                <a:cubicBezTo>
                  <a:pt x="22336" y="20789"/>
                  <a:pt x="23422" y="21101"/>
                  <a:pt x="24486" y="21101"/>
                </a:cubicBezTo>
                <a:cubicBezTo>
                  <a:pt x="25130" y="21101"/>
                  <a:pt x="25767" y="20987"/>
                  <a:pt x="26362" y="20726"/>
                </a:cubicBezTo>
                <a:cubicBezTo>
                  <a:pt x="27068" y="20417"/>
                  <a:pt x="27753" y="19743"/>
                  <a:pt x="27595" y="18989"/>
                </a:cubicBezTo>
                <a:cubicBezTo>
                  <a:pt x="27489" y="18483"/>
                  <a:pt x="27041" y="18134"/>
                  <a:pt x="26617" y="17841"/>
                </a:cubicBezTo>
                <a:cubicBezTo>
                  <a:pt x="21127" y="14061"/>
                  <a:pt x="14392" y="12358"/>
                  <a:pt x="9031" y="8400"/>
                </a:cubicBezTo>
                <a:cubicBezTo>
                  <a:pt x="7923" y="7582"/>
                  <a:pt x="6825" y="6581"/>
                  <a:pt x="6501" y="5244"/>
                </a:cubicBezTo>
                <a:cubicBezTo>
                  <a:pt x="6451" y="5040"/>
                  <a:pt x="6428" y="4802"/>
                  <a:pt x="6563" y="4642"/>
                </a:cubicBezTo>
                <a:cubicBezTo>
                  <a:pt x="6682" y="4501"/>
                  <a:pt x="6883" y="4467"/>
                  <a:pt x="7066" y="4448"/>
                </a:cubicBezTo>
                <a:cubicBezTo>
                  <a:pt x="7449" y="4409"/>
                  <a:pt x="7830" y="4391"/>
                  <a:pt x="8209" y="4391"/>
                </a:cubicBezTo>
                <a:cubicBezTo>
                  <a:pt x="11938" y="4391"/>
                  <a:pt x="15513" y="6179"/>
                  <a:pt x="18975" y="7701"/>
                </a:cubicBezTo>
                <a:cubicBezTo>
                  <a:pt x="24110" y="9957"/>
                  <a:pt x="29635" y="11752"/>
                  <a:pt x="35294" y="11752"/>
                </a:cubicBezTo>
                <a:cubicBezTo>
                  <a:pt x="35591" y="11752"/>
                  <a:pt x="35889" y="11747"/>
                  <a:pt x="36188" y="11737"/>
                </a:cubicBezTo>
                <a:cubicBezTo>
                  <a:pt x="37106" y="11706"/>
                  <a:pt x="39554" y="11854"/>
                  <a:pt x="38803" y="10272"/>
                </a:cubicBezTo>
                <a:cubicBezTo>
                  <a:pt x="38409" y="9443"/>
                  <a:pt x="37581" y="9605"/>
                  <a:pt x="36809" y="9559"/>
                </a:cubicBezTo>
                <a:cubicBezTo>
                  <a:pt x="34143" y="9400"/>
                  <a:pt x="31328" y="8350"/>
                  <a:pt x="28752" y="7649"/>
                </a:cubicBezTo>
                <a:cubicBezTo>
                  <a:pt x="25634" y="6801"/>
                  <a:pt x="22534" y="5790"/>
                  <a:pt x="19705" y="4204"/>
                </a:cubicBezTo>
                <a:cubicBezTo>
                  <a:pt x="18226" y="3374"/>
                  <a:pt x="16833" y="2395"/>
                  <a:pt x="15308" y="1655"/>
                </a:cubicBezTo>
                <a:cubicBezTo>
                  <a:pt x="13676" y="863"/>
                  <a:pt x="11909" y="356"/>
                  <a:pt x="10110" y="132"/>
                </a:cubicBezTo>
                <a:cubicBezTo>
                  <a:pt x="9408" y="45"/>
                  <a:pt x="8700" y="1"/>
                  <a:pt x="79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64"/>
          <p:cNvSpPr/>
          <p:nvPr/>
        </p:nvSpPr>
        <p:spPr>
          <a:xfrm>
            <a:off x="7209725" y="-122612"/>
            <a:ext cx="2755951" cy="710404"/>
          </a:xfrm>
          <a:custGeom>
            <a:avLst/>
            <a:gdLst/>
            <a:ahLst/>
            <a:cxnLst/>
            <a:rect l="l" t="t" r="r" b="b"/>
            <a:pathLst>
              <a:path w="48578" h="12522" extrusionOk="0">
                <a:moveTo>
                  <a:pt x="3481" y="1"/>
                </a:moveTo>
                <a:cubicBezTo>
                  <a:pt x="2789" y="1"/>
                  <a:pt x="2096" y="56"/>
                  <a:pt x="1412" y="167"/>
                </a:cubicBezTo>
                <a:cubicBezTo>
                  <a:pt x="0" y="397"/>
                  <a:pt x="453" y="1207"/>
                  <a:pt x="1480" y="1443"/>
                </a:cubicBezTo>
                <a:cubicBezTo>
                  <a:pt x="2464" y="1670"/>
                  <a:pt x="3457" y="1789"/>
                  <a:pt x="4432" y="2069"/>
                </a:cubicBezTo>
                <a:cubicBezTo>
                  <a:pt x="6443" y="2645"/>
                  <a:pt x="8363" y="3495"/>
                  <a:pt x="10225" y="4441"/>
                </a:cubicBezTo>
                <a:cubicBezTo>
                  <a:pt x="14020" y="6367"/>
                  <a:pt x="17587" y="8735"/>
                  <a:pt x="21497" y="10439"/>
                </a:cubicBezTo>
                <a:cubicBezTo>
                  <a:pt x="23681" y="11393"/>
                  <a:pt x="25973" y="12130"/>
                  <a:pt x="28349" y="12398"/>
                </a:cubicBezTo>
                <a:cubicBezTo>
                  <a:pt x="29099" y="12483"/>
                  <a:pt x="29850" y="12521"/>
                  <a:pt x="30601" y="12521"/>
                </a:cubicBezTo>
                <a:cubicBezTo>
                  <a:pt x="33073" y="12521"/>
                  <a:pt x="35548" y="12111"/>
                  <a:pt x="37976" y="11609"/>
                </a:cubicBezTo>
                <a:cubicBezTo>
                  <a:pt x="40306" y="11127"/>
                  <a:pt x="42616" y="10560"/>
                  <a:pt x="44905" y="9906"/>
                </a:cubicBezTo>
                <a:cubicBezTo>
                  <a:pt x="46273" y="9518"/>
                  <a:pt x="47724" y="9035"/>
                  <a:pt x="48578" y="7898"/>
                </a:cubicBezTo>
                <a:cubicBezTo>
                  <a:pt x="48374" y="7891"/>
                  <a:pt x="48172" y="7887"/>
                  <a:pt x="47969" y="7887"/>
                </a:cubicBezTo>
                <a:cubicBezTo>
                  <a:pt x="44293" y="7887"/>
                  <a:pt x="40710" y="9117"/>
                  <a:pt x="37062" y="9671"/>
                </a:cubicBezTo>
                <a:cubicBezTo>
                  <a:pt x="35564" y="9900"/>
                  <a:pt x="34054" y="10010"/>
                  <a:pt x="32544" y="10010"/>
                </a:cubicBezTo>
                <a:cubicBezTo>
                  <a:pt x="25806" y="10010"/>
                  <a:pt x="19074" y="7808"/>
                  <a:pt x="13467" y="4030"/>
                </a:cubicBezTo>
                <a:cubicBezTo>
                  <a:pt x="12138" y="3136"/>
                  <a:pt x="10861" y="2153"/>
                  <a:pt x="9435" y="1424"/>
                </a:cubicBezTo>
                <a:cubicBezTo>
                  <a:pt x="7601" y="487"/>
                  <a:pt x="5541" y="1"/>
                  <a:pt x="34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hanks">
  <p:cSld name="CUSTOM_13_2">
    <p:bg>
      <p:bgPr>
        <a:blipFill>
          <a:blip r:embed="rId2">
            <a:alphaModFix/>
          </a:blip>
          <a:stretch>
            <a:fillRect/>
          </a:stretch>
        </a:blipFill>
        <a:effectLst/>
      </p:bgPr>
    </p:bg>
    <p:spTree>
      <p:nvGrpSpPr>
        <p:cNvPr id="1" name="Shape 838"/>
        <p:cNvGrpSpPr/>
        <p:nvPr/>
      </p:nvGrpSpPr>
      <p:grpSpPr>
        <a:xfrm>
          <a:off x="0" y="0"/>
          <a:ext cx="0" cy="0"/>
          <a:chOff x="0" y="0"/>
          <a:chExt cx="0" cy="0"/>
        </a:xfrm>
      </p:grpSpPr>
      <p:sp>
        <p:nvSpPr>
          <p:cNvPr id="839" name="Google Shape;839;p65"/>
          <p:cNvSpPr txBox="1">
            <a:spLocks noGrp="1"/>
          </p:cNvSpPr>
          <p:nvPr>
            <p:ph type="ctrTitle"/>
          </p:nvPr>
        </p:nvSpPr>
        <p:spPr>
          <a:xfrm flipH="1">
            <a:off x="3229450" y="460600"/>
            <a:ext cx="2685300" cy="119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840" name="Google Shape;840;p65"/>
          <p:cNvSpPr txBox="1">
            <a:spLocks noGrp="1"/>
          </p:cNvSpPr>
          <p:nvPr>
            <p:ph type="subTitle" idx="1"/>
          </p:nvPr>
        </p:nvSpPr>
        <p:spPr>
          <a:xfrm>
            <a:off x="2983450" y="1472675"/>
            <a:ext cx="3177300" cy="84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841" name="Google Shape;841;p65"/>
          <p:cNvSpPr txBox="1"/>
          <p:nvPr/>
        </p:nvSpPr>
        <p:spPr>
          <a:xfrm>
            <a:off x="2437325" y="3891875"/>
            <a:ext cx="3997200" cy="49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2"/>
                </a:solidFill>
                <a:latin typeface="Pontano Sans"/>
                <a:ea typeface="Pontano Sans"/>
                <a:cs typeface="Pontano Sans"/>
                <a:sym typeface="Pontano Sans"/>
              </a:rPr>
              <a:t>CREDITS</a:t>
            </a:r>
            <a:r>
              <a:rPr lang="en" sz="1100" b="0" i="0" u="none" strike="noStrike" cap="none">
                <a:solidFill>
                  <a:schemeClr val="dk2"/>
                </a:solidFill>
                <a:latin typeface="Pontano Sans"/>
                <a:ea typeface="Pontano Sans"/>
                <a:cs typeface="Pontano Sans"/>
                <a:sym typeface="Pontano Sans"/>
              </a:rPr>
              <a:t>: This presentation template was created by </a:t>
            </a:r>
            <a:r>
              <a:rPr lang="en" sz="1100" b="1" i="0" u="none" strike="noStrike" cap="none">
                <a:solidFill>
                  <a:schemeClr val="dk2"/>
                </a:solidFill>
                <a:uFill>
                  <a:noFill/>
                </a:uFill>
                <a:latin typeface="Pontano Sans"/>
                <a:ea typeface="Pontano Sans"/>
                <a:cs typeface="Pontano Sans"/>
                <a:sym typeface="Pontano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b="0" i="0" u="none" strike="noStrike" cap="none">
                <a:solidFill>
                  <a:schemeClr val="dk2"/>
                </a:solidFill>
                <a:latin typeface="Pontano Sans"/>
                <a:ea typeface="Pontano Sans"/>
                <a:cs typeface="Pontano Sans"/>
                <a:sym typeface="Pontano Sans"/>
              </a:rPr>
              <a:t>, including icons by </a:t>
            </a:r>
            <a:r>
              <a:rPr lang="en" sz="1100" b="1" i="0" u="none" strike="noStrike" cap="none">
                <a:solidFill>
                  <a:schemeClr val="dk2"/>
                </a:solidFill>
                <a:uFill>
                  <a:noFill/>
                </a:uFill>
                <a:latin typeface="Pontano Sans"/>
                <a:ea typeface="Pontano Sans"/>
                <a:cs typeface="Pontano Sans"/>
                <a:sym typeface="Pontano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b="0" i="0" u="none" strike="noStrike" cap="none">
                <a:solidFill>
                  <a:schemeClr val="dk2"/>
                </a:solidFill>
                <a:latin typeface="Pontano Sans"/>
                <a:ea typeface="Pontano Sans"/>
                <a:cs typeface="Pontano Sans"/>
                <a:sym typeface="Pontano Sans"/>
              </a:rPr>
              <a:t>, and infographics &amp; images by </a:t>
            </a:r>
            <a:r>
              <a:rPr lang="en" sz="1100" b="1" i="0" u="none" strike="noStrike" cap="none">
                <a:solidFill>
                  <a:schemeClr val="dk2"/>
                </a:solidFill>
                <a:uFill>
                  <a:noFill/>
                </a:uFill>
                <a:latin typeface="Pontano Sans"/>
                <a:ea typeface="Pontano Sans"/>
                <a:cs typeface="Pontano Sans"/>
                <a:sym typeface="Pontano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100" b="1" i="0" u="none" strike="noStrike" cap="none">
              <a:solidFill>
                <a:schemeClr val="dk2"/>
              </a:solidFill>
              <a:latin typeface="Pontano Sans"/>
              <a:ea typeface="Pontano Sans"/>
              <a:cs typeface="Pontano Sans"/>
              <a:sym typeface="Pontan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15"/>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3" name="Google Shape;203;p16"/>
          <p:cNvSpPr txBox="1">
            <a:spLocks noGrp="1"/>
          </p:cNvSpPr>
          <p:nvPr>
            <p:ph type="body" idx="1"/>
          </p:nvPr>
        </p:nvSpPr>
        <p:spPr>
          <a:xfrm>
            <a:off x="713225" y="1228525"/>
            <a:ext cx="3912300" cy="3380100"/>
          </a:xfrm>
          <a:prstGeom prst="rect">
            <a:avLst/>
          </a:prstGeom>
          <a:noFill/>
          <a:ln>
            <a:noFill/>
          </a:ln>
        </p:spPr>
        <p:txBody>
          <a:bodyPr spcFirstLastPara="1" wrap="square" lIns="91425" tIns="91425" rIns="91425" bIns="91425" anchor="t" anchorCtr="0">
            <a:noAutofit/>
          </a:bodyPr>
          <a:lstStyle>
            <a:lvl1pPr marL="457200" lvl="0" indent="-279400" algn="l">
              <a:lnSpc>
                <a:spcPct val="100000"/>
              </a:lnSpc>
              <a:spcBef>
                <a:spcPts val="0"/>
              </a:spcBef>
              <a:spcAft>
                <a:spcPts val="0"/>
              </a:spcAft>
              <a:buClr>
                <a:srgbClr val="FFFCF3"/>
              </a:buClr>
              <a:buSzPts val="800"/>
              <a:buFont typeface="Nunito Light"/>
              <a:buChar char="●"/>
              <a:defRPr sz="1000"/>
            </a:lvl1pPr>
            <a:lvl2pPr marL="914400" lvl="1" indent="-304800" algn="l">
              <a:lnSpc>
                <a:spcPct val="115000"/>
              </a:lnSpc>
              <a:spcBef>
                <a:spcPts val="0"/>
              </a:spcBef>
              <a:spcAft>
                <a:spcPts val="0"/>
              </a:spcAft>
              <a:buClr>
                <a:srgbClr val="FFFCF3"/>
              </a:buClr>
              <a:buSzPts val="1200"/>
              <a:buFont typeface="Nunito Light"/>
              <a:buChar char="○"/>
              <a:defRPr/>
            </a:lvl2pPr>
            <a:lvl3pPr marL="1371600" lvl="2" indent="-304800" algn="l">
              <a:lnSpc>
                <a:spcPct val="115000"/>
              </a:lnSpc>
              <a:spcBef>
                <a:spcPts val="0"/>
              </a:spcBef>
              <a:spcAft>
                <a:spcPts val="0"/>
              </a:spcAft>
              <a:buClr>
                <a:srgbClr val="FFFCF3"/>
              </a:buClr>
              <a:buSzPts val="1200"/>
              <a:buFont typeface="Nunito Light"/>
              <a:buChar char="■"/>
              <a:defRPr/>
            </a:lvl3pPr>
            <a:lvl4pPr marL="1828800" lvl="3" indent="-304800" algn="l">
              <a:lnSpc>
                <a:spcPct val="115000"/>
              </a:lnSpc>
              <a:spcBef>
                <a:spcPts val="0"/>
              </a:spcBef>
              <a:spcAft>
                <a:spcPts val="0"/>
              </a:spcAft>
              <a:buClr>
                <a:srgbClr val="FFFCF3"/>
              </a:buClr>
              <a:buSzPts val="1200"/>
              <a:buFont typeface="Nunito Light"/>
              <a:buChar char="●"/>
              <a:defRPr/>
            </a:lvl4pPr>
            <a:lvl5pPr marL="2286000" lvl="4" indent="-304800" algn="l">
              <a:lnSpc>
                <a:spcPct val="115000"/>
              </a:lnSpc>
              <a:spcBef>
                <a:spcPts val="0"/>
              </a:spcBef>
              <a:spcAft>
                <a:spcPts val="0"/>
              </a:spcAft>
              <a:buClr>
                <a:srgbClr val="FFFCF3"/>
              </a:buClr>
              <a:buSzPts val="1200"/>
              <a:buFont typeface="Nunito Light"/>
              <a:buChar char="○"/>
              <a:defRPr/>
            </a:lvl5pPr>
            <a:lvl6pPr marL="2743200" lvl="5" indent="-304800" algn="l">
              <a:lnSpc>
                <a:spcPct val="115000"/>
              </a:lnSpc>
              <a:spcBef>
                <a:spcPts val="0"/>
              </a:spcBef>
              <a:spcAft>
                <a:spcPts val="0"/>
              </a:spcAft>
              <a:buClr>
                <a:srgbClr val="FFFCF3"/>
              </a:buClr>
              <a:buSzPts val="1200"/>
              <a:buFont typeface="Nunito Light"/>
              <a:buChar char="■"/>
              <a:defRPr/>
            </a:lvl6pPr>
            <a:lvl7pPr marL="3200400" lvl="6" indent="-304800" algn="l">
              <a:lnSpc>
                <a:spcPct val="115000"/>
              </a:lnSpc>
              <a:spcBef>
                <a:spcPts val="0"/>
              </a:spcBef>
              <a:spcAft>
                <a:spcPts val="0"/>
              </a:spcAft>
              <a:buClr>
                <a:srgbClr val="FFFCF3"/>
              </a:buClr>
              <a:buSzPts val="1200"/>
              <a:buFont typeface="Nunito Light"/>
              <a:buChar char="●"/>
              <a:defRPr/>
            </a:lvl7pPr>
            <a:lvl8pPr marL="3657600" lvl="7" indent="-304800" algn="l">
              <a:lnSpc>
                <a:spcPct val="115000"/>
              </a:lnSpc>
              <a:spcBef>
                <a:spcPts val="0"/>
              </a:spcBef>
              <a:spcAft>
                <a:spcPts val="0"/>
              </a:spcAft>
              <a:buClr>
                <a:srgbClr val="FFFCF3"/>
              </a:buClr>
              <a:buSzPts val="1200"/>
              <a:buFont typeface="Nunito Light"/>
              <a:buChar char="○"/>
              <a:defRPr/>
            </a:lvl8pPr>
            <a:lvl9pPr marL="4114800" lvl="8" indent="-304800" algn="l">
              <a:lnSpc>
                <a:spcPct val="115000"/>
              </a:lnSpc>
              <a:spcBef>
                <a:spcPts val="0"/>
              </a:spcBef>
              <a:spcAft>
                <a:spcPts val="0"/>
              </a:spcAft>
              <a:buClr>
                <a:srgbClr val="FFFCF3"/>
              </a:buClr>
              <a:buSzPts val="1200"/>
              <a:buFont typeface="Nunito Light"/>
              <a:buChar char="■"/>
              <a:defRPr/>
            </a:lvl9pPr>
          </a:lstStyle>
          <a:p>
            <a:endParaRPr/>
          </a:p>
        </p:txBody>
      </p:sp>
      <p:sp>
        <p:nvSpPr>
          <p:cNvPr id="204" name="Google Shape;204;p16"/>
          <p:cNvSpPr txBox="1">
            <a:spLocks noGrp="1"/>
          </p:cNvSpPr>
          <p:nvPr>
            <p:ph type="body" idx="2"/>
          </p:nvPr>
        </p:nvSpPr>
        <p:spPr>
          <a:xfrm>
            <a:off x="4890200" y="1233248"/>
            <a:ext cx="3540600" cy="28728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300"/>
              </a:spcBef>
              <a:spcAft>
                <a:spcPts val="0"/>
              </a:spcAft>
              <a:buClr>
                <a:srgbClr val="FFFCF3"/>
              </a:buClr>
              <a:buSzPts val="1000"/>
              <a:buFont typeface="Nunito Light"/>
              <a:buChar char="●"/>
              <a:defRPr sz="1000"/>
            </a:lvl1pPr>
            <a:lvl2pPr marL="914400" lvl="1" indent="-304800" algn="l">
              <a:lnSpc>
                <a:spcPct val="115000"/>
              </a:lnSpc>
              <a:spcBef>
                <a:spcPts val="0"/>
              </a:spcBef>
              <a:spcAft>
                <a:spcPts val="0"/>
              </a:spcAft>
              <a:buClr>
                <a:srgbClr val="FFFCF3"/>
              </a:buClr>
              <a:buSzPts val="1200"/>
              <a:buFont typeface="Nunito Light"/>
              <a:buChar char="○"/>
              <a:defRPr/>
            </a:lvl2pPr>
            <a:lvl3pPr marL="1371600" lvl="2" indent="-304800" algn="l">
              <a:lnSpc>
                <a:spcPct val="115000"/>
              </a:lnSpc>
              <a:spcBef>
                <a:spcPts val="0"/>
              </a:spcBef>
              <a:spcAft>
                <a:spcPts val="0"/>
              </a:spcAft>
              <a:buClr>
                <a:srgbClr val="FFFCF3"/>
              </a:buClr>
              <a:buSzPts val="1200"/>
              <a:buFont typeface="Nunito Light"/>
              <a:buChar char="■"/>
              <a:defRPr/>
            </a:lvl3pPr>
            <a:lvl4pPr marL="1828800" lvl="3" indent="-304800" algn="l">
              <a:lnSpc>
                <a:spcPct val="115000"/>
              </a:lnSpc>
              <a:spcBef>
                <a:spcPts val="0"/>
              </a:spcBef>
              <a:spcAft>
                <a:spcPts val="0"/>
              </a:spcAft>
              <a:buClr>
                <a:srgbClr val="FFFCF3"/>
              </a:buClr>
              <a:buSzPts val="1200"/>
              <a:buFont typeface="Nunito Light"/>
              <a:buChar char="●"/>
              <a:defRPr/>
            </a:lvl4pPr>
            <a:lvl5pPr marL="2286000" lvl="4" indent="-304800" algn="l">
              <a:lnSpc>
                <a:spcPct val="115000"/>
              </a:lnSpc>
              <a:spcBef>
                <a:spcPts val="0"/>
              </a:spcBef>
              <a:spcAft>
                <a:spcPts val="0"/>
              </a:spcAft>
              <a:buClr>
                <a:srgbClr val="FFFCF3"/>
              </a:buClr>
              <a:buSzPts val="1200"/>
              <a:buFont typeface="Nunito Light"/>
              <a:buChar char="○"/>
              <a:defRPr/>
            </a:lvl5pPr>
            <a:lvl6pPr marL="2743200" lvl="5" indent="-304800" algn="l">
              <a:lnSpc>
                <a:spcPct val="115000"/>
              </a:lnSpc>
              <a:spcBef>
                <a:spcPts val="0"/>
              </a:spcBef>
              <a:spcAft>
                <a:spcPts val="0"/>
              </a:spcAft>
              <a:buClr>
                <a:srgbClr val="FFFCF3"/>
              </a:buClr>
              <a:buSzPts val="1200"/>
              <a:buFont typeface="Nunito Light"/>
              <a:buChar char="■"/>
              <a:defRPr/>
            </a:lvl6pPr>
            <a:lvl7pPr marL="3200400" lvl="6" indent="-304800" algn="l">
              <a:lnSpc>
                <a:spcPct val="115000"/>
              </a:lnSpc>
              <a:spcBef>
                <a:spcPts val="0"/>
              </a:spcBef>
              <a:spcAft>
                <a:spcPts val="0"/>
              </a:spcAft>
              <a:buClr>
                <a:srgbClr val="FFFCF3"/>
              </a:buClr>
              <a:buSzPts val="1200"/>
              <a:buFont typeface="Nunito Light"/>
              <a:buChar char="●"/>
              <a:defRPr/>
            </a:lvl7pPr>
            <a:lvl8pPr marL="3657600" lvl="7" indent="-304800" algn="l">
              <a:lnSpc>
                <a:spcPct val="115000"/>
              </a:lnSpc>
              <a:spcBef>
                <a:spcPts val="0"/>
              </a:spcBef>
              <a:spcAft>
                <a:spcPts val="0"/>
              </a:spcAft>
              <a:buClr>
                <a:srgbClr val="FFFCF3"/>
              </a:buClr>
              <a:buSzPts val="1200"/>
              <a:buFont typeface="Nunito Light"/>
              <a:buChar char="○"/>
              <a:defRPr/>
            </a:lvl8pPr>
            <a:lvl9pPr marL="4114800" lvl="8" indent="-304800" algn="l">
              <a:lnSpc>
                <a:spcPct val="115000"/>
              </a:lnSpc>
              <a:spcBef>
                <a:spcPts val="0"/>
              </a:spcBef>
              <a:spcAft>
                <a:spcPts val="0"/>
              </a:spcAft>
              <a:buClr>
                <a:srgbClr val="FFFCF3"/>
              </a:buClr>
              <a:buSzPts val="1200"/>
              <a:buFont typeface="Nunito Light"/>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5"/>
        <p:cNvGrpSpPr/>
        <p:nvPr/>
      </p:nvGrpSpPr>
      <p:grpSpPr>
        <a:xfrm>
          <a:off x="0" y="0"/>
          <a:ext cx="0" cy="0"/>
          <a:chOff x="0" y="0"/>
          <a:chExt cx="0" cy="0"/>
        </a:xfrm>
      </p:grpSpPr>
      <p:grpSp>
        <p:nvGrpSpPr>
          <p:cNvPr id="206" name="Google Shape;206;p17"/>
          <p:cNvGrpSpPr/>
          <p:nvPr/>
        </p:nvGrpSpPr>
        <p:grpSpPr>
          <a:xfrm>
            <a:off x="-776002" y="-1347256"/>
            <a:ext cx="10815644" cy="6522109"/>
            <a:chOff x="227225" y="605100"/>
            <a:chExt cx="7431900" cy="4481625"/>
          </a:xfrm>
        </p:grpSpPr>
        <p:sp>
          <p:nvSpPr>
            <p:cNvPr id="207" name="Google Shape;207;p17"/>
            <p:cNvSpPr/>
            <p:nvPr/>
          </p:nvSpPr>
          <p:spPr>
            <a:xfrm>
              <a:off x="737425" y="829200"/>
              <a:ext cx="6386300" cy="4257525"/>
            </a:xfrm>
            <a:custGeom>
              <a:avLst/>
              <a:gdLst/>
              <a:ahLst/>
              <a:cxnLst/>
              <a:rect l="l" t="t" r="r" b="b"/>
              <a:pathLst>
                <a:path w="255452" h="170301" extrusionOk="0">
                  <a:moveTo>
                    <a:pt x="1" y="1"/>
                  </a:moveTo>
                  <a:lnTo>
                    <a:pt x="1" y="170301"/>
                  </a:lnTo>
                  <a:lnTo>
                    <a:pt x="255451" y="170301"/>
                  </a:lnTo>
                  <a:lnTo>
                    <a:pt x="25545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7"/>
            <p:cNvSpPr/>
            <p:nvPr/>
          </p:nvSpPr>
          <p:spPr>
            <a:xfrm>
              <a:off x="714275" y="605100"/>
              <a:ext cx="6944850" cy="1004100"/>
            </a:xfrm>
            <a:custGeom>
              <a:avLst/>
              <a:gdLst/>
              <a:ahLst/>
              <a:cxnLst/>
              <a:rect l="l" t="t" r="r" b="b"/>
              <a:pathLst>
                <a:path w="277794" h="40164" extrusionOk="0">
                  <a:moveTo>
                    <a:pt x="200137" y="0"/>
                  </a:moveTo>
                  <a:lnTo>
                    <a:pt x="0" y="8229"/>
                  </a:lnTo>
                  <a:lnTo>
                    <a:pt x="0" y="30218"/>
                  </a:lnTo>
                  <a:cubicBezTo>
                    <a:pt x="0" y="30218"/>
                    <a:pt x="17526" y="40158"/>
                    <a:pt x="37252" y="40158"/>
                  </a:cubicBezTo>
                  <a:cubicBezTo>
                    <a:pt x="42270" y="40158"/>
                    <a:pt x="47430" y="39515"/>
                    <a:pt x="52480" y="37902"/>
                  </a:cubicBezTo>
                  <a:cubicBezTo>
                    <a:pt x="70995" y="31993"/>
                    <a:pt x="109677" y="20675"/>
                    <a:pt x="142144" y="20675"/>
                  </a:cubicBezTo>
                  <a:cubicBezTo>
                    <a:pt x="153396" y="20675"/>
                    <a:pt x="163901" y="22034"/>
                    <a:pt x="172562" y="25450"/>
                  </a:cubicBezTo>
                  <a:cubicBezTo>
                    <a:pt x="206241" y="38719"/>
                    <a:pt x="202017" y="37902"/>
                    <a:pt x="260301" y="40164"/>
                  </a:cubicBezTo>
                  <a:lnTo>
                    <a:pt x="257385" y="36322"/>
                  </a:lnTo>
                  <a:cubicBezTo>
                    <a:pt x="257385" y="36322"/>
                    <a:pt x="253224" y="36566"/>
                    <a:pt x="247199" y="36566"/>
                  </a:cubicBezTo>
                  <a:cubicBezTo>
                    <a:pt x="230572" y="36566"/>
                    <a:pt x="199752" y="34702"/>
                    <a:pt x="203053" y="20681"/>
                  </a:cubicBezTo>
                  <a:cubicBezTo>
                    <a:pt x="204425" y="14852"/>
                    <a:pt x="207007" y="12827"/>
                    <a:pt x="209934" y="12827"/>
                  </a:cubicBezTo>
                  <a:cubicBezTo>
                    <a:pt x="216597" y="12827"/>
                    <a:pt x="225042" y="23324"/>
                    <a:pt x="225042" y="23324"/>
                  </a:cubicBezTo>
                  <a:cubicBezTo>
                    <a:pt x="225042" y="23324"/>
                    <a:pt x="242337" y="33139"/>
                    <a:pt x="259601" y="33139"/>
                  </a:cubicBezTo>
                  <a:cubicBezTo>
                    <a:pt x="259834" y="33139"/>
                    <a:pt x="260067" y="33137"/>
                    <a:pt x="260301" y="33134"/>
                  </a:cubicBezTo>
                  <a:cubicBezTo>
                    <a:pt x="277794" y="32888"/>
                    <a:pt x="247848" y="7411"/>
                    <a:pt x="247848" y="7411"/>
                  </a:cubicBezTo>
                  <a:lnTo>
                    <a:pt x="20013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7"/>
            <p:cNvSpPr/>
            <p:nvPr/>
          </p:nvSpPr>
          <p:spPr>
            <a:xfrm>
              <a:off x="714275" y="2806725"/>
              <a:ext cx="1663525" cy="508200"/>
            </a:xfrm>
            <a:custGeom>
              <a:avLst/>
              <a:gdLst/>
              <a:ahLst/>
              <a:cxnLst/>
              <a:rect l="l" t="t" r="r" b="b"/>
              <a:pathLst>
                <a:path w="66541" h="20328" extrusionOk="0">
                  <a:moveTo>
                    <a:pt x="60605" y="1"/>
                  </a:moveTo>
                  <a:cubicBezTo>
                    <a:pt x="55238" y="1"/>
                    <a:pt x="46500" y="1450"/>
                    <a:pt x="35505" y="8420"/>
                  </a:cubicBezTo>
                  <a:cubicBezTo>
                    <a:pt x="28268" y="13014"/>
                    <a:pt x="21343" y="14426"/>
                    <a:pt x="15561" y="14426"/>
                  </a:cubicBezTo>
                  <a:cubicBezTo>
                    <a:pt x="6320" y="14426"/>
                    <a:pt x="0" y="10818"/>
                    <a:pt x="0" y="10818"/>
                  </a:cubicBezTo>
                  <a:lnTo>
                    <a:pt x="0" y="19810"/>
                  </a:lnTo>
                  <a:cubicBezTo>
                    <a:pt x="0" y="19810"/>
                    <a:pt x="9773" y="18635"/>
                    <a:pt x="18654" y="18635"/>
                  </a:cubicBezTo>
                  <a:cubicBezTo>
                    <a:pt x="23095" y="18635"/>
                    <a:pt x="27312" y="18929"/>
                    <a:pt x="29973" y="19810"/>
                  </a:cubicBezTo>
                  <a:cubicBezTo>
                    <a:pt x="31031" y="20165"/>
                    <a:pt x="32062" y="20328"/>
                    <a:pt x="33067" y="20328"/>
                  </a:cubicBezTo>
                  <a:cubicBezTo>
                    <a:pt x="39618" y="20328"/>
                    <a:pt x="44985" y="13395"/>
                    <a:pt x="48529" y="7630"/>
                  </a:cubicBezTo>
                  <a:cubicBezTo>
                    <a:pt x="52616" y="954"/>
                    <a:pt x="66540" y="736"/>
                    <a:pt x="66540" y="736"/>
                  </a:cubicBezTo>
                  <a:cubicBezTo>
                    <a:pt x="66540" y="736"/>
                    <a:pt x="64428" y="1"/>
                    <a:pt x="606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7"/>
            <p:cNvSpPr/>
            <p:nvPr/>
          </p:nvSpPr>
          <p:spPr>
            <a:xfrm>
              <a:off x="6672050" y="3030225"/>
              <a:ext cx="602900" cy="404600"/>
            </a:xfrm>
            <a:custGeom>
              <a:avLst/>
              <a:gdLst/>
              <a:ahLst/>
              <a:cxnLst/>
              <a:rect l="l" t="t" r="r" b="b"/>
              <a:pathLst>
                <a:path w="24116" h="16184" extrusionOk="0">
                  <a:moveTo>
                    <a:pt x="16317" y="1"/>
                  </a:moveTo>
                  <a:cubicBezTo>
                    <a:pt x="10900" y="1"/>
                    <a:pt x="3706" y="1224"/>
                    <a:pt x="3706" y="1224"/>
                  </a:cubicBezTo>
                  <a:lnTo>
                    <a:pt x="1" y="11388"/>
                  </a:lnTo>
                  <a:cubicBezTo>
                    <a:pt x="14033" y="11905"/>
                    <a:pt x="20409" y="16183"/>
                    <a:pt x="20409" y="16183"/>
                  </a:cubicBezTo>
                  <a:cubicBezTo>
                    <a:pt x="20409" y="16183"/>
                    <a:pt x="24115" y="4003"/>
                    <a:pt x="21990" y="1224"/>
                  </a:cubicBezTo>
                  <a:cubicBezTo>
                    <a:pt x="21290" y="307"/>
                    <a:pt x="19026" y="1"/>
                    <a:pt x="163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7"/>
            <p:cNvSpPr/>
            <p:nvPr/>
          </p:nvSpPr>
          <p:spPr>
            <a:xfrm>
              <a:off x="2556250" y="1647025"/>
              <a:ext cx="2849475" cy="1675275"/>
            </a:xfrm>
            <a:custGeom>
              <a:avLst/>
              <a:gdLst/>
              <a:ahLst/>
              <a:cxnLst/>
              <a:rect l="l" t="t" r="r" b="b"/>
              <a:pathLst>
                <a:path w="113979" h="67011" extrusionOk="0">
                  <a:moveTo>
                    <a:pt x="37566" y="1"/>
                  </a:moveTo>
                  <a:cubicBezTo>
                    <a:pt x="31014" y="1"/>
                    <a:pt x="24400" y="884"/>
                    <a:pt x="18828" y="3391"/>
                  </a:cubicBezTo>
                  <a:cubicBezTo>
                    <a:pt x="0" y="11865"/>
                    <a:pt x="817" y="35462"/>
                    <a:pt x="14060" y="41021"/>
                  </a:cubicBezTo>
                  <a:cubicBezTo>
                    <a:pt x="24278" y="45326"/>
                    <a:pt x="29946" y="53718"/>
                    <a:pt x="31989" y="57315"/>
                  </a:cubicBezTo>
                  <a:cubicBezTo>
                    <a:pt x="32725" y="58677"/>
                    <a:pt x="33706" y="59849"/>
                    <a:pt x="34877" y="60830"/>
                  </a:cubicBezTo>
                  <a:cubicBezTo>
                    <a:pt x="40494" y="65438"/>
                    <a:pt x="46401" y="67010"/>
                    <a:pt x="51831" y="67010"/>
                  </a:cubicBezTo>
                  <a:cubicBezTo>
                    <a:pt x="61363" y="67010"/>
                    <a:pt x="69423" y="62165"/>
                    <a:pt x="71853" y="60394"/>
                  </a:cubicBezTo>
                  <a:cubicBezTo>
                    <a:pt x="73978" y="58814"/>
                    <a:pt x="80382" y="53745"/>
                    <a:pt x="85859" y="49386"/>
                  </a:cubicBezTo>
                  <a:cubicBezTo>
                    <a:pt x="91744" y="44699"/>
                    <a:pt x="98175" y="40721"/>
                    <a:pt x="104987" y="37587"/>
                  </a:cubicBezTo>
                  <a:cubicBezTo>
                    <a:pt x="113978" y="28323"/>
                    <a:pt x="97303" y="10012"/>
                    <a:pt x="90136" y="10012"/>
                  </a:cubicBezTo>
                  <a:cubicBezTo>
                    <a:pt x="82970" y="10012"/>
                    <a:pt x="68393" y="4999"/>
                    <a:pt x="68393" y="4999"/>
                  </a:cubicBezTo>
                  <a:cubicBezTo>
                    <a:pt x="68393" y="4999"/>
                    <a:pt x="53155" y="1"/>
                    <a:pt x="375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7"/>
            <p:cNvSpPr/>
            <p:nvPr/>
          </p:nvSpPr>
          <p:spPr>
            <a:xfrm>
              <a:off x="227225" y="675250"/>
              <a:ext cx="1991150" cy="1913525"/>
            </a:xfrm>
            <a:custGeom>
              <a:avLst/>
              <a:gdLst/>
              <a:ahLst/>
              <a:cxnLst/>
              <a:rect l="l" t="t" r="r" b="b"/>
              <a:pathLst>
                <a:path w="79646" h="76541" extrusionOk="0">
                  <a:moveTo>
                    <a:pt x="45313" y="1"/>
                  </a:moveTo>
                  <a:cubicBezTo>
                    <a:pt x="45447" y="310"/>
                    <a:pt x="45566" y="624"/>
                    <a:pt x="45671" y="941"/>
                  </a:cubicBezTo>
                  <a:lnTo>
                    <a:pt x="45671" y="941"/>
                  </a:lnTo>
                  <a:cubicBezTo>
                    <a:pt x="45587" y="620"/>
                    <a:pt x="45470" y="305"/>
                    <a:pt x="45313" y="1"/>
                  </a:cubicBezTo>
                  <a:close/>
                  <a:moveTo>
                    <a:pt x="60245" y="12398"/>
                  </a:moveTo>
                  <a:lnTo>
                    <a:pt x="60245" y="12398"/>
                  </a:lnTo>
                  <a:cubicBezTo>
                    <a:pt x="60220" y="12893"/>
                    <a:pt x="60217" y="13387"/>
                    <a:pt x="60233" y="13880"/>
                  </a:cubicBezTo>
                  <a:lnTo>
                    <a:pt x="60233" y="13880"/>
                  </a:lnTo>
                  <a:lnTo>
                    <a:pt x="60245" y="12398"/>
                  </a:lnTo>
                  <a:close/>
                  <a:moveTo>
                    <a:pt x="56076" y="56022"/>
                  </a:moveTo>
                  <a:cubicBezTo>
                    <a:pt x="55909" y="56132"/>
                    <a:pt x="55739" y="56234"/>
                    <a:pt x="55566" y="56330"/>
                  </a:cubicBezTo>
                  <a:lnTo>
                    <a:pt x="55566" y="56330"/>
                  </a:lnTo>
                  <a:cubicBezTo>
                    <a:pt x="55743" y="56243"/>
                    <a:pt x="55913" y="56141"/>
                    <a:pt x="56076" y="56022"/>
                  </a:cubicBezTo>
                  <a:close/>
                  <a:moveTo>
                    <a:pt x="45671" y="941"/>
                  </a:moveTo>
                  <a:cubicBezTo>
                    <a:pt x="46168" y="2858"/>
                    <a:pt x="45441" y="5015"/>
                    <a:pt x="44414" y="6813"/>
                  </a:cubicBezTo>
                  <a:cubicBezTo>
                    <a:pt x="43243" y="8883"/>
                    <a:pt x="41690" y="10845"/>
                    <a:pt x="41145" y="13161"/>
                  </a:cubicBezTo>
                  <a:cubicBezTo>
                    <a:pt x="40736" y="15014"/>
                    <a:pt x="41008" y="16976"/>
                    <a:pt x="40572" y="18829"/>
                  </a:cubicBezTo>
                  <a:cubicBezTo>
                    <a:pt x="39755" y="22371"/>
                    <a:pt x="36649" y="24796"/>
                    <a:pt x="33842" y="27058"/>
                  </a:cubicBezTo>
                  <a:cubicBezTo>
                    <a:pt x="31174" y="29187"/>
                    <a:pt x="28409" y="31752"/>
                    <a:pt x="27867" y="35070"/>
                  </a:cubicBezTo>
                  <a:lnTo>
                    <a:pt x="27867" y="35070"/>
                  </a:lnTo>
                  <a:cubicBezTo>
                    <a:pt x="28207" y="32370"/>
                    <a:pt x="28778" y="29720"/>
                    <a:pt x="29537" y="27140"/>
                  </a:cubicBezTo>
                  <a:cubicBezTo>
                    <a:pt x="30273" y="24687"/>
                    <a:pt x="31199" y="22262"/>
                    <a:pt x="32916" y="20409"/>
                  </a:cubicBezTo>
                  <a:cubicBezTo>
                    <a:pt x="33788" y="19483"/>
                    <a:pt x="34850" y="18720"/>
                    <a:pt x="35559" y="17684"/>
                  </a:cubicBezTo>
                  <a:cubicBezTo>
                    <a:pt x="37221" y="15287"/>
                    <a:pt x="36703" y="12044"/>
                    <a:pt x="36104" y="9156"/>
                  </a:cubicBezTo>
                  <a:lnTo>
                    <a:pt x="36104" y="9156"/>
                  </a:lnTo>
                  <a:cubicBezTo>
                    <a:pt x="36322" y="11908"/>
                    <a:pt x="36294" y="15096"/>
                    <a:pt x="34060" y="16676"/>
                  </a:cubicBezTo>
                  <a:cubicBezTo>
                    <a:pt x="33069" y="17376"/>
                    <a:pt x="31649" y="17743"/>
                    <a:pt x="30817" y="18508"/>
                  </a:cubicBezTo>
                  <a:lnTo>
                    <a:pt x="30817" y="18508"/>
                  </a:lnTo>
                  <a:cubicBezTo>
                    <a:pt x="31933" y="16232"/>
                    <a:pt x="32325" y="13649"/>
                    <a:pt x="31907" y="11145"/>
                  </a:cubicBezTo>
                  <a:lnTo>
                    <a:pt x="31907" y="11145"/>
                  </a:lnTo>
                  <a:cubicBezTo>
                    <a:pt x="32371" y="14551"/>
                    <a:pt x="28093" y="17303"/>
                    <a:pt x="28719" y="20709"/>
                  </a:cubicBezTo>
                  <a:cubicBezTo>
                    <a:pt x="24850" y="17385"/>
                    <a:pt x="28420" y="9592"/>
                    <a:pt x="24278" y="6676"/>
                  </a:cubicBezTo>
                  <a:lnTo>
                    <a:pt x="24278" y="6676"/>
                  </a:lnTo>
                  <a:cubicBezTo>
                    <a:pt x="25341" y="8829"/>
                    <a:pt x="25695" y="11281"/>
                    <a:pt x="25204" y="13679"/>
                  </a:cubicBezTo>
                  <a:cubicBezTo>
                    <a:pt x="23025" y="13025"/>
                    <a:pt x="21526" y="11036"/>
                    <a:pt x="21526" y="8774"/>
                  </a:cubicBezTo>
                  <a:cubicBezTo>
                    <a:pt x="20436" y="9619"/>
                    <a:pt x="20491" y="11336"/>
                    <a:pt x="21172" y="12535"/>
                  </a:cubicBezTo>
                  <a:cubicBezTo>
                    <a:pt x="21853" y="13761"/>
                    <a:pt x="22997" y="14605"/>
                    <a:pt x="23951" y="15614"/>
                  </a:cubicBezTo>
                  <a:cubicBezTo>
                    <a:pt x="27248" y="19210"/>
                    <a:pt x="28174" y="24415"/>
                    <a:pt x="26267" y="28911"/>
                  </a:cubicBezTo>
                  <a:cubicBezTo>
                    <a:pt x="25695" y="30219"/>
                    <a:pt x="24905" y="31417"/>
                    <a:pt x="24469" y="32780"/>
                  </a:cubicBezTo>
                  <a:cubicBezTo>
                    <a:pt x="23706" y="35178"/>
                    <a:pt x="24169" y="37766"/>
                    <a:pt x="25695" y="39783"/>
                  </a:cubicBezTo>
                  <a:lnTo>
                    <a:pt x="21362" y="38720"/>
                  </a:lnTo>
                  <a:cubicBezTo>
                    <a:pt x="20872" y="38611"/>
                    <a:pt x="20327" y="38475"/>
                    <a:pt x="20055" y="38039"/>
                  </a:cubicBezTo>
                  <a:cubicBezTo>
                    <a:pt x="19755" y="37603"/>
                    <a:pt x="19837" y="36976"/>
                    <a:pt x="19591" y="36513"/>
                  </a:cubicBezTo>
                  <a:cubicBezTo>
                    <a:pt x="19346" y="36050"/>
                    <a:pt x="18856" y="35832"/>
                    <a:pt x="18447" y="35505"/>
                  </a:cubicBezTo>
                  <a:cubicBezTo>
                    <a:pt x="16948" y="34333"/>
                    <a:pt x="16785" y="32044"/>
                    <a:pt x="17439" y="30246"/>
                  </a:cubicBezTo>
                  <a:cubicBezTo>
                    <a:pt x="18093" y="28475"/>
                    <a:pt x="19346" y="27003"/>
                    <a:pt x="20382" y="25396"/>
                  </a:cubicBezTo>
                  <a:cubicBezTo>
                    <a:pt x="21417" y="23788"/>
                    <a:pt x="22234" y="21908"/>
                    <a:pt x="21826" y="20055"/>
                  </a:cubicBezTo>
                  <a:lnTo>
                    <a:pt x="21826" y="20055"/>
                  </a:lnTo>
                  <a:cubicBezTo>
                    <a:pt x="20927" y="21935"/>
                    <a:pt x="20055" y="23815"/>
                    <a:pt x="19183" y="25695"/>
                  </a:cubicBezTo>
                  <a:cubicBezTo>
                    <a:pt x="18828" y="22889"/>
                    <a:pt x="17602" y="19892"/>
                    <a:pt x="15095" y="18611"/>
                  </a:cubicBezTo>
                  <a:lnTo>
                    <a:pt x="15095" y="18611"/>
                  </a:lnTo>
                  <a:cubicBezTo>
                    <a:pt x="17902" y="22017"/>
                    <a:pt x="18147" y="27358"/>
                    <a:pt x="15613" y="31009"/>
                  </a:cubicBezTo>
                  <a:cubicBezTo>
                    <a:pt x="13842" y="27521"/>
                    <a:pt x="13134" y="23625"/>
                    <a:pt x="12398" y="19810"/>
                  </a:cubicBezTo>
                  <a:lnTo>
                    <a:pt x="9946" y="6540"/>
                  </a:lnTo>
                  <a:lnTo>
                    <a:pt x="9837" y="15995"/>
                  </a:lnTo>
                  <a:cubicBezTo>
                    <a:pt x="9455" y="14496"/>
                    <a:pt x="8229" y="13379"/>
                    <a:pt x="6730" y="13107"/>
                  </a:cubicBezTo>
                  <a:lnTo>
                    <a:pt x="6730" y="13107"/>
                  </a:lnTo>
                  <a:cubicBezTo>
                    <a:pt x="7057" y="15178"/>
                    <a:pt x="9782" y="15968"/>
                    <a:pt x="10627" y="17848"/>
                  </a:cubicBezTo>
                  <a:cubicBezTo>
                    <a:pt x="11172" y="19047"/>
                    <a:pt x="10872" y="20437"/>
                    <a:pt x="10817" y="21744"/>
                  </a:cubicBezTo>
                  <a:cubicBezTo>
                    <a:pt x="10736" y="23706"/>
                    <a:pt x="11172" y="25641"/>
                    <a:pt x="12098" y="27358"/>
                  </a:cubicBezTo>
                  <a:lnTo>
                    <a:pt x="8311" y="25668"/>
                  </a:lnTo>
                  <a:cubicBezTo>
                    <a:pt x="7793" y="25505"/>
                    <a:pt x="7357" y="25205"/>
                    <a:pt x="7030" y="24796"/>
                  </a:cubicBezTo>
                  <a:cubicBezTo>
                    <a:pt x="6676" y="24279"/>
                    <a:pt x="6703" y="23625"/>
                    <a:pt x="6676" y="22998"/>
                  </a:cubicBezTo>
                  <a:cubicBezTo>
                    <a:pt x="6540" y="20736"/>
                    <a:pt x="5477" y="18638"/>
                    <a:pt x="3706" y="17194"/>
                  </a:cubicBezTo>
                  <a:lnTo>
                    <a:pt x="3706" y="17194"/>
                  </a:lnTo>
                  <a:cubicBezTo>
                    <a:pt x="4469" y="19646"/>
                    <a:pt x="5259" y="22099"/>
                    <a:pt x="6022" y="24551"/>
                  </a:cubicBezTo>
                  <a:cubicBezTo>
                    <a:pt x="5695" y="24690"/>
                    <a:pt x="5352" y="24754"/>
                    <a:pt x="5007" y="24754"/>
                  </a:cubicBezTo>
                  <a:cubicBezTo>
                    <a:pt x="3800" y="24754"/>
                    <a:pt x="2571" y="23970"/>
                    <a:pt x="1935" y="22889"/>
                  </a:cubicBezTo>
                  <a:cubicBezTo>
                    <a:pt x="1117" y="21526"/>
                    <a:pt x="1035" y="19837"/>
                    <a:pt x="1117" y="18229"/>
                  </a:cubicBezTo>
                  <a:lnTo>
                    <a:pt x="1117" y="18229"/>
                  </a:lnTo>
                  <a:cubicBezTo>
                    <a:pt x="0" y="20028"/>
                    <a:pt x="327" y="22426"/>
                    <a:pt x="1526" y="24142"/>
                  </a:cubicBezTo>
                  <a:cubicBezTo>
                    <a:pt x="2725" y="25859"/>
                    <a:pt x="4632" y="26976"/>
                    <a:pt x="6621" y="27657"/>
                  </a:cubicBezTo>
                  <a:cubicBezTo>
                    <a:pt x="8828" y="28393"/>
                    <a:pt x="11335" y="28802"/>
                    <a:pt x="12861" y="30546"/>
                  </a:cubicBezTo>
                  <a:cubicBezTo>
                    <a:pt x="14115" y="31935"/>
                    <a:pt x="14441" y="33924"/>
                    <a:pt x="14714" y="35777"/>
                  </a:cubicBezTo>
                  <a:cubicBezTo>
                    <a:pt x="14796" y="36649"/>
                    <a:pt x="15014" y="37494"/>
                    <a:pt x="15395" y="38311"/>
                  </a:cubicBezTo>
                  <a:cubicBezTo>
                    <a:pt x="16567" y="40409"/>
                    <a:pt x="19373" y="40764"/>
                    <a:pt x="21553" y="41826"/>
                  </a:cubicBezTo>
                  <a:cubicBezTo>
                    <a:pt x="23815" y="42889"/>
                    <a:pt x="26185" y="45477"/>
                    <a:pt x="26594" y="48039"/>
                  </a:cubicBezTo>
                  <a:cubicBezTo>
                    <a:pt x="26839" y="49728"/>
                    <a:pt x="26921" y="54142"/>
                    <a:pt x="25640" y="55396"/>
                  </a:cubicBezTo>
                  <a:cubicBezTo>
                    <a:pt x="25313" y="55641"/>
                    <a:pt x="25014" y="55913"/>
                    <a:pt x="24741" y="56213"/>
                  </a:cubicBezTo>
                  <a:cubicBezTo>
                    <a:pt x="24414" y="56622"/>
                    <a:pt x="24333" y="57167"/>
                    <a:pt x="24169" y="57685"/>
                  </a:cubicBezTo>
                  <a:cubicBezTo>
                    <a:pt x="23488" y="59837"/>
                    <a:pt x="21117" y="60900"/>
                    <a:pt x="18992" y="61745"/>
                  </a:cubicBezTo>
                  <a:cubicBezTo>
                    <a:pt x="17575" y="62289"/>
                    <a:pt x="16104" y="62834"/>
                    <a:pt x="14605" y="62998"/>
                  </a:cubicBezTo>
                  <a:cubicBezTo>
                    <a:pt x="13515" y="63134"/>
                    <a:pt x="12207" y="63161"/>
                    <a:pt x="11608" y="64088"/>
                  </a:cubicBezTo>
                  <a:cubicBezTo>
                    <a:pt x="11253" y="64660"/>
                    <a:pt x="11172" y="65559"/>
                    <a:pt x="10518" y="65750"/>
                  </a:cubicBezTo>
                  <a:cubicBezTo>
                    <a:pt x="10416" y="65781"/>
                    <a:pt x="10308" y="65791"/>
                    <a:pt x="10199" y="65791"/>
                  </a:cubicBezTo>
                  <a:cubicBezTo>
                    <a:pt x="9953" y="65791"/>
                    <a:pt x="9698" y="65738"/>
                    <a:pt x="9475" y="65738"/>
                  </a:cubicBezTo>
                  <a:cubicBezTo>
                    <a:pt x="9265" y="65738"/>
                    <a:pt x="9083" y="65785"/>
                    <a:pt x="8965" y="65968"/>
                  </a:cubicBezTo>
                  <a:cubicBezTo>
                    <a:pt x="8883" y="66131"/>
                    <a:pt x="8828" y="66295"/>
                    <a:pt x="8856" y="66486"/>
                  </a:cubicBezTo>
                  <a:cubicBezTo>
                    <a:pt x="8883" y="69892"/>
                    <a:pt x="9646" y="73134"/>
                    <a:pt x="9755" y="76540"/>
                  </a:cubicBezTo>
                  <a:cubicBezTo>
                    <a:pt x="14223" y="75723"/>
                    <a:pt x="18801" y="74878"/>
                    <a:pt x="22725" y="72589"/>
                  </a:cubicBezTo>
                  <a:cubicBezTo>
                    <a:pt x="26267" y="70546"/>
                    <a:pt x="29074" y="67439"/>
                    <a:pt x="31798" y="64360"/>
                  </a:cubicBezTo>
                  <a:cubicBezTo>
                    <a:pt x="32425" y="63734"/>
                    <a:pt x="32943" y="62998"/>
                    <a:pt x="33324" y="62208"/>
                  </a:cubicBezTo>
                  <a:cubicBezTo>
                    <a:pt x="33897" y="60818"/>
                    <a:pt x="34006" y="58720"/>
                    <a:pt x="35504" y="58584"/>
                  </a:cubicBezTo>
                  <a:lnTo>
                    <a:pt x="35967" y="54715"/>
                  </a:lnTo>
                  <a:cubicBezTo>
                    <a:pt x="36322" y="54289"/>
                    <a:pt x="36847" y="54114"/>
                    <a:pt x="37400" y="54114"/>
                  </a:cubicBezTo>
                  <a:cubicBezTo>
                    <a:pt x="37908" y="54114"/>
                    <a:pt x="38439" y="54262"/>
                    <a:pt x="38883" y="54497"/>
                  </a:cubicBezTo>
                  <a:cubicBezTo>
                    <a:pt x="39837" y="55014"/>
                    <a:pt x="40600" y="55804"/>
                    <a:pt x="41553" y="56240"/>
                  </a:cubicBezTo>
                  <a:cubicBezTo>
                    <a:pt x="42180" y="56540"/>
                    <a:pt x="42916" y="56704"/>
                    <a:pt x="43515" y="57058"/>
                  </a:cubicBezTo>
                  <a:cubicBezTo>
                    <a:pt x="45395" y="58175"/>
                    <a:pt x="45531" y="60736"/>
                    <a:pt x="45967" y="62862"/>
                  </a:cubicBezTo>
                  <a:cubicBezTo>
                    <a:pt x="46329" y="64764"/>
                    <a:pt x="47712" y="66901"/>
                    <a:pt x="49458" y="66901"/>
                  </a:cubicBezTo>
                  <a:cubicBezTo>
                    <a:pt x="49688" y="66901"/>
                    <a:pt x="49923" y="66864"/>
                    <a:pt x="50164" y="66785"/>
                  </a:cubicBezTo>
                  <a:cubicBezTo>
                    <a:pt x="48202" y="65777"/>
                    <a:pt x="47630" y="63325"/>
                    <a:pt x="47248" y="61145"/>
                  </a:cubicBezTo>
                  <a:lnTo>
                    <a:pt x="46267" y="55450"/>
                  </a:lnTo>
                  <a:lnTo>
                    <a:pt x="46267" y="55450"/>
                  </a:lnTo>
                  <a:cubicBezTo>
                    <a:pt x="47789" y="56718"/>
                    <a:pt x="49669" y="57365"/>
                    <a:pt x="51560" y="57365"/>
                  </a:cubicBezTo>
                  <a:cubicBezTo>
                    <a:pt x="52935" y="57365"/>
                    <a:pt x="54314" y="57023"/>
                    <a:pt x="55566" y="56330"/>
                  </a:cubicBezTo>
                  <a:lnTo>
                    <a:pt x="55566" y="56330"/>
                  </a:lnTo>
                  <a:cubicBezTo>
                    <a:pt x="55008" y="56603"/>
                    <a:pt x="54392" y="56720"/>
                    <a:pt x="53759" y="56720"/>
                  </a:cubicBezTo>
                  <a:cubicBezTo>
                    <a:pt x="52757" y="56720"/>
                    <a:pt x="51713" y="56427"/>
                    <a:pt x="50790" y="55995"/>
                  </a:cubicBezTo>
                  <a:cubicBezTo>
                    <a:pt x="49128" y="55205"/>
                    <a:pt x="47630" y="54033"/>
                    <a:pt x="45858" y="53488"/>
                  </a:cubicBezTo>
                  <a:lnTo>
                    <a:pt x="52589" y="52453"/>
                  </a:lnTo>
                  <a:cubicBezTo>
                    <a:pt x="51992" y="52173"/>
                    <a:pt x="51347" y="52067"/>
                    <a:pt x="50687" y="52067"/>
                  </a:cubicBezTo>
                  <a:cubicBezTo>
                    <a:pt x="49869" y="52067"/>
                    <a:pt x="49028" y="52230"/>
                    <a:pt x="48229" y="52426"/>
                  </a:cubicBezTo>
                  <a:cubicBezTo>
                    <a:pt x="47066" y="52694"/>
                    <a:pt x="45867" y="53054"/>
                    <a:pt x="44660" y="53054"/>
                  </a:cubicBezTo>
                  <a:cubicBezTo>
                    <a:pt x="44397" y="53054"/>
                    <a:pt x="44133" y="53037"/>
                    <a:pt x="43869" y="52998"/>
                  </a:cubicBezTo>
                  <a:cubicBezTo>
                    <a:pt x="42425" y="52753"/>
                    <a:pt x="40981" y="51581"/>
                    <a:pt x="41036" y="50110"/>
                  </a:cubicBezTo>
                  <a:cubicBezTo>
                    <a:pt x="43706" y="49973"/>
                    <a:pt x="46948" y="49428"/>
                    <a:pt x="47848" y="46922"/>
                  </a:cubicBezTo>
                  <a:cubicBezTo>
                    <a:pt x="48038" y="46404"/>
                    <a:pt x="48093" y="45859"/>
                    <a:pt x="48393" y="45396"/>
                  </a:cubicBezTo>
                  <a:cubicBezTo>
                    <a:pt x="49401" y="43979"/>
                    <a:pt x="51962" y="44824"/>
                    <a:pt x="53134" y="43543"/>
                  </a:cubicBezTo>
                  <a:cubicBezTo>
                    <a:pt x="53570" y="43052"/>
                    <a:pt x="53733" y="42344"/>
                    <a:pt x="54196" y="41881"/>
                  </a:cubicBezTo>
                  <a:cubicBezTo>
                    <a:pt x="54543" y="41543"/>
                    <a:pt x="54966" y="41402"/>
                    <a:pt x="55413" y="41402"/>
                  </a:cubicBezTo>
                  <a:cubicBezTo>
                    <a:pt x="56337" y="41402"/>
                    <a:pt x="57368" y="42001"/>
                    <a:pt x="58066" y="42698"/>
                  </a:cubicBezTo>
                  <a:cubicBezTo>
                    <a:pt x="59101" y="43761"/>
                    <a:pt x="60109" y="45123"/>
                    <a:pt x="61553" y="45205"/>
                  </a:cubicBezTo>
                  <a:cubicBezTo>
                    <a:pt x="61591" y="45207"/>
                    <a:pt x="61628" y="45208"/>
                    <a:pt x="61666" y="45208"/>
                  </a:cubicBezTo>
                  <a:cubicBezTo>
                    <a:pt x="62764" y="45208"/>
                    <a:pt x="63735" y="44444"/>
                    <a:pt x="64578" y="43706"/>
                  </a:cubicBezTo>
                  <a:lnTo>
                    <a:pt x="64578" y="43706"/>
                  </a:lnTo>
                  <a:cubicBezTo>
                    <a:pt x="64116" y="43738"/>
                    <a:pt x="63654" y="43765"/>
                    <a:pt x="63196" y="43765"/>
                  </a:cubicBezTo>
                  <a:cubicBezTo>
                    <a:pt x="62467" y="43765"/>
                    <a:pt x="61749" y="43696"/>
                    <a:pt x="61063" y="43461"/>
                  </a:cubicBezTo>
                  <a:cubicBezTo>
                    <a:pt x="59946" y="43052"/>
                    <a:pt x="58938" y="42099"/>
                    <a:pt x="58829" y="40927"/>
                  </a:cubicBezTo>
                  <a:cubicBezTo>
                    <a:pt x="60446" y="40814"/>
                    <a:pt x="62077" y="40753"/>
                    <a:pt x="63703" y="40753"/>
                  </a:cubicBezTo>
                  <a:cubicBezTo>
                    <a:pt x="64432" y="40753"/>
                    <a:pt x="65160" y="40765"/>
                    <a:pt x="65886" y="40791"/>
                  </a:cubicBezTo>
                  <a:cubicBezTo>
                    <a:pt x="65929" y="40788"/>
                    <a:pt x="65972" y="40787"/>
                    <a:pt x="66015" y="40787"/>
                  </a:cubicBezTo>
                  <a:cubicBezTo>
                    <a:pt x="66407" y="40787"/>
                    <a:pt x="66793" y="40900"/>
                    <a:pt x="67112" y="41145"/>
                  </a:cubicBezTo>
                  <a:cubicBezTo>
                    <a:pt x="67412" y="41472"/>
                    <a:pt x="67575" y="41908"/>
                    <a:pt x="67602" y="42371"/>
                  </a:cubicBezTo>
                  <a:cubicBezTo>
                    <a:pt x="67820" y="44061"/>
                    <a:pt x="68011" y="45941"/>
                    <a:pt x="66976" y="47303"/>
                  </a:cubicBezTo>
                  <a:cubicBezTo>
                    <a:pt x="66458" y="47984"/>
                    <a:pt x="65668" y="48475"/>
                    <a:pt x="65232" y="49210"/>
                  </a:cubicBezTo>
                  <a:cubicBezTo>
                    <a:pt x="64687" y="50164"/>
                    <a:pt x="64823" y="51445"/>
                    <a:pt x="64169" y="52317"/>
                  </a:cubicBezTo>
                  <a:cubicBezTo>
                    <a:pt x="63570" y="53107"/>
                    <a:pt x="62507" y="53379"/>
                    <a:pt x="61690" y="53924"/>
                  </a:cubicBezTo>
                  <a:cubicBezTo>
                    <a:pt x="60872" y="54469"/>
                    <a:pt x="60273" y="55723"/>
                    <a:pt x="60981" y="56404"/>
                  </a:cubicBezTo>
                  <a:cubicBezTo>
                    <a:pt x="61989" y="55232"/>
                    <a:pt x="63134" y="54197"/>
                    <a:pt x="64414" y="53325"/>
                  </a:cubicBezTo>
                  <a:cubicBezTo>
                    <a:pt x="65341" y="54987"/>
                    <a:pt x="65804" y="56867"/>
                    <a:pt x="65804" y="58774"/>
                  </a:cubicBezTo>
                  <a:cubicBezTo>
                    <a:pt x="67194" y="58230"/>
                    <a:pt x="67330" y="56295"/>
                    <a:pt x="66921" y="54851"/>
                  </a:cubicBezTo>
                  <a:cubicBezTo>
                    <a:pt x="66540" y="53407"/>
                    <a:pt x="65859" y="51853"/>
                    <a:pt x="66458" y="50491"/>
                  </a:cubicBezTo>
                  <a:cubicBezTo>
                    <a:pt x="66867" y="49565"/>
                    <a:pt x="67766" y="48992"/>
                    <a:pt x="68474" y="48257"/>
                  </a:cubicBezTo>
                  <a:cubicBezTo>
                    <a:pt x="69081" y="47626"/>
                    <a:pt x="69548" y="46696"/>
                    <a:pt x="69310" y="45911"/>
                  </a:cubicBezTo>
                  <a:lnTo>
                    <a:pt x="69310" y="45911"/>
                  </a:lnTo>
                  <a:cubicBezTo>
                    <a:pt x="70631" y="48467"/>
                    <a:pt x="73515" y="50098"/>
                    <a:pt x="76381" y="50098"/>
                  </a:cubicBezTo>
                  <a:cubicBezTo>
                    <a:pt x="77125" y="50098"/>
                    <a:pt x="77869" y="49988"/>
                    <a:pt x="78583" y="49755"/>
                  </a:cubicBezTo>
                  <a:lnTo>
                    <a:pt x="78583" y="49755"/>
                  </a:lnTo>
                  <a:cubicBezTo>
                    <a:pt x="78504" y="49758"/>
                    <a:pt x="78426" y="49759"/>
                    <a:pt x="78347" y="49759"/>
                  </a:cubicBezTo>
                  <a:cubicBezTo>
                    <a:pt x="73511" y="49759"/>
                    <a:pt x="69222" y="44854"/>
                    <a:pt x="69946" y="40055"/>
                  </a:cubicBezTo>
                  <a:lnTo>
                    <a:pt x="69946" y="40055"/>
                  </a:lnTo>
                  <a:cubicBezTo>
                    <a:pt x="72344" y="40627"/>
                    <a:pt x="74959" y="41309"/>
                    <a:pt x="76322" y="43352"/>
                  </a:cubicBezTo>
                  <a:cubicBezTo>
                    <a:pt x="77330" y="44851"/>
                    <a:pt x="77848" y="47194"/>
                    <a:pt x="79646" y="47303"/>
                  </a:cubicBezTo>
                  <a:cubicBezTo>
                    <a:pt x="78992" y="43979"/>
                    <a:pt x="77248" y="40982"/>
                    <a:pt x="74660" y="38774"/>
                  </a:cubicBezTo>
                  <a:lnTo>
                    <a:pt x="74660" y="38774"/>
                  </a:lnTo>
                  <a:cubicBezTo>
                    <a:pt x="74709" y="38776"/>
                    <a:pt x="74757" y="38777"/>
                    <a:pt x="74806" y="38777"/>
                  </a:cubicBezTo>
                  <a:cubicBezTo>
                    <a:pt x="76111" y="38777"/>
                    <a:pt x="77298" y="38078"/>
                    <a:pt x="77902" y="36949"/>
                  </a:cubicBezTo>
                  <a:lnTo>
                    <a:pt x="77902" y="36949"/>
                  </a:lnTo>
                  <a:cubicBezTo>
                    <a:pt x="76909" y="37311"/>
                    <a:pt x="75889" y="37451"/>
                    <a:pt x="74852" y="37451"/>
                  </a:cubicBezTo>
                  <a:cubicBezTo>
                    <a:pt x="71227" y="37451"/>
                    <a:pt x="67393" y="35733"/>
                    <a:pt x="63780" y="35733"/>
                  </a:cubicBezTo>
                  <a:cubicBezTo>
                    <a:pt x="62668" y="35733"/>
                    <a:pt x="61576" y="35896"/>
                    <a:pt x="60518" y="36322"/>
                  </a:cubicBezTo>
                  <a:cubicBezTo>
                    <a:pt x="59755" y="34388"/>
                    <a:pt x="60354" y="32153"/>
                    <a:pt x="61989" y="30873"/>
                  </a:cubicBezTo>
                  <a:cubicBezTo>
                    <a:pt x="63025" y="30082"/>
                    <a:pt x="64333" y="29755"/>
                    <a:pt x="65504" y="29156"/>
                  </a:cubicBezTo>
                  <a:cubicBezTo>
                    <a:pt x="66649" y="28556"/>
                    <a:pt x="67766" y="27467"/>
                    <a:pt x="67684" y="26159"/>
                  </a:cubicBezTo>
                  <a:lnTo>
                    <a:pt x="67684" y="26159"/>
                  </a:lnTo>
                  <a:cubicBezTo>
                    <a:pt x="66966" y="29059"/>
                    <a:pt x="61389" y="27776"/>
                    <a:pt x="60340" y="30454"/>
                  </a:cubicBezTo>
                  <a:lnTo>
                    <a:pt x="60340" y="30454"/>
                  </a:lnTo>
                  <a:cubicBezTo>
                    <a:pt x="61245" y="27860"/>
                    <a:pt x="63175" y="25436"/>
                    <a:pt x="62643" y="22780"/>
                  </a:cubicBezTo>
                  <a:cubicBezTo>
                    <a:pt x="62480" y="21881"/>
                    <a:pt x="62044" y="21090"/>
                    <a:pt x="61690" y="20273"/>
                  </a:cubicBezTo>
                  <a:cubicBezTo>
                    <a:pt x="60799" y="18248"/>
                    <a:pt x="60309" y="16077"/>
                    <a:pt x="60233" y="13880"/>
                  </a:cubicBezTo>
                  <a:lnTo>
                    <a:pt x="60233" y="13880"/>
                  </a:lnTo>
                  <a:lnTo>
                    <a:pt x="60191" y="19156"/>
                  </a:lnTo>
                  <a:cubicBezTo>
                    <a:pt x="57957" y="18774"/>
                    <a:pt x="55858" y="17930"/>
                    <a:pt x="54006" y="16622"/>
                  </a:cubicBezTo>
                  <a:lnTo>
                    <a:pt x="54006" y="16622"/>
                  </a:lnTo>
                  <a:cubicBezTo>
                    <a:pt x="53624" y="17848"/>
                    <a:pt x="54741" y="19020"/>
                    <a:pt x="55886" y="19592"/>
                  </a:cubicBezTo>
                  <a:cubicBezTo>
                    <a:pt x="57057" y="20137"/>
                    <a:pt x="58393" y="20409"/>
                    <a:pt x="59264" y="21363"/>
                  </a:cubicBezTo>
                  <a:cubicBezTo>
                    <a:pt x="60627" y="22862"/>
                    <a:pt x="60136" y="25150"/>
                    <a:pt x="59591" y="27085"/>
                  </a:cubicBezTo>
                  <a:cubicBezTo>
                    <a:pt x="59782" y="25968"/>
                    <a:pt x="59619" y="24851"/>
                    <a:pt x="59128" y="23843"/>
                  </a:cubicBezTo>
                  <a:cubicBezTo>
                    <a:pt x="58774" y="27221"/>
                    <a:pt x="58447" y="30627"/>
                    <a:pt x="58093" y="34006"/>
                  </a:cubicBezTo>
                  <a:cubicBezTo>
                    <a:pt x="58093" y="34497"/>
                    <a:pt x="57957" y="34987"/>
                    <a:pt x="57739" y="35450"/>
                  </a:cubicBezTo>
                  <a:cubicBezTo>
                    <a:pt x="56758" y="37112"/>
                    <a:pt x="54060" y="36240"/>
                    <a:pt x="52480" y="37303"/>
                  </a:cubicBezTo>
                  <a:cubicBezTo>
                    <a:pt x="51717" y="37794"/>
                    <a:pt x="51308" y="38638"/>
                    <a:pt x="50790" y="39374"/>
                  </a:cubicBezTo>
                  <a:cubicBezTo>
                    <a:pt x="48910" y="41881"/>
                    <a:pt x="45559" y="42644"/>
                    <a:pt x="42534" y="43352"/>
                  </a:cubicBezTo>
                  <a:cubicBezTo>
                    <a:pt x="39482" y="44061"/>
                    <a:pt x="36131" y="45178"/>
                    <a:pt x="34714" y="47957"/>
                  </a:cubicBezTo>
                  <a:cubicBezTo>
                    <a:pt x="33978" y="45368"/>
                    <a:pt x="33461" y="42044"/>
                    <a:pt x="35640" y="40437"/>
                  </a:cubicBezTo>
                  <a:cubicBezTo>
                    <a:pt x="36594" y="39755"/>
                    <a:pt x="37793" y="39592"/>
                    <a:pt x="38828" y="39047"/>
                  </a:cubicBezTo>
                  <a:cubicBezTo>
                    <a:pt x="39864" y="38502"/>
                    <a:pt x="40681" y="37167"/>
                    <a:pt x="40055" y="36213"/>
                  </a:cubicBezTo>
                  <a:lnTo>
                    <a:pt x="40055" y="36213"/>
                  </a:lnTo>
                  <a:cubicBezTo>
                    <a:pt x="38992" y="39892"/>
                    <a:pt x="32098" y="38475"/>
                    <a:pt x="30818" y="42099"/>
                  </a:cubicBezTo>
                  <a:cubicBezTo>
                    <a:pt x="29591" y="40110"/>
                    <a:pt x="31363" y="37739"/>
                    <a:pt x="31744" y="35423"/>
                  </a:cubicBezTo>
                  <a:cubicBezTo>
                    <a:pt x="31935" y="34388"/>
                    <a:pt x="31826" y="33216"/>
                    <a:pt x="32316" y="32317"/>
                  </a:cubicBezTo>
                  <a:cubicBezTo>
                    <a:pt x="32779" y="31417"/>
                    <a:pt x="33733" y="30873"/>
                    <a:pt x="34660" y="30409"/>
                  </a:cubicBezTo>
                  <a:cubicBezTo>
                    <a:pt x="37820" y="28856"/>
                    <a:pt x="41172" y="27794"/>
                    <a:pt x="44632" y="27194"/>
                  </a:cubicBezTo>
                  <a:cubicBezTo>
                    <a:pt x="46376" y="26894"/>
                    <a:pt x="48583" y="26295"/>
                    <a:pt x="48774" y="24551"/>
                  </a:cubicBezTo>
                  <a:lnTo>
                    <a:pt x="48774" y="24551"/>
                  </a:lnTo>
                  <a:cubicBezTo>
                    <a:pt x="46076" y="27303"/>
                    <a:pt x="40627" y="25014"/>
                    <a:pt x="37984" y="27821"/>
                  </a:cubicBezTo>
                  <a:lnTo>
                    <a:pt x="41417" y="21172"/>
                  </a:lnTo>
                  <a:cubicBezTo>
                    <a:pt x="41771" y="20409"/>
                    <a:pt x="42234" y="19701"/>
                    <a:pt x="42834" y="19129"/>
                  </a:cubicBezTo>
                  <a:cubicBezTo>
                    <a:pt x="44087" y="18011"/>
                    <a:pt x="45967" y="18066"/>
                    <a:pt x="47602" y="17630"/>
                  </a:cubicBezTo>
                  <a:cubicBezTo>
                    <a:pt x="49237" y="17221"/>
                    <a:pt x="50981" y="15750"/>
                    <a:pt x="50436" y="14170"/>
                  </a:cubicBezTo>
                  <a:lnTo>
                    <a:pt x="50436" y="14170"/>
                  </a:lnTo>
                  <a:cubicBezTo>
                    <a:pt x="48887" y="16051"/>
                    <a:pt x="46600" y="17124"/>
                    <a:pt x="44218" y="17124"/>
                  </a:cubicBezTo>
                  <a:cubicBezTo>
                    <a:pt x="43668" y="17124"/>
                    <a:pt x="43113" y="17066"/>
                    <a:pt x="42561" y="16949"/>
                  </a:cubicBezTo>
                  <a:cubicBezTo>
                    <a:pt x="41581" y="14960"/>
                    <a:pt x="42888" y="12480"/>
                    <a:pt x="44741" y="11227"/>
                  </a:cubicBezTo>
                  <a:cubicBezTo>
                    <a:pt x="46567" y="9946"/>
                    <a:pt x="48801" y="9428"/>
                    <a:pt x="50818" y="8502"/>
                  </a:cubicBezTo>
                  <a:cubicBezTo>
                    <a:pt x="52834" y="7548"/>
                    <a:pt x="54796" y="5859"/>
                    <a:pt x="54905" y="3625"/>
                  </a:cubicBezTo>
                  <a:lnTo>
                    <a:pt x="54905" y="3625"/>
                  </a:lnTo>
                  <a:cubicBezTo>
                    <a:pt x="53433" y="7630"/>
                    <a:pt x="47112" y="7112"/>
                    <a:pt x="44523" y="10491"/>
                  </a:cubicBezTo>
                  <a:cubicBezTo>
                    <a:pt x="46307" y="7617"/>
                    <a:pt x="46717" y="4113"/>
                    <a:pt x="45671" y="941"/>
                  </a:cubicBezTo>
                  <a:close/>
                </a:path>
              </a:pathLst>
            </a:custGeom>
            <a:solidFill>
              <a:srgbClr val="1A18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7"/>
            <p:cNvSpPr/>
            <p:nvPr/>
          </p:nvSpPr>
          <p:spPr>
            <a:xfrm>
              <a:off x="1360050" y="674575"/>
              <a:ext cx="8200" cy="21825"/>
            </a:xfrm>
            <a:custGeom>
              <a:avLst/>
              <a:gdLst/>
              <a:ahLst/>
              <a:cxnLst/>
              <a:rect l="l" t="t" r="r" b="b"/>
              <a:pathLst>
                <a:path w="328" h="873" extrusionOk="0">
                  <a:moveTo>
                    <a:pt x="0" y="0"/>
                  </a:moveTo>
                  <a:lnTo>
                    <a:pt x="0" y="0"/>
                  </a:lnTo>
                  <a:cubicBezTo>
                    <a:pt x="137" y="300"/>
                    <a:pt x="246" y="573"/>
                    <a:pt x="327" y="872"/>
                  </a:cubicBezTo>
                  <a:cubicBezTo>
                    <a:pt x="246" y="573"/>
                    <a:pt x="137" y="273"/>
                    <a:pt x="0"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7"/>
            <p:cNvSpPr/>
            <p:nvPr/>
          </p:nvSpPr>
          <p:spPr>
            <a:xfrm>
              <a:off x="1710875" y="1329200"/>
              <a:ext cx="210500" cy="251400"/>
            </a:xfrm>
            <a:custGeom>
              <a:avLst/>
              <a:gdLst/>
              <a:ahLst/>
              <a:cxnLst/>
              <a:rect l="l" t="t" r="r" b="b"/>
              <a:pathLst>
                <a:path w="8420" h="10056" extrusionOk="0">
                  <a:moveTo>
                    <a:pt x="8338" y="1"/>
                  </a:moveTo>
                  <a:cubicBezTo>
                    <a:pt x="8229" y="437"/>
                    <a:pt x="7984" y="845"/>
                    <a:pt x="7630" y="1118"/>
                  </a:cubicBezTo>
                  <a:cubicBezTo>
                    <a:pt x="7194" y="1881"/>
                    <a:pt x="6540" y="2480"/>
                    <a:pt x="5750" y="2862"/>
                  </a:cubicBezTo>
                  <a:cubicBezTo>
                    <a:pt x="4578" y="3461"/>
                    <a:pt x="3270" y="3788"/>
                    <a:pt x="2235" y="4578"/>
                  </a:cubicBezTo>
                  <a:cubicBezTo>
                    <a:pt x="600" y="5886"/>
                    <a:pt x="0" y="8093"/>
                    <a:pt x="763" y="10055"/>
                  </a:cubicBezTo>
                  <a:cubicBezTo>
                    <a:pt x="872" y="10001"/>
                    <a:pt x="981" y="9973"/>
                    <a:pt x="1090" y="9919"/>
                  </a:cubicBezTo>
                  <a:cubicBezTo>
                    <a:pt x="463" y="8039"/>
                    <a:pt x="1063" y="5941"/>
                    <a:pt x="2643" y="4687"/>
                  </a:cubicBezTo>
                  <a:cubicBezTo>
                    <a:pt x="3651" y="3924"/>
                    <a:pt x="4987" y="3597"/>
                    <a:pt x="6158" y="2998"/>
                  </a:cubicBezTo>
                  <a:cubicBezTo>
                    <a:pt x="7303" y="2398"/>
                    <a:pt x="8420" y="1309"/>
                    <a:pt x="8338"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7"/>
            <p:cNvSpPr/>
            <p:nvPr/>
          </p:nvSpPr>
          <p:spPr>
            <a:xfrm>
              <a:off x="1330075" y="696375"/>
              <a:ext cx="61325" cy="237750"/>
            </a:xfrm>
            <a:custGeom>
              <a:avLst/>
              <a:gdLst/>
              <a:ahLst/>
              <a:cxnLst/>
              <a:rect l="l" t="t" r="r" b="b"/>
              <a:pathLst>
                <a:path w="2453" h="9510" extrusionOk="0">
                  <a:moveTo>
                    <a:pt x="1526" y="0"/>
                  </a:moveTo>
                  <a:cubicBezTo>
                    <a:pt x="1717" y="736"/>
                    <a:pt x="1772" y="1499"/>
                    <a:pt x="1663" y="2235"/>
                  </a:cubicBezTo>
                  <a:cubicBezTo>
                    <a:pt x="1935" y="4796"/>
                    <a:pt x="1336" y="7330"/>
                    <a:pt x="1" y="9510"/>
                  </a:cubicBezTo>
                  <a:cubicBezTo>
                    <a:pt x="300" y="9128"/>
                    <a:pt x="655" y="8774"/>
                    <a:pt x="1036" y="8502"/>
                  </a:cubicBezTo>
                  <a:cubicBezTo>
                    <a:pt x="2289" y="5831"/>
                    <a:pt x="2453" y="2780"/>
                    <a:pt x="1526"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7"/>
            <p:cNvSpPr/>
            <p:nvPr/>
          </p:nvSpPr>
          <p:spPr>
            <a:xfrm>
              <a:off x="1733350" y="985200"/>
              <a:ext cx="700" cy="34775"/>
            </a:xfrm>
            <a:custGeom>
              <a:avLst/>
              <a:gdLst/>
              <a:ahLst/>
              <a:cxnLst/>
              <a:rect l="l" t="t" r="r" b="b"/>
              <a:pathLst>
                <a:path w="28" h="1391" extrusionOk="0">
                  <a:moveTo>
                    <a:pt x="28" y="0"/>
                  </a:moveTo>
                  <a:cubicBezTo>
                    <a:pt x="0" y="464"/>
                    <a:pt x="0" y="927"/>
                    <a:pt x="28" y="1390"/>
                  </a:cubicBezTo>
                  <a:lnTo>
                    <a:pt x="28" y="0"/>
                  </a:ln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7"/>
            <p:cNvSpPr/>
            <p:nvPr/>
          </p:nvSpPr>
          <p:spPr>
            <a:xfrm>
              <a:off x="1744925" y="1768575"/>
              <a:ext cx="96750" cy="36875"/>
            </a:xfrm>
            <a:custGeom>
              <a:avLst/>
              <a:gdLst/>
              <a:ahLst/>
              <a:cxnLst/>
              <a:rect l="l" t="t" r="r" b="b"/>
              <a:pathLst>
                <a:path w="3870" h="1475" extrusionOk="0">
                  <a:moveTo>
                    <a:pt x="3870" y="1"/>
                  </a:moveTo>
                  <a:lnTo>
                    <a:pt x="3270" y="28"/>
                  </a:lnTo>
                  <a:cubicBezTo>
                    <a:pt x="2484" y="683"/>
                    <a:pt x="1596" y="1339"/>
                    <a:pt x="584" y="1339"/>
                  </a:cubicBezTo>
                  <a:cubicBezTo>
                    <a:pt x="544" y="1339"/>
                    <a:pt x="504" y="1338"/>
                    <a:pt x="464" y="1336"/>
                  </a:cubicBezTo>
                  <a:cubicBezTo>
                    <a:pt x="300" y="1336"/>
                    <a:pt x="164" y="1308"/>
                    <a:pt x="1" y="1281"/>
                  </a:cubicBezTo>
                  <a:lnTo>
                    <a:pt x="1" y="1281"/>
                  </a:lnTo>
                  <a:cubicBezTo>
                    <a:pt x="273" y="1390"/>
                    <a:pt x="573" y="1445"/>
                    <a:pt x="873" y="1472"/>
                  </a:cubicBezTo>
                  <a:cubicBezTo>
                    <a:pt x="910" y="1474"/>
                    <a:pt x="948" y="1475"/>
                    <a:pt x="985" y="1475"/>
                  </a:cubicBezTo>
                  <a:cubicBezTo>
                    <a:pt x="2081" y="1475"/>
                    <a:pt x="3027" y="712"/>
                    <a:pt x="3870"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7"/>
            <p:cNvSpPr/>
            <p:nvPr/>
          </p:nvSpPr>
          <p:spPr>
            <a:xfrm>
              <a:off x="1256500" y="765850"/>
              <a:ext cx="343350" cy="331775"/>
            </a:xfrm>
            <a:custGeom>
              <a:avLst/>
              <a:gdLst/>
              <a:ahLst/>
              <a:cxnLst/>
              <a:rect l="l" t="t" r="r" b="b"/>
              <a:pathLst>
                <a:path w="13734" h="13271" extrusionOk="0">
                  <a:moveTo>
                    <a:pt x="13734" y="1"/>
                  </a:moveTo>
                  <a:lnTo>
                    <a:pt x="13734" y="1"/>
                  </a:lnTo>
                  <a:cubicBezTo>
                    <a:pt x="13543" y="464"/>
                    <a:pt x="13298" y="900"/>
                    <a:pt x="12971" y="1308"/>
                  </a:cubicBezTo>
                  <a:cubicBezTo>
                    <a:pt x="12317" y="2834"/>
                    <a:pt x="10791" y="4006"/>
                    <a:pt x="9238" y="4742"/>
                  </a:cubicBezTo>
                  <a:cubicBezTo>
                    <a:pt x="7222" y="5695"/>
                    <a:pt x="4960" y="6186"/>
                    <a:pt x="3134" y="7466"/>
                  </a:cubicBezTo>
                  <a:cubicBezTo>
                    <a:pt x="1309" y="8747"/>
                    <a:pt x="1" y="11227"/>
                    <a:pt x="982" y="13216"/>
                  </a:cubicBezTo>
                  <a:lnTo>
                    <a:pt x="1363" y="13270"/>
                  </a:lnTo>
                  <a:cubicBezTo>
                    <a:pt x="437" y="11281"/>
                    <a:pt x="1745" y="8856"/>
                    <a:pt x="3570" y="7603"/>
                  </a:cubicBezTo>
                  <a:cubicBezTo>
                    <a:pt x="5369" y="6349"/>
                    <a:pt x="7657" y="5832"/>
                    <a:pt x="9647" y="4878"/>
                  </a:cubicBezTo>
                  <a:cubicBezTo>
                    <a:pt x="11636" y="3924"/>
                    <a:pt x="13625" y="2235"/>
                    <a:pt x="13734"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7"/>
            <p:cNvSpPr/>
            <p:nvPr/>
          </p:nvSpPr>
          <p:spPr>
            <a:xfrm>
              <a:off x="1241525" y="1707200"/>
              <a:ext cx="386250" cy="287550"/>
            </a:xfrm>
            <a:custGeom>
              <a:avLst/>
              <a:gdLst/>
              <a:ahLst/>
              <a:cxnLst/>
              <a:rect l="l" t="t" r="r" b="b"/>
              <a:pathLst>
                <a:path w="15450" h="11502" extrusionOk="0">
                  <a:moveTo>
                    <a:pt x="14423" y="0"/>
                  </a:moveTo>
                  <a:cubicBezTo>
                    <a:pt x="13978" y="0"/>
                    <a:pt x="13557" y="141"/>
                    <a:pt x="13216" y="466"/>
                  </a:cubicBezTo>
                  <a:cubicBezTo>
                    <a:pt x="12752" y="930"/>
                    <a:pt x="12616" y="1665"/>
                    <a:pt x="12153" y="2156"/>
                  </a:cubicBezTo>
                  <a:cubicBezTo>
                    <a:pt x="10981" y="3437"/>
                    <a:pt x="8420" y="2592"/>
                    <a:pt x="7439" y="4009"/>
                  </a:cubicBezTo>
                  <a:cubicBezTo>
                    <a:pt x="7112" y="4445"/>
                    <a:pt x="7058" y="5017"/>
                    <a:pt x="6867" y="5507"/>
                  </a:cubicBezTo>
                  <a:cubicBezTo>
                    <a:pt x="5968" y="8041"/>
                    <a:pt x="2725" y="8586"/>
                    <a:pt x="55" y="8723"/>
                  </a:cubicBezTo>
                  <a:cubicBezTo>
                    <a:pt x="0" y="10085"/>
                    <a:pt x="1226" y="11175"/>
                    <a:pt x="2562" y="11502"/>
                  </a:cubicBezTo>
                  <a:cubicBezTo>
                    <a:pt x="1390" y="11066"/>
                    <a:pt x="409" y="10058"/>
                    <a:pt x="464" y="8832"/>
                  </a:cubicBezTo>
                  <a:cubicBezTo>
                    <a:pt x="3134" y="8695"/>
                    <a:pt x="6376" y="8150"/>
                    <a:pt x="7276" y="5644"/>
                  </a:cubicBezTo>
                  <a:cubicBezTo>
                    <a:pt x="7466" y="5153"/>
                    <a:pt x="7521" y="4581"/>
                    <a:pt x="7848" y="4145"/>
                  </a:cubicBezTo>
                  <a:cubicBezTo>
                    <a:pt x="8829" y="2701"/>
                    <a:pt x="11390" y="3573"/>
                    <a:pt x="12562" y="2265"/>
                  </a:cubicBezTo>
                  <a:cubicBezTo>
                    <a:pt x="13025" y="1774"/>
                    <a:pt x="13161" y="1066"/>
                    <a:pt x="13624" y="603"/>
                  </a:cubicBezTo>
                  <a:cubicBezTo>
                    <a:pt x="13962" y="284"/>
                    <a:pt x="14403" y="120"/>
                    <a:pt x="14850" y="120"/>
                  </a:cubicBezTo>
                  <a:cubicBezTo>
                    <a:pt x="15052" y="120"/>
                    <a:pt x="15255" y="153"/>
                    <a:pt x="15450" y="221"/>
                  </a:cubicBezTo>
                  <a:cubicBezTo>
                    <a:pt x="15110" y="80"/>
                    <a:pt x="14760" y="0"/>
                    <a:pt x="14423"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7"/>
            <p:cNvSpPr/>
            <p:nvPr/>
          </p:nvSpPr>
          <p:spPr>
            <a:xfrm>
              <a:off x="1723800" y="1019950"/>
              <a:ext cx="81100" cy="418275"/>
            </a:xfrm>
            <a:custGeom>
              <a:avLst/>
              <a:gdLst/>
              <a:ahLst/>
              <a:cxnLst/>
              <a:rect l="l" t="t" r="r" b="b"/>
              <a:pathLst>
                <a:path w="3244" h="16731" extrusionOk="0">
                  <a:moveTo>
                    <a:pt x="410" y="0"/>
                  </a:moveTo>
                  <a:cubicBezTo>
                    <a:pt x="410" y="1035"/>
                    <a:pt x="410" y="2044"/>
                    <a:pt x="382" y="3052"/>
                  </a:cubicBezTo>
                  <a:cubicBezTo>
                    <a:pt x="600" y="4196"/>
                    <a:pt x="982" y="5286"/>
                    <a:pt x="1445" y="6349"/>
                  </a:cubicBezTo>
                  <a:cubicBezTo>
                    <a:pt x="1854" y="7139"/>
                    <a:pt x="2181" y="7984"/>
                    <a:pt x="2399" y="8856"/>
                  </a:cubicBezTo>
                  <a:cubicBezTo>
                    <a:pt x="2907" y="11528"/>
                    <a:pt x="950" y="13965"/>
                    <a:pt x="52" y="16577"/>
                  </a:cubicBezTo>
                  <a:lnTo>
                    <a:pt x="52" y="16577"/>
                  </a:lnTo>
                  <a:cubicBezTo>
                    <a:pt x="229" y="16103"/>
                    <a:pt x="538" y="15721"/>
                    <a:pt x="982" y="15450"/>
                  </a:cubicBezTo>
                  <a:cubicBezTo>
                    <a:pt x="1936" y="13297"/>
                    <a:pt x="3243" y="11226"/>
                    <a:pt x="2807" y="8992"/>
                  </a:cubicBezTo>
                  <a:cubicBezTo>
                    <a:pt x="2644" y="8093"/>
                    <a:pt x="2208" y="7302"/>
                    <a:pt x="1854" y="6485"/>
                  </a:cubicBezTo>
                  <a:cubicBezTo>
                    <a:pt x="955" y="4441"/>
                    <a:pt x="464" y="2234"/>
                    <a:pt x="410" y="0"/>
                  </a:cubicBezTo>
                  <a:close/>
                  <a:moveTo>
                    <a:pt x="52" y="16577"/>
                  </a:moveTo>
                  <a:cubicBezTo>
                    <a:pt x="34" y="16627"/>
                    <a:pt x="17" y="16678"/>
                    <a:pt x="1" y="16730"/>
                  </a:cubicBezTo>
                  <a:cubicBezTo>
                    <a:pt x="18" y="16679"/>
                    <a:pt x="35" y="16628"/>
                    <a:pt x="52" y="16577"/>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7"/>
            <p:cNvSpPr/>
            <p:nvPr/>
          </p:nvSpPr>
          <p:spPr>
            <a:xfrm>
              <a:off x="1949975" y="1673900"/>
              <a:ext cx="173725" cy="235025"/>
            </a:xfrm>
            <a:custGeom>
              <a:avLst/>
              <a:gdLst/>
              <a:ahLst/>
              <a:cxnLst/>
              <a:rect l="l" t="t" r="r" b="b"/>
              <a:pathLst>
                <a:path w="6949" h="9401" extrusionOk="0">
                  <a:moveTo>
                    <a:pt x="627" y="0"/>
                  </a:moveTo>
                  <a:lnTo>
                    <a:pt x="627" y="0"/>
                  </a:lnTo>
                  <a:cubicBezTo>
                    <a:pt x="0" y="4087"/>
                    <a:pt x="3025" y="8256"/>
                    <a:pt x="6949" y="9401"/>
                  </a:cubicBezTo>
                  <a:cubicBezTo>
                    <a:pt x="3243" y="8093"/>
                    <a:pt x="463" y="4087"/>
                    <a:pt x="1036" y="136"/>
                  </a:cubicBezTo>
                  <a:lnTo>
                    <a:pt x="1036" y="136"/>
                  </a:lnTo>
                  <a:cubicBezTo>
                    <a:pt x="1717" y="273"/>
                    <a:pt x="2398" y="463"/>
                    <a:pt x="3079" y="654"/>
                  </a:cubicBezTo>
                  <a:cubicBezTo>
                    <a:pt x="2289" y="382"/>
                    <a:pt x="1444" y="191"/>
                    <a:pt x="627"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7"/>
            <p:cNvSpPr/>
            <p:nvPr/>
          </p:nvSpPr>
          <p:spPr>
            <a:xfrm>
              <a:off x="1688400" y="1690675"/>
              <a:ext cx="200975" cy="69750"/>
            </a:xfrm>
            <a:custGeom>
              <a:avLst/>
              <a:gdLst/>
              <a:ahLst/>
              <a:cxnLst/>
              <a:rect l="l" t="t" r="r" b="b"/>
              <a:pathLst>
                <a:path w="8039" h="2790" extrusionOk="0">
                  <a:moveTo>
                    <a:pt x="4848" y="0"/>
                  </a:moveTo>
                  <a:cubicBezTo>
                    <a:pt x="3224" y="0"/>
                    <a:pt x="1599" y="61"/>
                    <a:pt x="0" y="174"/>
                  </a:cubicBezTo>
                  <a:cubicBezTo>
                    <a:pt x="82" y="1345"/>
                    <a:pt x="1090" y="2299"/>
                    <a:pt x="2207" y="2708"/>
                  </a:cubicBezTo>
                  <a:cubicBezTo>
                    <a:pt x="2289" y="2735"/>
                    <a:pt x="2398" y="2762"/>
                    <a:pt x="2507" y="2790"/>
                  </a:cubicBezTo>
                  <a:cubicBezTo>
                    <a:pt x="1417" y="2381"/>
                    <a:pt x="491" y="1454"/>
                    <a:pt x="409" y="310"/>
                  </a:cubicBezTo>
                  <a:cubicBezTo>
                    <a:pt x="2008" y="197"/>
                    <a:pt x="3633" y="136"/>
                    <a:pt x="5257" y="136"/>
                  </a:cubicBezTo>
                  <a:cubicBezTo>
                    <a:pt x="5985" y="136"/>
                    <a:pt x="6713" y="148"/>
                    <a:pt x="7439" y="174"/>
                  </a:cubicBezTo>
                  <a:cubicBezTo>
                    <a:pt x="7629" y="174"/>
                    <a:pt x="7820" y="201"/>
                    <a:pt x="8038" y="228"/>
                  </a:cubicBezTo>
                  <a:cubicBezTo>
                    <a:pt x="7711" y="92"/>
                    <a:pt x="7357" y="38"/>
                    <a:pt x="7030" y="38"/>
                  </a:cubicBezTo>
                  <a:cubicBezTo>
                    <a:pt x="6305" y="12"/>
                    <a:pt x="5577" y="0"/>
                    <a:pt x="4848"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7"/>
            <p:cNvSpPr/>
            <p:nvPr/>
          </p:nvSpPr>
          <p:spPr>
            <a:xfrm>
              <a:off x="1363450" y="1981100"/>
              <a:ext cx="178500" cy="102225"/>
            </a:xfrm>
            <a:custGeom>
              <a:avLst/>
              <a:gdLst/>
              <a:ahLst/>
              <a:cxnLst/>
              <a:rect l="l" t="t" r="r" b="b"/>
              <a:pathLst>
                <a:path w="7140" h="4089" extrusionOk="0">
                  <a:moveTo>
                    <a:pt x="6486" y="1"/>
                  </a:moveTo>
                  <a:lnTo>
                    <a:pt x="6731" y="110"/>
                  </a:lnTo>
                  <a:lnTo>
                    <a:pt x="1" y="1173"/>
                  </a:lnTo>
                  <a:cubicBezTo>
                    <a:pt x="1772" y="1718"/>
                    <a:pt x="3270" y="2862"/>
                    <a:pt x="4933" y="3652"/>
                  </a:cubicBezTo>
                  <a:cubicBezTo>
                    <a:pt x="5341" y="3816"/>
                    <a:pt x="5723" y="3979"/>
                    <a:pt x="6132" y="4088"/>
                  </a:cubicBezTo>
                  <a:cubicBezTo>
                    <a:pt x="5859" y="4006"/>
                    <a:pt x="5614" y="3897"/>
                    <a:pt x="5341" y="3761"/>
                  </a:cubicBezTo>
                  <a:cubicBezTo>
                    <a:pt x="3679" y="2998"/>
                    <a:pt x="2181" y="1827"/>
                    <a:pt x="409" y="1282"/>
                  </a:cubicBezTo>
                  <a:lnTo>
                    <a:pt x="7140" y="219"/>
                  </a:lnTo>
                  <a:cubicBezTo>
                    <a:pt x="6922" y="137"/>
                    <a:pt x="6731" y="55"/>
                    <a:pt x="6486"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7"/>
            <p:cNvSpPr/>
            <p:nvPr/>
          </p:nvSpPr>
          <p:spPr>
            <a:xfrm>
              <a:off x="2084175" y="1598950"/>
              <a:ext cx="134900" cy="258900"/>
            </a:xfrm>
            <a:custGeom>
              <a:avLst/>
              <a:gdLst/>
              <a:ahLst/>
              <a:cxnLst/>
              <a:rect l="l" t="t" r="r" b="b"/>
              <a:pathLst>
                <a:path w="5396" h="10356" extrusionOk="0">
                  <a:moveTo>
                    <a:pt x="3624" y="1"/>
                  </a:moveTo>
                  <a:lnTo>
                    <a:pt x="3624" y="1"/>
                  </a:lnTo>
                  <a:cubicBezTo>
                    <a:pt x="3433" y="83"/>
                    <a:pt x="3215" y="137"/>
                    <a:pt x="3025" y="192"/>
                  </a:cubicBezTo>
                  <a:cubicBezTo>
                    <a:pt x="2373" y="1130"/>
                    <a:pt x="1298" y="1694"/>
                    <a:pt x="157" y="1694"/>
                  </a:cubicBezTo>
                  <a:cubicBezTo>
                    <a:pt x="105" y="1694"/>
                    <a:pt x="53" y="1693"/>
                    <a:pt x="0" y="1690"/>
                  </a:cubicBezTo>
                  <a:lnTo>
                    <a:pt x="0" y="1690"/>
                  </a:lnTo>
                  <a:cubicBezTo>
                    <a:pt x="2561" y="3897"/>
                    <a:pt x="4305" y="6895"/>
                    <a:pt x="4959" y="10246"/>
                  </a:cubicBezTo>
                  <a:cubicBezTo>
                    <a:pt x="4878" y="10219"/>
                    <a:pt x="4796" y="10219"/>
                    <a:pt x="4714" y="10192"/>
                  </a:cubicBezTo>
                  <a:lnTo>
                    <a:pt x="4714" y="10192"/>
                  </a:lnTo>
                  <a:cubicBezTo>
                    <a:pt x="4932" y="10301"/>
                    <a:pt x="5150" y="10355"/>
                    <a:pt x="5395" y="10355"/>
                  </a:cubicBezTo>
                  <a:cubicBezTo>
                    <a:pt x="4741" y="7031"/>
                    <a:pt x="2970" y="4034"/>
                    <a:pt x="409" y="1826"/>
                  </a:cubicBezTo>
                  <a:lnTo>
                    <a:pt x="409" y="1826"/>
                  </a:lnTo>
                  <a:cubicBezTo>
                    <a:pt x="457" y="1828"/>
                    <a:pt x="505" y="1829"/>
                    <a:pt x="553" y="1829"/>
                  </a:cubicBezTo>
                  <a:cubicBezTo>
                    <a:pt x="1833" y="1829"/>
                    <a:pt x="3020" y="1130"/>
                    <a:pt x="3624"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7"/>
            <p:cNvSpPr/>
            <p:nvPr/>
          </p:nvSpPr>
          <p:spPr>
            <a:xfrm>
              <a:off x="1703375" y="1271300"/>
              <a:ext cx="13650" cy="77675"/>
            </a:xfrm>
            <a:custGeom>
              <a:avLst/>
              <a:gdLst/>
              <a:ahLst/>
              <a:cxnLst/>
              <a:rect l="l" t="t" r="r" b="b"/>
              <a:pathLst>
                <a:path w="546" h="3107" extrusionOk="0">
                  <a:moveTo>
                    <a:pt x="82" y="1"/>
                  </a:moveTo>
                  <a:cubicBezTo>
                    <a:pt x="55" y="246"/>
                    <a:pt x="28" y="491"/>
                    <a:pt x="0" y="736"/>
                  </a:cubicBezTo>
                  <a:cubicBezTo>
                    <a:pt x="218" y="1499"/>
                    <a:pt x="273" y="2317"/>
                    <a:pt x="137" y="3107"/>
                  </a:cubicBezTo>
                  <a:cubicBezTo>
                    <a:pt x="300" y="2535"/>
                    <a:pt x="436" y="1990"/>
                    <a:pt x="545" y="1417"/>
                  </a:cubicBezTo>
                  <a:cubicBezTo>
                    <a:pt x="464" y="927"/>
                    <a:pt x="300" y="464"/>
                    <a:pt x="82"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7"/>
            <p:cNvSpPr/>
            <p:nvPr/>
          </p:nvSpPr>
          <p:spPr>
            <a:xfrm>
              <a:off x="1166600" y="1028800"/>
              <a:ext cx="335850" cy="338575"/>
            </a:xfrm>
            <a:custGeom>
              <a:avLst/>
              <a:gdLst/>
              <a:ahLst/>
              <a:cxnLst/>
              <a:rect l="l" t="t" r="r" b="b"/>
              <a:pathLst>
                <a:path w="13434" h="13543" extrusionOk="0">
                  <a:moveTo>
                    <a:pt x="12861" y="0"/>
                  </a:moveTo>
                  <a:lnTo>
                    <a:pt x="12861" y="0"/>
                  </a:lnTo>
                  <a:cubicBezTo>
                    <a:pt x="12752" y="136"/>
                    <a:pt x="12643" y="245"/>
                    <a:pt x="12561" y="382"/>
                  </a:cubicBezTo>
                  <a:cubicBezTo>
                    <a:pt x="12616" y="1771"/>
                    <a:pt x="11090" y="2998"/>
                    <a:pt x="9619" y="3352"/>
                  </a:cubicBezTo>
                  <a:cubicBezTo>
                    <a:pt x="7984" y="3760"/>
                    <a:pt x="6104" y="3733"/>
                    <a:pt x="4850" y="4823"/>
                  </a:cubicBezTo>
                  <a:cubicBezTo>
                    <a:pt x="4251" y="5423"/>
                    <a:pt x="3760" y="6131"/>
                    <a:pt x="3433" y="6894"/>
                  </a:cubicBezTo>
                  <a:cubicBezTo>
                    <a:pt x="2289" y="9101"/>
                    <a:pt x="1172" y="11335"/>
                    <a:pt x="0" y="13543"/>
                  </a:cubicBezTo>
                  <a:cubicBezTo>
                    <a:pt x="245" y="13270"/>
                    <a:pt x="518" y="13052"/>
                    <a:pt x="817" y="12861"/>
                  </a:cubicBezTo>
                  <a:lnTo>
                    <a:pt x="3842" y="7003"/>
                  </a:lnTo>
                  <a:cubicBezTo>
                    <a:pt x="4169" y="6240"/>
                    <a:pt x="4659" y="5559"/>
                    <a:pt x="5259" y="4959"/>
                  </a:cubicBezTo>
                  <a:cubicBezTo>
                    <a:pt x="6512" y="3869"/>
                    <a:pt x="8392" y="3897"/>
                    <a:pt x="10027" y="3488"/>
                  </a:cubicBezTo>
                  <a:cubicBezTo>
                    <a:pt x="11635" y="3079"/>
                    <a:pt x="13433" y="1608"/>
                    <a:pt x="12861"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7"/>
            <p:cNvSpPr/>
            <p:nvPr/>
          </p:nvSpPr>
          <p:spPr>
            <a:xfrm>
              <a:off x="1577350" y="1090775"/>
              <a:ext cx="92675" cy="47725"/>
            </a:xfrm>
            <a:custGeom>
              <a:avLst/>
              <a:gdLst/>
              <a:ahLst/>
              <a:cxnLst/>
              <a:rect l="l" t="t" r="r" b="b"/>
              <a:pathLst>
                <a:path w="3707" h="1909" extrusionOk="0">
                  <a:moveTo>
                    <a:pt x="28" y="1"/>
                  </a:moveTo>
                  <a:cubicBezTo>
                    <a:pt x="1" y="28"/>
                    <a:pt x="1" y="83"/>
                    <a:pt x="1" y="110"/>
                  </a:cubicBezTo>
                  <a:cubicBezTo>
                    <a:pt x="1145" y="873"/>
                    <a:pt x="2398" y="1472"/>
                    <a:pt x="3706" y="1908"/>
                  </a:cubicBezTo>
                  <a:cubicBezTo>
                    <a:pt x="2398" y="1445"/>
                    <a:pt x="1145" y="791"/>
                    <a:pt x="28"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7"/>
            <p:cNvSpPr/>
            <p:nvPr/>
          </p:nvSpPr>
          <p:spPr>
            <a:xfrm>
              <a:off x="1053500" y="1580575"/>
              <a:ext cx="190775" cy="290200"/>
            </a:xfrm>
            <a:custGeom>
              <a:avLst/>
              <a:gdLst/>
              <a:ahLst/>
              <a:cxnLst/>
              <a:rect l="l" t="t" r="r" b="b"/>
              <a:pathLst>
                <a:path w="7631" h="11608" extrusionOk="0">
                  <a:moveTo>
                    <a:pt x="7004" y="0"/>
                  </a:moveTo>
                  <a:lnTo>
                    <a:pt x="7004" y="0"/>
                  </a:lnTo>
                  <a:cubicBezTo>
                    <a:pt x="6949" y="164"/>
                    <a:pt x="6867" y="327"/>
                    <a:pt x="6813" y="491"/>
                  </a:cubicBezTo>
                  <a:cubicBezTo>
                    <a:pt x="6867" y="1335"/>
                    <a:pt x="6186" y="2262"/>
                    <a:pt x="5369" y="2698"/>
                  </a:cubicBezTo>
                  <a:cubicBezTo>
                    <a:pt x="4361" y="3243"/>
                    <a:pt x="3134" y="3406"/>
                    <a:pt x="2181" y="4087"/>
                  </a:cubicBezTo>
                  <a:cubicBezTo>
                    <a:pt x="1" y="5695"/>
                    <a:pt x="519" y="9019"/>
                    <a:pt x="1254" y="11608"/>
                  </a:cubicBezTo>
                  <a:cubicBezTo>
                    <a:pt x="1336" y="11444"/>
                    <a:pt x="1418" y="11308"/>
                    <a:pt x="1500" y="11172"/>
                  </a:cubicBezTo>
                  <a:cubicBezTo>
                    <a:pt x="873" y="8665"/>
                    <a:pt x="573" y="5722"/>
                    <a:pt x="2589" y="4224"/>
                  </a:cubicBezTo>
                  <a:cubicBezTo>
                    <a:pt x="3543" y="3542"/>
                    <a:pt x="4769" y="3379"/>
                    <a:pt x="5777" y="2834"/>
                  </a:cubicBezTo>
                  <a:cubicBezTo>
                    <a:pt x="6813" y="2289"/>
                    <a:pt x="7630" y="954"/>
                    <a:pt x="7004"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7"/>
            <p:cNvSpPr/>
            <p:nvPr/>
          </p:nvSpPr>
          <p:spPr>
            <a:xfrm>
              <a:off x="956775" y="1289700"/>
              <a:ext cx="489800" cy="435300"/>
            </a:xfrm>
            <a:custGeom>
              <a:avLst/>
              <a:gdLst/>
              <a:ahLst/>
              <a:cxnLst/>
              <a:rect l="l" t="t" r="r" b="b"/>
              <a:pathLst>
                <a:path w="19592" h="17412" extrusionOk="0">
                  <a:moveTo>
                    <a:pt x="19592" y="0"/>
                  </a:moveTo>
                  <a:lnTo>
                    <a:pt x="19592" y="0"/>
                  </a:lnTo>
                  <a:cubicBezTo>
                    <a:pt x="19401" y="164"/>
                    <a:pt x="19211" y="327"/>
                    <a:pt x="19020" y="463"/>
                  </a:cubicBezTo>
                  <a:cubicBezTo>
                    <a:pt x="18448" y="1771"/>
                    <a:pt x="16567" y="2235"/>
                    <a:pt x="15069" y="2507"/>
                  </a:cubicBezTo>
                  <a:cubicBezTo>
                    <a:pt x="11581" y="3107"/>
                    <a:pt x="8230" y="4196"/>
                    <a:pt x="5069" y="5750"/>
                  </a:cubicBezTo>
                  <a:cubicBezTo>
                    <a:pt x="4142" y="6186"/>
                    <a:pt x="3189" y="6730"/>
                    <a:pt x="2725" y="7630"/>
                  </a:cubicBezTo>
                  <a:cubicBezTo>
                    <a:pt x="2235" y="8529"/>
                    <a:pt x="2344" y="9701"/>
                    <a:pt x="2153" y="10763"/>
                  </a:cubicBezTo>
                  <a:cubicBezTo>
                    <a:pt x="1772" y="13052"/>
                    <a:pt x="1" y="15450"/>
                    <a:pt x="1227" y="17412"/>
                  </a:cubicBezTo>
                  <a:cubicBezTo>
                    <a:pt x="1254" y="17275"/>
                    <a:pt x="1336" y="17139"/>
                    <a:pt x="1390" y="17003"/>
                  </a:cubicBezTo>
                  <a:cubicBezTo>
                    <a:pt x="709" y="15123"/>
                    <a:pt x="2208" y="12943"/>
                    <a:pt x="2562" y="10872"/>
                  </a:cubicBezTo>
                  <a:cubicBezTo>
                    <a:pt x="2753" y="9810"/>
                    <a:pt x="2644" y="8692"/>
                    <a:pt x="3134" y="7739"/>
                  </a:cubicBezTo>
                  <a:cubicBezTo>
                    <a:pt x="3625" y="6812"/>
                    <a:pt x="4551" y="6322"/>
                    <a:pt x="5478" y="5859"/>
                  </a:cubicBezTo>
                  <a:cubicBezTo>
                    <a:pt x="8638" y="4305"/>
                    <a:pt x="11990" y="3216"/>
                    <a:pt x="15478" y="2643"/>
                  </a:cubicBezTo>
                  <a:cubicBezTo>
                    <a:pt x="17194" y="2344"/>
                    <a:pt x="19401" y="1744"/>
                    <a:pt x="19592"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7"/>
            <p:cNvSpPr/>
            <p:nvPr/>
          </p:nvSpPr>
          <p:spPr>
            <a:xfrm>
              <a:off x="1746300" y="2004950"/>
              <a:ext cx="85175" cy="81100"/>
            </a:xfrm>
            <a:custGeom>
              <a:avLst/>
              <a:gdLst/>
              <a:ahLst/>
              <a:cxnLst/>
              <a:rect l="l" t="t" r="r" b="b"/>
              <a:pathLst>
                <a:path w="3407" h="3244" extrusionOk="0">
                  <a:moveTo>
                    <a:pt x="3243" y="1"/>
                  </a:moveTo>
                  <a:cubicBezTo>
                    <a:pt x="2044" y="818"/>
                    <a:pt x="954" y="1799"/>
                    <a:pt x="0" y="2889"/>
                  </a:cubicBezTo>
                  <a:cubicBezTo>
                    <a:pt x="27" y="3025"/>
                    <a:pt x="109" y="3134"/>
                    <a:pt x="218" y="3243"/>
                  </a:cubicBezTo>
                  <a:cubicBezTo>
                    <a:pt x="1145" y="2126"/>
                    <a:pt x="2234" y="1145"/>
                    <a:pt x="3406" y="328"/>
                  </a:cubicBezTo>
                  <a:cubicBezTo>
                    <a:pt x="3379" y="219"/>
                    <a:pt x="3297" y="110"/>
                    <a:pt x="3243"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7"/>
            <p:cNvSpPr/>
            <p:nvPr/>
          </p:nvSpPr>
          <p:spPr>
            <a:xfrm>
              <a:off x="1373675" y="2058775"/>
              <a:ext cx="107650" cy="290000"/>
            </a:xfrm>
            <a:custGeom>
              <a:avLst/>
              <a:gdLst/>
              <a:ahLst/>
              <a:cxnLst/>
              <a:rect l="l" t="t" r="r" b="b"/>
              <a:pathLst>
                <a:path w="4306" h="11600" extrusionOk="0">
                  <a:moveTo>
                    <a:pt x="0" y="0"/>
                  </a:moveTo>
                  <a:lnTo>
                    <a:pt x="981" y="5722"/>
                  </a:lnTo>
                  <a:cubicBezTo>
                    <a:pt x="1363" y="7875"/>
                    <a:pt x="1935" y="10327"/>
                    <a:pt x="3870" y="11363"/>
                  </a:cubicBezTo>
                  <a:cubicBezTo>
                    <a:pt x="3655" y="11429"/>
                    <a:pt x="3421" y="11465"/>
                    <a:pt x="3184" y="11465"/>
                  </a:cubicBezTo>
                  <a:cubicBezTo>
                    <a:pt x="3030" y="11465"/>
                    <a:pt x="2876" y="11449"/>
                    <a:pt x="2725" y="11417"/>
                  </a:cubicBezTo>
                  <a:lnTo>
                    <a:pt x="2725" y="11417"/>
                  </a:lnTo>
                  <a:cubicBezTo>
                    <a:pt x="2995" y="11537"/>
                    <a:pt x="3289" y="11599"/>
                    <a:pt x="3586" y="11599"/>
                  </a:cubicBezTo>
                  <a:cubicBezTo>
                    <a:pt x="3828" y="11599"/>
                    <a:pt x="4073" y="11557"/>
                    <a:pt x="4306" y="11472"/>
                  </a:cubicBezTo>
                  <a:cubicBezTo>
                    <a:pt x="2344" y="10436"/>
                    <a:pt x="1772" y="7984"/>
                    <a:pt x="1390" y="5831"/>
                  </a:cubicBezTo>
                  <a:lnTo>
                    <a:pt x="436" y="327"/>
                  </a:lnTo>
                  <a:cubicBezTo>
                    <a:pt x="300" y="218"/>
                    <a:pt x="137" y="109"/>
                    <a:pt x="0"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7"/>
            <p:cNvSpPr/>
            <p:nvPr/>
          </p:nvSpPr>
          <p:spPr>
            <a:xfrm>
              <a:off x="471075" y="2025575"/>
              <a:ext cx="709175" cy="563200"/>
            </a:xfrm>
            <a:custGeom>
              <a:avLst/>
              <a:gdLst/>
              <a:ahLst/>
              <a:cxnLst/>
              <a:rect l="l" t="t" r="r" b="b"/>
              <a:pathLst>
                <a:path w="28367" h="22528" extrusionOk="0">
                  <a:moveTo>
                    <a:pt x="27236" y="0"/>
                  </a:moveTo>
                  <a:cubicBezTo>
                    <a:pt x="26683" y="0"/>
                    <a:pt x="26162" y="171"/>
                    <a:pt x="25805" y="593"/>
                  </a:cubicBezTo>
                  <a:lnTo>
                    <a:pt x="25341" y="4462"/>
                  </a:lnTo>
                  <a:cubicBezTo>
                    <a:pt x="23843" y="4598"/>
                    <a:pt x="23707" y="6669"/>
                    <a:pt x="23162" y="8086"/>
                  </a:cubicBezTo>
                  <a:cubicBezTo>
                    <a:pt x="22780" y="8876"/>
                    <a:pt x="22262" y="9612"/>
                    <a:pt x="21636" y="10238"/>
                  </a:cubicBezTo>
                  <a:cubicBezTo>
                    <a:pt x="18911" y="13317"/>
                    <a:pt x="16104" y="16396"/>
                    <a:pt x="12562" y="18467"/>
                  </a:cubicBezTo>
                  <a:cubicBezTo>
                    <a:pt x="8747" y="20702"/>
                    <a:pt x="4333" y="21546"/>
                    <a:pt x="1" y="22336"/>
                  </a:cubicBezTo>
                  <a:lnTo>
                    <a:pt x="1" y="22527"/>
                  </a:lnTo>
                  <a:cubicBezTo>
                    <a:pt x="4469" y="21737"/>
                    <a:pt x="9047" y="20892"/>
                    <a:pt x="12971" y="18603"/>
                  </a:cubicBezTo>
                  <a:cubicBezTo>
                    <a:pt x="16513" y="16533"/>
                    <a:pt x="19292" y="13426"/>
                    <a:pt x="22044" y="10375"/>
                  </a:cubicBezTo>
                  <a:cubicBezTo>
                    <a:pt x="22671" y="9748"/>
                    <a:pt x="23189" y="9012"/>
                    <a:pt x="23543" y="8195"/>
                  </a:cubicBezTo>
                  <a:cubicBezTo>
                    <a:pt x="24115" y="6805"/>
                    <a:pt x="24224" y="4707"/>
                    <a:pt x="25750" y="4571"/>
                  </a:cubicBezTo>
                  <a:lnTo>
                    <a:pt x="26186" y="702"/>
                  </a:lnTo>
                  <a:cubicBezTo>
                    <a:pt x="26545" y="286"/>
                    <a:pt x="27060" y="120"/>
                    <a:pt x="27615" y="120"/>
                  </a:cubicBezTo>
                  <a:cubicBezTo>
                    <a:pt x="27861" y="120"/>
                    <a:pt x="28115" y="152"/>
                    <a:pt x="28366" y="211"/>
                  </a:cubicBezTo>
                  <a:cubicBezTo>
                    <a:pt x="28002" y="79"/>
                    <a:pt x="27612" y="0"/>
                    <a:pt x="27236"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7"/>
            <p:cNvSpPr/>
            <p:nvPr/>
          </p:nvSpPr>
          <p:spPr>
            <a:xfrm>
              <a:off x="1448600" y="2081925"/>
              <a:ext cx="171000" cy="27500"/>
            </a:xfrm>
            <a:custGeom>
              <a:avLst/>
              <a:gdLst/>
              <a:ahLst/>
              <a:cxnLst/>
              <a:rect l="l" t="t" r="r" b="b"/>
              <a:pathLst>
                <a:path w="6840" h="1100" extrusionOk="0">
                  <a:moveTo>
                    <a:pt x="6840" y="1"/>
                  </a:moveTo>
                  <a:cubicBezTo>
                    <a:pt x="6350" y="273"/>
                    <a:pt x="5805" y="409"/>
                    <a:pt x="5260" y="437"/>
                  </a:cubicBezTo>
                  <a:cubicBezTo>
                    <a:pt x="4302" y="792"/>
                    <a:pt x="3291" y="972"/>
                    <a:pt x="2283" y="972"/>
                  </a:cubicBezTo>
                  <a:cubicBezTo>
                    <a:pt x="1513" y="972"/>
                    <a:pt x="744" y="867"/>
                    <a:pt x="1" y="655"/>
                  </a:cubicBezTo>
                  <a:lnTo>
                    <a:pt x="1" y="655"/>
                  </a:lnTo>
                  <a:cubicBezTo>
                    <a:pt x="880" y="951"/>
                    <a:pt x="1797" y="1100"/>
                    <a:pt x="2710" y="1100"/>
                  </a:cubicBezTo>
                  <a:cubicBezTo>
                    <a:pt x="4146" y="1100"/>
                    <a:pt x="5574" y="733"/>
                    <a:pt x="6840"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7"/>
            <p:cNvSpPr/>
            <p:nvPr/>
          </p:nvSpPr>
          <p:spPr>
            <a:xfrm>
              <a:off x="242875" y="1130975"/>
              <a:ext cx="81775" cy="158050"/>
            </a:xfrm>
            <a:custGeom>
              <a:avLst/>
              <a:gdLst/>
              <a:ahLst/>
              <a:cxnLst/>
              <a:rect l="l" t="t" r="r" b="b"/>
              <a:pathLst>
                <a:path w="3271" h="6322" extrusionOk="0">
                  <a:moveTo>
                    <a:pt x="491" y="0"/>
                  </a:moveTo>
                  <a:lnTo>
                    <a:pt x="491" y="0"/>
                  </a:lnTo>
                  <a:cubicBezTo>
                    <a:pt x="300" y="300"/>
                    <a:pt x="164" y="627"/>
                    <a:pt x="55" y="954"/>
                  </a:cubicBezTo>
                  <a:cubicBezTo>
                    <a:pt x="1" y="2208"/>
                    <a:pt x="300" y="3434"/>
                    <a:pt x="900" y="4551"/>
                  </a:cubicBezTo>
                  <a:cubicBezTo>
                    <a:pt x="1418" y="5423"/>
                    <a:pt x="2290" y="6050"/>
                    <a:pt x="3270" y="6322"/>
                  </a:cubicBezTo>
                  <a:cubicBezTo>
                    <a:pt x="2453" y="5995"/>
                    <a:pt x="1772" y="5423"/>
                    <a:pt x="1309" y="4660"/>
                  </a:cubicBezTo>
                  <a:cubicBezTo>
                    <a:pt x="491" y="3297"/>
                    <a:pt x="409" y="1608"/>
                    <a:pt x="491"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7"/>
            <p:cNvSpPr/>
            <p:nvPr/>
          </p:nvSpPr>
          <p:spPr>
            <a:xfrm>
              <a:off x="2069175" y="1915725"/>
              <a:ext cx="121975" cy="12375"/>
            </a:xfrm>
            <a:custGeom>
              <a:avLst/>
              <a:gdLst/>
              <a:ahLst/>
              <a:cxnLst/>
              <a:rect l="l" t="t" r="r" b="b"/>
              <a:pathLst>
                <a:path w="4879" h="495" extrusionOk="0">
                  <a:moveTo>
                    <a:pt x="1" y="0"/>
                  </a:moveTo>
                  <a:lnTo>
                    <a:pt x="1" y="0"/>
                  </a:lnTo>
                  <a:cubicBezTo>
                    <a:pt x="855" y="330"/>
                    <a:pt x="1759" y="495"/>
                    <a:pt x="2666" y="495"/>
                  </a:cubicBezTo>
                  <a:cubicBezTo>
                    <a:pt x="3409" y="495"/>
                    <a:pt x="4155" y="384"/>
                    <a:pt x="4878" y="164"/>
                  </a:cubicBezTo>
                  <a:cubicBezTo>
                    <a:pt x="4606" y="164"/>
                    <a:pt x="4360" y="164"/>
                    <a:pt x="4088" y="136"/>
                  </a:cubicBezTo>
                  <a:cubicBezTo>
                    <a:pt x="3495" y="279"/>
                    <a:pt x="2891" y="349"/>
                    <a:pt x="2291" y="349"/>
                  </a:cubicBezTo>
                  <a:cubicBezTo>
                    <a:pt x="1512" y="349"/>
                    <a:pt x="739" y="231"/>
                    <a:pt x="1"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7"/>
            <p:cNvSpPr/>
            <p:nvPr/>
          </p:nvSpPr>
          <p:spPr>
            <a:xfrm>
              <a:off x="319850" y="1105100"/>
              <a:ext cx="199625" cy="250700"/>
            </a:xfrm>
            <a:custGeom>
              <a:avLst/>
              <a:gdLst/>
              <a:ahLst/>
              <a:cxnLst/>
              <a:rect l="l" t="t" r="r" b="b"/>
              <a:pathLst>
                <a:path w="7985" h="10028" extrusionOk="0">
                  <a:moveTo>
                    <a:pt x="1" y="0"/>
                  </a:moveTo>
                  <a:lnTo>
                    <a:pt x="110" y="327"/>
                  </a:lnTo>
                  <a:cubicBezTo>
                    <a:pt x="1581" y="1744"/>
                    <a:pt x="2453" y="3651"/>
                    <a:pt x="2562" y="5695"/>
                  </a:cubicBezTo>
                  <a:cubicBezTo>
                    <a:pt x="2589" y="6294"/>
                    <a:pt x="2562" y="6948"/>
                    <a:pt x="2916" y="7466"/>
                  </a:cubicBezTo>
                  <a:cubicBezTo>
                    <a:pt x="3243" y="7875"/>
                    <a:pt x="3679" y="8174"/>
                    <a:pt x="4197" y="8338"/>
                  </a:cubicBezTo>
                  <a:lnTo>
                    <a:pt x="7984" y="10027"/>
                  </a:lnTo>
                  <a:lnTo>
                    <a:pt x="7957" y="9973"/>
                  </a:lnTo>
                  <a:lnTo>
                    <a:pt x="4606" y="8501"/>
                  </a:lnTo>
                  <a:cubicBezTo>
                    <a:pt x="4088" y="8311"/>
                    <a:pt x="3652" y="8011"/>
                    <a:pt x="3325" y="7602"/>
                  </a:cubicBezTo>
                  <a:cubicBezTo>
                    <a:pt x="2971" y="7085"/>
                    <a:pt x="2998" y="6431"/>
                    <a:pt x="2971" y="5804"/>
                  </a:cubicBezTo>
                  <a:cubicBezTo>
                    <a:pt x="2835" y="3542"/>
                    <a:pt x="1772" y="1444"/>
                    <a:pt x="1"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7"/>
            <p:cNvSpPr/>
            <p:nvPr/>
          </p:nvSpPr>
          <p:spPr>
            <a:xfrm>
              <a:off x="1619575" y="2075800"/>
              <a:ext cx="9575" cy="6150"/>
            </a:xfrm>
            <a:custGeom>
              <a:avLst/>
              <a:gdLst/>
              <a:ahLst/>
              <a:cxnLst/>
              <a:rect l="l" t="t" r="r" b="b"/>
              <a:pathLst>
                <a:path w="383" h="246" extrusionOk="0">
                  <a:moveTo>
                    <a:pt x="1" y="246"/>
                  </a:moveTo>
                  <a:cubicBezTo>
                    <a:pt x="137" y="164"/>
                    <a:pt x="273" y="109"/>
                    <a:pt x="382" y="0"/>
                  </a:cubicBezTo>
                  <a:cubicBezTo>
                    <a:pt x="273" y="109"/>
                    <a:pt x="137" y="164"/>
                    <a:pt x="1" y="246"/>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7"/>
            <p:cNvSpPr/>
            <p:nvPr/>
          </p:nvSpPr>
          <p:spPr>
            <a:xfrm>
              <a:off x="1863450" y="1817625"/>
              <a:ext cx="97450" cy="327000"/>
            </a:xfrm>
            <a:custGeom>
              <a:avLst/>
              <a:gdLst/>
              <a:ahLst/>
              <a:cxnLst/>
              <a:rect l="l" t="t" r="r" b="b"/>
              <a:pathLst>
                <a:path w="3898" h="13080" extrusionOk="0">
                  <a:moveTo>
                    <a:pt x="3434" y="0"/>
                  </a:moveTo>
                  <a:lnTo>
                    <a:pt x="3434" y="0"/>
                  </a:lnTo>
                  <a:cubicBezTo>
                    <a:pt x="3734" y="818"/>
                    <a:pt x="3243" y="1799"/>
                    <a:pt x="2617" y="2453"/>
                  </a:cubicBezTo>
                  <a:cubicBezTo>
                    <a:pt x="1908" y="3161"/>
                    <a:pt x="1009" y="3761"/>
                    <a:pt x="600" y="4687"/>
                  </a:cubicBezTo>
                  <a:cubicBezTo>
                    <a:pt x="1" y="6049"/>
                    <a:pt x="682" y="7603"/>
                    <a:pt x="1063" y="9047"/>
                  </a:cubicBezTo>
                  <a:cubicBezTo>
                    <a:pt x="1445" y="10327"/>
                    <a:pt x="1363" y="12017"/>
                    <a:pt x="328" y="12725"/>
                  </a:cubicBezTo>
                  <a:lnTo>
                    <a:pt x="328" y="13079"/>
                  </a:lnTo>
                  <a:cubicBezTo>
                    <a:pt x="1745" y="12535"/>
                    <a:pt x="1881" y="10600"/>
                    <a:pt x="1472" y="9156"/>
                  </a:cubicBezTo>
                  <a:cubicBezTo>
                    <a:pt x="1063" y="7712"/>
                    <a:pt x="382" y="6186"/>
                    <a:pt x="1009" y="4796"/>
                  </a:cubicBezTo>
                  <a:cubicBezTo>
                    <a:pt x="1418" y="3870"/>
                    <a:pt x="2317" y="3297"/>
                    <a:pt x="3025" y="2562"/>
                  </a:cubicBezTo>
                  <a:cubicBezTo>
                    <a:pt x="3489" y="2099"/>
                    <a:pt x="3816" y="1499"/>
                    <a:pt x="3897" y="845"/>
                  </a:cubicBezTo>
                  <a:cubicBezTo>
                    <a:pt x="3734" y="573"/>
                    <a:pt x="3570" y="300"/>
                    <a:pt x="3434"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7"/>
            <p:cNvSpPr/>
            <p:nvPr/>
          </p:nvSpPr>
          <p:spPr>
            <a:xfrm>
              <a:off x="403650" y="1005625"/>
              <a:ext cx="59275" cy="66100"/>
            </a:xfrm>
            <a:custGeom>
              <a:avLst/>
              <a:gdLst/>
              <a:ahLst/>
              <a:cxnLst/>
              <a:rect l="l" t="t" r="r" b="b"/>
              <a:pathLst>
                <a:path w="2371" h="2644" extrusionOk="0">
                  <a:moveTo>
                    <a:pt x="0" y="1"/>
                  </a:moveTo>
                  <a:cubicBezTo>
                    <a:pt x="1172" y="437"/>
                    <a:pt x="2071" y="1418"/>
                    <a:pt x="2371" y="2644"/>
                  </a:cubicBezTo>
                  <a:lnTo>
                    <a:pt x="2371" y="1772"/>
                  </a:lnTo>
                  <a:cubicBezTo>
                    <a:pt x="1853" y="900"/>
                    <a:pt x="1008" y="246"/>
                    <a:pt x="0"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7"/>
            <p:cNvSpPr/>
            <p:nvPr/>
          </p:nvSpPr>
          <p:spPr>
            <a:xfrm>
              <a:off x="398875" y="1368725"/>
              <a:ext cx="51125" cy="15000"/>
            </a:xfrm>
            <a:custGeom>
              <a:avLst/>
              <a:gdLst/>
              <a:ahLst/>
              <a:cxnLst/>
              <a:rect l="l" t="t" r="r" b="b"/>
              <a:pathLst>
                <a:path w="2045" h="600" extrusionOk="0">
                  <a:moveTo>
                    <a:pt x="1" y="0"/>
                  </a:moveTo>
                  <a:lnTo>
                    <a:pt x="1" y="0"/>
                  </a:lnTo>
                  <a:cubicBezTo>
                    <a:pt x="682" y="218"/>
                    <a:pt x="1363" y="409"/>
                    <a:pt x="2044" y="599"/>
                  </a:cubicBezTo>
                  <a:cubicBezTo>
                    <a:pt x="1363" y="381"/>
                    <a:pt x="682" y="191"/>
                    <a:pt x="1"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7"/>
            <p:cNvSpPr/>
            <p:nvPr/>
          </p:nvSpPr>
          <p:spPr>
            <a:xfrm>
              <a:off x="636625" y="1176625"/>
              <a:ext cx="146475" cy="461875"/>
            </a:xfrm>
            <a:custGeom>
              <a:avLst/>
              <a:gdLst/>
              <a:ahLst/>
              <a:cxnLst/>
              <a:rect l="l" t="t" r="r" b="b"/>
              <a:pathLst>
                <a:path w="5859" h="18475" extrusionOk="0">
                  <a:moveTo>
                    <a:pt x="5450" y="0"/>
                  </a:moveTo>
                  <a:lnTo>
                    <a:pt x="5150" y="654"/>
                  </a:lnTo>
                  <a:cubicBezTo>
                    <a:pt x="5204" y="2234"/>
                    <a:pt x="4496" y="3842"/>
                    <a:pt x="3597" y="5204"/>
                  </a:cubicBezTo>
                  <a:cubicBezTo>
                    <a:pt x="2589" y="6812"/>
                    <a:pt x="1308" y="8283"/>
                    <a:pt x="654" y="10055"/>
                  </a:cubicBezTo>
                  <a:cubicBezTo>
                    <a:pt x="0" y="11853"/>
                    <a:pt x="164" y="14115"/>
                    <a:pt x="1662" y="15313"/>
                  </a:cubicBezTo>
                  <a:cubicBezTo>
                    <a:pt x="2044" y="15640"/>
                    <a:pt x="2561" y="15886"/>
                    <a:pt x="2807" y="16322"/>
                  </a:cubicBezTo>
                  <a:cubicBezTo>
                    <a:pt x="3052" y="16785"/>
                    <a:pt x="2970" y="17412"/>
                    <a:pt x="3270" y="17848"/>
                  </a:cubicBezTo>
                  <a:cubicBezTo>
                    <a:pt x="3542" y="18174"/>
                    <a:pt x="3924" y="18420"/>
                    <a:pt x="4360" y="18474"/>
                  </a:cubicBezTo>
                  <a:cubicBezTo>
                    <a:pt x="4087" y="18392"/>
                    <a:pt x="3842" y="18202"/>
                    <a:pt x="3679" y="17984"/>
                  </a:cubicBezTo>
                  <a:cubicBezTo>
                    <a:pt x="3379" y="17548"/>
                    <a:pt x="3461" y="16921"/>
                    <a:pt x="3215" y="16458"/>
                  </a:cubicBezTo>
                  <a:cubicBezTo>
                    <a:pt x="2970" y="15995"/>
                    <a:pt x="2480" y="15749"/>
                    <a:pt x="2071" y="15450"/>
                  </a:cubicBezTo>
                  <a:cubicBezTo>
                    <a:pt x="572" y="14278"/>
                    <a:pt x="409" y="11989"/>
                    <a:pt x="1063" y="10191"/>
                  </a:cubicBezTo>
                  <a:cubicBezTo>
                    <a:pt x="1717" y="8420"/>
                    <a:pt x="2970" y="6948"/>
                    <a:pt x="4006" y="5341"/>
                  </a:cubicBezTo>
                  <a:cubicBezTo>
                    <a:pt x="5041" y="3760"/>
                    <a:pt x="5858" y="1853"/>
                    <a:pt x="5450"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7"/>
            <p:cNvSpPr/>
            <p:nvPr/>
          </p:nvSpPr>
          <p:spPr>
            <a:xfrm>
              <a:off x="834175" y="842150"/>
              <a:ext cx="100825" cy="347425"/>
            </a:xfrm>
            <a:custGeom>
              <a:avLst/>
              <a:gdLst/>
              <a:ahLst/>
              <a:cxnLst/>
              <a:rect l="l" t="t" r="r" b="b"/>
              <a:pathLst>
                <a:path w="4033" h="13897" extrusionOk="0">
                  <a:moveTo>
                    <a:pt x="0" y="0"/>
                  </a:moveTo>
                  <a:cubicBezTo>
                    <a:pt x="55" y="109"/>
                    <a:pt x="109" y="218"/>
                    <a:pt x="164" y="327"/>
                  </a:cubicBezTo>
                  <a:cubicBezTo>
                    <a:pt x="3406" y="3570"/>
                    <a:pt x="354" y="10736"/>
                    <a:pt x="4033" y="13897"/>
                  </a:cubicBezTo>
                  <a:cubicBezTo>
                    <a:pt x="4005" y="13788"/>
                    <a:pt x="4005" y="13679"/>
                    <a:pt x="3978" y="13543"/>
                  </a:cubicBezTo>
                  <a:cubicBezTo>
                    <a:pt x="872" y="10055"/>
                    <a:pt x="3978" y="2780"/>
                    <a:pt x="0"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7"/>
            <p:cNvSpPr/>
            <p:nvPr/>
          </p:nvSpPr>
          <p:spPr>
            <a:xfrm>
              <a:off x="987425" y="953175"/>
              <a:ext cx="47025" cy="181900"/>
            </a:xfrm>
            <a:custGeom>
              <a:avLst/>
              <a:gdLst/>
              <a:ahLst/>
              <a:cxnLst/>
              <a:rect l="l" t="t" r="r" b="b"/>
              <a:pathLst>
                <a:path w="1881" h="7276" extrusionOk="0">
                  <a:moveTo>
                    <a:pt x="1499" y="1"/>
                  </a:moveTo>
                  <a:lnTo>
                    <a:pt x="1499" y="1"/>
                  </a:lnTo>
                  <a:cubicBezTo>
                    <a:pt x="1581" y="709"/>
                    <a:pt x="1499" y="1418"/>
                    <a:pt x="1254" y="2099"/>
                  </a:cubicBezTo>
                  <a:cubicBezTo>
                    <a:pt x="1227" y="3897"/>
                    <a:pt x="791" y="5668"/>
                    <a:pt x="1" y="7276"/>
                  </a:cubicBezTo>
                  <a:cubicBezTo>
                    <a:pt x="219" y="7085"/>
                    <a:pt x="437" y="6922"/>
                    <a:pt x="682" y="6758"/>
                  </a:cubicBezTo>
                  <a:cubicBezTo>
                    <a:pt x="1581" y="4633"/>
                    <a:pt x="1881" y="2290"/>
                    <a:pt x="1499"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7"/>
            <p:cNvSpPr/>
            <p:nvPr/>
          </p:nvSpPr>
          <p:spPr>
            <a:xfrm>
              <a:off x="755825" y="894600"/>
              <a:ext cx="91300" cy="119225"/>
            </a:xfrm>
            <a:custGeom>
              <a:avLst/>
              <a:gdLst/>
              <a:ahLst/>
              <a:cxnLst/>
              <a:rect l="l" t="t" r="r" b="b"/>
              <a:pathLst>
                <a:path w="3652" h="4769" extrusionOk="0">
                  <a:moveTo>
                    <a:pt x="382" y="0"/>
                  </a:moveTo>
                  <a:cubicBezTo>
                    <a:pt x="218" y="109"/>
                    <a:pt x="109" y="246"/>
                    <a:pt x="0" y="382"/>
                  </a:cubicBezTo>
                  <a:cubicBezTo>
                    <a:pt x="218" y="2453"/>
                    <a:pt x="1663" y="4197"/>
                    <a:pt x="3652" y="4769"/>
                  </a:cubicBezTo>
                  <a:cubicBezTo>
                    <a:pt x="1690" y="4006"/>
                    <a:pt x="382" y="2126"/>
                    <a:pt x="382"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7"/>
            <p:cNvSpPr/>
            <p:nvPr/>
          </p:nvSpPr>
          <p:spPr>
            <a:xfrm>
              <a:off x="475175" y="838750"/>
              <a:ext cx="136950" cy="608325"/>
            </a:xfrm>
            <a:custGeom>
              <a:avLst/>
              <a:gdLst/>
              <a:ahLst/>
              <a:cxnLst/>
              <a:rect l="l" t="t" r="r" b="b"/>
              <a:pathLst>
                <a:path w="5478" h="24333" extrusionOk="0">
                  <a:moveTo>
                    <a:pt x="28" y="0"/>
                  </a:moveTo>
                  <a:cubicBezTo>
                    <a:pt x="28" y="654"/>
                    <a:pt x="28" y="1308"/>
                    <a:pt x="0" y="1962"/>
                  </a:cubicBezTo>
                  <a:cubicBezTo>
                    <a:pt x="709" y="5668"/>
                    <a:pt x="1390" y="9401"/>
                    <a:pt x="2071" y="13134"/>
                  </a:cubicBezTo>
                  <a:cubicBezTo>
                    <a:pt x="2780" y="16976"/>
                    <a:pt x="3515" y="20872"/>
                    <a:pt x="5286" y="24333"/>
                  </a:cubicBezTo>
                  <a:cubicBezTo>
                    <a:pt x="5368" y="24251"/>
                    <a:pt x="5423" y="24142"/>
                    <a:pt x="5477" y="24033"/>
                  </a:cubicBezTo>
                  <a:cubicBezTo>
                    <a:pt x="3870" y="20681"/>
                    <a:pt x="3161" y="16948"/>
                    <a:pt x="2480" y="13270"/>
                  </a:cubicBezTo>
                  <a:lnTo>
                    <a:pt x="28" y="0"/>
                  </a:ln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7"/>
            <p:cNvSpPr/>
            <p:nvPr/>
          </p:nvSpPr>
          <p:spPr>
            <a:xfrm>
              <a:off x="913875" y="904825"/>
              <a:ext cx="243875" cy="641700"/>
            </a:xfrm>
            <a:custGeom>
              <a:avLst/>
              <a:gdLst/>
              <a:ahLst/>
              <a:cxnLst/>
              <a:rect l="l" t="t" r="r" b="b"/>
              <a:pathLst>
                <a:path w="9755" h="25668" extrusionOk="0">
                  <a:moveTo>
                    <a:pt x="8638" y="0"/>
                  </a:moveTo>
                  <a:lnTo>
                    <a:pt x="8638" y="0"/>
                  </a:lnTo>
                  <a:cubicBezTo>
                    <a:pt x="8719" y="872"/>
                    <a:pt x="8747" y="1771"/>
                    <a:pt x="8692" y="2670"/>
                  </a:cubicBezTo>
                  <a:cubicBezTo>
                    <a:pt x="8937" y="4714"/>
                    <a:pt x="8801" y="6758"/>
                    <a:pt x="7684" y="8365"/>
                  </a:cubicBezTo>
                  <a:cubicBezTo>
                    <a:pt x="6948" y="9428"/>
                    <a:pt x="5913" y="10164"/>
                    <a:pt x="5041" y="11090"/>
                  </a:cubicBezTo>
                  <a:cubicBezTo>
                    <a:pt x="3324" y="12943"/>
                    <a:pt x="2371" y="15395"/>
                    <a:pt x="1662" y="17820"/>
                  </a:cubicBezTo>
                  <a:cubicBezTo>
                    <a:pt x="899" y="20382"/>
                    <a:pt x="354" y="22997"/>
                    <a:pt x="0" y="25668"/>
                  </a:cubicBezTo>
                  <a:cubicBezTo>
                    <a:pt x="136" y="24850"/>
                    <a:pt x="409" y="24087"/>
                    <a:pt x="790" y="23379"/>
                  </a:cubicBezTo>
                  <a:cubicBezTo>
                    <a:pt x="1117" y="21553"/>
                    <a:pt x="1553" y="19755"/>
                    <a:pt x="2071" y="17957"/>
                  </a:cubicBezTo>
                  <a:cubicBezTo>
                    <a:pt x="2779" y="15531"/>
                    <a:pt x="3733" y="13079"/>
                    <a:pt x="5450" y="11226"/>
                  </a:cubicBezTo>
                  <a:cubicBezTo>
                    <a:pt x="6322" y="10327"/>
                    <a:pt x="7384" y="9564"/>
                    <a:pt x="8093" y="8501"/>
                  </a:cubicBezTo>
                  <a:cubicBezTo>
                    <a:pt x="9755" y="6104"/>
                    <a:pt x="9237" y="2861"/>
                    <a:pt x="8638" y="0"/>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7"/>
            <p:cNvSpPr/>
            <p:nvPr/>
          </p:nvSpPr>
          <p:spPr>
            <a:xfrm>
              <a:off x="604600" y="1140500"/>
              <a:ext cx="98800" cy="174425"/>
            </a:xfrm>
            <a:custGeom>
              <a:avLst/>
              <a:gdLst/>
              <a:ahLst/>
              <a:cxnLst/>
              <a:rect l="l" t="t" r="r" b="b"/>
              <a:pathLst>
                <a:path w="3952" h="6977" extrusionOk="0">
                  <a:moveTo>
                    <a:pt x="0" y="1"/>
                  </a:moveTo>
                  <a:lnTo>
                    <a:pt x="137" y="192"/>
                  </a:lnTo>
                  <a:cubicBezTo>
                    <a:pt x="2289" y="1609"/>
                    <a:pt x="3325" y="4361"/>
                    <a:pt x="3679" y="6976"/>
                  </a:cubicBezTo>
                  <a:lnTo>
                    <a:pt x="3951" y="6350"/>
                  </a:lnTo>
                  <a:cubicBezTo>
                    <a:pt x="3488" y="3761"/>
                    <a:pt x="2289" y="1173"/>
                    <a:pt x="0" y="1"/>
                  </a:cubicBezTo>
                  <a:close/>
                </a:path>
              </a:pathLst>
            </a:custGeom>
            <a:solidFill>
              <a:srgbClr val="6E68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7"/>
            <p:cNvSpPr/>
            <p:nvPr/>
          </p:nvSpPr>
          <p:spPr>
            <a:xfrm>
              <a:off x="6481325" y="3581250"/>
              <a:ext cx="495250" cy="460575"/>
            </a:xfrm>
            <a:custGeom>
              <a:avLst/>
              <a:gdLst/>
              <a:ahLst/>
              <a:cxnLst/>
              <a:rect l="l" t="t" r="r" b="b"/>
              <a:pathLst>
                <a:path w="19810" h="18423" extrusionOk="0">
                  <a:moveTo>
                    <a:pt x="2807" y="1"/>
                  </a:moveTo>
                  <a:cubicBezTo>
                    <a:pt x="2807" y="1"/>
                    <a:pt x="0" y="14605"/>
                    <a:pt x="0" y="15259"/>
                  </a:cubicBezTo>
                  <a:cubicBezTo>
                    <a:pt x="0" y="15729"/>
                    <a:pt x="7022" y="18422"/>
                    <a:pt x="11766" y="18422"/>
                  </a:cubicBezTo>
                  <a:cubicBezTo>
                    <a:pt x="13907" y="18422"/>
                    <a:pt x="15584" y="17873"/>
                    <a:pt x="15940" y="16322"/>
                  </a:cubicBezTo>
                  <a:cubicBezTo>
                    <a:pt x="17085" y="11308"/>
                    <a:pt x="19809" y="6404"/>
                    <a:pt x="19809" y="6404"/>
                  </a:cubicBezTo>
                  <a:lnTo>
                    <a:pt x="2807" y="1"/>
                  </a:lnTo>
                  <a:close/>
                </a:path>
              </a:pathLst>
            </a:custGeom>
            <a:solidFill>
              <a:srgbClr val="0107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7"/>
            <p:cNvSpPr/>
            <p:nvPr/>
          </p:nvSpPr>
          <p:spPr>
            <a:xfrm>
              <a:off x="6648200" y="3707775"/>
              <a:ext cx="134225" cy="113975"/>
            </a:xfrm>
            <a:custGeom>
              <a:avLst/>
              <a:gdLst/>
              <a:ahLst/>
              <a:cxnLst/>
              <a:rect l="l" t="t" r="r" b="b"/>
              <a:pathLst>
                <a:path w="5369" h="4559" extrusionOk="0">
                  <a:moveTo>
                    <a:pt x="3335" y="1"/>
                  </a:moveTo>
                  <a:cubicBezTo>
                    <a:pt x="2650" y="1"/>
                    <a:pt x="2027" y="163"/>
                    <a:pt x="1581" y="553"/>
                  </a:cubicBezTo>
                  <a:cubicBezTo>
                    <a:pt x="1064" y="1016"/>
                    <a:pt x="519" y="1997"/>
                    <a:pt x="1" y="3168"/>
                  </a:cubicBezTo>
                  <a:lnTo>
                    <a:pt x="3734" y="4558"/>
                  </a:lnTo>
                  <a:cubicBezTo>
                    <a:pt x="4361" y="2950"/>
                    <a:pt x="4960" y="1397"/>
                    <a:pt x="5369" y="389"/>
                  </a:cubicBezTo>
                  <a:cubicBezTo>
                    <a:pt x="4702" y="149"/>
                    <a:pt x="3990" y="1"/>
                    <a:pt x="3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7"/>
            <p:cNvSpPr/>
            <p:nvPr/>
          </p:nvSpPr>
          <p:spPr>
            <a:xfrm>
              <a:off x="6591675" y="3815575"/>
              <a:ext cx="139675" cy="143775"/>
            </a:xfrm>
            <a:custGeom>
              <a:avLst/>
              <a:gdLst/>
              <a:ahLst/>
              <a:cxnLst/>
              <a:rect l="l" t="t" r="r" b="b"/>
              <a:pathLst>
                <a:path w="5587" h="5751" extrusionOk="0">
                  <a:moveTo>
                    <a:pt x="1799" y="1"/>
                  </a:moveTo>
                  <a:cubicBezTo>
                    <a:pt x="791" y="2644"/>
                    <a:pt x="0" y="5614"/>
                    <a:pt x="0" y="5614"/>
                  </a:cubicBezTo>
                  <a:lnTo>
                    <a:pt x="3842" y="5750"/>
                  </a:lnTo>
                  <a:cubicBezTo>
                    <a:pt x="4224" y="4769"/>
                    <a:pt x="4878" y="3053"/>
                    <a:pt x="5586" y="1281"/>
                  </a:cubicBezTo>
                  <a:lnTo>
                    <a:pt x="179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7"/>
            <p:cNvSpPr/>
            <p:nvPr/>
          </p:nvSpPr>
          <p:spPr>
            <a:xfrm>
              <a:off x="6761975" y="3726350"/>
              <a:ext cx="98125" cy="131500"/>
            </a:xfrm>
            <a:custGeom>
              <a:avLst/>
              <a:gdLst/>
              <a:ahLst/>
              <a:cxnLst/>
              <a:rect l="l" t="t" r="r" b="b"/>
              <a:pathLst>
                <a:path w="3925" h="5260" extrusionOk="0">
                  <a:moveTo>
                    <a:pt x="1662" y="0"/>
                  </a:moveTo>
                  <a:lnTo>
                    <a:pt x="0" y="4115"/>
                  </a:lnTo>
                  <a:lnTo>
                    <a:pt x="3025" y="5259"/>
                  </a:lnTo>
                  <a:cubicBezTo>
                    <a:pt x="3543" y="3815"/>
                    <a:pt x="3924" y="2398"/>
                    <a:pt x="3706" y="1799"/>
                  </a:cubicBezTo>
                  <a:cubicBezTo>
                    <a:pt x="3515" y="1199"/>
                    <a:pt x="2671" y="518"/>
                    <a:pt x="16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7"/>
            <p:cNvSpPr/>
            <p:nvPr/>
          </p:nvSpPr>
          <p:spPr>
            <a:xfrm>
              <a:off x="6708825" y="3854400"/>
              <a:ext cx="121300" cy="109025"/>
            </a:xfrm>
            <a:custGeom>
              <a:avLst/>
              <a:gdLst/>
              <a:ahLst/>
              <a:cxnLst/>
              <a:rect l="l" t="t" r="r" b="b"/>
              <a:pathLst>
                <a:path w="4852" h="4361" extrusionOk="0">
                  <a:moveTo>
                    <a:pt x="1745" y="1"/>
                  </a:moveTo>
                  <a:lnTo>
                    <a:pt x="1" y="4224"/>
                  </a:lnTo>
                  <a:lnTo>
                    <a:pt x="3407" y="4361"/>
                  </a:lnTo>
                  <a:cubicBezTo>
                    <a:pt x="3407" y="4361"/>
                    <a:pt x="4170" y="2780"/>
                    <a:pt x="4851" y="1009"/>
                  </a:cubicBezTo>
                  <a:lnTo>
                    <a:pt x="17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7"/>
            <p:cNvSpPr/>
            <p:nvPr/>
          </p:nvSpPr>
          <p:spPr>
            <a:xfrm>
              <a:off x="6259250" y="3611900"/>
              <a:ext cx="332450" cy="358350"/>
            </a:xfrm>
            <a:custGeom>
              <a:avLst/>
              <a:gdLst/>
              <a:ahLst/>
              <a:cxnLst/>
              <a:rect l="l" t="t" r="r" b="b"/>
              <a:pathLst>
                <a:path w="13298" h="14334" extrusionOk="0">
                  <a:moveTo>
                    <a:pt x="13025" y="1"/>
                  </a:moveTo>
                  <a:cubicBezTo>
                    <a:pt x="12752" y="1"/>
                    <a:pt x="845" y="464"/>
                    <a:pt x="845" y="464"/>
                  </a:cubicBezTo>
                  <a:lnTo>
                    <a:pt x="0" y="13379"/>
                  </a:lnTo>
                  <a:lnTo>
                    <a:pt x="10382" y="14333"/>
                  </a:lnTo>
                  <a:cubicBezTo>
                    <a:pt x="10382" y="14333"/>
                    <a:pt x="13297" y="1"/>
                    <a:pt x="130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7"/>
            <p:cNvSpPr/>
            <p:nvPr/>
          </p:nvSpPr>
          <p:spPr>
            <a:xfrm>
              <a:off x="6281050" y="3285600"/>
              <a:ext cx="601525" cy="348775"/>
            </a:xfrm>
            <a:custGeom>
              <a:avLst/>
              <a:gdLst/>
              <a:ahLst/>
              <a:cxnLst/>
              <a:rect l="l" t="t" r="r" b="b"/>
              <a:pathLst>
                <a:path w="24061" h="13951" extrusionOk="0">
                  <a:moveTo>
                    <a:pt x="24060" y="1"/>
                  </a:moveTo>
                  <a:lnTo>
                    <a:pt x="24060" y="1"/>
                  </a:lnTo>
                  <a:cubicBezTo>
                    <a:pt x="23161" y="1500"/>
                    <a:pt x="21962" y="2780"/>
                    <a:pt x="20491" y="3734"/>
                  </a:cubicBezTo>
                  <a:cubicBezTo>
                    <a:pt x="18038" y="5369"/>
                    <a:pt x="1008" y="8802"/>
                    <a:pt x="1008" y="8802"/>
                  </a:cubicBezTo>
                  <a:cubicBezTo>
                    <a:pt x="1008" y="8802"/>
                    <a:pt x="1799" y="11690"/>
                    <a:pt x="0" y="13516"/>
                  </a:cubicBezTo>
                  <a:cubicBezTo>
                    <a:pt x="0" y="13516"/>
                    <a:pt x="7340" y="13950"/>
                    <a:pt x="13161" y="13950"/>
                  </a:cubicBezTo>
                  <a:cubicBezTo>
                    <a:pt x="16445" y="13950"/>
                    <a:pt x="19246" y="13812"/>
                    <a:pt x="19973" y="13380"/>
                  </a:cubicBezTo>
                  <a:cubicBezTo>
                    <a:pt x="21962" y="12208"/>
                    <a:pt x="24060" y="2"/>
                    <a:pt x="24060" y="1"/>
                  </a:cubicBezTo>
                  <a:close/>
                </a:path>
              </a:pathLst>
            </a:custGeom>
            <a:solidFill>
              <a:srgbClr val="0107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7"/>
            <p:cNvSpPr/>
            <p:nvPr/>
          </p:nvSpPr>
          <p:spPr>
            <a:xfrm>
              <a:off x="6531725" y="3285600"/>
              <a:ext cx="523875" cy="495950"/>
            </a:xfrm>
            <a:custGeom>
              <a:avLst/>
              <a:gdLst/>
              <a:ahLst/>
              <a:cxnLst/>
              <a:rect l="l" t="t" r="r" b="b"/>
              <a:pathLst>
                <a:path w="20955" h="19838" extrusionOk="0">
                  <a:moveTo>
                    <a:pt x="14033" y="1"/>
                  </a:moveTo>
                  <a:cubicBezTo>
                    <a:pt x="14033" y="1"/>
                    <a:pt x="12017" y="4933"/>
                    <a:pt x="9755" y="7739"/>
                  </a:cubicBezTo>
                  <a:cubicBezTo>
                    <a:pt x="7466" y="10573"/>
                    <a:pt x="0" y="13843"/>
                    <a:pt x="0" y="13843"/>
                  </a:cubicBezTo>
                  <a:lnTo>
                    <a:pt x="20954" y="19837"/>
                  </a:lnTo>
                  <a:cubicBezTo>
                    <a:pt x="20954" y="19837"/>
                    <a:pt x="16840" y="13461"/>
                    <a:pt x="15941" y="9919"/>
                  </a:cubicBezTo>
                  <a:cubicBezTo>
                    <a:pt x="15014" y="6377"/>
                    <a:pt x="14033" y="1"/>
                    <a:pt x="14033" y="1"/>
                  </a:cubicBezTo>
                  <a:close/>
                </a:path>
              </a:pathLst>
            </a:custGeom>
            <a:solidFill>
              <a:srgbClr val="0107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7"/>
            <p:cNvSpPr/>
            <p:nvPr/>
          </p:nvSpPr>
          <p:spPr>
            <a:xfrm>
              <a:off x="6115500" y="1750875"/>
              <a:ext cx="792950" cy="2263650"/>
            </a:xfrm>
            <a:custGeom>
              <a:avLst/>
              <a:gdLst/>
              <a:ahLst/>
              <a:cxnLst/>
              <a:rect l="l" t="t" r="r" b="b"/>
              <a:pathLst>
                <a:path w="31718" h="90546" extrusionOk="0">
                  <a:moveTo>
                    <a:pt x="3679" y="0"/>
                  </a:moveTo>
                  <a:lnTo>
                    <a:pt x="1" y="90545"/>
                  </a:lnTo>
                  <a:lnTo>
                    <a:pt x="15342" y="90191"/>
                  </a:lnTo>
                  <a:cubicBezTo>
                    <a:pt x="16677" y="69810"/>
                    <a:pt x="31718" y="47112"/>
                    <a:pt x="31718" y="47112"/>
                  </a:cubicBezTo>
                  <a:lnTo>
                    <a:pt x="14688" y="39428"/>
                  </a:lnTo>
                  <a:lnTo>
                    <a:pt x="19701" y="11036"/>
                  </a:lnTo>
                  <a:lnTo>
                    <a:pt x="367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7"/>
            <p:cNvSpPr/>
            <p:nvPr/>
          </p:nvSpPr>
          <p:spPr>
            <a:xfrm>
              <a:off x="6385950" y="2958575"/>
              <a:ext cx="206425" cy="256225"/>
            </a:xfrm>
            <a:custGeom>
              <a:avLst/>
              <a:gdLst/>
              <a:ahLst/>
              <a:cxnLst/>
              <a:rect l="l" t="t" r="r" b="b"/>
              <a:pathLst>
                <a:path w="8257" h="10249" extrusionOk="0">
                  <a:moveTo>
                    <a:pt x="7169" y="1"/>
                  </a:moveTo>
                  <a:cubicBezTo>
                    <a:pt x="5950" y="1"/>
                    <a:pt x="4744" y="314"/>
                    <a:pt x="3652" y="902"/>
                  </a:cubicBezTo>
                  <a:cubicBezTo>
                    <a:pt x="1853" y="1801"/>
                    <a:pt x="709" y="4935"/>
                    <a:pt x="0" y="8477"/>
                  </a:cubicBezTo>
                  <a:lnTo>
                    <a:pt x="5123" y="10248"/>
                  </a:lnTo>
                  <a:cubicBezTo>
                    <a:pt x="6431" y="5970"/>
                    <a:pt x="7657" y="1937"/>
                    <a:pt x="8257" y="85"/>
                  </a:cubicBezTo>
                  <a:cubicBezTo>
                    <a:pt x="7895" y="28"/>
                    <a:pt x="7532" y="1"/>
                    <a:pt x="7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7"/>
            <p:cNvSpPr/>
            <p:nvPr/>
          </p:nvSpPr>
          <p:spPr>
            <a:xfrm>
              <a:off x="6540575" y="2970225"/>
              <a:ext cx="158750" cy="286800"/>
            </a:xfrm>
            <a:custGeom>
              <a:avLst/>
              <a:gdLst/>
              <a:ahLst/>
              <a:cxnLst/>
              <a:rect l="l" t="t" r="r" b="b"/>
              <a:pathLst>
                <a:path w="6350" h="11472" extrusionOk="0">
                  <a:moveTo>
                    <a:pt x="3243" y="0"/>
                  </a:moveTo>
                  <a:lnTo>
                    <a:pt x="1" y="10136"/>
                  </a:lnTo>
                  <a:lnTo>
                    <a:pt x="3788" y="11471"/>
                  </a:lnTo>
                  <a:cubicBezTo>
                    <a:pt x="4687" y="9646"/>
                    <a:pt x="5450" y="7820"/>
                    <a:pt x="5750" y="6131"/>
                  </a:cubicBezTo>
                  <a:cubicBezTo>
                    <a:pt x="6349" y="3025"/>
                    <a:pt x="5205" y="872"/>
                    <a:pt x="32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7"/>
            <p:cNvSpPr/>
            <p:nvPr/>
          </p:nvSpPr>
          <p:spPr>
            <a:xfrm>
              <a:off x="6356650" y="3203175"/>
              <a:ext cx="147175" cy="307250"/>
            </a:xfrm>
            <a:custGeom>
              <a:avLst/>
              <a:gdLst/>
              <a:ahLst/>
              <a:cxnLst/>
              <a:rect l="l" t="t" r="r" b="b"/>
              <a:pathLst>
                <a:path w="5887" h="12290" extrusionOk="0">
                  <a:moveTo>
                    <a:pt x="927" y="1"/>
                  </a:moveTo>
                  <a:cubicBezTo>
                    <a:pt x="355" y="3788"/>
                    <a:pt x="28" y="7630"/>
                    <a:pt x="1" y="11472"/>
                  </a:cubicBezTo>
                  <a:lnTo>
                    <a:pt x="2644" y="12290"/>
                  </a:lnTo>
                  <a:cubicBezTo>
                    <a:pt x="3434" y="9810"/>
                    <a:pt x="4660" y="5723"/>
                    <a:pt x="5886" y="1690"/>
                  </a:cubicBezTo>
                  <a:lnTo>
                    <a:pt x="9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7"/>
            <p:cNvSpPr/>
            <p:nvPr/>
          </p:nvSpPr>
          <p:spPr>
            <a:xfrm>
              <a:off x="6446575" y="3254275"/>
              <a:ext cx="174400" cy="283400"/>
            </a:xfrm>
            <a:custGeom>
              <a:avLst/>
              <a:gdLst/>
              <a:ahLst/>
              <a:cxnLst/>
              <a:rect l="l" t="t" r="r" b="b"/>
              <a:pathLst>
                <a:path w="6976" h="11336" extrusionOk="0">
                  <a:moveTo>
                    <a:pt x="3379" y="0"/>
                  </a:moveTo>
                  <a:lnTo>
                    <a:pt x="0" y="10573"/>
                  </a:lnTo>
                  <a:lnTo>
                    <a:pt x="2453" y="11336"/>
                  </a:lnTo>
                  <a:cubicBezTo>
                    <a:pt x="2807" y="8529"/>
                    <a:pt x="5069" y="4905"/>
                    <a:pt x="6976" y="1227"/>
                  </a:cubicBezTo>
                  <a:lnTo>
                    <a:pt x="337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7"/>
            <p:cNvSpPr/>
            <p:nvPr/>
          </p:nvSpPr>
          <p:spPr>
            <a:xfrm>
              <a:off x="5530350" y="1750875"/>
              <a:ext cx="694175" cy="2205050"/>
            </a:xfrm>
            <a:custGeom>
              <a:avLst/>
              <a:gdLst/>
              <a:ahLst/>
              <a:cxnLst/>
              <a:rect l="l" t="t" r="r" b="b"/>
              <a:pathLst>
                <a:path w="27767" h="88202" extrusionOk="0">
                  <a:moveTo>
                    <a:pt x="27085" y="0"/>
                  </a:moveTo>
                  <a:lnTo>
                    <a:pt x="8012" y="6349"/>
                  </a:lnTo>
                  <a:cubicBezTo>
                    <a:pt x="12045" y="16049"/>
                    <a:pt x="13380" y="38093"/>
                    <a:pt x="13380" y="38093"/>
                  </a:cubicBezTo>
                  <a:cubicBezTo>
                    <a:pt x="13380" y="38093"/>
                    <a:pt x="1" y="39401"/>
                    <a:pt x="1" y="40763"/>
                  </a:cubicBezTo>
                  <a:cubicBezTo>
                    <a:pt x="1" y="42098"/>
                    <a:pt x="11363" y="87521"/>
                    <a:pt x="11363" y="87521"/>
                  </a:cubicBezTo>
                  <a:lnTo>
                    <a:pt x="27767" y="88202"/>
                  </a:lnTo>
                  <a:lnTo>
                    <a:pt x="27085" y="0"/>
                  </a:lnTo>
                  <a:close/>
                </a:path>
              </a:pathLst>
            </a:custGeom>
            <a:solidFill>
              <a:srgbClr val="1F1C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7"/>
            <p:cNvSpPr/>
            <p:nvPr/>
          </p:nvSpPr>
          <p:spPr>
            <a:xfrm>
              <a:off x="5981325" y="1944350"/>
              <a:ext cx="132175" cy="151225"/>
            </a:xfrm>
            <a:custGeom>
              <a:avLst/>
              <a:gdLst/>
              <a:ahLst/>
              <a:cxnLst/>
              <a:rect l="l" t="t" r="r" b="b"/>
              <a:pathLst>
                <a:path w="5287" h="6049" extrusionOk="0">
                  <a:moveTo>
                    <a:pt x="846" y="0"/>
                  </a:moveTo>
                  <a:cubicBezTo>
                    <a:pt x="687" y="0"/>
                    <a:pt x="524" y="9"/>
                    <a:pt x="354" y="27"/>
                  </a:cubicBezTo>
                  <a:cubicBezTo>
                    <a:pt x="218" y="27"/>
                    <a:pt x="109" y="81"/>
                    <a:pt x="0" y="81"/>
                  </a:cubicBezTo>
                  <a:lnTo>
                    <a:pt x="654" y="6049"/>
                  </a:lnTo>
                  <a:cubicBezTo>
                    <a:pt x="2452" y="5776"/>
                    <a:pt x="4224" y="5531"/>
                    <a:pt x="5286" y="5395"/>
                  </a:cubicBezTo>
                  <a:cubicBezTo>
                    <a:pt x="4797" y="2612"/>
                    <a:pt x="3601"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7"/>
            <p:cNvSpPr/>
            <p:nvPr/>
          </p:nvSpPr>
          <p:spPr>
            <a:xfrm>
              <a:off x="5889350" y="1953875"/>
              <a:ext cx="87225" cy="158725"/>
            </a:xfrm>
            <a:custGeom>
              <a:avLst/>
              <a:gdLst/>
              <a:ahLst/>
              <a:cxnLst/>
              <a:rect l="l" t="t" r="r" b="b"/>
              <a:pathLst>
                <a:path w="3489" h="6349" extrusionOk="0">
                  <a:moveTo>
                    <a:pt x="2807" y="0"/>
                  </a:moveTo>
                  <a:cubicBezTo>
                    <a:pt x="600" y="954"/>
                    <a:pt x="1" y="3679"/>
                    <a:pt x="1" y="6349"/>
                  </a:cubicBezTo>
                  <a:cubicBezTo>
                    <a:pt x="900" y="6185"/>
                    <a:pt x="2153" y="5995"/>
                    <a:pt x="3488" y="5777"/>
                  </a:cubicBezTo>
                  <a:lnTo>
                    <a:pt x="280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7"/>
            <p:cNvSpPr/>
            <p:nvPr/>
          </p:nvSpPr>
          <p:spPr>
            <a:xfrm>
              <a:off x="6001075" y="2109175"/>
              <a:ext cx="121950" cy="140350"/>
            </a:xfrm>
            <a:custGeom>
              <a:avLst/>
              <a:gdLst/>
              <a:ahLst/>
              <a:cxnLst/>
              <a:rect l="l" t="t" r="r" b="b"/>
              <a:pathLst>
                <a:path w="4878" h="5614" extrusionOk="0">
                  <a:moveTo>
                    <a:pt x="4660" y="1"/>
                  </a:moveTo>
                  <a:lnTo>
                    <a:pt x="0" y="682"/>
                  </a:lnTo>
                  <a:lnTo>
                    <a:pt x="572" y="5614"/>
                  </a:lnTo>
                  <a:lnTo>
                    <a:pt x="4741" y="5178"/>
                  </a:lnTo>
                  <a:cubicBezTo>
                    <a:pt x="4878" y="3461"/>
                    <a:pt x="4850" y="1717"/>
                    <a:pt x="46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7"/>
            <p:cNvSpPr/>
            <p:nvPr/>
          </p:nvSpPr>
          <p:spPr>
            <a:xfrm>
              <a:off x="5890025" y="2129625"/>
              <a:ext cx="104950" cy="130800"/>
            </a:xfrm>
            <a:custGeom>
              <a:avLst/>
              <a:gdLst/>
              <a:ahLst/>
              <a:cxnLst/>
              <a:rect l="l" t="t" r="r" b="b"/>
              <a:pathLst>
                <a:path w="4198" h="5232" extrusionOk="0">
                  <a:moveTo>
                    <a:pt x="3625" y="0"/>
                  </a:moveTo>
                  <a:lnTo>
                    <a:pt x="1" y="490"/>
                  </a:lnTo>
                  <a:cubicBezTo>
                    <a:pt x="110" y="2098"/>
                    <a:pt x="355" y="3678"/>
                    <a:pt x="709" y="5232"/>
                  </a:cubicBezTo>
                  <a:lnTo>
                    <a:pt x="4197" y="4905"/>
                  </a:lnTo>
                  <a:lnTo>
                    <a:pt x="362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7"/>
            <p:cNvSpPr/>
            <p:nvPr/>
          </p:nvSpPr>
          <p:spPr>
            <a:xfrm>
              <a:off x="6327375" y="2019550"/>
              <a:ext cx="119225" cy="121675"/>
            </a:xfrm>
            <a:custGeom>
              <a:avLst/>
              <a:gdLst/>
              <a:ahLst/>
              <a:cxnLst/>
              <a:rect l="l" t="t" r="r" b="b"/>
              <a:pathLst>
                <a:path w="4769" h="4867" extrusionOk="0">
                  <a:moveTo>
                    <a:pt x="3699" y="1"/>
                  </a:moveTo>
                  <a:cubicBezTo>
                    <a:pt x="1771" y="1"/>
                    <a:pt x="651" y="1833"/>
                    <a:pt x="0" y="3858"/>
                  </a:cubicBezTo>
                  <a:cubicBezTo>
                    <a:pt x="818" y="4076"/>
                    <a:pt x="2207" y="4485"/>
                    <a:pt x="3597" y="4866"/>
                  </a:cubicBezTo>
                  <a:lnTo>
                    <a:pt x="4768" y="180"/>
                  </a:lnTo>
                  <a:cubicBezTo>
                    <a:pt x="4687" y="152"/>
                    <a:pt x="4605" y="125"/>
                    <a:pt x="4496" y="98"/>
                  </a:cubicBezTo>
                  <a:cubicBezTo>
                    <a:pt x="4216" y="32"/>
                    <a:pt x="3951" y="1"/>
                    <a:pt x="3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7"/>
            <p:cNvSpPr/>
            <p:nvPr/>
          </p:nvSpPr>
          <p:spPr>
            <a:xfrm>
              <a:off x="6434325" y="2032875"/>
              <a:ext cx="74950" cy="133550"/>
            </a:xfrm>
            <a:custGeom>
              <a:avLst/>
              <a:gdLst/>
              <a:ahLst/>
              <a:cxnLst/>
              <a:rect l="l" t="t" r="r" b="b"/>
              <a:pathLst>
                <a:path w="2998" h="5342" extrusionOk="0">
                  <a:moveTo>
                    <a:pt x="1172" y="1"/>
                  </a:moveTo>
                  <a:lnTo>
                    <a:pt x="0" y="4551"/>
                  </a:lnTo>
                  <a:cubicBezTo>
                    <a:pt x="1035" y="4824"/>
                    <a:pt x="2016" y="5123"/>
                    <a:pt x="2725" y="5341"/>
                  </a:cubicBezTo>
                  <a:cubicBezTo>
                    <a:pt x="2997" y="3216"/>
                    <a:pt x="2834" y="982"/>
                    <a:pt x="11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7"/>
            <p:cNvSpPr/>
            <p:nvPr/>
          </p:nvSpPr>
          <p:spPr>
            <a:xfrm>
              <a:off x="6305575" y="2139150"/>
              <a:ext cx="106275" cy="122650"/>
            </a:xfrm>
            <a:custGeom>
              <a:avLst/>
              <a:gdLst/>
              <a:ahLst/>
              <a:cxnLst/>
              <a:rect l="l" t="t" r="r" b="b"/>
              <a:pathLst>
                <a:path w="4251" h="4906" extrusionOk="0">
                  <a:moveTo>
                    <a:pt x="600" y="0"/>
                  </a:moveTo>
                  <a:cubicBezTo>
                    <a:pt x="273" y="1363"/>
                    <a:pt x="55" y="2725"/>
                    <a:pt x="0" y="4115"/>
                  </a:cubicBezTo>
                  <a:lnTo>
                    <a:pt x="3270" y="4905"/>
                  </a:lnTo>
                  <a:lnTo>
                    <a:pt x="4251" y="1036"/>
                  </a:lnTo>
                  <a:lnTo>
                    <a:pt x="6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7"/>
            <p:cNvSpPr/>
            <p:nvPr/>
          </p:nvSpPr>
          <p:spPr>
            <a:xfrm>
              <a:off x="6402975" y="2169800"/>
              <a:ext cx="95400" cy="112425"/>
            </a:xfrm>
            <a:custGeom>
              <a:avLst/>
              <a:gdLst/>
              <a:ahLst/>
              <a:cxnLst/>
              <a:rect l="l" t="t" r="r" b="b"/>
              <a:pathLst>
                <a:path w="3816" h="4497" extrusionOk="0">
                  <a:moveTo>
                    <a:pt x="982" y="1"/>
                  </a:moveTo>
                  <a:lnTo>
                    <a:pt x="1" y="3843"/>
                  </a:lnTo>
                  <a:lnTo>
                    <a:pt x="2725" y="4497"/>
                  </a:lnTo>
                  <a:cubicBezTo>
                    <a:pt x="3189" y="3298"/>
                    <a:pt x="3570" y="2044"/>
                    <a:pt x="3815" y="791"/>
                  </a:cubicBezTo>
                  <a:lnTo>
                    <a:pt x="98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7"/>
            <p:cNvSpPr/>
            <p:nvPr/>
          </p:nvSpPr>
          <p:spPr>
            <a:xfrm>
              <a:off x="5838950" y="2852650"/>
              <a:ext cx="209825" cy="126450"/>
            </a:xfrm>
            <a:custGeom>
              <a:avLst/>
              <a:gdLst/>
              <a:ahLst/>
              <a:cxnLst/>
              <a:rect l="l" t="t" r="r" b="b"/>
              <a:pathLst>
                <a:path w="8393" h="5058" extrusionOk="0">
                  <a:moveTo>
                    <a:pt x="2412" y="0"/>
                  </a:moveTo>
                  <a:cubicBezTo>
                    <a:pt x="1603" y="0"/>
                    <a:pt x="797" y="69"/>
                    <a:pt x="0" y="207"/>
                  </a:cubicBezTo>
                  <a:lnTo>
                    <a:pt x="1117" y="5057"/>
                  </a:lnTo>
                  <a:lnTo>
                    <a:pt x="8393" y="3804"/>
                  </a:lnTo>
                  <a:cubicBezTo>
                    <a:pt x="7848" y="2060"/>
                    <a:pt x="6676" y="425"/>
                    <a:pt x="4305" y="125"/>
                  </a:cubicBezTo>
                  <a:cubicBezTo>
                    <a:pt x="3674" y="42"/>
                    <a:pt x="3042" y="0"/>
                    <a:pt x="24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7"/>
            <p:cNvSpPr/>
            <p:nvPr/>
          </p:nvSpPr>
          <p:spPr>
            <a:xfrm>
              <a:off x="5680225" y="2867350"/>
              <a:ext cx="143750" cy="143750"/>
            </a:xfrm>
            <a:custGeom>
              <a:avLst/>
              <a:gdLst/>
              <a:ahLst/>
              <a:cxnLst/>
              <a:rect l="l" t="t" r="r" b="b"/>
              <a:pathLst>
                <a:path w="5750" h="5750" extrusionOk="0">
                  <a:moveTo>
                    <a:pt x="4823" y="1"/>
                  </a:moveTo>
                  <a:cubicBezTo>
                    <a:pt x="2453" y="736"/>
                    <a:pt x="818" y="2153"/>
                    <a:pt x="300" y="3679"/>
                  </a:cubicBezTo>
                  <a:cubicBezTo>
                    <a:pt x="82" y="4360"/>
                    <a:pt x="0" y="5041"/>
                    <a:pt x="28" y="5750"/>
                  </a:cubicBezTo>
                  <a:lnTo>
                    <a:pt x="5750" y="4769"/>
                  </a:lnTo>
                  <a:lnTo>
                    <a:pt x="482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7"/>
            <p:cNvSpPr/>
            <p:nvPr/>
          </p:nvSpPr>
          <p:spPr>
            <a:xfrm>
              <a:off x="5683625" y="3021300"/>
              <a:ext cx="160800" cy="93350"/>
            </a:xfrm>
            <a:custGeom>
              <a:avLst/>
              <a:gdLst/>
              <a:ahLst/>
              <a:cxnLst/>
              <a:rect l="l" t="t" r="r" b="b"/>
              <a:pathLst>
                <a:path w="6432" h="3734" extrusionOk="0">
                  <a:moveTo>
                    <a:pt x="5886" y="1"/>
                  </a:moveTo>
                  <a:lnTo>
                    <a:pt x="1" y="1009"/>
                  </a:lnTo>
                  <a:cubicBezTo>
                    <a:pt x="137" y="1935"/>
                    <a:pt x="382" y="2862"/>
                    <a:pt x="682" y="3734"/>
                  </a:cubicBezTo>
                  <a:lnTo>
                    <a:pt x="6431" y="2834"/>
                  </a:lnTo>
                  <a:lnTo>
                    <a:pt x="58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7"/>
            <p:cNvSpPr/>
            <p:nvPr/>
          </p:nvSpPr>
          <p:spPr>
            <a:xfrm>
              <a:off x="5874375" y="2983150"/>
              <a:ext cx="186675" cy="101525"/>
            </a:xfrm>
            <a:custGeom>
              <a:avLst/>
              <a:gdLst/>
              <a:ahLst/>
              <a:cxnLst/>
              <a:rect l="l" t="t" r="r" b="b"/>
              <a:pathLst>
                <a:path w="7467" h="4061" extrusionOk="0">
                  <a:moveTo>
                    <a:pt x="7303" y="1"/>
                  </a:moveTo>
                  <a:lnTo>
                    <a:pt x="0" y="1254"/>
                  </a:lnTo>
                  <a:lnTo>
                    <a:pt x="654" y="4061"/>
                  </a:lnTo>
                  <a:lnTo>
                    <a:pt x="7384" y="3025"/>
                  </a:lnTo>
                  <a:cubicBezTo>
                    <a:pt x="7466" y="2017"/>
                    <a:pt x="7439" y="1009"/>
                    <a:pt x="7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7"/>
            <p:cNvSpPr/>
            <p:nvPr/>
          </p:nvSpPr>
          <p:spPr>
            <a:xfrm>
              <a:off x="4873675" y="3322400"/>
              <a:ext cx="769800" cy="716000"/>
            </a:xfrm>
            <a:custGeom>
              <a:avLst/>
              <a:gdLst/>
              <a:ahLst/>
              <a:cxnLst/>
              <a:rect l="l" t="t" r="r" b="b"/>
              <a:pathLst>
                <a:path w="30792" h="28640" extrusionOk="0">
                  <a:moveTo>
                    <a:pt x="26404" y="0"/>
                  </a:moveTo>
                  <a:lnTo>
                    <a:pt x="1" y="9973"/>
                  </a:lnTo>
                  <a:cubicBezTo>
                    <a:pt x="1" y="9973"/>
                    <a:pt x="4251" y="17602"/>
                    <a:pt x="5995" y="25368"/>
                  </a:cubicBezTo>
                  <a:cubicBezTo>
                    <a:pt x="6547" y="27785"/>
                    <a:pt x="9157" y="28639"/>
                    <a:pt x="12490" y="28639"/>
                  </a:cubicBezTo>
                  <a:cubicBezTo>
                    <a:pt x="19868" y="28639"/>
                    <a:pt x="30791" y="24455"/>
                    <a:pt x="30791" y="23761"/>
                  </a:cubicBezTo>
                  <a:cubicBezTo>
                    <a:pt x="30791" y="22725"/>
                    <a:pt x="26404" y="0"/>
                    <a:pt x="264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7"/>
            <p:cNvSpPr/>
            <p:nvPr/>
          </p:nvSpPr>
          <p:spPr>
            <a:xfrm>
              <a:off x="5174775" y="3519600"/>
              <a:ext cx="209150" cy="176800"/>
            </a:xfrm>
            <a:custGeom>
              <a:avLst/>
              <a:gdLst/>
              <a:ahLst/>
              <a:cxnLst/>
              <a:rect l="l" t="t" r="r" b="b"/>
              <a:pathLst>
                <a:path w="8366" h="7072" extrusionOk="0">
                  <a:moveTo>
                    <a:pt x="3220" y="0"/>
                  </a:moveTo>
                  <a:cubicBezTo>
                    <a:pt x="2196" y="0"/>
                    <a:pt x="1075" y="237"/>
                    <a:pt x="0" y="614"/>
                  </a:cubicBezTo>
                  <a:cubicBezTo>
                    <a:pt x="627" y="2167"/>
                    <a:pt x="1581" y="4565"/>
                    <a:pt x="2562" y="7071"/>
                  </a:cubicBezTo>
                  <a:lnTo>
                    <a:pt x="8366" y="4892"/>
                  </a:lnTo>
                  <a:cubicBezTo>
                    <a:pt x="7575" y="3093"/>
                    <a:pt x="6731" y="1567"/>
                    <a:pt x="5913" y="859"/>
                  </a:cubicBezTo>
                  <a:cubicBezTo>
                    <a:pt x="5223" y="251"/>
                    <a:pt x="4273" y="0"/>
                    <a:pt x="3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7"/>
            <p:cNvSpPr/>
            <p:nvPr/>
          </p:nvSpPr>
          <p:spPr>
            <a:xfrm>
              <a:off x="5255150" y="3687525"/>
              <a:ext cx="216650" cy="223450"/>
            </a:xfrm>
            <a:custGeom>
              <a:avLst/>
              <a:gdLst/>
              <a:ahLst/>
              <a:cxnLst/>
              <a:rect l="l" t="t" r="r" b="b"/>
              <a:pathLst>
                <a:path w="8666" h="8938" extrusionOk="0">
                  <a:moveTo>
                    <a:pt x="5859" y="0"/>
                  </a:moveTo>
                  <a:lnTo>
                    <a:pt x="1" y="1935"/>
                  </a:lnTo>
                  <a:cubicBezTo>
                    <a:pt x="1091" y="4714"/>
                    <a:pt x="2126" y="7384"/>
                    <a:pt x="2671" y="8938"/>
                  </a:cubicBezTo>
                  <a:lnTo>
                    <a:pt x="8666" y="8692"/>
                  </a:lnTo>
                  <a:cubicBezTo>
                    <a:pt x="8666" y="8692"/>
                    <a:pt x="7439" y="4087"/>
                    <a:pt x="58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7"/>
            <p:cNvSpPr/>
            <p:nvPr/>
          </p:nvSpPr>
          <p:spPr>
            <a:xfrm>
              <a:off x="5054200" y="3548550"/>
              <a:ext cx="152625" cy="203700"/>
            </a:xfrm>
            <a:custGeom>
              <a:avLst/>
              <a:gdLst/>
              <a:ahLst/>
              <a:cxnLst/>
              <a:rect l="l" t="t" r="r" b="b"/>
              <a:pathLst>
                <a:path w="6105" h="8148" extrusionOk="0">
                  <a:moveTo>
                    <a:pt x="3516" y="1"/>
                  </a:moveTo>
                  <a:cubicBezTo>
                    <a:pt x="1908" y="791"/>
                    <a:pt x="600" y="1853"/>
                    <a:pt x="300" y="2780"/>
                  </a:cubicBezTo>
                  <a:cubicBezTo>
                    <a:pt x="1" y="3706"/>
                    <a:pt x="573" y="5886"/>
                    <a:pt x="1390" y="8148"/>
                  </a:cubicBezTo>
                  <a:lnTo>
                    <a:pt x="6104" y="6377"/>
                  </a:lnTo>
                  <a:lnTo>
                    <a:pt x="35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7"/>
            <p:cNvSpPr/>
            <p:nvPr/>
          </p:nvSpPr>
          <p:spPr>
            <a:xfrm>
              <a:off x="5101875" y="3747475"/>
              <a:ext cx="188050" cy="169625"/>
            </a:xfrm>
            <a:custGeom>
              <a:avLst/>
              <a:gdLst/>
              <a:ahLst/>
              <a:cxnLst/>
              <a:rect l="l" t="t" r="r" b="b"/>
              <a:pathLst>
                <a:path w="7522" h="6785" extrusionOk="0">
                  <a:moveTo>
                    <a:pt x="4824" y="0"/>
                  </a:moveTo>
                  <a:lnTo>
                    <a:pt x="1" y="1608"/>
                  </a:lnTo>
                  <a:cubicBezTo>
                    <a:pt x="1064" y="4332"/>
                    <a:pt x="2235" y="6785"/>
                    <a:pt x="2235" y="6785"/>
                  </a:cubicBezTo>
                  <a:lnTo>
                    <a:pt x="7521" y="6594"/>
                  </a:lnTo>
                  <a:lnTo>
                    <a:pt x="48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7"/>
            <p:cNvSpPr/>
            <p:nvPr/>
          </p:nvSpPr>
          <p:spPr>
            <a:xfrm>
              <a:off x="5471100" y="3369400"/>
              <a:ext cx="517050" cy="557925"/>
            </a:xfrm>
            <a:custGeom>
              <a:avLst/>
              <a:gdLst/>
              <a:ahLst/>
              <a:cxnLst/>
              <a:rect l="l" t="t" r="r" b="b"/>
              <a:pathLst>
                <a:path w="20682" h="22317" extrusionOk="0">
                  <a:moveTo>
                    <a:pt x="436" y="0"/>
                  </a:moveTo>
                  <a:cubicBezTo>
                    <a:pt x="0" y="0"/>
                    <a:pt x="4551" y="22316"/>
                    <a:pt x="4551" y="22316"/>
                  </a:cubicBezTo>
                  <a:lnTo>
                    <a:pt x="20682" y="20845"/>
                  </a:lnTo>
                  <a:lnTo>
                    <a:pt x="19374" y="736"/>
                  </a:lnTo>
                  <a:cubicBezTo>
                    <a:pt x="19374" y="736"/>
                    <a:pt x="899" y="0"/>
                    <a:pt x="4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7"/>
            <p:cNvSpPr/>
            <p:nvPr/>
          </p:nvSpPr>
          <p:spPr>
            <a:xfrm>
              <a:off x="5665225" y="2162300"/>
              <a:ext cx="545000" cy="546250"/>
            </a:xfrm>
            <a:custGeom>
              <a:avLst/>
              <a:gdLst/>
              <a:ahLst/>
              <a:cxnLst/>
              <a:rect l="l" t="t" r="r" b="b"/>
              <a:pathLst>
                <a:path w="21800" h="21850" extrusionOk="0">
                  <a:moveTo>
                    <a:pt x="1" y="1"/>
                  </a:moveTo>
                  <a:cubicBezTo>
                    <a:pt x="1" y="2"/>
                    <a:pt x="3244" y="18938"/>
                    <a:pt x="6350" y="20791"/>
                  </a:cubicBezTo>
                  <a:cubicBezTo>
                    <a:pt x="7752" y="21620"/>
                    <a:pt x="10991" y="21849"/>
                    <a:pt x="14144" y="21849"/>
                  </a:cubicBezTo>
                  <a:cubicBezTo>
                    <a:pt x="18038" y="21849"/>
                    <a:pt x="21799" y="21500"/>
                    <a:pt x="21799" y="21500"/>
                  </a:cubicBezTo>
                  <a:cubicBezTo>
                    <a:pt x="18966" y="18666"/>
                    <a:pt x="13298" y="9456"/>
                    <a:pt x="13298" y="9456"/>
                  </a:cubicBezTo>
                  <a:cubicBezTo>
                    <a:pt x="10546" y="8611"/>
                    <a:pt x="7930" y="7358"/>
                    <a:pt x="5505" y="5777"/>
                  </a:cubicBezTo>
                  <a:cubicBezTo>
                    <a:pt x="3244" y="4306"/>
                    <a:pt x="1363" y="2317"/>
                    <a:pt x="1" y="1"/>
                  </a:cubicBezTo>
                  <a:close/>
                </a:path>
              </a:pathLst>
            </a:custGeom>
            <a:solidFill>
              <a:srgbClr val="1F1C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7"/>
            <p:cNvSpPr/>
            <p:nvPr/>
          </p:nvSpPr>
          <p:spPr>
            <a:xfrm>
              <a:off x="5396175" y="2162300"/>
              <a:ext cx="814050" cy="771150"/>
            </a:xfrm>
            <a:custGeom>
              <a:avLst/>
              <a:gdLst/>
              <a:ahLst/>
              <a:cxnLst/>
              <a:rect l="l" t="t" r="r" b="b"/>
              <a:pathLst>
                <a:path w="32562" h="30846" extrusionOk="0">
                  <a:moveTo>
                    <a:pt x="10763" y="1"/>
                  </a:moveTo>
                  <a:cubicBezTo>
                    <a:pt x="10763" y="1"/>
                    <a:pt x="9210" y="9892"/>
                    <a:pt x="7793" y="15423"/>
                  </a:cubicBezTo>
                  <a:cubicBezTo>
                    <a:pt x="6376" y="20927"/>
                    <a:pt x="0" y="30846"/>
                    <a:pt x="0" y="30846"/>
                  </a:cubicBezTo>
                  <a:lnTo>
                    <a:pt x="32561" y="21500"/>
                  </a:lnTo>
                  <a:cubicBezTo>
                    <a:pt x="32561" y="21500"/>
                    <a:pt x="20954" y="16404"/>
                    <a:pt x="17412" y="12017"/>
                  </a:cubicBezTo>
                  <a:cubicBezTo>
                    <a:pt x="13869" y="7658"/>
                    <a:pt x="10763" y="1"/>
                    <a:pt x="107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7"/>
            <p:cNvSpPr/>
            <p:nvPr/>
          </p:nvSpPr>
          <p:spPr>
            <a:xfrm>
              <a:off x="5019450" y="2862575"/>
              <a:ext cx="936000" cy="541900"/>
            </a:xfrm>
            <a:custGeom>
              <a:avLst/>
              <a:gdLst/>
              <a:ahLst/>
              <a:cxnLst/>
              <a:rect l="l" t="t" r="r" b="b"/>
              <a:pathLst>
                <a:path w="37440" h="21676" extrusionOk="0">
                  <a:moveTo>
                    <a:pt x="1" y="1"/>
                  </a:moveTo>
                  <a:cubicBezTo>
                    <a:pt x="1" y="2"/>
                    <a:pt x="3271" y="18966"/>
                    <a:pt x="6377" y="20791"/>
                  </a:cubicBezTo>
                  <a:cubicBezTo>
                    <a:pt x="7510" y="21461"/>
                    <a:pt x="11888" y="21675"/>
                    <a:pt x="17014" y="21675"/>
                  </a:cubicBezTo>
                  <a:cubicBezTo>
                    <a:pt x="26061" y="21675"/>
                    <a:pt x="37440" y="21009"/>
                    <a:pt x="37440" y="21009"/>
                  </a:cubicBezTo>
                  <a:cubicBezTo>
                    <a:pt x="34633" y="18175"/>
                    <a:pt x="35832" y="13679"/>
                    <a:pt x="35832" y="13679"/>
                  </a:cubicBezTo>
                  <a:cubicBezTo>
                    <a:pt x="35832" y="13679"/>
                    <a:pt x="9347" y="8339"/>
                    <a:pt x="5532" y="5805"/>
                  </a:cubicBezTo>
                  <a:cubicBezTo>
                    <a:pt x="3271" y="4306"/>
                    <a:pt x="1363" y="2344"/>
                    <a:pt x="1" y="1"/>
                  </a:cubicBezTo>
                  <a:close/>
                </a:path>
              </a:pathLst>
            </a:custGeom>
            <a:solidFill>
              <a:srgbClr val="1F1C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7"/>
            <p:cNvSpPr/>
            <p:nvPr/>
          </p:nvSpPr>
          <p:spPr>
            <a:xfrm>
              <a:off x="4750375" y="2862575"/>
              <a:ext cx="814075" cy="771825"/>
            </a:xfrm>
            <a:custGeom>
              <a:avLst/>
              <a:gdLst/>
              <a:ahLst/>
              <a:cxnLst/>
              <a:rect l="l" t="t" r="r" b="b"/>
              <a:pathLst>
                <a:path w="32563" h="30873" extrusionOk="0">
                  <a:moveTo>
                    <a:pt x="10764" y="1"/>
                  </a:moveTo>
                  <a:cubicBezTo>
                    <a:pt x="10764" y="1"/>
                    <a:pt x="9211" y="9919"/>
                    <a:pt x="7794" y="15423"/>
                  </a:cubicBezTo>
                  <a:cubicBezTo>
                    <a:pt x="6377" y="20955"/>
                    <a:pt x="1" y="30873"/>
                    <a:pt x="1" y="30873"/>
                  </a:cubicBezTo>
                  <a:lnTo>
                    <a:pt x="32562" y="21527"/>
                  </a:lnTo>
                  <a:cubicBezTo>
                    <a:pt x="32562" y="21527"/>
                    <a:pt x="20955" y="16404"/>
                    <a:pt x="17412" y="12044"/>
                  </a:cubicBezTo>
                  <a:cubicBezTo>
                    <a:pt x="13870" y="7658"/>
                    <a:pt x="10764" y="1"/>
                    <a:pt x="107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7"/>
            <p:cNvSpPr/>
            <p:nvPr/>
          </p:nvSpPr>
          <p:spPr>
            <a:xfrm>
              <a:off x="6210200" y="2243375"/>
              <a:ext cx="675775" cy="494100"/>
            </a:xfrm>
            <a:custGeom>
              <a:avLst/>
              <a:gdLst/>
              <a:ahLst/>
              <a:cxnLst/>
              <a:rect l="l" t="t" r="r" b="b"/>
              <a:pathLst>
                <a:path w="27031" h="19764" extrusionOk="0">
                  <a:moveTo>
                    <a:pt x="27030" y="0"/>
                  </a:moveTo>
                  <a:cubicBezTo>
                    <a:pt x="27030" y="1"/>
                    <a:pt x="22480" y="2426"/>
                    <a:pt x="18257" y="3134"/>
                  </a:cubicBezTo>
                  <a:cubicBezTo>
                    <a:pt x="16712" y="3397"/>
                    <a:pt x="15156" y="3536"/>
                    <a:pt x="13604" y="3536"/>
                  </a:cubicBezTo>
                  <a:cubicBezTo>
                    <a:pt x="12746" y="3536"/>
                    <a:pt x="11889" y="3494"/>
                    <a:pt x="11036" y="3406"/>
                  </a:cubicBezTo>
                  <a:cubicBezTo>
                    <a:pt x="11036" y="3406"/>
                    <a:pt x="6077" y="15586"/>
                    <a:pt x="0" y="18257"/>
                  </a:cubicBezTo>
                  <a:cubicBezTo>
                    <a:pt x="0" y="18257"/>
                    <a:pt x="6131" y="19764"/>
                    <a:pt x="11143" y="19764"/>
                  </a:cubicBezTo>
                  <a:cubicBezTo>
                    <a:pt x="12453" y="19764"/>
                    <a:pt x="13687" y="19661"/>
                    <a:pt x="14714" y="19401"/>
                  </a:cubicBezTo>
                  <a:cubicBezTo>
                    <a:pt x="19673" y="18120"/>
                    <a:pt x="27030" y="1"/>
                    <a:pt x="2703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7"/>
            <p:cNvSpPr/>
            <p:nvPr/>
          </p:nvSpPr>
          <p:spPr>
            <a:xfrm>
              <a:off x="6210200" y="2243375"/>
              <a:ext cx="788850" cy="786125"/>
            </a:xfrm>
            <a:custGeom>
              <a:avLst/>
              <a:gdLst/>
              <a:ahLst/>
              <a:cxnLst/>
              <a:rect l="l" t="t" r="r" b="b"/>
              <a:pathLst>
                <a:path w="31554" h="31445" extrusionOk="0">
                  <a:moveTo>
                    <a:pt x="27030" y="0"/>
                  </a:moveTo>
                  <a:cubicBezTo>
                    <a:pt x="27030" y="1"/>
                    <a:pt x="23052" y="7630"/>
                    <a:pt x="16840" y="12180"/>
                  </a:cubicBezTo>
                  <a:cubicBezTo>
                    <a:pt x="10600" y="16703"/>
                    <a:pt x="0" y="18257"/>
                    <a:pt x="0" y="18257"/>
                  </a:cubicBezTo>
                  <a:lnTo>
                    <a:pt x="31554" y="31445"/>
                  </a:lnTo>
                  <a:cubicBezTo>
                    <a:pt x="30000" y="27221"/>
                    <a:pt x="28720" y="22916"/>
                    <a:pt x="27739" y="18529"/>
                  </a:cubicBezTo>
                  <a:cubicBezTo>
                    <a:pt x="26322" y="12044"/>
                    <a:pt x="27030" y="1"/>
                    <a:pt x="2703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7"/>
            <p:cNvSpPr/>
            <p:nvPr/>
          </p:nvSpPr>
          <p:spPr>
            <a:xfrm>
              <a:off x="6076000" y="1007675"/>
              <a:ext cx="631500" cy="1151925"/>
            </a:xfrm>
            <a:custGeom>
              <a:avLst/>
              <a:gdLst/>
              <a:ahLst/>
              <a:cxnLst/>
              <a:rect l="l" t="t" r="r" b="b"/>
              <a:pathLst>
                <a:path w="25260" h="46077" extrusionOk="0">
                  <a:moveTo>
                    <a:pt x="3679" y="1"/>
                  </a:moveTo>
                  <a:cubicBezTo>
                    <a:pt x="3679" y="1"/>
                    <a:pt x="1" y="14960"/>
                    <a:pt x="2071" y="21281"/>
                  </a:cubicBezTo>
                  <a:cubicBezTo>
                    <a:pt x="4115" y="27576"/>
                    <a:pt x="8093" y="34933"/>
                    <a:pt x="8093" y="34933"/>
                  </a:cubicBezTo>
                  <a:cubicBezTo>
                    <a:pt x="8093" y="34933"/>
                    <a:pt x="20682" y="40791"/>
                    <a:pt x="25259" y="46077"/>
                  </a:cubicBezTo>
                  <a:cubicBezTo>
                    <a:pt x="25259" y="46077"/>
                    <a:pt x="16731" y="32426"/>
                    <a:pt x="12180" y="22317"/>
                  </a:cubicBezTo>
                  <a:cubicBezTo>
                    <a:pt x="7657" y="12180"/>
                    <a:pt x="3679" y="1"/>
                    <a:pt x="3679" y="1"/>
                  </a:cubicBezTo>
                  <a:close/>
                </a:path>
              </a:pathLst>
            </a:custGeom>
            <a:solidFill>
              <a:srgbClr val="0107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7"/>
            <p:cNvSpPr/>
            <p:nvPr/>
          </p:nvSpPr>
          <p:spPr>
            <a:xfrm>
              <a:off x="5588950" y="1007675"/>
              <a:ext cx="689400" cy="950300"/>
            </a:xfrm>
            <a:custGeom>
              <a:avLst/>
              <a:gdLst/>
              <a:ahLst/>
              <a:cxnLst/>
              <a:rect l="l" t="t" r="r" b="b"/>
              <a:pathLst>
                <a:path w="27576" h="38012" extrusionOk="0">
                  <a:moveTo>
                    <a:pt x="23161" y="1"/>
                  </a:moveTo>
                  <a:cubicBezTo>
                    <a:pt x="23161" y="2"/>
                    <a:pt x="17139" y="18339"/>
                    <a:pt x="10845" y="26704"/>
                  </a:cubicBezTo>
                  <a:cubicBezTo>
                    <a:pt x="4523" y="35069"/>
                    <a:pt x="0" y="38012"/>
                    <a:pt x="0" y="38012"/>
                  </a:cubicBezTo>
                  <a:cubicBezTo>
                    <a:pt x="8302" y="35275"/>
                    <a:pt x="17760" y="34816"/>
                    <a:pt x="23164" y="34816"/>
                  </a:cubicBezTo>
                  <a:cubicBezTo>
                    <a:pt x="25883" y="34816"/>
                    <a:pt x="27575" y="34933"/>
                    <a:pt x="27575" y="34933"/>
                  </a:cubicBezTo>
                  <a:cubicBezTo>
                    <a:pt x="25695" y="30546"/>
                    <a:pt x="24251" y="25968"/>
                    <a:pt x="23297" y="21281"/>
                  </a:cubicBezTo>
                  <a:cubicBezTo>
                    <a:pt x="21853" y="13788"/>
                    <a:pt x="23161" y="2"/>
                    <a:pt x="23161" y="1"/>
                  </a:cubicBezTo>
                  <a:close/>
                </a:path>
              </a:pathLst>
            </a:custGeom>
            <a:solidFill>
              <a:srgbClr val="1F1C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7"/>
            <p:cNvSpPr/>
            <p:nvPr/>
          </p:nvSpPr>
          <p:spPr>
            <a:xfrm>
              <a:off x="5588950" y="1008350"/>
              <a:ext cx="689400" cy="949625"/>
            </a:xfrm>
            <a:custGeom>
              <a:avLst/>
              <a:gdLst/>
              <a:ahLst/>
              <a:cxnLst/>
              <a:rect l="l" t="t" r="r" b="b"/>
              <a:pathLst>
                <a:path w="27576" h="37985" extrusionOk="0">
                  <a:moveTo>
                    <a:pt x="23188" y="1"/>
                  </a:moveTo>
                  <a:lnTo>
                    <a:pt x="23188" y="1"/>
                  </a:lnTo>
                  <a:cubicBezTo>
                    <a:pt x="23187" y="3"/>
                    <a:pt x="17166" y="18339"/>
                    <a:pt x="10872" y="26704"/>
                  </a:cubicBezTo>
                  <a:cubicBezTo>
                    <a:pt x="4551" y="35069"/>
                    <a:pt x="0" y="37985"/>
                    <a:pt x="0" y="37985"/>
                  </a:cubicBezTo>
                  <a:cubicBezTo>
                    <a:pt x="8283" y="35248"/>
                    <a:pt x="17748" y="34789"/>
                    <a:pt x="23158" y="34789"/>
                  </a:cubicBezTo>
                  <a:cubicBezTo>
                    <a:pt x="25880" y="34789"/>
                    <a:pt x="27575" y="34906"/>
                    <a:pt x="27575" y="34906"/>
                  </a:cubicBezTo>
                  <a:cubicBezTo>
                    <a:pt x="25504" y="34292"/>
                    <a:pt x="22984" y="34063"/>
                    <a:pt x="20368" y="34063"/>
                  </a:cubicBezTo>
                  <a:cubicBezTo>
                    <a:pt x="12521" y="34063"/>
                    <a:pt x="3815" y="36132"/>
                    <a:pt x="3815" y="36132"/>
                  </a:cubicBezTo>
                  <a:cubicBezTo>
                    <a:pt x="3815" y="36132"/>
                    <a:pt x="10654" y="30927"/>
                    <a:pt x="14660" y="25260"/>
                  </a:cubicBezTo>
                  <a:cubicBezTo>
                    <a:pt x="18665" y="19620"/>
                    <a:pt x="23188" y="3"/>
                    <a:pt x="23188" y="1"/>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7"/>
            <p:cNvSpPr/>
            <p:nvPr/>
          </p:nvSpPr>
          <p:spPr>
            <a:xfrm>
              <a:off x="6157075" y="1088750"/>
              <a:ext cx="108325" cy="739125"/>
            </a:xfrm>
            <a:custGeom>
              <a:avLst/>
              <a:gdLst/>
              <a:ahLst/>
              <a:cxnLst/>
              <a:rect l="l" t="t" r="r" b="b"/>
              <a:pathLst>
                <a:path w="4333" h="29565" extrusionOk="0">
                  <a:moveTo>
                    <a:pt x="790" y="0"/>
                  </a:moveTo>
                  <a:lnTo>
                    <a:pt x="790" y="0"/>
                  </a:lnTo>
                  <a:cubicBezTo>
                    <a:pt x="382" y="2507"/>
                    <a:pt x="164" y="5014"/>
                    <a:pt x="82" y="7548"/>
                  </a:cubicBezTo>
                  <a:cubicBezTo>
                    <a:pt x="0" y="10055"/>
                    <a:pt x="82" y="12589"/>
                    <a:pt x="300" y="15095"/>
                  </a:cubicBezTo>
                  <a:cubicBezTo>
                    <a:pt x="436" y="16349"/>
                    <a:pt x="545" y="17602"/>
                    <a:pt x="763" y="18828"/>
                  </a:cubicBezTo>
                  <a:cubicBezTo>
                    <a:pt x="981" y="20082"/>
                    <a:pt x="1226" y="21335"/>
                    <a:pt x="1553" y="22534"/>
                  </a:cubicBezTo>
                  <a:cubicBezTo>
                    <a:pt x="1853" y="23760"/>
                    <a:pt x="2262" y="24959"/>
                    <a:pt x="2698" y="26158"/>
                  </a:cubicBezTo>
                  <a:cubicBezTo>
                    <a:pt x="3161" y="27330"/>
                    <a:pt x="3706" y="28447"/>
                    <a:pt x="4333" y="29564"/>
                  </a:cubicBezTo>
                  <a:cubicBezTo>
                    <a:pt x="3324" y="27248"/>
                    <a:pt x="2589" y="24850"/>
                    <a:pt x="2071" y="22398"/>
                  </a:cubicBezTo>
                  <a:cubicBezTo>
                    <a:pt x="1553" y="19973"/>
                    <a:pt x="1199" y="17493"/>
                    <a:pt x="981" y="15014"/>
                  </a:cubicBezTo>
                  <a:cubicBezTo>
                    <a:pt x="763" y="12507"/>
                    <a:pt x="627" y="10000"/>
                    <a:pt x="627" y="7521"/>
                  </a:cubicBezTo>
                  <a:cubicBezTo>
                    <a:pt x="600" y="5014"/>
                    <a:pt x="627" y="2507"/>
                    <a:pt x="790" y="0"/>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7"/>
            <p:cNvSpPr/>
            <p:nvPr/>
          </p:nvSpPr>
          <p:spPr>
            <a:xfrm>
              <a:off x="5396175" y="2162300"/>
              <a:ext cx="626025" cy="771150"/>
            </a:xfrm>
            <a:custGeom>
              <a:avLst/>
              <a:gdLst/>
              <a:ahLst/>
              <a:cxnLst/>
              <a:rect l="l" t="t" r="r" b="b"/>
              <a:pathLst>
                <a:path w="25041" h="30846" extrusionOk="0">
                  <a:moveTo>
                    <a:pt x="10763" y="1"/>
                  </a:moveTo>
                  <a:lnTo>
                    <a:pt x="10763" y="1"/>
                  </a:lnTo>
                  <a:cubicBezTo>
                    <a:pt x="10763" y="3"/>
                    <a:pt x="9210" y="9920"/>
                    <a:pt x="7793" y="15423"/>
                  </a:cubicBezTo>
                  <a:cubicBezTo>
                    <a:pt x="6376" y="20955"/>
                    <a:pt x="0" y="30846"/>
                    <a:pt x="0" y="30846"/>
                  </a:cubicBezTo>
                  <a:lnTo>
                    <a:pt x="25041" y="23679"/>
                  </a:lnTo>
                  <a:lnTo>
                    <a:pt x="25041" y="23679"/>
                  </a:lnTo>
                  <a:lnTo>
                    <a:pt x="1608" y="29674"/>
                  </a:lnTo>
                  <a:cubicBezTo>
                    <a:pt x="1608" y="29674"/>
                    <a:pt x="7766" y="21609"/>
                    <a:pt x="8692" y="18203"/>
                  </a:cubicBezTo>
                  <a:cubicBezTo>
                    <a:pt x="9591" y="14797"/>
                    <a:pt x="10763" y="3"/>
                    <a:pt x="10763" y="1"/>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7"/>
            <p:cNvSpPr/>
            <p:nvPr/>
          </p:nvSpPr>
          <p:spPr>
            <a:xfrm>
              <a:off x="6239500" y="2261775"/>
              <a:ext cx="623300" cy="433250"/>
            </a:xfrm>
            <a:custGeom>
              <a:avLst/>
              <a:gdLst/>
              <a:ahLst/>
              <a:cxnLst/>
              <a:rect l="l" t="t" r="r" b="b"/>
              <a:pathLst>
                <a:path w="24932" h="17330" extrusionOk="0">
                  <a:moveTo>
                    <a:pt x="24932" y="0"/>
                  </a:moveTo>
                  <a:lnTo>
                    <a:pt x="24932" y="0"/>
                  </a:lnTo>
                  <a:cubicBezTo>
                    <a:pt x="17596" y="11961"/>
                    <a:pt x="3612" y="16349"/>
                    <a:pt x="586" y="17178"/>
                  </a:cubicBezTo>
                  <a:lnTo>
                    <a:pt x="586" y="17178"/>
                  </a:lnTo>
                  <a:cubicBezTo>
                    <a:pt x="2851" y="16581"/>
                    <a:pt x="11075" y="14327"/>
                    <a:pt x="14605" y="12153"/>
                  </a:cubicBezTo>
                  <a:cubicBezTo>
                    <a:pt x="18719" y="9646"/>
                    <a:pt x="24033" y="2289"/>
                    <a:pt x="24932" y="0"/>
                  </a:cubicBezTo>
                  <a:close/>
                  <a:moveTo>
                    <a:pt x="586" y="17178"/>
                  </a:moveTo>
                  <a:lnTo>
                    <a:pt x="586" y="17178"/>
                  </a:lnTo>
                  <a:cubicBezTo>
                    <a:pt x="212" y="17277"/>
                    <a:pt x="0" y="17330"/>
                    <a:pt x="0" y="17330"/>
                  </a:cubicBezTo>
                  <a:cubicBezTo>
                    <a:pt x="0" y="17330"/>
                    <a:pt x="207" y="17282"/>
                    <a:pt x="586" y="17178"/>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7"/>
            <p:cNvSpPr/>
            <p:nvPr/>
          </p:nvSpPr>
          <p:spPr>
            <a:xfrm>
              <a:off x="4750375" y="2862575"/>
              <a:ext cx="814075" cy="771825"/>
            </a:xfrm>
            <a:custGeom>
              <a:avLst/>
              <a:gdLst/>
              <a:ahLst/>
              <a:cxnLst/>
              <a:rect l="l" t="t" r="r" b="b"/>
              <a:pathLst>
                <a:path w="32563" h="30873" extrusionOk="0">
                  <a:moveTo>
                    <a:pt x="10764" y="1"/>
                  </a:moveTo>
                  <a:lnTo>
                    <a:pt x="10764" y="1"/>
                  </a:lnTo>
                  <a:cubicBezTo>
                    <a:pt x="10764" y="2"/>
                    <a:pt x="9211" y="9920"/>
                    <a:pt x="7794" y="15423"/>
                  </a:cubicBezTo>
                  <a:cubicBezTo>
                    <a:pt x="6377" y="20955"/>
                    <a:pt x="1" y="30873"/>
                    <a:pt x="1" y="30873"/>
                  </a:cubicBezTo>
                  <a:lnTo>
                    <a:pt x="32562" y="21527"/>
                  </a:lnTo>
                  <a:lnTo>
                    <a:pt x="2262" y="29238"/>
                  </a:lnTo>
                  <a:cubicBezTo>
                    <a:pt x="2262" y="29238"/>
                    <a:pt x="5968" y="23271"/>
                    <a:pt x="8148" y="18393"/>
                  </a:cubicBezTo>
                  <a:cubicBezTo>
                    <a:pt x="10301" y="13489"/>
                    <a:pt x="10764" y="3"/>
                    <a:pt x="10764" y="1"/>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7"/>
            <p:cNvSpPr/>
            <p:nvPr/>
          </p:nvSpPr>
          <p:spPr>
            <a:xfrm>
              <a:off x="1168625" y="3038950"/>
              <a:ext cx="379450" cy="696950"/>
            </a:xfrm>
            <a:custGeom>
              <a:avLst/>
              <a:gdLst/>
              <a:ahLst/>
              <a:cxnLst/>
              <a:rect l="l" t="t" r="r" b="b"/>
              <a:pathLst>
                <a:path w="15178" h="27878" extrusionOk="0">
                  <a:moveTo>
                    <a:pt x="7127" y="1"/>
                  </a:moveTo>
                  <a:cubicBezTo>
                    <a:pt x="4700" y="1"/>
                    <a:pt x="2195" y="1694"/>
                    <a:pt x="1363" y="4554"/>
                  </a:cubicBezTo>
                  <a:cubicBezTo>
                    <a:pt x="1" y="9267"/>
                    <a:pt x="7685" y="27524"/>
                    <a:pt x="7766" y="27878"/>
                  </a:cubicBezTo>
                  <a:lnTo>
                    <a:pt x="15178" y="27251"/>
                  </a:lnTo>
                  <a:cubicBezTo>
                    <a:pt x="15178" y="27251"/>
                    <a:pt x="13843" y="6107"/>
                    <a:pt x="11227" y="2210"/>
                  </a:cubicBezTo>
                  <a:cubicBezTo>
                    <a:pt x="10197" y="691"/>
                    <a:pt x="8678" y="1"/>
                    <a:pt x="7127" y="1"/>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7"/>
            <p:cNvSpPr/>
            <p:nvPr/>
          </p:nvSpPr>
          <p:spPr>
            <a:xfrm>
              <a:off x="1140025" y="3047800"/>
              <a:ext cx="379450" cy="696975"/>
            </a:xfrm>
            <a:custGeom>
              <a:avLst/>
              <a:gdLst/>
              <a:ahLst/>
              <a:cxnLst/>
              <a:rect l="l" t="t" r="r" b="b"/>
              <a:pathLst>
                <a:path w="15178" h="27879" extrusionOk="0">
                  <a:moveTo>
                    <a:pt x="7127" y="1"/>
                  </a:moveTo>
                  <a:cubicBezTo>
                    <a:pt x="4700" y="1"/>
                    <a:pt x="2194" y="1694"/>
                    <a:pt x="1363" y="4554"/>
                  </a:cubicBezTo>
                  <a:cubicBezTo>
                    <a:pt x="0" y="9240"/>
                    <a:pt x="7684" y="27524"/>
                    <a:pt x="7766" y="27878"/>
                  </a:cubicBezTo>
                  <a:lnTo>
                    <a:pt x="15178" y="27251"/>
                  </a:lnTo>
                  <a:cubicBezTo>
                    <a:pt x="15178" y="27251"/>
                    <a:pt x="13842" y="6107"/>
                    <a:pt x="11227" y="2210"/>
                  </a:cubicBezTo>
                  <a:cubicBezTo>
                    <a:pt x="10196" y="692"/>
                    <a:pt x="8678" y="1"/>
                    <a:pt x="7127" y="1"/>
                  </a:cubicBezTo>
                  <a:close/>
                </a:path>
              </a:pathLst>
            </a:custGeom>
            <a:solidFill>
              <a:srgbClr val="1A18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7"/>
            <p:cNvSpPr/>
            <p:nvPr/>
          </p:nvSpPr>
          <p:spPr>
            <a:xfrm>
              <a:off x="1737425" y="3021100"/>
              <a:ext cx="445550" cy="627625"/>
            </a:xfrm>
            <a:custGeom>
              <a:avLst/>
              <a:gdLst/>
              <a:ahLst/>
              <a:cxnLst/>
              <a:rect l="l" t="t" r="r" b="b"/>
              <a:pathLst>
                <a:path w="17822" h="25105" extrusionOk="0">
                  <a:moveTo>
                    <a:pt x="5438" y="1"/>
                  </a:moveTo>
                  <a:cubicBezTo>
                    <a:pt x="2803" y="1"/>
                    <a:pt x="262" y="2319"/>
                    <a:pt x="164" y="5567"/>
                  </a:cubicBezTo>
                  <a:cubicBezTo>
                    <a:pt x="1" y="10118"/>
                    <a:pt x="11118" y="24804"/>
                    <a:pt x="11282" y="25104"/>
                  </a:cubicBezTo>
                  <a:lnTo>
                    <a:pt x="17821" y="22842"/>
                  </a:lnTo>
                  <a:cubicBezTo>
                    <a:pt x="17821" y="22842"/>
                    <a:pt x="11745" y="4096"/>
                    <a:pt x="8502" y="1208"/>
                  </a:cubicBezTo>
                  <a:cubicBezTo>
                    <a:pt x="7567" y="373"/>
                    <a:pt x="6495" y="1"/>
                    <a:pt x="5438" y="1"/>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7"/>
            <p:cNvSpPr/>
            <p:nvPr/>
          </p:nvSpPr>
          <p:spPr>
            <a:xfrm>
              <a:off x="1713600" y="3035175"/>
              <a:ext cx="445525" cy="627850"/>
            </a:xfrm>
            <a:custGeom>
              <a:avLst/>
              <a:gdLst/>
              <a:ahLst/>
              <a:cxnLst/>
              <a:rect l="l" t="t" r="r" b="b"/>
              <a:pathLst>
                <a:path w="17821" h="25114" extrusionOk="0">
                  <a:moveTo>
                    <a:pt x="5455" y="0"/>
                  </a:moveTo>
                  <a:cubicBezTo>
                    <a:pt x="2813" y="0"/>
                    <a:pt x="261" y="2321"/>
                    <a:pt x="164" y="5576"/>
                  </a:cubicBezTo>
                  <a:cubicBezTo>
                    <a:pt x="0" y="10127"/>
                    <a:pt x="11117" y="24814"/>
                    <a:pt x="11281" y="25113"/>
                  </a:cubicBezTo>
                  <a:lnTo>
                    <a:pt x="17820" y="22852"/>
                  </a:lnTo>
                  <a:cubicBezTo>
                    <a:pt x="17820" y="22852"/>
                    <a:pt x="11744" y="4105"/>
                    <a:pt x="8502" y="1190"/>
                  </a:cubicBezTo>
                  <a:cubicBezTo>
                    <a:pt x="7571" y="367"/>
                    <a:pt x="6506" y="0"/>
                    <a:pt x="5455" y="0"/>
                  </a:cubicBezTo>
                  <a:close/>
                </a:path>
              </a:pathLst>
            </a:custGeom>
            <a:solidFill>
              <a:srgbClr val="1A18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7"/>
            <p:cNvSpPr/>
            <p:nvPr/>
          </p:nvSpPr>
          <p:spPr>
            <a:xfrm>
              <a:off x="793300" y="2171850"/>
              <a:ext cx="961200" cy="1717325"/>
            </a:xfrm>
            <a:custGeom>
              <a:avLst/>
              <a:gdLst/>
              <a:ahLst/>
              <a:cxnLst/>
              <a:rect l="l" t="t" r="r" b="b"/>
              <a:pathLst>
                <a:path w="38448" h="68693" extrusionOk="0">
                  <a:moveTo>
                    <a:pt x="17166" y="0"/>
                  </a:moveTo>
                  <a:cubicBezTo>
                    <a:pt x="17166" y="1"/>
                    <a:pt x="17384" y="2044"/>
                    <a:pt x="17384" y="5041"/>
                  </a:cubicBezTo>
                  <a:cubicBezTo>
                    <a:pt x="17384" y="8011"/>
                    <a:pt x="14878" y="9374"/>
                    <a:pt x="14660" y="11908"/>
                  </a:cubicBezTo>
                  <a:cubicBezTo>
                    <a:pt x="14442" y="14415"/>
                    <a:pt x="14878" y="15341"/>
                    <a:pt x="15804" y="18529"/>
                  </a:cubicBezTo>
                  <a:cubicBezTo>
                    <a:pt x="16703" y="21744"/>
                    <a:pt x="15559" y="21744"/>
                    <a:pt x="13951" y="24251"/>
                  </a:cubicBezTo>
                  <a:cubicBezTo>
                    <a:pt x="12371" y="26785"/>
                    <a:pt x="10518" y="28829"/>
                    <a:pt x="10518" y="29973"/>
                  </a:cubicBezTo>
                  <a:cubicBezTo>
                    <a:pt x="10518" y="30084"/>
                    <a:pt x="10514" y="30135"/>
                    <a:pt x="10506" y="30135"/>
                  </a:cubicBezTo>
                  <a:cubicBezTo>
                    <a:pt x="10432" y="30135"/>
                    <a:pt x="10055" y="25727"/>
                    <a:pt x="10055" y="24496"/>
                  </a:cubicBezTo>
                  <a:cubicBezTo>
                    <a:pt x="10055" y="23107"/>
                    <a:pt x="9401" y="18529"/>
                    <a:pt x="8910" y="17385"/>
                  </a:cubicBezTo>
                  <a:cubicBezTo>
                    <a:pt x="8838" y="17205"/>
                    <a:pt x="8755" y="17127"/>
                    <a:pt x="8665" y="17127"/>
                  </a:cubicBezTo>
                  <a:cubicBezTo>
                    <a:pt x="8183" y="17127"/>
                    <a:pt x="7498" y="19390"/>
                    <a:pt x="7085" y="20355"/>
                  </a:cubicBezTo>
                  <a:cubicBezTo>
                    <a:pt x="6951" y="20686"/>
                    <a:pt x="6760" y="20807"/>
                    <a:pt x="6534" y="20807"/>
                  </a:cubicBezTo>
                  <a:cubicBezTo>
                    <a:pt x="5980" y="20807"/>
                    <a:pt x="5217" y="20074"/>
                    <a:pt x="4578" y="19919"/>
                  </a:cubicBezTo>
                  <a:cubicBezTo>
                    <a:pt x="4554" y="19912"/>
                    <a:pt x="4531" y="19909"/>
                    <a:pt x="4509" y="19909"/>
                  </a:cubicBezTo>
                  <a:cubicBezTo>
                    <a:pt x="3710" y="19909"/>
                    <a:pt x="4778" y="24251"/>
                    <a:pt x="4115" y="24251"/>
                  </a:cubicBezTo>
                  <a:cubicBezTo>
                    <a:pt x="3433" y="24251"/>
                    <a:pt x="436" y="25859"/>
                    <a:pt x="218" y="27221"/>
                  </a:cubicBezTo>
                  <a:cubicBezTo>
                    <a:pt x="0" y="28611"/>
                    <a:pt x="1608" y="32507"/>
                    <a:pt x="2044" y="35259"/>
                  </a:cubicBezTo>
                  <a:cubicBezTo>
                    <a:pt x="2507" y="37984"/>
                    <a:pt x="2044" y="39347"/>
                    <a:pt x="2044" y="43270"/>
                  </a:cubicBezTo>
                  <a:cubicBezTo>
                    <a:pt x="2044" y="47167"/>
                    <a:pt x="4333" y="50818"/>
                    <a:pt x="3897" y="56785"/>
                  </a:cubicBezTo>
                  <a:cubicBezTo>
                    <a:pt x="3433" y="62725"/>
                    <a:pt x="463" y="68693"/>
                    <a:pt x="463" y="68693"/>
                  </a:cubicBezTo>
                  <a:cubicBezTo>
                    <a:pt x="463" y="68693"/>
                    <a:pt x="27466" y="65723"/>
                    <a:pt x="27711" y="64796"/>
                  </a:cubicBezTo>
                  <a:cubicBezTo>
                    <a:pt x="27929" y="63870"/>
                    <a:pt x="23134" y="63652"/>
                    <a:pt x="19700" y="61826"/>
                  </a:cubicBezTo>
                  <a:cubicBezTo>
                    <a:pt x="16240" y="59973"/>
                    <a:pt x="14905" y="54496"/>
                    <a:pt x="13733" y="50818"/>
                  </a:cubicBezTo>
                  <a:cubicBezTo>
                    <a:pt x="12589" y="47167"/>
                    <a:pt x="12834" y="45559"/>
                    <a:pt x="11908" y="43515"/>
                  </a:cubicBezTo>
                  <a:cubicBezTo>
                    <a:pt x="10981" y="41445"/>
                    <a:pt x="11662" y="37793"/>
                    <a:pt x="12126" y="35723"/>
                  </a:cubicBezTo>
                  <a:cubicBezTo>
                    <a:pt x="12616" y="33652"/>
                    <a:pt x="13297" y="33434"/>
                    <a:pt x="13978" y="31826"/>
                  </a:cubicBezTo>
                  <a:cubicBezTo>
                    <a:pt x="14660" y="30218"/>
                    <a:pt x="14196" y="30464"/>
                    <a:pt x="15341" y="29074"/>
                  </a:cubicBezTo>
                  <a:cubicBezTo>
                    <a:pt x="16485" y="27712"/>
                    <a:pt x="17630" y="26785"/>
                    <a:pt x="18774" y="24496"/>
                  </a:cubicBezTo>
                  <a:cubicBezTo>
                    <a:pt x="19918" y="22208"/>
                    <a:pt x="19918" y="23352"/>
                    <a:pt x="21744" y="22453"/>
                  </a:cubicBezTo>
                  <a:cubicBezTo>
                    <a:pt x="23570" y="21526"/>
                    <a:pt x="25177" y="21744"/>
                    <a:pt x="27929" y="20600"/>
                  </a:cubicBezTo>
                  <a:cubicBezTo>
                    <a:pt x="29040" y="20149"/>
                    <a:pt x="29738" y="20027"/>
                    <a:pt x="30340" y="20027"/>
                  </a:cubicBezTo>
                  <a:cubicBezTo>
                    <a:pt x="31056" y="20027"/>
                    <a:pt x="31637" y="20200"/>
                    <a:pt x="32615" y="20200"/>
                  </a:cubicBezTo>
                  <a:cubicBezTo>
                    <a:pt x="32853" y="20200"/>
                    <a:pt x="33114" y="20189"/>
                    <a:pt x="33406" y="20164"/>
                  </a:cubicBezTo>
                  <a:cubicBezTo>
                    <a:pt x="35940" y="19919"/>
                    <a:pt x="38447" y="16731"/>
                    <a:pt x="38447" y="16731"/>
                  </a:cubicBezTo>
                  <a:lnTo>
                    <a:pt x="38447" y="16731"/>
                  </a:lnTo>
                  <a:cubicBezTo>
                    <a:pt x="38447" y="16731"/>
                    <a:pt x="35875" y="18379"/>
                    <a:pt x="33357" y="18379"/>
                  </a:cubicBezTo>
                  <a:cubicBezTo>
                    <a:pt x="33072" y="18379"/>
                    <a:pt x="32787" y="18358"/>
                    <a:pt x="32507" y="18311"/>
                  </a:cubicBezTo>
                  <a:cubicBezTo>
                    <a:pt x="31590" y="18166"/>
                    <a:pt x="30799" y="18117"/>
                    <a:pt x="30154" y="18117"/>
                  </a:cubicBezTo>
                  <a:cubicBezTo>
                    <a:pt x="28862" y="18117"/>
                    <a:pt x="28147" y="18311"/>
                    <a:pt x="28147" y="18311"/>
                  </a:cubicBezTo>
                  <a:cubicBezTo>
                    <a:pt x="29210" y="17194"/>
                    <a:pt x="30109" y="15968"/>
                    <a:pt x="30899" y="14660"/>
                  </a:cubicBezTo>
                  <a:cubicBezTo>
                    <a:pt x="32262" y="12371"/>
                    <a:pt x="32044" y="8938"/>
                    <a:pt x="32044" y="8938"/>
                  </a:cubicBezTo>
                  <a:lnTo>
                    <a:pt x="32044" y="8938"/>
                  </a:lnTo>
                  <a:cubicBezTo>
                    <a:pt x="31390" y="10109"/>
                    <a:pt x="30845" y="11336"/>
                    <a:pt x="30436" y="12589"/>
                  </a:cubicBezTo>
                  <a:cubicBezTo>
                    <a:pt x="29973" y="14197"/>
                    <a:pt x="29292" y="15341"/>
                    <a:pt x="27003" y="17630"/>
                  </a:cubicBezTo>
                  <a:cubicBezTo>
                    <a:pt x="24714" y="19919"/>
                    <a:pt x="21499" y="18338"/>
                    <a:pt x="19918" y="19919"/>
                  </a:cubicBezTo>
                  <a:cubicBezTo>
                    <a:pt x="19573" y="20264"/>
                    <a:pt x="19302" y="20408"/>
                    <a:pt x="19089" y="20408"/>
                  </a:cubicBezTo>
                  <a:cubicBezTo>
                    <a:pt x="18311" y="20408"/>
                    <a:pt x="18311" y="18482"/>
                    <a:pt x="18311" y="17412"/>
                  </a:cubicBezTo>
                  <a:cubicBezTo>
                    <a:pt x="18311" y="16022"/>
                    <a:pt x="19918" y="14442"/>
                    <a:pt x="20136" y="13297"/>
                  </a:cubicBezTo>
                  <a:cubicBezTo>
                    <a:pt x="20382" y="12126"/>
                    <a:pt x="21499" y="12126"/>
                    <a:pt x="22425" y="9837"/>
                  </a:cubicBezTo>
                  <a:cubicBezTo>
                    <a:pt x="23352" y="7548"/>
                    <a:pt x="22425" y="6404"/>
                    <a:pt x="22207" y="5477"/>
                  </a:cubicBezTo>
                  <a:cubicBezTo>
                    <a:pt x="22162" y="5313"/>
                    <a:pt x="22134" y="5239"/>
                    <a:pt x="22116" y="5239"/>
                  </a:cubicBezTo>
                  <a:cubicBezTo>
                    <a:pt x="22035" y="5239"/>
                    <a:pt x="22162" y="6698"/>
                    <a:pt x="21962" y="8011"/>
                  </a:cubicBezTo>
                  <a:cubicBezTo>
                    <a:pt x="21744" y="9619"/>
                    <a:pt x="20600" y="10518"/>
                    <a:pt x="19455" y="11199"/>
                  </a:cubicBezTo>
                  <a:cubicBezTo>
                    <a:pt x="18311" y="11908"/>
                    <a:pt x="17630" y="14633"/>
                    <a:pt x="16948" y="15096"/>
                  </a:cubicBezTo>
                  <a:cubicBezTo>
                    <a:pt x="16909" y="15122"/>
                    <a:pt x="16873" y="15134"/>
                    <a:pt x="16841" y="15134"/>
                  </a:cubicBezTo>
                  <a:cubicBezTo>
                    <a:pt x="16290" y="15134"/>
                    <a:pt x="16703" y="11587"/>
                    <a:pt x="16703" y="10300"/>
                  </a:cubicBezTo>
                  <a:cubicBezTo>
                    <a:pt x="16703" y="8910"/>
                    <a:pt x="18774" y="7085"/>
                    <a:pt x="18774" y="5041"/>
                  </a:cubicBezTo>
                  <a:cubicBezTo>
                    <a:pt x="18774" y="2971"/>
                    <a:pt x="17167" y="1"/>
                    <a:pt x="17166" y="0"/>
                  </a:cubicBezTo>
                  <a:close/>
                </a:path>
              </a:pathLst>
            </a:custGeom>
            <a:solidFill>
              <a:srgbClr val="1A18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7"/>
            <p:cNvSpPr/>
            <p:nvPr/>
          </p:nvSpPr>
          <p:spPr>
            <a:xfrm>
              <a:off x="1054875" y="2589425"/>
              <a:ext cx="699625" cy="1113100"/>
            </a:xfrm>
            <a:custGeom>
              <a:avLst/>
              <a:gdLst/>
              <a:ahLst/>
              <a:cxnLst/>
              <a:rect l="l" t="t" r="r" b="b"/>
              <a:pathLst>
                <a:path w="27985" h="44524" extrusionOk="0">
                  <a:moveTo>
                    <a:pt x="27984" y="0"/>
                  </a:moveTo>
                  <a:lnTo>
                    <a:pt x="27984" y="0"/>
                  </a:lnTo>
                  <a:cubicBezTo>
                    <a:pt x="27439" y="327"/>
                    <a:pt x="26894" y="627"/>
                    <a:pt x="26295" y="872"/>
                  </a:cubicBezTo>
                  <a:cubicBezTo>
                    <a:pt x="25341" y="1799"/>
                    <a:pt x="23870" y="2916"/>
                    <a:pt x="22426" y="3079"/>
                  </a:cubicBezTo>
                  <a:cubicBezTo>
                    <a:pt x="22129" y="3105"/>
                    <a:pt x="21865" y="3115"/>
                    <a:pt x="21624" y="3115"/>
                  </a:cubicBezTo>
                  <a:cubicBezTo>
                    <a:pt x="20650" y="3115"/>
                    <a:pt x="20067" y="2948"/>
                    <a:pt x="19363" y="2948"/>
                  </a:cubicBezTo>
                  <a:cubicBezTo>
                    <a:pt x="18752" y="2948"/>
                    <a:pt x="18050" y="3073"/>
                    <a:pt x="16921" y="3543"/>
                  </a:cubicBezTo>
                  <a:cubicBezTo>
                    <a:pt x="14169" y="4660"/>
                    <a:pt x="12589" y="4442"/>
                    <a:pt x="10736" y="5368"/>
                  </a:cubicBezTo>
                  <a:cubicBezTo>
                    <a:pt x="8910" y="6267"/>
                    <a:pt x="8910" y="5123"/>
                    <a:pt x="7766" y="7412"/>
                  </a:cubicBezTo>
                  <a:cubicBezTo>
                    <a:pt x="6622" y="9673"/>
                    <a:pt x="5477" y="10600"/>
                    <a:pt x="4333" y="11990"/>
                  </a:cubicBezTo>
                  <a:cubicBezTo>
                    <a:pt x="3188" y="13352"/>
                    <a:pt x="3652" y="13134"/>
                    <a:pt x="2970" y="14742"/>
                  </a:cubicBezTo>
                  <a:cubicBezTo>
                    <a:pt x="2289" y="16322"/>
                    <a:pt x="1608" y="16567"/>
                    <a:pt x="1145" y="18611"/>
                  </a:cubicBezTo>
                  <a:cubicBezTo>
                    <a:pt x="682" y="20682"/>
                    <a:pt x="0" y="24333"/>
                    <a:pt x="927" y="26404"/>
                  </a:cubicBezTo>
                  <a:cubicBezTo>
                    <a:pt x="1826" y="28447"/>
                    <a:pt x="1608" y="30055"/>
                    <a:pt x="2752" y="33733"/>
                  </a:cubicBezTo>
                  <a:cubicBezTo>
                    <a:pt x="3870" y="37276"/>
                    <a:pt x="5178" y="42535"/>
                    <a:pt x="8393" y="44524"/>
                  </a:cubicBezTo>
                  <a:cubicBezTo>
                    <a:pt x="5559" y="42317"/>
                    <a:pt x="4333" y="37439"/>
                    <a:pt x="3270" y="34115"/>
                  </a:cubicBezTo>
                  <a:cubicBezTo>
                    <a:pt x="2126" y="30436"/>
                    <a:pt x="2344" y="28829"/>
                    <a:pt x="1445" y="26785"/>
                  </a:cubicBezTo>
                  <a:cubicBezTo>
                    <a:pt x="518" y="24714"/>
                    <a:pt x="1199" y="21063"/>
                    <a:pt x="1663" y="18992"/>
                  </a:cubicBezTo>
                  <a:cubicBezTo>
                    <a:pt x="2126" y="16949"/>
                    <a:pt x="2807" y="16703"/>
                    <a:pt x="3488" y="15096"/>
                  </a:cubicBezTo>
                  <a:cubicBezTo>
                    <a:pt x="4197" y="13488"/>
                    <a:pt x="3733" y="13733"/>
                    <a:pt x="4851" y="12371"/>
                  </a:cubicBezTo>
                  <a:cubicBezTo>
                    <a:pt x="5995" y="10981"/>
                    <a:pt x="7139" y="10082"/>
                    <a:pt x="8284" y="7793"/>
                  </a:cubicBezTo>
                  <a:cubicBezTo>
                    <a:pt x="9428" y="5505"/>
                    <a:pt x="9428" y="6649"/>
                    <a:pt x="11281" y="5722"/>
                  </a:cubicBezTo>
                  <a:cubicBezTo>
                    <a:pt x="13107" y="4796"/>
                    <a:pt x="14714" y="5041"/>
                    <a:pt x="17466" y="3897"/>
                  </a:cubicBezTo>
                  <a:cubicBezTo>
                    <a:pt x="18577" y="3419"/>
                    <a:pt x="19276" y="3290"/>
                    <a:pt x="19883" y="3290"/>
                  </a:cubicBezTo>
                  <a:cubicBezTo>
                    <a:pt x="20598" y="3290"/>
                    <a:pt x="21186" y="3468"/>
                    <a:pt x="22170" y="3468"/>
                  </a:cubicBezTo>
                  <a:cubicBezTo>
                    <a:pt x="22403" y="3468"/>
                    <a:pt x="22659" y="3458"/>
                    <a:pt x="22943" y="3434"/>
                  </a:cubicBezTo>
                  <a:cubicBezTo>
                    <a:pt x="25477" y="3216"/>
                    <a:pt x="27984" y="1"/>
                    <a:pt x="27984" y="0"/>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7"/>
            <p:cNvSpPr/>
            <p:nvPr/>
          </p:nvSpPr>
          <p:spPr>
            <a:xfrm>
              <a:off x="1192400" y="2171850"/>
              <a:ext cx="69575" cy="378275"/>
            </a:xfrm>
            <a:custGeom>
              <a:avLst/>
              <a:gdLst/>
              <a:ahLst/>
              <a:cxnLst/>
              <a:rect l="l" t="t" r="r" b="b"/>
              <a:pathLst>
                <a:path w="2783" h="15131" extrusionOk="0">
                  <a:moveTo>
                    <a:pt x="1202" y="0"/>
                  </a:moveTo>
                  <a:cubicBezTo>
                    <a:pt x="1202" y="0"/>
                    <a:pt x="1230" y="355"/>
                    <a:pt x="1284" y="927"/>
                  </a:cubicBezTo>
                  <a:cubicBezTo>
                    <a:pt x="1720" y="1989"/>
                    <a:pt x="2265" y="3461"/>
                    <a:pt x="2265" y="4660"/>
                  </a:cubicBezTo>
                  <a:cubicBezTo>
                    <a:pt x="2265" y="6731"/>
                    <a:pt x="221" y="8556"/>
                    <a:pt x="221" y="9919"/>
                  </a:cubicBezTo>
                  <a:cubicBezTo>
                    <a:pt x="221" y="11237"/>
                    <a:pt x="1" y="15131"/>
                    <a:pt x="560" y="15131"/>
                  </a:cubicBezTo>
                  <a:cubicBezTo>
                    <a:pt x="590" y="15131"/>
                    <a:pt x="623" y="15120"/>
                    <a:pt x="657" y="15096"/>
                  </a:cubicBezTo>
                  <a:cubicBezTo>
                    <a:pt x="712" y="15041"/>
                    <a:pt x="548" y="14633"/>
                    <a:pt x="603" y="14551"/>
                  </a:cubicBezTo>
                  <a:cubicBezTo>
                    <a:pt x="521" y="13488"/>
                    <a:pt x="739" y="11281"/>
                    <a:pt x="739" y="10300"/>
                  </a:cubicBezTo>
                  <a:cubicBezTo>
                    <a:pt x="739" y="8938"/>
                    <a:pt x="2783" y="7112"/>
                    <a:pt x="2783" y="5041"/>
                  </a:cubicBezTo>
                  <a:cubicBezTo>
                    <a:pt x="2783" y="2970"/>
                    <a:pt x="1203" y="1"/>
                    <a:pt x="1202" y="0"/>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7"/>
            <p:cNvSpPr/>
            <p:nvPr/>
          </p:nvSpPr>
          <p:spPr>
            <a:xfrm>
              <a:off x="1484025" y="2395275"/>
              <a:ext cx="115825" cy="235050"/>
            </a:xfrm>
            <a:custGeom>
              <a:avLst/>
              <a:gdLst/>
              <a:ahLst/>
              <a:cxnLst/>
              <a:rect l="l" t="t" r="r" b="b"/>
              <a:pathLst>
                <a:path w="4633" h="9402" extrusionOk="0">
                  <a:moveTo>
                    <a:pt x="4415" y="1"/>
                  </a:moveTo>
                  <a:lnTo>
                    <a:pt x="4415" y="1"/>
                  </a:lnTo>
                  <a:cubicBezTo>
                    <a:pt x="4415" y="1"/>
                    <a:pt x="4170" y="410"/>
                    <a:pt x="3870" y="1036"/>
                  </a:cubicBezTo>
                  <a:cubicBezTo>
                    <a:pt x="3788" y="2262"/>
                    <a:pt x="3543" y="4006"/>
                    <a:pt x="2725" y="5341"/>
                  </a:cubicBezTo>
                  <a:cubicBezTo>
                    <a:pt x="2017" y="6568"/>
                    <a:pt x="1172" y="7712"/>
                    <a:pt x="219" y="8775"/>
                  </a:cubicBezTo>
                  <a:cubicBezTo>
                    <a:pt x="1" y="9020"/>
                    <a:pt x="164" y="9401"/>
                    <a:pt x="491" y="9401"/>
                  </a:cubicBezTo>
                  <a:lnTo>
                    <a:pt x="518" y="9401"/>
                  </a:lnTo>
                  <a:cubicBezTo>
                    <a:pt x="1527" y="8230"/>
                    <a:pt x="2453" y="7003"/>
                    <a:pt x="3270" y="5723"/>
                  </a:cubicBezTo>
                  <a:cubicBezTo>
                    <a:pt x="4633" y="3434"/>
                    <a:pt x="4415" y="1"/>
                    <a:pt x="4415" y="1"/>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7"/>
            <p:cNvSpPr/>
            <p:nvPr/>
          </p:nvSpPr>
          <p:spPr>
            <a:xfrm>
              <a:off x="1237425" y="2303425"/>
              <a:ext cx="139675" cy="369200"/>
            </a:xfrm>
            <a:custGeom>
              <a:avLst/>
              <a:gdLst/>
              <a:ahLst/>
              <a:cxnLst/>
              <a:rect l="l" t="t" r="r" b="b"/>
              <a:pathLst>
                <a:path w="5587" h="14768" extrusionOk="0">
                  <a:moveTo>
                    <a:pt x="4347" y="0"/>
                  </a:moveTo>
                  <a:cubicBezTo>
                    <a:pt x="4304" y="0"/>
                    <a:pt x="4325" y="434"/>
                    <a:pt x="4306" y="1032"/>
                  </a:cubicBezTo>
                  <a:cubicBezTo>
                    <a:pt x="4660" y="2094"/>
                    <a:pt x="4579" y="3212"/>
                    <a:pt x="4115" y="4220"/>
                  </a:cubicBezTo>
                  <a:cubicBezTo>
                    <a:pt x="3216" y="6509"/>
                    <a:pt x="2072" y="6509"/>
                    <a:pt x="1854" y="7653"/>
                  </a:cubicBezTo>
                  <a:cubicBezTo>
                    <a:pt x="1608" y="8797"/>
                    <a:pt x="1" y="10378"/>
                    <a:pt x="1" y="11767"/>
                  </a:cubicBezTo>
                  <a:cubicBezTo>
                    <a:pt x="1" y="12835"/>
                    <a:pt x="1" y="14767"/>
                    <a:pt x="796" y="14767"/>
                  </a:cubicBezTo>
                  <a:cubicBezTo>
                    <a:pt x="812" y="14767"/>
                    <a:pt x="829" y="14766"/>
                    <a:pt x="846" y="14765"/>
                  </a:cubicBezTo>
                  <a:cubicBezTo>
                    <a:pt x="546" y="14138"/>
                    <a:pt x="546" y="12912"/>
                    <a:pt x="546" y="12149"/>
                  </a:cubicBezTo>
                  <a:cubicBezTo>
                    <a:pt x="546" y="10786"/>
                    <a:pt x="2153" y="9179"/>
                    <a:pt x="2371" y="8007"/>
                  </a:cubicBezTo>
                  <a:cubicBezTo>
                    <a:pt x="2617" y="6863"/>
                    <a:pt x="3734" y="6863"/>
                    <a:pt x="4660" y="4574"/>
                  </a:cubicBezTo>
                  <a:cubicBezTo>
                    <a:pt x="5587" y="2285"/>
                    <a:pt x="4660" y="1141"/>
                    <a:pt x="4442" y="241"/>
                  </a:cubicBezTo>
                  <a:cubicBezTo>
                    <a:pt x="4394" y="74"/>
                    <a:pt x="4365" y="0"/>
                    <a:pt x="4347" y="0"/>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7"/>
            <p:cNvSpPr/>
            <p:nvPr/>
          </p:nvSpPr>
          <p:spPr>
            <a:xfrm>
              <a:off x="1005150" y="2600350"/>
              <a:ext cx="46350" cy="316000"/>
            </a:xfrm>
            <a:custGeom>
              <a:avLst/>
              <a:gdLst/>
              <a:ahLst/>
              <a:cxnLst/>
              <a:rect l="l" t="t" r="r" b="b"/>
              <a:pathLst>
                <a:path w="1854" h="12640" extrusionOk="0">
                  <a:moveTo>
                    <a:pt x="201" y="1"/>
                  </a:moveTo>
                  <a:cubicBezTo>
                    <a:pt x="136" y="1"/>
                    <a:pt x="68" y="41"/>
                    <a:pt x="0" y="108"/>
                  </a:cubicBezTo>
                  <a:cubicBezTo>
                    <a:pt x="572" y="2370"/>
                    <a:pt x="927" y="4659"/>
                    <a:pt x="1063" y="6975"/>
                  </a:cubicBezTo>
                  <a:cubicBezTo>
                    <a:pt x="1063" y="8206"/>
                    <a:pt x="1441" y="12640"/>
                    <a:pt x="1514" y="12640"/>
                  </a:cubicBezTo>
                  <a:cubicBezTo>
                    <a:pt x="1522" y="12640"/>
                    <a:pt x="1526" y="12589"/>
                    <a:pt x="1526" y="12479"/>
                  </a:cubicBezTo>
                  <a:cubicBezTo>
                    <a:pt x="1553" y="12097"/>
                    <a:pt x="1662" y="11743"/>
                    <a:pt x="1853" y="11416"/>
                  </a:cubicBezTo>
                  <a:cubicBezTo>
                    <a:pt x="1744" y="10027"/>
                    <a:pt x="1608" y="8119"/>
                    <a:pt x="1608" y="7356"/>
                  </a:cubicBezTo>
                  <a:cubicBezTo>
                    <a:pt x="1608" y="5994"/>
                    <a:pt x="927" y="1416"/>
                    <a:pt x="463" y="272"/>
                  </a:cubicBezTo>
                  <a:cubicBezTo>
                    <a:pt x="384" y="80"/>
                    <a:pt x="295" y="1"/>
                    <a:pt x="201" y="1"/>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7"/>
            <p:cNvSpPr/>
            <p:nvPr/>
          </p:nvSpPr>
          <p:spPr>
            <a:xfrm>
              <a:off x="804875" y="3778125"/>
              <a:ext cx="681900" cy="111050"/>
            </a:xfrm>
            <a:custGeom>
              <a:avLst/>
              <a:gdLst/>
              <a:ahLst/>
              <a:cxnLst/>
              <a:rect l="l" t="t" r="r" b="b"/>
              <a:pathLst>
                <a:path w="27276" h="4442" extrusionOk="0">
                  <a:moveTo>
                    <a:pt x="26676" y="0"/>
                  </a:moveTo>
                  <a:lnTo>
                    <a:pt x="26676" y="0"/>
                  </a:lnTo>
                  <a:cubicBezTo>
                    <a:pt x="26703" y="55"/>
                    <a:pt x="26703" y="109"/>
                    <a:pt x="26703" y="164"/>
                  </a:cubicBezTo>
                  <a:cubicBezTo>
                    <a:pt x="26485" y="981"/>
                    <a:pt x="4551" y="3488"/>
                    <a:pt x="218" y="3978"/>
                  </a:cubicBezTo>
                  <a:cubicBezTo>
                    <a:pt x="82" y="4278"/>
                    <a:pt x="0" y="4442"/>
                    <a:pt x="0" y="4442"/>
                  </a:cubicBezTo>
                  <a:cubicBezTo>
                    <a:pt x="0" y="4442"/>
                    <a:pt x="27003" y="1444"/>
                    <a:pt x="27248" y="545"/>
                  </a:cubicBezTo>
                  <a:cubicBezTo>
                    <a:pt x="27276" y="327"/>
                    <a:pt x="27058" y="164"/>
                    <a:pt x="26676" y="0"/>
                  </a:cubicBezTo>
                  <a:close/>
                </a:path>
              </a:pathLst>
            </a:custGeom>
            <a:solidFill>
              <a:srgbClr val="6E68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7"/>
            <p:cNvSpPr/>
            <p:nvPr/>
          </p:nvSpPr>
          <p:spPr>
            <a:xfrm>
              <a:off x="737425" y="3392550"/>
              <a:ext cx="6386300" cy="1694175"/>
            </a:xfrm>
            <a:custGeom>
              <a:avLst/>
              <a:gdLst/>
              <a:ahLst/>
              <a:cxnLst/>
              <a:rect l="l" t="t" r="r" b="b"/>
              <a:pathLst>
                <a:path w="255452" h="67767" extrusionOk="0">
                  <a:moveTo>
                    <a:pt x="163448" y="18080"/>
                  </a:moveTo>
                  <a:lnTo>
                    <a:pt x="163434" y="18121"/>
                  </a:lnTo>
                  <a:cubicBezTo>
                    <a:pt x="163434" y="18107"/>
                    <a:pt x="163441" y="18093"/>
                    <a:pt x="163448" y="18080"/>
                  </a:cubicBezTo>
                  <a:close/>
                  <a:moveTo>
                    <a:pt x="83380" y="1"/>
                  </a:moveTo>
                  <a:cubicBezTo>
                    <a:pt x="83380" y="1"/>
                    <a:pt x="81881" y="1472"/>
                    <a:pt x="81336" y="1990"/>
                  </a:cubicBezTo>
                  <a:cubicBezTo>
                    <a:pt x="81278" y="2045"/>
                    <a:pt x="81236" y="2069"/>
                    <a:pt x="81208" y="2069"/>
                  </a:cubicBezTo>
                  <a:cubicBezTo>
                    <a:pt x="80966" y="2069"/>
                    <a:pt x="81663" y="328"/>
                    <a:pt x="81663" y="328"/>
                  </a:cubicBezTo>
                  <a:lnTo>
                    <a:pt x="81663" y="328"/>
                  </a:lnTo>
                  <a:cubicBezTo>
                    <a:pt x="81663" y="328"/>
                    <a:pt x="80955" y="1472"/>
                    <a:pt x="80410" y="2399"/>
                  </a:cubicBezTo>
                  <a:cubicBezTo>
                    <a:pt x="80314" y="2561"/>
                    <a:pt x="80225" y="2630"/>
                    <a:pt x="80142" y="2630"/>
                  </a:cubicBezTo>
                  <a:cubicBezTo>
                    <a:pt x="79755" y="2630"/>
                    <a:pt x="79509" y="1123"/>
                    <a:pt x="79374" y="764"/>
                  </a:cubicBezTo>
                  <a:cubicBezTo>
                    <a:pt x="79361" y="719"/>
                    <a:pt x="79348" y="698"/>
                    <a:pt x="79335" y="698"/>
                  </a:cubicBezTo>
                  <a:cubicBezTo>
                    <a:pt x="79250" y="698"/>
                    <a:pt x="79194" y="1705"/>
                    <a:pt x="79075" y="2753"/>
                  </a:cubicBezTo>
                  <a:lnTo>
                    <a:pt x="78203" y="2753"/>
                  </a:lnTo>
                  <a:cubicBezTo>
                    <a:pt x="78094" y="2235"/>
                    <a:pt x="77930" y="1745"/>
                    <a:pt x="77767" y="1227"/>
                  </a:cubicBezTo>
                  <a:cubicBezTo>
                    <a:pt x="77734" y="1173"/>
                    <a:pt x="77702" y="1148"/>
                    <a:pt x="77672" y="1148"/>
                  </a:cubicBezTo>
                  <a:cubicBezTo>
                    <a:pt x="77471" y="1148"/>
                    <a:pt x="77309" y="2189"/>
                    <a:pt x="77167" y="2780"/>
                  </a:cubicBezTo>
                  <a:lnTo>
                    <a:pt x="76867" y="2780"/>
                  </a:lnTo>
                  <a:cubicBezTo>
                    <a:pt x="76731" y="2317"/>
                    <a:pt x="76595" y="1581"/>
                    <a:pt x="76595" y="1581"/>
                  </a:cubicBezTo>
                  <a:cubicBezTo>
                    <a:pt x="76595" y="1581"/>
                    <a:pt x="75832" y="2317"/>
                    <a:pt x="75478" y="2589"/>
                  </a:cubicBezTo>
                  <a:cubicBezTo>
                    <a:pt x="75453" y="2610"/>
                    <a:pt x="75428" y="2620"/>
                    <a:pt x="75403" y="2620"/>
                  </a:cubicBezTo>
                  <a:cubicBezTo>
                    <a:pt x="75071" y="2620"/>
                    <a:pt x="74719" y="883"/>
                    <a:pt x="74415" y="655"/>
                  </a:cubicBezTo>
                  <a:cubicBezTo>
                    <a:pt x="74397" y="643"/>
                    <a:pt x="74379" y="638"/>
                    <a:pt x="74361" y="638"/>
                  </a:cubicBezTo>
                  <a:cubicBezTo>
                    <a:pt x="74044" y="638"/>
                    <a:pt x="73897" y="2426"/>
                    <a:pt x="73897" y="2426"/>
                  </a:cubicBezTo>
                  <a:lnTo>
                    <a:pt x="72426" y="519"/>
                  </a:lnTo>
                  <a:cubicBezTo>
                    <a:pt x="72426" y="519"/>
                    <a:pt x="72208" y="1799"/>
                    <a:pt x="72017" y="2426"/>
                  </a:cubicBezTo>
                  <a:cubicBezTo>
                    <a:pt x="71992" y="2521"/>
                    <a:pt x="71951" y="2562"/>
                    <a:pt x="71899" y="2562"/>
                  </a:cubicBezTo>
                  <a:cubicBezTo>
                    <a:pt x="71608" y="2562"/>
                    <a:pt x="70982" y="1309"/>
                    <a:pt x="70982" y="1309"/>
                  </a:cubicBezTo>
                  <a:cubicBezTo>
                    <a:pt x="70982" y="1309"/>
                    <a:pt x="69756" y="2317"/>
                    <a:pt x="69047" y="2916"/>
                  </a:cubicBezTo>
                  <a:cubicBezTo>
                    <a:pt x="68969" y="2983"/>
                    <a:pt x="68905" y="3013"/>
                    <a:pt x="68855" y="3013"/>
                  </a:cubicBezTo>
                  <a:cubicBezTo>
                    <a:pt x="68453" y="3013"/>
                    <a:pt x="68884" y="1118"/>
                    <a:pt x="68884" y="1118"/>
                  </a:cubicBezTo>
                  <a:lnTo>
                    <a:pt x="68884" y="1118"/>
                  </a:lnTo>
                  <a:cubicBezTo>
                    <a:pt x="68884" y="1118"/>
                    <a:pt x="67848" y="2317"/>
                    <a:pt x="67630" y="2644"/>
                  </a:cubicBezTo>
                  <a:cubicBezTo>
                    <a:pt x="67612" y="2674"/>
                    <a:pt x="67588" y="2687"/>
                    <a:pt x="67558" y="2687"/>
                  </a:cubicBezTo>
                  <a:cubicBezTo>
                    <a:pt x="67233" y="2687"/>
                    <a:pt x="66277" y="1063"/>
                    <a:pt x="65778" y="1063"/>
                  </a:cubicBezTo>
                  <a:cubicBezTo>
                    <a:pt x="65768" y="1063"/>
                    <a:pt x="65759" y="1063"/>
                    <a:pt x="65750" y="1063"/>
                  </a:cubicBezTo>
                  <a:cubicBezTo>
                    <a:pt x="65282" y="1063"/>
                    <a:pt x="65852" y="1772"/>
                    <a:pt x="65451" y="3243"/>
                  </a:cubicBezTo>
                  <a:cubicBezTo>
                    <a:pt x="65423" y="3380"/>
                    <a:pt x="65369" y="3489"/>
                    <a:pt x="65287" y="3598"/>
                  </a:cubicBezTo>
                  <a:lnTo>
                    <a:pt x="64742" y="3652"/>
                  </a:lnTo>
                  <a:cubicBezTo>
                    <a:pt x="64061" y="3352"/>
                    <a:pt x="63216" y="2072"/>
                    <a:pt x="63216" y="2072"/>
                  </a:cubicBezTo>
                  <a:cubicBezTo>
                    <a:pt x="63216" y="2072"/>
                    <a:pt x="62562" y="2971"/>
                    <a:pt x="61745" y="3952"/>
                  </a:cubicBezTo>
                  <a:lnTo>
                    <a:pt x="61663" y="4034"/>
                  </a:lnTo>
                  <a:lnTo>
                    <a:pt x="61173" y="4088"/>
                  </a:lnTo>
                  <a:cubicBezTo>
                    <a:pt x="60737" y="3734"/>
                    <a:pt x="60491" y="2262"/>
                    <a:pt x="60273" y="1908"/>
                  </a:cubicBezTo>
                  <a:cubicBezTo>
                    <a:pt x="60246" y="1857"/>
                    <a:pt x="60212" y="1833"/>
                    <a:pt x="60172" y="1833"/>
                  </a:cubicBezTo>
                  <a:cubicBezTo>
                    <a:pt x="59940" y="1833"/>
                    <a:pt x="59525" y="2634"/>
                    <a:pt x="59129" y="3216"/>
                  </a:cubicBezTo>
                  <a:cubicBezTo>
                    <a:pt x="59292" y="2671"/>
                    <a:pt x="59401" y="2208"/>
                    <a:pt x="59401" y="2208"/>
                  </a:cubicBezTo>
                  <a:lnTo>
                    <a:pt x="59401" y="2208"/>
                  </a:lnTo>
                  <a:cubicBezTo>
                    <a:pt x="59401" y="2208"/>
                    <a:pt x="58856" y="2508"/>
                    <a:pt x="58230" y="2971"/>
                  </a:cubicBezTo>
                  <a:cubicBezTo>
                    <a:pt x="58148" y="2344"/>
                    <a:pt x="58094" y="1745"/>
                    <a:pt x="58066" y="1145"/>
                  </a:cubicBezTo>
                  <a:lnTo>
                    <a:pt x="57412" y="3298"/>
                  </a:lnTo>
                  <a:cubicBezTo>
                    <a:pt x="57393" y="3356"/>
                    <a:pt x="57353" y="3383"/>
                    <a:pt x="57298" y="3383"/>
                  </a:cubicBezTo>
                  <a:cubicBezTo>
                    <a:pt x="57197" y="3383"/>
                    <a:pt x="57043" y="3293"/>
                    <a:pt x="56867" y="3134"/>
                  </a:cubicBezTo>
                  <a:cubicBezTo>
                    <a:pt x="56976" y="2807"/>
                    <a:pt x="57031" y="2453"/>
                    <a:pt x="57004" y="2099"/>
                  </a:cubicBezTo>
                  <a:cubicBezTo>
                    <a:pt x="56989" y="2025"/>
                    <a:pt x="56958" y="1991"/>
                    <a:pt x="56915" y="1991"/>
                  </a:cubicBezTo>
                  <a:cubicBezTo>
                    <a:pt x="56796" y="1991"/>
                    <a:pt x="56581" y="2239"/>
                    <a:pt x="56322" y="2617"/>
                  </a:cubicBezTo>
                  <a:cubicBezTo>
                    <a:pt x="55696" y="1963"/>
                    <a:pt x="55069" y="1118"/>
                    <a:pt x="55069" y="1118"/>
                  </a:cubicBezTo>
                  <a:cubicBezTo>
                    <a:pt x="55069" y="1118"/>
                    <a:pt x="54824" y="2262"/>
                    <a:pt x="54606" y="3107"/>
                  </a:cubicBezTo>
                  <a:cubicBezTo>
                    <a:pt x="54633" y="2698"/>
                    <a:pt x="54660" y="2344"/>
                    <a:pt x="54660" y="2235"/>
                  </a:cubicBezTo>
                  <a:cubicBezTo>
                    <a:pt x="54660" y="2185"/>
                    <a:pt x="54657" y="2162"/>
                    <a:pt x="54650" y="2162"/>
                  </a:cubicBezTo>
                  <a:cubicBezTo>
                    <a:pt x="54604" y="2162"/>
                    <a:pt x="54415" y="3310"/>
                    <a:pt x="54415" y="3788"/>
                  </a:cubicBezTo>
                  <a:cubicBezTo>
                    <a:pt x="54397" y="3810"/>
                    <a:pt x="54377" y="3821"/>
                    <a:pt x="54357" y="3821"/>
                  </a:cubicBezTo>
                  <a:cubicBezTo>
                    <a:pt x="54096" y="3821"/>
                    <a:pt x="53652" y="2208"/>
                    <a:pt x="53652" y="2208"/>
                  </a:cubicBezTo>
                  <a:cubicBezTo>
                    <a:pt x="53652" y="2208"/>
                    <a:pt x="53516" y="2617"/>
                    <a:pt x="53298" y="3162"/>
                  </a:cubicBezTo>
                  <a:cubicBezTo>
                    <a:pt x="52644" y="2617"/>
                    <a:pt x="51936" y="1963"/>
                    <a:pt x="51936" y="1963"/>
                  </a:cubicBezTo>
                  <a:lnTo>
                    <a:pt x="51936" y="1963"/>
                  </a:lnTo>
                  <a:cubicBezTo>
                    <a:pt x="51936" y="1963"/>
                    <a:pt x="52344" y="2726"/>
                    <a:pt x="52644" y="3434"/>
                  </a:cubicBezTo>
                  <a:cubicBezTo>
                    <a:pt x="52017" y="3788"/>
                    <a:pt x="50709" y="4551"/>
                    <a:pt x="50110" y="5341"/>
                  </a:cubicBezTo>
                  <a:cubicBezTo>
                    <a:pt x="49983" y="5514"/>
                    <a:pt x="49898" y="5586"/>
                    <a:pt x="49845" y="5586"/>
                  </a:cubicBezTo>
                  <a:cubicBezTo>
                    <a:pt x="49580" y="5586"/>
                    <a:pt x="50110" y="3788"/>
                    <a:pt x="50110" y="3788"/>
                  </a:cubicBezTo>
                  <a:lnTo>
                    <a:pt x="50110" y="3788"/>
                  </a:lnTo>
                  <a:cubicBezTo>
                    <a:pt x="50110" y="3788"/>
                    <a:pt x="48829" y="4960"/>
                    <a:pt x="48421" y="5341"/>
                  </a:cubicBezTo>
                  <a:cubicBezTo>
                    <a:pt x="48390" y="5370"/>
                    <a:pt x="48364" y="5383"/>
                    <a:pt x="48342" y="5383"/>
                  </a:cubicBezTo>
                  <a:cubicBezTo>
                    <a:pt x="48071" y="5383"/>
                    <a:pt x="48421" y="3380"/>
                    <a:pt x="48421" y="3380"/>
                  </a:cubicBezTo>
                  <a:lnTo>
                    <a:pt x="48421" y="3380"/>
                  </a:lnTo>
                  <a:cubicBezTo>
                    <a:pt x="48420" y="3380"/>
                    <a:pt x="47385" y="4688"/>
                    <a:pt x="46976" y="5341"/>
                  </a:cubicBezTo>
                  <a:cubicBezTo>
                    <a:pt x="46918" y="5441"/>
                    <a:pt x="46849" y="5483"/>
                    <a:pt x="46772" y="5483"/>
                  </a:cubicBezTo>
                  <a:cubicBezTo>
                    <a:pt x="46342" y="5483"/>
                    <a:pt x="45696" y="4170"/>
                    <a:pt x="45696" y="4170"/>
                  </a:cubicBezTo>
                  <a:cubicBezTo>
                    <a:pt x="45696" y="4170"/>
                    <a:pt x="45559" y="5723"/>
                    <a:pt x="45559" y="6268"/>
                  </a:cubicBezTo>
                  <a:cubicBezTo>
                    <a:pt x="45559" y="6340"/>
                    <a:pt x="45539" y="6372"/>
                    <a:pt x="45503" y="6372"/>
                  </a:cubicBezTo>
                  <a:cubicBezTo>
                    <a:pt x="45282" y="6372"/>
                    <a:pt x="44467" y="5190"/>
                    <a:pt x="44115" y="5096"/>
                  </a:cubicBezTo>
                  <a:cubicBezTo>
                    <a:pt x="44097" y="5089"/>
                    <a:pt x="44079" y="5086"/>
                    <a:pt x="44064" y="5086"/>
                  </a:cubicBezTo>
                  <a:cubicBezTo>
                    <a:pt x="43760" y="5086"/>
                    <a:pt x="44000" y="6287"/>
                    <a:pt x="43870" y="6649"/>
                  </a:cubicBezTo>
                  <a:cubicBezTo>
                    <a:pt x="43856" y="6688"/>
                    <a:pt x="43839" y="6705"/>
                    <a:pt x="43818" y="6705"/>
                  </a:cubicBezTo>
                  <a:cubicBezTo>
                    <a:pt x="43634" y="6705"/>
                    <a:pt x="43216" y="5341"/>
                    <a:pt x="43216" y="5341"/>
                  </a:cubicBezTo>
                  <a:lnTo>
                    <a:pt x="40737" y="7412"/>
                  </a:lnTo>
                  <a:lnTo>
                    <a:pt x="41145" y="5995"/>
                  </a:lnTo>
                  <a:lnTo>
                    <a:pt x="41145" y="5995"/>
                  </a:lnTo>
                  <a:cubicBezTo>
                    <a:pt x="41145" y="5995"/>
                    <a:pt x="38666" y="7303"/>
                    <a:pt x="38148" y="7957"/>
                  </a:cubicBezTo>
                  <a:cubicBezTo>
                    <a:pt x="38099" y="8017"/>
                    <a:pt x="38062" y="8044"/>
                    <a:pt x="38037" y="8044"/>
                  </a:cubicBezTo>
                  <a:cubicBezTo>
                    <a:pt x="37794" y="8044"/>
                    <a:pt x="38529" y="5614"/>
                    <a:pt x="38530" y="5614"/>
                  </a:cubicBezTo>
                  <a:lnTo>
                    <a:pt x="38530" y="5614"/>
                  </a:lnTo>
                  <a:cubicBezTo>
                    <a:pt x="38529" y="5614"/>
                    <a:pt x="37113" y="7685"/>
                    <a:pt x="36731" y="7957"/>
                  </a:cubicBezTo>
                  <a:cubicBezTo>
                    <a:pt x="36710" y="7970"/>
                    <a:pt x="36690" y="7976"/>
                    <a:pt x="36673" y="7976"/>
                  </a:cubicBezTo>
                  <a:cubicBezTo>
                    <a:pt x="36364" y="7976"/>
                    <a:pt x="36731" y="5996"/>
                    <a:pt x="36731" y="5995"/>
                  </a:cubicBezTo>
                  <a:lnTo>
                    <a:pt x="36731" y="5995"/>
                  </a:lnTo>
                  <a:lnTo>
                    <a:pt x="35151" y="7957"/>
                  </a:lnTo>
                  <a:lnTo>
                    <a:pt x="35151" y="6132"/>
                  </a:lnTo>
                  <a:cubicBezTo>
                    <a:pt x="35151" y="6132"/>
                    <a:pt x="34143" y="7957"/>
                    <a:pt x="33734" y="8584"/>
                  </a:cubicBezTo>
                  <a:cubicBezTo>
                    <a:pt x="33684" y="8664"/>
                    <a:pt x="33644" y="8699"/>
                    <a:pt x="33613" y="8699"/>
                  </a:cubicBezTo>
                  <a:cubicBezTo>
                    <a:pt x="33388" y="8699"/>
                    <a:pt x="33598" y="6895"/>
                    <a:pt x="33598" y="6895"/>
                  </a:cubicBezTo>
                  <a:lnTo>
                    <a:pt x="33598" y="6895"/>
                  </a:lnTo>
                  <a:cubicBezTo>
                    <a:pt x="33598" y="6895"/>
                    <a:pt x="33216" y="8203"/>
                    <a:pt x="32944" y="9238"/>
                  </a:cubicBezTo>
                  <a:cubicBezTo>
                    <a:pt x="32893" y="9450"/>
                    <a:pt x="32815" y="9536"/>
                    <a:pt x="32719" y="9536"/>
                  </a:cubicBezTo>
                  <a:cubicBezTo>
                    <a:pt x="32348" y="9536"/>
                    <a:pt x="31722" y="8233"/>
                    <a:pt x="31527" y="7930"/>
                  </a:cubicBezTo>
                  <a:cubicBezTo>
                    <a:pt x="31499" y="7892"/>
                    <a:pt x="31479" y="7874"/>
                    <a:pt x="31465" y="7874"/>
                  </a:cubicBezTo>
                  <a:cubicBezTo>
                    <a:pt x="31339" y="7874"/>
                    <a:pt x="31707" y="9320"/>
                    <a:pt x="31854" y="10546"/>
                  </a:cubicBezTo>
                  <a:lnTo>
                    <a:pt x="31282" y="10737"/>
                  </a:lnTo>
                  <a:cubicBezTo>
                    <a:pt x="30846" y="10055"/>
                    <a:pt x="30301" y="9020"/>
                    <a:pt x="30110" y="8829"/>
                  </a:cubicBezTo>
                  <a:cubicBezTo>
                    <a:pt x="30072" y="8794"/>
                    <a:pt x="30039" y="8777"/>
                    <a:pt x="30012" y="8777"/>
                  </a:cubicBezTo>
                  <a:cubicBezTo>
                    <a:pt x="29750" y="8777"/>
                    <a:pt x="29974" y="10322"/>
                    <a:pt x="29974" y="10791"/>
                  </a:cubicBezTo>
                  <a:cubicBezTo>
                    <a:pt x="29974" y="10855"/>
                    <a:pt x="29960" y="10883"/>
                    <a:pt x="29935" y="10883"/>
                  </a:cubicBezTo>
                  <a:cubicBezTo>
                    <a:pt x="29764" y="10883"/>
                    <a:pt x="29074" y="9483"/>
                    <a:pt x="29074" y="9483"/>
                  </a:cubicBezTo>
                  <a:cubicBezTo>
                    <a:pt x="29074" y="9483"/>
                    <a:pt x="28529" y="10410"/>
                    <a:pt x="28284" y="10791"/>
                  </a:cubicBezTo>
                  <a:cubicBezTo>
                    <a:pt x="28259" y="10827"/>
                    <a:pt x="28227" y="10843"/>
                    <a:pt x="28191" y="10843"/>
                  </a:cubicBezTo>
                  <a:cubicBezTo>
                    <a:pt x="27847" y="10843"/>
                    <a:pt x="27077" y="9337"/>
                    <a:pt x="26731" y="9238"/>
                  </a:cubicBezTo>
                  <a:cubicBezTo>
                    <a:pt x="26717" y="9233"/>
                    <a:pt x="26704" y="9231"/>
                    <a:pt x="26692" y="9231"/>
                  </a:cubicBezTo>
                  <a:cubicBezTo>
                    <a:pt x="26350" y="9231"/>
                    <a:pt x="26731" y="11036"/>
                    <a:pt x="26731" y="11036"/>
                  </a:cubicBezTo>
                  <a:lnTo>
                    <a:pt x="24769" y="9619"/>
                  </a:lnTo>
                  <a:lnTo>
                    <a:pt x="24769" y="9619"/>
                  </a:lnTo>
                  <a:cubicBezTo>
                    <a:pt x="24769" y="9619"/>
                    <a:pt x="24905" y="10927"/>
                    <a:pt x="24905" y="11581"/>
                  </a:cubicBezTo>
                  <a:cubicBezTo>
                    <a:pt x="24905" y="11695"/>
                    <a:pt x="24863" y="11741"/>
                    <a:pt x="24792" y="11741"/>
                  </a:cubicBezTo>
                  <a:cubicBezTo>
                    <a:pt x="24475" y="11741"/>
                    <a:pt x="23598" y="10791"/>
                    <a:pt x="23598" y="10791"/>
                  </a:cubicBezTo>
                  <a:cubicBezTo>
                    <a:pt x="23598" y="10791"/>
                    <a:pt x="22698" y="12099"/>
                    <a:pt x="22181" y="12862"/>
                  </a:cubicBezTo>
                  <a:cubicBezTo>
                    <a:pt x="22110" y="12970"/>
                    <a:pt x="22046" y="13017"/>
                    <a:pt x="21988" y="13017"/>
                  </a:cubicBezTo>
                  <a:cubicBezTo>
                    <a:pt x="21628" y="13017"/>
                    <a:pt x="21527" y="11172"/>
                    <a:pt x="21527" y="11172"/>
                  </a:cubicBezTo>
                  <a:cubicBezTo>
                    <a:pt x="21527" y="11172"/>
                    <a:pt x="20873" y="12589"/>
                    <a:pt x="20737" y="12971"/>
                  </a:cubicBezTo>
                  <a:cubicBezTo>
                    <a:pt x="20724" y="13019"/>
                    <a:pt x="20691" y="13040"/>
                    <a:pt x="20642" y="13040"/>
                  </a:cubicBezTo>
                  <a:cubicBezTo>
                    <a:pt x="20290" y="13040"/>
                    <a:pt x="19108" y="11954"/>
                    <a:pt x="18601" y="11954"/>
                  </a:cubicBezTo>
                  <a:cubicBezTo>
                    <a:pt x="18575" y="11954"/>
                    <a:pt x="18551" y="11957"/>
                    <a:pt x="18529" y="11963"/>
                  </a:cubicBezTo>
                  <a:cubicBezTo>
                    <a:pt x="18039" y="12099"/>
                    <a:pt x="18802" y="12617"/>
                    <a:pt x="18802" y="14170"/>
                  </a:cubicBezTo>
                  <a:cubicBezTo>
                    <a:pt x="18802" y="14593"/>
                    <a:pt x="18618" y="14747"/>
                    <a:pt x="18349" y="14747"/>
                  </a:cubicBezTo>
                  <a:cubicBezTo>
                    <a:pt x="17634" y="14747"/>
                    <a:pt x="16322" y="13652"/>
                    <a:pt x="16322" y="13652"/>
                  </a:cubicBezTo>
                  <a:cubicBezTo>
                    <a:pt x="16322" y="13652"/>
                    <a:pt x="15941" y="14687"/>
                    <a:pt x="15423" y="15859"/>
                  </a:cubicBezTo>
                  <a:cubicBezTo>
                    <a:pt x="15321" y="16090"/>
                    <a:pt x="15199" y="16184"/>
                    <a:pt x="15066" y="16184"/>
                  </a:cubicBezTo>
                  <a:cubicBezTo>
                    <a:pt x="14522" y="16184"/>
                    <a:pt x="13790" y="14612"/>
                    <a:pt x="13461" y="14306"/>
                  </a:cubicBezTo>
                  <a:cubicBezTo>
                    <a:pt x="13429" y="14274"/>
                    <a:pt x="13398" y="14259"/>
                    <a:pt x="13368" y="14259"/>
                  </a:cubicBezTo>
                  <a:cubicBezTo>
                    <a:pt x="13034" y="14259"/>
                    <a:pt x="12778" y="16039"/>
                    <a:pt x="12453" y="16513"/>
                  </a:cubicBezTo>
                  <a:cubicBezTo>
                    <a:pt x="12422" y="16553"/>
                    <a:pt x="12388" y="16571"/>
                    <a:pt x="12351" y="16571"/>
                  </a:cubicBezTo>
                  <a:cubicBezTo>
                    <a:pt x="11929" y="16571"/>
                    <a:pt x="11145" y="14197"/>
                    <a:pt x="11145" y="14197"/>
                  </a:cubicBezTo>
                  <a:lnTo>
                    <a:pt x="11145" y="16404"/>
                  </a:lnTo>
                  <a:cubicBezTo>
                    <a:pt x="11145" y="16486"/>
                    <a:pt x="11096" y="16522"/>
                    <a:pt x="11010" y="16522"/>
                  </a:cubicBezTo>
                  <a:cubicBezTo>
                    <a:pt x="10443" y="16522"/>
                    <a:pt x="8284" y="14960"/>
                    <a:pt x="8284" y="14960"/>
                  </a:cubicBezTo>
                  <a:lnTo>
                    <a:pt x="8284" y="14960"/>
                  </a:lnTo>
                  <a:cubicBezTo>
                    <a:pt x="8284" y="14960"/>
                    <a:pt x="8420" y="16786"/>
                    <a:pt x="8420" y="17576"/>
                  </a:cubicBezTo>
                  <a:cubicBezTo>
                    <a:pt x="8420" y="17701"/>
                    <a:pt x="8389" y="17754"/>
                    <a:pt x="8336" y="17754"/>
                  </a:cubicBezTo>
                  <a:cubicBezTo>
                    <a:pt x="8066" y="17754"/>
                    <a:pt x="7249" y="16404"/>
                    <a:pt x="7249" y="16404"/>
                  </a:cubicBezTo>
                  <a:cubicBezTo>
                    <a:pt x="7249" y="16404"/>
                    <a:pt x="7031" y="18775"/>
                    <a:pt x="6895" y="19728"/>
                  </a:cubicBezTo>
                  <a:cubicBezTo>
                    <a:pt x="4333" y="20846"/>
                    <a:pt x="2017" y="21908"/>
                    <a:pt x="1" y="22862"/>
                  </a:cubicBezTo>
                  <a:lnTo>
                    <a:pt x="1" y="67767"/>
                  </a:lnTo>
                  <a:lnTo>
                    <a:pt x="255451" y="67767"/>
                  </a:lnTo>
                  <a:lnTo>
                    <a:pt x="255451" y="29756"/>
                  </a:lnTo>
                  <a:cubicBezTo>
                    <a:pt x="246868" y="25941"/>
                    <a:pt x="235342" y="21527"/>
                    <a:pt x="223108" y="19074"/>
                  </a:cubicBezTo>
                  <a:cubicBezTo>
                    <a:pt x="215851" y="17623"/>
                    <a:pt x="210046" y="17118"/>
                    <a:pt x="204944" y="17118"/>
                  </a:cubicBezTo>
                  <a:cubicBezTo>
                    <a:pt x="193280" y="17118"/>
                    <a:pt x="185286" y="19756"/>
                    <a:pt x="172018" y="19756"/>
                  </a:cubicBezTo>
                  <a:cubicBezTo>
                    <a:pt x="171146" y="19756"/>
                    <a:pt x="170301" y="19728"/>
                    <a:pt x="169484" y="19701"/>
                  </a:cubicBezTo>
                  <a:cubicBezTo>
                    <a:pt x="169892" y="19292"/>
                    <a:pt x="170165" y="18965"/>
                    <a:pt x="170165" y="18965"/>
                  </a:cubicBezTo>
                  <a:lnTo>
                    <a:pt x="170165" y="18965"/>
                  </a:lnTo>
                  <a:cubicBezTo>
                    <a:pt x="170164" y="18965"/>
                    <a:pt x="168121" y="19020"/>
                    <a:pt x="167113" y="19510"/>
                  </a:cubicBezTo>
                  <a:lnTo>
                    <a:pt x="166813" y="19483"/>
                  </a:lnTo>
                  <a:cubicBezTo>
                    <a:pt x="167031" y="19129"/>
                    <a:pt x="168067" y="18121"/>
                    <a:pt x="168148" y="17739"/>
                  </a:cubicBezTo>
                  <a:cubicBezTo>
                    <a:pt x="168176" y="17632"/>
                    <a:pt x="168141" y="17586"/>
                    <a:pt x="168054" y="17586"/>
                  </a:cubicBezTo>
                  <a:cubicBezTo>
                    <a:pt x="167720" y="17586"/>
                    <a:pt x="166630" y="18273"/>
                    <a:pt x="165505" y="18856"/>
                  </a:cubicBezTo>
                  <a:cubicBezTo>
                    <a:pt x="165328" y="18945"/>
                    <a:pt x="165201" y="18984"/>
                    <a:pt x="165114" y="18984"/>
                  </a:cubicBezTo>
                  <a:cubicBezTo>
                    <a:pt x="164506" y="18984"/>
                    <a:pt x="165880" y="17068"/>
                    <a:pt x="166023" y="16758"/>
                  </a:cubicBezTo>
                  <a:cubicBezTo>
                    <a:pt x="166047" y="16718"/>
                    <a:pt x="166054" y="16699"/>
                    <a:pt x="166047" y="16699"/>
                  </a:cubicBezTo>
                  <a:cubicBezTo>
                    <a:pt x="166000" y="16699"/>
                    <a:pt x="165284" y="17606"/>
                    <a:pt x="165069" y="18012"/>
                  </a:cubicBezTo>
                  <a:cubicBezTo>
                    <a:pt x="165053" y="18043"/>
                    <a:pt x="165033" y="18057"/>
                    <a:pt x="165009" y="18057"/>
                  </a:cubicBezTo>
                  <a:cubicBezTo>
                    <a:pt x="164683" y="18057"/>
                    <a:pt x="163734" y="15260"/>
                    <a:pt x="163734" y="15260"/>
                  </a:cubicBezTo>
                  <a:cubicBezTo>
                    <a:pt x="163734" y="15260"/>
                    <a:pt x="163734" y="16104"/>
                    <a:pt x="163680" y="16895"/>
                  </a:cubicBezTo>
                  <a:cubicBezTo>
                    <a:pt x="162971" y="16895"/>
                    <a:pt x="161445" y="16976"/>
                    <a:pt x="160546" y="17385"/>
                  </a:cubicBezTo>
                  <a:cubicBezTo>
                    <a:pt x="160400" y="17453"/>
                    <a:pt x="160301" y="17483"/>
                    <a:pt x="160241" y="17483"/>
                  </a:cubicBezTo>
                  <a:cubicBezTo>
                    <a:pt x="159822" y="17483"/>
                    <a:pt x="161282" y="16023"/>
                    <a:pt x="161282" y="16023"/>
                  </a:cubicBezTo>
                  <a:lnTo>
                    <a:pt x="161282" y="16023"/>
                  </a:lnTo>
                  <a:cubicBezTo>
                    <a:pt x="161282" y="16023"/>
                    <a:pt x="159565" y="16431"/>
                    <a:pt x="159048" y="16595"/>
                  </a:cubicBezTo>
                  <a:cubicBezTo>
                    <a:pt x="159026" y="16602"/>
                    <a:pt x="159008" y="16605"/>
                    <a:pt x="158993" y="16605"/>
                  </a:cubicBezTo>
                  <a:cubicBezTo>
                    <a:pt x="158650" y="16605"/>
                    <a:pt x="160001" y="14878"/>
                    <a:pt x="160001" y="14878"/>
                  </a:cubicBezTo>
                  <a:lnTo>
                    <a:pt x="160001" y="14878"/>
                  </a:lnTo>
                  <a:cubicBezTo>
                    <a:pt x="160001" y="14878"/>
                    <a:pt x="158475" y="15559"/>
                    <a:pt x="157821" y="15914"/>
                  </a:cubicBezTo>
                  <a:cubicBezTo>
                    <a:pt x="157765" y="15947"/>
                    <a:pt x="157714" y="15962"/>
                    <a:pt x="157667" y="15962"/>
                  </a:cubicBezTo>
                  <a:cubicBezTo>
                    <a:pt x="157176" y="15962"/>
                    <a:pt x="157222" y="14279"/>
                    <a:pt x="157222" y="14279"/>
                  </a:cubicBezTo>
                  <a:lnTo>
                    <a:pt x="157222" y="14279"/>
                  </a:lnTo>
                  <a:cubicBezTo>
                    <a:pt x="157222" y="14279"/>
                    <a:pt x="156377" y="15587"/>
                    <a:pt x="156132" y="16050"/>
                  </a:cubicBezTo>
                  <a:cubicBezTo>
                    <a:pt x="156105" y="16101"/>
                    <a:pt x="156079" y="16124"/>
                    <a:pt x="156053" y="16124"/>
                  </a:cubicBezTo>
                  <a:cubicBezTo>
                    <a:pt x="155844" y="16124"/>
                    <a:pt x="155666" y="14627"/>
                    <a:pt x="155424" y="14361"/>
                  </a:cubicBezTo>
                  <a:cubicBezTo>
                    <a:pt x="155392" y="14329"/>
                    <a:pt x="155359" y="14315"/>
                    <a:pt x="155326" y="14315"/>
                  </a:cubicBezTo>
                  <a:cubicBezTo>
                    <a:pt x="155044" y="14315"/>
                    <a:pt x="154711" y="15346"/>
                    <a:pt x="154443" y="15614"/>
                  </a:cubicBezTo>
                  <a:cubicBezTo>
                    <a:pt x="154421" y="15634"/>
                    <a:pt x="154403" y="15643"/>
                    <a:pt x="154387" y="15643"/>
                  </a:cubicBezTo>
                  <a:cubicBezTo>
                    <a:pt x="154192" y="15643"/>
                    <a:pt x="154497" y="14143"/>
                    <a:pt x="154497" y="14143"/>
                  </a:cubicBezTo>
                  <a:lnTo>
                    <a:pt x="154497" y="14143"/>
                  </a:lnTo>
                  <a:lnTo>
                    <a:pt x="151527" y="14796"/>
                  </a:lnTo>
                  <a:cubicBezTo>
                    <a:pt x="151990" y="14306"/>
                    <a:pt x="152372" y="13897"/>
                    <a:pt x="152372" y="13897"/>
                  </a:cubicBezTo>
                  <a:lnTo>
                    <a:pt x="152208" y="13897"/>
                  </a:lnTo>
                  <a:lnTo>
                    <a:pt x="152344" y="13734"/>
                  </a:lnTo>
                  <a:cubicBezTo>
                    <a:pt x="151391" y="13734"/>
                    <a:pt x="150410" y="13788"/>
                    <a:pt x="149429" y="13897"/>
                  </a:cubicBezTo>
                  <a:cubicBezTo>
                    <a:pt x="149810" y="13461"/>
                    <a:pt x="150301" y="12916"/>
                    <a:pt x="150383" y="12671"/>
                  </a:cubicBezTo>
                  <a:cubicBezTo>
                    <a:pt x="150406" y="12566"/>
                    <a:pt x="150369" y="12521"/>
                    <a:pt x="150285" y="12521"/>
                  </a:cubicBezTo>
                  <a:cubicBezTo>
                    <a:pt x="150174" y="12521"/>
                    <a:pt x="149978" y="12601"/>
                    <a:pt x="149729" y="12726"/>
                  </a:cubicBezTo>
                  <a:cubicBezTo>
                    <a:pt x="150001" y="12426"/>
                    <a:pt x="150246" y="12181"/>
                    <a:pt x="150246" y="12181"/>
                  </a:cubicBezTo>
                  <a:lnTo>
                    <a:pt x="150246" y="12181"/>
                  </a:lnTo>
                  <a:cubicBezTo>
                    <a:pt x="150246" y="12181"/>
                    <a:pt x="148012" y="13352"/>
                    <a:pt x="147522" y="13380"/>
                  </a:cubicBezTo>
                  <a:cubicBezTo>
                    <a:pt x="147515" y="13380"/>
                    <a:pt x="147508" y="13381"/>
                    <a:pt x="147502" y="13381"/>
                  </a:cubicBezTo>
                  <a:cubicBezTo>
                    <a:pt x="147100" y="13381"/>
                    <a:pt x="148448" y="11663"/>
                    <a:pt x="148448" y="11663"/>
                  </a:cubicBezTo>
                  <a:lnTo>
                    <a:pt x="148448" y="11663"/>
                  </a:lnTo>
                  <a:lnTo>
                    <a:pt x="148203" y="11772"/>
                  </a:lnTo>
                  <a:lnTo>
                    <a:pt x="148203" y="11772"/>
                  </a:lnTo>
                  <a:lnTo>
                    <a:pt x="148257" y="11690"/>
                  </a:lnTo>
                  <a:cubicBezTo>
                    <a:pt x="148276" y="11644"/>
                    <a:pt x="148279" y="11623"/>
                    <a:pt x="148268" y="11623"/>
                  </a:cubicBezTo>
                  <a:cubicBezTo>
                    <a:pt x="148246" y="11623"/>
                    <a:pt x="148174" y="11701"/>
                    <a:pt x="148067" y="11826"/>
                  </a:cubicBezTo>
                  <a:lnTo>
                    <a:pt x="146813" y="12371"/>
                  </a:lnTo>
                  <a:cubicBezTo>
                    <a:pt x="146731" y="12208"/>
                    <a:pt x="146650" y="12044"/>
                    <a:pt x="146595" y="11854"/>
                  </a:cubicBezTo>
                  <a:lnTo>
                    <a:pt x="147004" y="11063"/>
                  </a:lnTo>
                  <a:lnTo>
                    <a:pt x="146404" y="11418"/>
                  </a:lnTo>
                  <a:cubicBezTo>
                    <a:pt x="146159" y="10791"/>
                    <a:pt x="145968" y="10192"/>
                    <a:pt x="145968" y="10192"/>
                  </a:cubicBezTo>
                  <a:cubicBezTo>
                    <a:pt x="145968" y="10192"/>
                    <a:pt x="145968" y="10982"/>
                    <a:pt x="145887" y="11745"/>
                  </a:cubicBezTo>
                  <a:lnTo>
                    <a:pt x="145805" y="11826"/>
                  </a:lnTo>
                  <a:cubicBezTo>
                    <a:pt x="145505" y="11826"/>
                    <a:pt x="145124" y="11826"/>
                    <a:pt x="144715" y="11881"/>
                  </a:cubicBezTo>
                  <a:cubicBezTo>
                    <a:pt x="144960" y="11445"/>
                    <a:pt x="145260" y="11009"/>
                    <a:pt x="145260" y="11009"/>
                  </a:cubicBezTo>
                  <a:lnTo>
                    <a:pt x="145260" y="11009"/>
                  </a:lnTo>
                  <a:cubicBezTo>
                    <a:pt x="145260" y="11009"/>
                    <a:pt x="144878" y="11418"/>
                    <a:pt x="144388" y="11908"/>
                  </a:cubicBezTo>
                  <a:cubicBezTo>
                    <a:pt x="143925" y="11963"/>
                    <a:pt x="143462" y="12072"/>
                    <a:pt x="142998" y="12208"/>
                  </a:cubicBezTo>
                  <a:cubicBezTo>
                    <a:pt x="142971" y="11990"/>
                    <a:pt x="142971" y="11745"/>
                    <a:pt x="142971" y="11499"/>
                  </a:cubicBezTo>
                  <a:cubicBezTo>
                    <a:pt x="143244" y="11200"/>
                    <a:pt x="143516" y="10927"/>
                    <a:pt x="143516" y="10927"/>
                  </a:cubicBezTo>
                  <a:lnTo>
                    <a:pt x="143516" y="10927"/>
                  </a:lnTo>
                  <a:lnTo>
                    <a:pt x="142944" y="11063"/>
                  </a:lnTo>
                  <a:lnTo>
                    <a:pt x="142944" y="10955"/>
                  </a:lnTo>
                  <a:cubicBezTo>
                    <a:pt x="142944" y="10909"/>
                    <a:pt x="142938" y="10888"/>
                    <a:pt x="142927" y="10888"/>
                  </a:cubicBezTo>
                  <a:cubicBezTo>
                    <a:pt x="142905" y="10888"/>
                    <a:pt x="142862" y="10973"/>
                    <a:pt x="142808" y="11118"/>
                  </a:cubicBezTo>
                  <a:cubicBezTo>
                    <a:pt x="142290" y="11254"/>
                    <a:pt x="141636" y="11418"/>
                    <a:pt x="141309" y="11499"/>
                  </a:cubicBezTo>
                  <a:cubicBezTo>
                    <a:pt x="141309" y="11363"/>
                    <a:pt x="141282" y="11254"/>
                    <a:pt x="141282" y="11172"/>
                  </a:cubicBezTo>
                  <a:cubicBezTo>
                    <a:pt x="141554" y="10682"/>
                    <a:pt x="141854" y="10246"/>
                    <a:pt x="142208" y="9810"/>
                  </a:cubicBezTo>
                  <a:lnTo>
                    <a:pt x="142208" y="9810"/>
                  </a:lnTo>
                  <a:cubicBezTo>
                    <a:pt x="142208" y="9810"/>
                    <a:pt x="140682" y="10464"/>
                    <a:pt x="140028" y="10846"/>
                  </a:cubicBezTo>
                  <a:cubicBezTo>
                    <a:pt x="139969" y="10883"/>
                    <a:pt x="139915" y="10900"/>
                    <a:pt x="139867" y="10900"/>
                  </a:cubicBezTo>
                  <a:cubicBezTo>
                    <a:pt x="139384" y="10900"/>
                    <a:pt x="139429" y="9211"/>
                    <a:pt x="139429" y="9211"/>
                  </a:cubicBezTo>
                  <a:lnTo>
                    <a:pt x="139429" y="9211"/>
                  </a:lnTo>
                  <a:cubicBezTo>
                    <a:pt x="139429" y="9211"/>
                    <a:pt x="138611" y="10491"/>
                    <a:pt x="138366" y="10955"/>
                  </a:cubicBezTo>
                  <a:cubicBezTo>
                    <a:pt x="138285" y="10491"/>
                    <a:pt x="138230" y="9974"/>
                    <a:pt x="138094" y="9865"/>
                  </a:cubicBezTo>
                  <a:cubicBezTo>
                    <a:pt x="138076" y="9837"/>
                    <a:pt x="138054" y="9825"/>
                    <a:pt x="138031" y="9825"/>
                  </a:cubicBezTo>
                  <a:cubicBezTo>
                    <a:pt x="137985" y="9825"/>
                    <a:pt x="137930" y="9874"/>
                    <a:pt x="137876" y="9946"/>
                  </a:cubicBezTo>
                  <a:cubicBezTo>
                    <a:pt x="137849" y="9701"/>
                    <a:pt x="137740" y="9483"/>
                    <a:pt x="137631" y="9292"/>
                  </a:cubicBezTo>
                  <a:cubicBezTo>
                    <a:pt x="137602" y="9261"/>
                    <a:pt x="137572" y="9246"/>
                    <a:pt x="137541" y="9246"/>
                  </a:cubicBezTo>
                  <a:cubicBezTo>
                    <a:pt x="137304" y="9246"/>
                    <a:pt x="136999" y="10076"/>
                    <a:pt x="136759" y="10437"/>
                  </a:cubicBezTo>
                  <a:lnTo>
                    <a:pt x="136568" y="10028"/>
                  </a:lnTo>
                  <a:cubicBezTo>
                    <a:pt x="136595" y="9592"/>
                    <a:pt x="136704" y="9074"/>
                    <a:pt x="136704" y="9074"/>
                  </a:cubicBezTo>
                  <a:lnTo>
                    <a:pt x="136704" y="9074"/>
                  </a:lnTo>
                  <a:lnTo>
                    <a:pt x="133543" y="9756"/>
                  </a:lnTo>
                  <a:lnTo>
                    <a:pt x="134579" y="8693"/>
                  </a:lnTo>
                  <a:cubicBezTo>
                    <a:pt x="134579" y="8693"/>
                    <a:pt x="131772" y="8693"/>
                    <a:pt x="131009" y="8993"/>
                  </a:cubicBezTo>
                  <a:cubicBezTo>
                    <a:pt x="130957" y="9015"/>
                    <a:pt x="130918" y="9026"/>
                    <a:pt x="130892" y="9026"/>
                  </a:cubicBezTo>
                  <a:cubicBezTo>
                    <a:pt x="130540" y="9026"/>
                    <a:pt x="132453" y="7113"/>
                    <a:pt x="132453" y="7113"/>
                  </a:cubicBezTo>
                  <a:lnTo>
                    <a:pt x="132453" y="7113"/>
                  </a:lnTo>
                  <a:cubicBezTo>
                    <a:pt x="132453" y="7113"/>
                    <a:pt x="130219" y="8284"/>
                    <a:pt x="129756" y="8339"/>
                  </a:cubicBezTo>
                  <a:cubicBezTo>
                    <a:pt x="129749" y="8340"/>
                    <a:pt x="129742" y="8340"/>
                    <a:pt x="129736" y="8340"/>
                  </a:cubicBezTo>
                  <a:cubicBezTo>
                    <a:pt x="129334" y="8340"/>
                    <a:pt x="130655" y="6622"/>
                    <a:pt x="130655" y="6622"/>
                  </a:cubicBezTo>
                  <a:lnTo>
                    <a:pt x="130655" y="6622"/>
                  </a:lnTo>
                  <a:lnTo>
                    <a:pt x="128366" y="7603"/>
                  </a:lnTo>
                  <a:lnTo>
                    <a:pt x="128366" y="7603"/>
                  </a:lnTo>
                  <a:lnTo>
                    <a:pt x="129211" y="6023"/>
                  </a:lnTo>
                  <a:lnTo>
                    <a:pt x="129211" y="6023"/>
                  </a:lnTo>
                  <a:cubicBezTo>
                    <a:pt x="129211" y="6023"/>
                    <a:pt x="127440" y="7140"/>
                    <a:pt x="126786" y="7521"/>
                  </a:cubicBezTo>
                  <a:cubicBezTo>
                    <a:pt x="126727" y="7555"/>
                    <a:pt x="126684" y="7571"/>
                    <a:pt x="126655" y="7571"/>
                  </a:cubicBezTo>
                  <a:cubicBezTo>
                    <a:pt x="126361" y="7571"/>
                    <a:pt x="127467" y="5968"/>
                    <a:pt x="127467" y="5968"/>
                  </a:cubicBezTo>
                  <a:lnTo>
                    <a:pt x="127467" y="5968"/>
                  </a:lnTo>
                  <a:cubicBezTo>
                    <a:pt x="127467" y="5968"/>
                    <a:pt x="126513" y="6922"/>
                    <a:pt x="125805" y="7739"/>
                  </a:cubicBezTo>
                  <a:cubicBezTo>
                    <a:pt x="125697" y="7860"/>
                    <a:pt x="125608" y="7912"/>
                    <a:pt x="125534" y="7912"/>
                  </a:cubicBezTo>
                  <a:cubicBezTo>
                    <a:pt x="125126" y="7912"/>
                    <a:pt x="125197" y="6306"/>
                    <a:pt x="125151" y="5914"/>
                  </a:cubicBezTo>
                  <a:cubicBezTo>
                    <a:pt x="125145" y="5870"/>
                    <a:pt x="125135" y="5849"/>
                    <a:pt x="125121" y="5849"/>
                  </a:cubicBezTo>
                  <a:cubicBezTo>
                    <a:pt x="125014" y="5849"/>
                    <a:pt x="124689" y="7066"/>
                    <a:pt x="124279" y="8175"/>
                  </a:cubicBezTo>
                  <a:lnTo>
                    <a:pt x="124007" y="8121"/>
                  </a:lnTo>
                  <a:cubicBezTo>
                    <a:pt x="123991" y="8057"/>
                    <a:pt x="123956" y="8030"/>
                    <a:pt x="123908" y="8030"/>
                  </a:cubicBezTo>
                  <a:cubicBezTo>
                    <a:pt x="123874" y="8030"/>
                    <a:pt x="123834" y="8044"/>
                    <a:pt x="123789" y="8066"/>
                  </a:cubicBezTo>
                  <a:lnTo>
                    <a:pt x="123598" y="8012"/>
                  </a:lnTo>
                  <a:cubicBezTo>
                    <a:pt x="123571" y="7358"/>
                    <a:pt x="123543" y="6704"/>
                    <a:pt x="123462" y="6050"/>
                  </a:cubicBezTo>
                  <a:cubicBezTo>
                    <a:pt x="123440" y="5977"/>
                    <a:pt x="123410" y="5945"/>
                    <a:pt x="123374" y="5945"/>
                  </a:cubicBezTo>
                  <a:cubicBezTo>
                    <a:pt x="123138" y="5945"/>
                    <a:pt x="122639" y="7310"/>
                    <a:pt x="122426" y="7712"/>
                  </a:cubicBezTo>
                  <a:cubicBezTo>
                    <a:pt x="122399" y="7766"/>
                    <a:pt x="122399" y="7766"/>
                    <a:pt x="122372" y="7766"/>
                  </a:cubicBezTo>
                  <a:cubicBezTo>
                    <a:pt x="122208" y="7685"/>
                    <a:pt x="122263" y="6132"/>
                    <a:pt x="122263" y="6132"/>
                  </a:cubicBezTo>
                  <a:lnTo>
                    <a:pt x="122263" y="6132"/>
                  </a:lnTo>
                  <a:cubicBezTo>
                    <a:pt x="122263" y="6132"/>
                    <a:pt x="121363" y="6704"/>
                    <a:pt x="120955" y="6922"/>
                  </a:cubicBezTo>
                  <a:cubicBezTo>
                    <a:pt x="120934" y="6933"/>
                    <a:pt x="120915" y="6938"/>
                    <a:pt x="120896" y="6938"/>
                  </a:cubicBezTo>
                  <a:cubicBezTo>
                    <a:pt x="120551" y="6938"/>
                    <a:pt x="120585" y="5081"/>
                    <a:pt x="120301" y="4796"/>
                  </a:cubicBezTo>
                  <a:cubicBezTo>
                    <a:pt x="120281" y="4775"/>
                    <a:pt x="120260" y="4764"/>
                    <a:pt x="120237" y="4764"/>
                  </a:cubicBezTo>
                  <a:cubicBezTo>
                    <a:pt x="119948" y="4764"/>
                    <a:pt x="119456" y="6404"/>
                    <a:pt x="119456" y="6404"/>
                  </a:cubicBezTo>
                  <a:lnTo>
                    <a:pt x="118393" y="4224"/>
                  </a:lnTo>
                  <a:cubicBezTo>
                    <a:pt x="118393" y="4224"/>
                    <a:pt x="117903" y="5450"/>
                    <a:pt x="117603" y="6023"/>
                  </a:cubicBezTo>
                  <a:cubicBezTo>
                    <a:pt x="117564" y="6098"/>
                    <a:pt x="117521" y="6131"/>
                    <a:pt x="117476" y="6131"/>
                  </a:cubicBezTo>
                  <a:cubicBezTo>
                    <a:pt x="117183" y="6131"/>
                    <a:pt x="116813" y="4715"/>
                    <a:pt x="116813" y="4715"/>
                  </a:cubicBezTo>
                  <a:cubicBezTo>
                    <a:pt x="116813" y="4715"/>
                    <a:pt x="115423" y="5450"/>
                    <a:pt x="114579" y="5886"/>
                  </a:cubicBezTo>
                  <a:cubicBezTo>
                    <a:pt x="114506" y="5925"/>
                    <a:pt x="114448" y="5943"/>
                    <a:pt x="114403" y="5943"/>
                  </a:cubicBezTo>
                  <a:cubicBezTo>
                    <a:pt x="113937" y="5943"/>
                    <a:pt x="114797" y="4088"/>
                    <a:pt x="114797" y="4088"/>
                  </a:cubicBezTo>
                  <a:lnTo>
                    <a:pt x="114797" y="4088"/>
                  </a:lnTo>
                  <a:cubicBezTo>
                    <a:pt x="114797" y="4088"/>
                    <a:pt x="113571" y="5042"/>
                    <a:pt x="113271" y="5341"/>
                  </a:cubicBezTo>
                  <a:cubicBezTo>
                    <a:pt x="113253" y="5358"/>
                    <a:pt x="113233" y="5366"/>
                    <a:pt x="113212" y="5366"/>
                  </a:cubicBezTo>
                  <a:cubicBezTo>
                    <a:pt x="112892" y="5366"/>
                    <a:pt x="112286" y="3508"/>
                    <a:pt x="111799" y="3380"/>
                  </a:cubicBezTo>
                  <a:cubicBezTo>
                    <a:pt x="111762" y="3370"/>
                    <a:pt x="111729" y="3365"/>
                    <a:pt x="111701" y="3365"/>
                  </a:cubicBezTo>
                  <a:cubicBezTo>
                    <a:pt x="111339" y="3365"/>
                    <a:pt x="111664" y="4161"/>
                    <a:pt x="110982" y="5450"/>
                  </a:cubicBezTo>
                  <a:cubicBezTo>
                    <a:pt x="110955" y="5532"/>
                    <a:pt x="110900" y="5614"/>
                    <a:pt x="110819" y="5668"/>
                  </a:cubicBezTo>
                  <a:lnTo>
                    <a:pt x="110083" y="5559"/>
                  </a:lnTo>
                  <a:cubicBezTo>
                    <a:pt x="109647" y="5042"/>
                    <a:pt x="109293" y="4442"/>
                    <a:pt x="109047" y="3843"/>
                  </a:cubicBezTo>
                  <a:cubicBezTo>
                    <a:pt x="109047" y="3843"/>
                    <a:pt x="108366" y="4442"/>
                    <a:pt x="107467" y="5151"/>
                  </a:cubicBezTo>
                  <a:lnTo>
                    <a:pt x="106459" y="4987"/>
                  </a:lnTo>
                  <a:cubicBezTo>
                    <a:pt x="106432" y="4933"/>
                    <a:pt x="106432" y="4851"/>
                    <a:pt x="106404" y="4769"/>
                  </a:cubicBezTo>
                  <a:cubicBezTo>
                    <a:pt x="106977" y="3979"/>
                    <a:pt x="107658" y="2862"/>
                    <a:pt x="107658" y="2862"/>
                  </a:cubicBezTo>
                  <a:lnTo>
                    <a:pt x="107658" y="2862"/>
                  </a:lnTo>
                  <a:cubicBezTo>
                    <a:pt x="107658" y="2862"/>
                    <a:pt x="106976" y="3025"/>
                    <a:pt x="106268" y="3298"/>
                  </a:cubicBezTo>
                  <a:cubicBezTo>
                    <a:pt x="106241" y="3216"/>
                    <a:pt x="106241" y="3107"/>
                    <a:pt x="106214" y="3025"/>
                  </a:cubicBezTo>
                  <a:cubicBezTo>
                    <a:pt x="106194" y="2966"/>
                    <a:pt x="106158" y="2940"/>
                    <a:pt x="106110" y="2940"/>
                  </a:cubicBezTo>
                  <a:cubicBezTo>
                    <a:pt x="105890" y="2940"/>
                    <a:pt x="105407" y="3478"/>
                    <a:pt x="104960" y="3925"/>
                  </a:cubicBezTo>
                  <a:cubicBezTo>
                    <a:pt x="104878" y="3952"/>
                    <a:pt x="104797" y="4006"/>
                    <a:pt x="104742" y="4061"/>
                  </a:cubicBezTo>
                  <a:cubicBezTo>
                    <a:pt x="104623" y="4154"/>
                    <a:pt x="104549" y="4195"/>
                    <a:pt x="104510" y="4195"/>
                  </a:cubicBezTo>
                  <a:cubicBezTo>
                    <a:pt x="104267" y="4195"/>
                    <a:pt x="105423" y="2569"/>
                    <a:pt x="105423" y="2099"/>
                  </a:cubicBezTo>
                  <a:cubicBezTo>
                    <a:pt x="105423" y="2007"/>
                    <a:pt x="105389" y="1966"/>
                    <a:pt x="105325" y="1966"/>
                  </a:cubicBezTo>
                  <a:cubicBezTo>
                    <a:pt x="105124" y="1966"/>
                    <a:pt x="104634" y="2378"/>
                    <a:pt x="104034" y="2916"/>
                  </a:cubicBezTo>
                  <a:cubicBezTo>
                    <a:pt x="104115" y="2317"/>
                    <a:pt x="104197" y="1827"/>
                    <a:pt x="104197" y="1826"/>
                  </a:cubicBezTo>
                  <a:lnTo>
                    <a:pt x="104197" y="1826"/>
                  </a:lnTo>
                  <a:lnTo>
                    <a:pt x="103271" y="3570"/>
                  </a:lnTo>
                  <a:lnTo>
                    <a:pt x="103080" y="3734"/>
                  </a:lnTo>
                  <a:lnTo>
                    <a:pt x="102971" y="3816"/>
                  </a:lnTo>
                  <a:cubicBezTo>
                    <a:pt x="102808" y="3679"/>
                    <a:pt x="102671" y="3543"/>
                    <a:pt x="102562" y="3380"/>
                  </a:cubicBezTo>
                  <a:cubicBezTo>
                    <a:pt x="102726" y="2753"/>
                    <a:pt x="102917" y="2153"/>
                    <a:pt x="103135" y="1581"/>
                  </a:cubicBezTo>
                  <a:cubicBezTo>
                    <a:pt x="103148" y="1534"/>
                    <a:pt x="103150" y="1512"/>
                    <a:pt x="103143" y="1512"/>
                  </a:cubicBezTo>
                  <a:cubicBezTo>
                    <a:pt x="103095" y="1512"/>
                    <a:pt x="102597" y="2569"/>
                    <a:pt x="102453" y="2998"/>
                  </a:cubicBezTo>
                  <a:cubicBezTo>
                    <a:pt x="102453" y="3050"/>
                    <a:pt x="102431" y="3069"/>
                    <a:pt x="102402" y="3069"/>
                  </a:cubicBezTo>
                  <a:cubicBezTo>
                    <a:pt x="102384" y="3069"/>
                    <a:pt x="102364" y="3063"/>
                    <a:pt x="102344" y="3053"/>
                  </a:cubicBezTo>
                  <a:cubicBezTo>
                    <a:pt x="101827" y="2262"/>
                    <a:pt x="101309" y="1172"/>
                    <a:pt x="101309" y="1172"/>
                  </a:cubicBezTo>
                  <a:lnTo>
                    <a:pt x="101173" y="1499"/>
                  </a:lnTo>
                  <a:cubicBezTo>
                    <a:pt x="100846" y="1009"/>
                    <a:pt x="100601" y="600"/>
                    <a:pt x="100600" y="600"/>
                  </a:cubicBezTo>
                  <a:lnTo>
                    <a:pt x="100600" y="600"/>
                  </a:lnTo>
                  <a:cubicBezTo>
                    <a:pt x="100601" y="600"/>
                    <a:pt x="100764" y="1391"/>
                    <a:pt x="100873" y="2153"/>
                  </a:cubicBezTo>
                  <a:lnTo>
                    <a:pt x="100873" y="2208"/>
                  </a:lnTo>
                  <a:cubicBezTo>
                    <a:pt x="100600" y="2262"/>
                    <a:pt x="100219" y="2371"/>
                    <a:pt x="99783" y="2508"/>
                  </a:cubicBezTo>
                  <a:cubicBezTo>
                    <a:pt x="99756" y="2181"/>
                    <a:pt x="99756" y="1935"/>
                    <a:pt x="99756" y="1935"/>
                  </a:cubicBezTo>
                  <a:lnTo>
                    <a:pt x="99265" y="2671"/>
                  </a:lnTo>
                  <a:cubicBezTo>
                    <a:pt x="98802" y="2835"/>
                    <a:pt x="98339" y="3053"/>
                    <a:pt x="97930" y="3352"/>
                  </a:cubicBezTo>
                  <a:cubicBezTo>
                    <a:pt x="97782" y="3469"/>
                    <a:pt x="97687" y="3518"/>
                    <a:pt x="97632" y="3518"/>
                  </a:cubicBezTo>
                  <a:cubicBezTo>
                    <a:pt x="97316" y="3518"/>
                    <a:pt x="98366" y="1854"/>
                    <a:pt x="98366" y="1854"/>
                  </a:cubicBezTo>
                  <a:lnTo>
                    <a:pt x="98366" y="1854"/>
                  </a:lnTo>
                  <a:cubicBezTo>
                    <a:pt x="98366" y="1854"/>
                    <a:pt x="96813" y="2617"/>
                    <a:pt x="96323" y="2889"/>
                  </a:cubicBezTo>
                  <a:cubicBezTo>
                    <a:pt x="96297" y="2902"/>
                    <a:pt x="96276" y="2909"/>
                    <a:pt x="96259" y="2909"/>
                  </a:cubicBezTo>
                  <a:cubicBezTo>
                    <a:pt x="95966" y="2909"/>
                    <a:pt x="96867" y="1009"/>
                    <a:pt x="96868" y="1009"/>
                  </a:cubicBezTo>
                  <a:lnTo>
                    <a:pt x="96868" y="1009"/>
                  </a:lnTo>
                  <a:cubicBezTo>
                    <a:pt x="96867" y="1009"/>
                    <a:pt x="95505" y="1963"/>
                    <a:pt x="94960" y="2480"/>
                  </a:cubicBezTo>
                  <a:cubicBezTo>
                    <a:pt x="94897" y="2540"/>
                    <a:pt x="94837" y="2566"/>
                    <a:pt x="94779" y="2566"/>
                  </a:cubicBezTo>
                  <a:cubicBezTo>
                    <a:pt x="94332" y="2566"/>
                    <a:pt x="94034" y="1009"/>
                    <a:pt x="94034" y="1009"/>
                  </a:cubicBezTo>
                  <a:cubicBezTo>
                    <a:pt x="94034" y="1009"/>
                    <a:pt x="93462" y="2480"/>
                    <a:pt x="93353" y="2971"/>
                  </a:cubicBezTo>
                  <a:cubicBezTo>
                    <a:pt x="93336" y="3030"/>
                    <a:pt x="93313" y="3056"/>
                    <a:pt x="93284" y="3056"/>
                  </a:cubicBezTo>
                  <a:cubicBezTo>
                    <a:pt x="93076" y="3056"/>
                    <a:pt x="92577" y="1661"/>
                    <a:pt x="92290" y="1445"/>
                  </a:cubicBezTo>
                  <a:cubicBezTo>
                    <a:pt x="92263" y="1428"/>
                    <a:pt x="92237" y="1421"/>
                    <a:pt x="92213" y="1421"/>
                  </a:cubicBezTo>
                  <a:cubicBezTo>
                    <a:pt x="91918" y="1421"/>
                    <a:pt x="91810" y="2562"/>
                    <a:pt x="91609" y="2889"/>
                  </a:cubicBezTo>
                  <a:cubicBezTo>
                    <a:pt x="91588" y="2917"/>
                    <a:pt x="91569" y="2929"/>
                    <a:pt x="91551" y="2929"/>
                  </a:cubicBezTo>
                  <a:cubicBezTo>
                    <a:pt x="91359" y="2929"/>
                    <a:pt x="91336" y="1445"/>
                    <a:pt x="91336" y="1445"/>
                  </a:cubicBezTo>
                  <a:lnTo>
                    <a:pt x="88393" y="2780"/>
                  </a:lnTo>
                  <a:lnTo>
                    <a:pt x="89156" y="1499"/>
                  </a:lnTo>
                  <a:lnTo>
                    <a:pt x="89156" y="1499"/>
                  </a:lnTo>
                  <a:cubicBezTo>
                    <a:pt x="89156" y="1499"/>
                    <a:pt x="86431" y="2072"/>
                    <a:pt x="85750" y="2562"/>
                  </a:cubicBezTo>
                  <a:cubicBezTo>
                    <a:pt x="85692" y="2604"/>
                    <a:pt x="85651" y="2623"/>
                    <a:pt x="85625" y="2623"/>
                  </a:cubicBezTo>
                  <a:cubicBezTo>
                    <a:pt x="85351" y="2623"/>
                    <a:pt x="86786" y="437"/>
                    <a:pt x="86786" y="437"/>
                  </a:cubicBezTo>
                  <a:lnTo>
                    <a:pt x="86786" y="437"/>
                  </a:lnTo>
                  <a:cubicBezTo>
                    <a:pt x="86785" y="437"/>
                    <a:pt x="84824" y="2044"/>
                    <a:pt x="84388" y="2181"/>
                  </a:cubicBezTo>
                  <a:cubicBezTo>
                    <a:pt x="84374" y="2185"/>
                    <a:pt x="84361" y="2187"/>
                    <a:pt x="84350" y="2187"/>
                  </a:cubicBezTo>
                  <a:cubicBezTo>
                    <a:pt x="84015" y="2187"/>
                    <a:pt x="84933" y="301"/>
                    <a:pt x="84933" y="301"/>
                  </a:cubicBezTo>
                  <a:lnTo>
                    <a:pt x="84933" y="301"/>
                  </a:lnTo>
                  <a:lnTo>
                    <a:pt x="82889" y="1745"/>
                  </a:lnTo>
                  <a:lnTo>
                    <a:pt x="83380" y="1"/>
                  </a:lnTo>
                  <a:close/>
                </a:path>
              </a:pathLst>
            </a:custGeom>
            <a:solidFill>
              <a:srgbClr val="1A18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7"/>
            <p:cNvSpPr/>
            <p:nvPr/>
          </p:nvSpPr>
          <p:spPr>
            <a:xfrm>
              <a:off x="737425" y="3908475"/>
              <a:ext cx="6386300" cy="1178250"/>
            </a:xfrm>
            <a:custGeom>
              <a:avLst/>
              <a:gdLst/>
              <a:ahLst/>
              <a:cxnLst/>
              <a:rect l="l" t="t" r="r" b="b"/>
              <a:pathLst>
                <a:path w="255452" h="47130" extrusionOk="0">
                  <a:moveTo>
                    <a:pt x="64119" y="1"/>
                  </a:moveTo>
                  <a:cubicBezTo>
                    <a:pt x="63852" y="1"/>
                    <a:pt x="64170" y="1734"/>
                    <a:pt x="64170" y="1734"/>
                  </a:cubicBezTo>
                  <a:cubicBezTo>
                    <a:pt x="64170" y="1734"/>
                    <a:pt x="64026" y="2391"/>
                    <a:pt x="63652" y="2391"/>
                  </a:cubicBezTo>
                  <a:cubicBezTo>
                    <a:pt x="63538" y="2391"/>
                    <a:pt x="63403" y="2330"/>
                    <a:pt x="63243" y="2170"/>
                  </a:cubicBezTo>
                  <a:cubicBezTo>
                    <a:pt x="63107" y="2034"/>
                    <a:pt x="62990" y="1980"/>
                    <a:pt x="62888" y="1980"/>
                  </a:cubicBezTo>
                  <a:cubicBezTo>
                    <a:pt x="62484" y="1980"/>
                    <a:pt x="62344" y="2852"/>
                    <a:pt x="62344" y="2852"/>
                  </a:cubicBezTo>
                  <a:lnTo>
                    <a:pt x="61663" y="2416"/>
                  </a:lnTo>
                  <a:cubicBezTo>
                    <a:pt x="61663" y="2416"/>
                    <a:pt x="59619" y="3315"/>
                    <a:pt x="59265" y="3424"/>
                  </a:cubicBezTo>
                  <a:cubicBezTo>
                    <a:pt x="59254" y="3427"/>
                    <a:pt x="59244" y="3429"/>
                    <a:pt x="59235" y="3429"/>
                  </a:cubicBezTo>
                  <a:cubicBezTo>
                    <a:pt x="58969" y="3429"/>
                    <a:pt x="59401" y="1953"/>
                    <a:pt x="59401" y="1952"/>
                  </a:cubicBezTo>
                  <a:lnTo>
                    <a:pt x="59401" y="1952"/>
                  </a:lnTo>
                  <a:cubicBezTo>
                    <a:pt x="59401" y="1953"/>
                    <a:pt x="57685" y="3315"/>
                    <a:pt x="57358" y="3533"/>
                  </a:cubicBezTo>
                  <a:cubicBezTo>
                    <a:pt x="57341" y="3544"/>
                    <a:pt x="57325" y="3550"/>
                    <a:pt x="57309" y="3550"/>
                  </a:cubicBezTo>
                  <a:cubicBezTo>
                    <a:pt x="56974" y="3550"/>
                    <a:pt x="56677" y="1271"/>
                    <a:pt x="56677" y="1271"/>
                  </a:cubicBezTo>
                  <a:cubicBezTo>
                    <a:pt x="56677" y="1271"/>
                    <a:pt x="55995" y="3424"/>
                    <a:pt x="55750" y="3887"/>
                  </a:cubicBezTo>
                  <a:cubicBezTo>
                    <a:pt x="55731" y="3925"/>
                    <a:pt x="55708" y="3942"/>
                    <a:pt x="55681" y="3942"/>
                  </a:cubicBezTo>
                  <a:cubicBezTo>
                    <a:pt x="55392" y="3942"/>
                    <a:pt x="54641" y="2018"/>
                    <a:pt x="53570" y="1843"/>
                  </a:cubicBezTo>
                  <a:cubicBezTo>
                    <a:pt x="53510" y="1832"/>
                    <a:pt x="53457" y="1827"/>
                    <a:pt x="53409" y="1827"/>
                  </a:cubicBezTo>
                  <a:cubicBezTo>
                    <a:pt x="52536" y="1827"/>
                    <a:pt x="53771" y="3654"/>
                    <a:pt x="53952" y="4377"/>
                  </a:cubicBezTo>
                  <a:cubicBezTo>
                    <a:pt x="54170" y="5168"/>
                    <a:pt x="50219" y="4786"/>
                    <a:pt x="46704" y="6149"/>
                  </a:cubicBezTo>
                  <a:cubicBezTo>
                    <a:pt x="43897" y="7250"/>
                    <a:pt x="35788" y="9941"/>
                    <a:pt x="25697" y="9941"/>
                  </a:cubicBezTo>
                  <a:cubicBezTo>
                    <a:pt x="23052" y="9941"/>
                    <a:pt x="20270" y="9756"/>
                    <a:pt x="17412" y="9309"/>
                  </a:cubicBezTo>
                  <a:cubicBezTo>
                    <a:pt x="15080" y="8942"/>
                    <a:pt x="13003" y="8790"/>
                    <a:pt x="11160" y="8790"/>
                  </a:cubicBezTo>
                  <a:cubicBezTo>
                    <a:pt x="5208" y="8790"/>
                    <a:pt x="1707" y="10380"/>
                    <a:pt x="1" y="11462"/>
                  </a:cubicBezTo>
                  <a:lnTo>
                    <a:pt x="1" y="47130"/>
                  </a:lnTo>
                  <a:lnTo>
                    <a:pt x="255451" y="47130"/>
                  </a:lnTo>
                  <a:lnTo>
                    <a:pt x="255451" y="13533"/>
                  </a:lnTo>
                  <a:cubicBezTo>
                    <a:pt x="247985" y="14323"/>
                    <a:pt x="232944" y="17184"/>
                    <a:pt x="224933" y="18192"/>
                  </a:cubicBezTo>
                  <a:cubicBezTo>
                    <a:pt x="221391" y="18635"/>
                    <a:pt x="218065" y="18790"/>
                    <a:pt x="215071" y="18790"/>
                  </a:cubicBezTo>
                  <a:cubicBezTo>
                    <a:pt x="208854" y="18790"/>
                    <a:pt x="204071" y="18121"/>
                    <a:pt x="201772" y="17974"/>
                  </a:cubicBezTo>
                  <a:cubicBezTo>
                    <a:pt x="198366" y="17729"/>
                    <a:pt x="193135" y="15685"/>
                    <a:pt x="192454" y="15249"/>
                  </a:cubicBezTo>
                  <a:cubicBezTo>
                    <a:pt x="191772" y="14786"/>
                    <a:pt x="191554" y="13642"/>
                    <a:pt x="191554" y="13642"/>
                  </a:cubicBezTo>
                  <a:cubicBezTo>
                    <a:pt x="191554" y="13642"/>
                    <a:pt x="188830" y="14105"/>
                    <a:pt x="186786" y="14323"/>
                  </a:cubicBezTo>
                  <a:cubicBezTo>
                    <a:pt x="186692" y="14333"/>
                    <a:pt x="186607" y="14338"/>
                    <a:pt x="186529" y="14338"/>
                  </a:cubicBezTo>
                  <a:cubicBezTo>
                    <a:pt x="184926" y="14338"/>
                    <a:pt x="186786" y="12280"/>
                    <a:pt x="186786" y="12279"/>
                  </a:cubicBezTo>
                  <a:lnTo>
                    <a:pt x="186786" y="12279"/>
                  </a:lnTo>
                  <a:cubicBezTo>
                    <a:pt x="186786" y="12280"/>
                    <a:pt x="184742" y="13179"/>
                    <a:pt x="183598" y="13642"/>
                  </a:cubicBezTo>
                  <a:cubicBezTo>
                    <a:pt x="183481" y="13689"/>
                    <a:pt x="183377" y="13710"/>
                    <a:pt x="183283" y="13710"/>
                  </a:cubicBezTo>
                  <a:cubicBezTo>
                    <a:pt x="182454" y="13710"/>
                    <a:pt x="182454" y="12061"/>
                    <a:pt x="182454" y="12061"/>
                  </a:cubicBezTo>
                  <a:cubicBezTo>
                    <a:pt x="182454" y="12061"/>
                    <a:pt x="181772" y="13179"/>
                    <a:pt x="181091" y="13642"/>
                  </a:cubicBezTo>
                  <a:cubicBezTo>
                    <a:pt x="180985" y="13714"/>
                    <a:pt x="180878" y="13747"/>
                    <a:pt x="180768" y="13747"/>
                  </a:cubicBezTo>
                  <a:cubicBezTo>
                    <a:pt x="180175" y="13747"/>
                    <a:pt x="179482" y="12782"/>
                    <a:pt x="178148" y="11816"/>
                  </a:cubicBezTo>
                  <a:cubicBezTo>
                    <a:pt x="177948" y="11674"/>
                    <a:pt x="177813" y="11612"/>
                    <a:pt x="177727" y="11612"/>
                  </a:cubicBezTo>
                  <a:cubicBezTo>
                    <a:pt x="177136" y="11612"/>
                    <a:pt x="178875" y="14541"/>
                    <a:pt x="177685" y="14541"/>
                  </a:cubicBezTo>
                  <a:cubicBezTo>
                    <a:pt x="176323" y="14541"/>
                    <a:pt x="165887" y="11816"/>
                    <a:pt x="160655" y="11598"/>
                  </a:cubicBezTo>
                  <a:cubicBezTo>
                    <a:pt x="160365" y="11586"/>
                    <a:pt x="160090" y="11580"/>
                    <a:pt x="159827" y="11580"/>
                  </a:cubicBezTo>
                  <a:cubicBezTo>
                    <a:pt x="155376" y="11580"/>
                    <a:pt x="154556" y="13268"/>
                    <a:pt x="147249" y="14786"/>
                  </a:cubicBezTo>
                  <a:cubicBezTo>
                    <a:pt x="145099" y="15227"/>
                    <a:pt x="142533" y="15386"/>
                    <a:pt x="139951" y="15386"/>
                  </a:cubicBezTo>
                  <a:cubicBezTo>
                    <a:pt x="133274" y="15386"/>
                    <a:pt x="126486" y="14323"/>
                    <a:pt x="126486" y="14323"/>
                  </a:cubicBezTo>
                  <a:lnTo>
                    <a:pt x="123543" y="14432"/>
                  </a:lnTo>
                  <a:lnTo>
                    <a:pt x="123543" y="14432"/>
                  </a:lnTo>
                  <a:lnTo>
                    <a:pt x="124552" y="13179"/>
                  </a:lnTo>
                  <a:lnTo>
                    <a:pt x="124552" y="13179"/>
                  </a:lnTo>
                  <a:cubicBezTo>
                    <a:pt x="124551" y="13179"/>
                    <a:pt x="121254" y="13424"/>
                    <a:pt x="120928" y="13533"/>
                  </a:cubicBezTo>
                  <a:cubicBezTo>
                    <a:pt x="120914" y="13537"/>
                    <a:pt x="120902" y="13539"/>
                    <a:pt x="120891" y="13539"/>
                  </a:cubicBezTo>
                  <a:cubicBezTo>
                    <a:pt x="120616" y="13539"/>
                    <a:pt x="121150" y="12258"/>
                    <a:pt x="121255" y="11707"/>
                  </a:cubicBezTo>
                  <a:cubicBezTo>
                    <a:pt x="121280" y="11576"/>
                    <a:pt x="121191" y="11523"/>
                    <a:pt x="121036" y="11523"/>
                  </a:cubicBezTo>
                  <a:cubicBezTo>
                    <a:pt x="120515" y="11523"/>
                    <a:pt x="119245" y="12111"/>
                    <a:pt x="118993" y="12279"/>
                  </a:cubicBezTo>
                  <a:cubicBezTo>
                    <a:pt x="118967" y="12295"/>
                    <a:pt x="118942" y="12303"/>
                    <a:pt x="118917" y="12303"/>
                  </a:cubicBezTo>
                  <a:cubicBezTo>
                    <a:pt x="118605" y="12303"/>
                    <a:pt x="118387" y="11111"/>
                    <a:pt x="117957" y="10808"/>
                  </a:cubicBezTo>
                  <a:cubicBezTo>
                    <a:pt x="117882" y="10746"/>
                    <a:pt x="117816" y="10720"/>
                    <a:pt x="117757" y="10720"/>
                  </a:cubicBezTo>
                  <a:cubicBezTo>
                    <a:pt x="117476" y="10720"/>
                    <a:pt x="117351" y="11309"/>
                    <a:pt x="117058" y="11489"/>
                  </a:cubicBezTo>
                  <a:cubicBezTo>
                    <a:pt x="117025" y="11512"/>
                    <a:pt x="116993" y="11522"/>
                    <a:pt x="116963" y="11522"/>
                  </a:cubicBezTo>
                  <a:cubicBezTo>
                    <a:pt x="116701" y="11522"/>
                    <a:pt x="116561" y="10716"/>
                    <a:pt x="116268" y="9909"/>
                  </a:cubicBezTo>
                  <a:cubicBezTo>
                    <a:pt x="116185" y="9691"/>
                    <a:pt x="116115" y="9606"/>
                    <a:pt x="116050" y="9606"/>
                  </a:cubicBezTo>
                  <a:cubicBezTo>
                    <a:pt x="115837" y="9606"/>
                    <a:pt x="115671" y="10511"/>
                    <a:pt x="115233" y="10699"/>
                  </a:cubicBezTo>
                  <a:cubicBezTo>
                    <a:pt x="115064" y="10767"/>
                    <a:pt x="114717" y="10792"/>
                    <a:pt x="114298" y="10792"/>
                  </a:cubicBezTo>
                  <a:cubicBezTo>
                    <a:pt x="113366" y="10792"/>
                    <a:pt x="112079" y="10665"/>
                    <a:pt x="111609" y="10590"/>
                  </a:cubicBezTo>
                  <a:cubicBezTo>
                    <a:pt x="110928" y="10454"/>
                    <a:pt x="112290" y="9555"/>
                    <a:pt x="112508" y="9091"/>
                  </a:cubicBezTo>
                  <a:cubicBezTo>
                    <a:pt x="112590" y="8946"/>
                    <a:pt x="112278" y="8898"/>
                    <a:pt x="111787" y="8898"/>
                  </a:cubicBezTo>
                  <a:cubicBezTo>
                    <a:pt x="110806" y="8898"/>
                    <a:pt x="109111" y="9091"/>
                    <a:pt x="108421" y="9091"/>
                  </a:cubicBezTo>
                  <a:cubicBezTo>
                    <a:pt x="107413" y="9091"/>
                    <a:pt x="108421" y="7974"/>
                    <a:pt x="108421" y="7974"/>
                  </a:cubicBezTo>
                  <a:lnTo>
                    <a:pt x="108421" y="7974"/>
                  </a:lnTo>
                  <a:cubicBezTo>
                    <a:pt x="107957" y="8274"/>
                    <a:pt x="107494" y="8628"/>
                    <a:pt x="107058" y="8982"/>
                  </a:cubicBezTo>
                  <a:cubicBezTo>
                    <a:pt x="107035" y="9008"/>
                    <a:pt x="107010" y="9020"/>
                    <a:pt x="106983" y="9020"/>
                  </a:cubicBezTo>
                  <a:cubicBezTo>
                    <a:pt x="106637" y="9020"/>
                    <a:pt x="106042" y="7024"/>
                    <a:pt x="105941" y="6721"/>
                  </a:cubicBezTo>
                  <a:cubicBezTo>
                    <a:pt x="105933" y="6695"/>
                    <a:pt x="105926" y="6683"/>
                    <a:pt x="105918" y="6683"/>
                  </a:cubicBezTo>
                  <a:cubicBezTo>
                    <a:pt x="105830" y="6683"/>
                    <a:pt x="105712" y="8339"/>
                    <a:pt x="104287" y="8339"/>
                  </a:cubicBezTo>
                  <a:cubicBezTo>
                    <a:pt x="104167" y="8339"/>
                    <a:pt x="104037" y="8327"/>
                    <a:pt x="103898" y="8301"/>
                  </a:cubicBezTo>
                  <a:cubicBezTo>
                    <a:pt x="101963" y="7974"/>
                    <a:pt x="97985" y="6367"/>
                    <a:pt x="94933" y="5467"/>
                  </a:cubicBezTo>
                  <a:cubicBezTo>
                    <a:pt x="93709" y="5110"/>
                    <a:pt x="92795" y="5002"/>
                    <a:pt x="92079" y="5002"/>
                  </a:cubicBezTo>
                  <a:cubicBezTo>
                    <a:pt x="90996" y="5002"/>
                    <a:pt x="90368" y="5249"/>
                    <a:pt x="89810" y="5249"/>
                  </a:cubicBezTo>
                  <a:cubicBezTo>
                    <a:pt x="88911" y="5249"/>
                    <a:pt x="89701" y="3778"/>
                    <a:pt x="89701" y="3778"/>
                  </a:cubicBezTo>
                  <a:lnTo>
                    <a:pt x="89701" y="3778"/>
                  </a:lnTo>
                  <a:cubicBezTo>
                    <a:pt x="89701" y="3778"/>
                    <a:pt x="88042" y="3826"/>
                    <a:pt x="86629" y="3826"/>
                  </a:cubicBezTo>
                  <a:cubicBezTo>
                    <a:pt x="85923" y="3826"/>
                    <a:pt x="85278" y="3814"/>
                    <a:pt x="84933" y="3778"/>
                  </a:cubicBezTo>
                  <a:cubicBezTo>
                    <a:pt x="83925" y="3642"/>
                    <a:pt x="84933" y="2279"/>
                    <a:pt x="84933" y="2279"/>
                  </a:cubicBezTo>
                  <a:lnTo>
                    <a:pt x="84933" y="2279"/>
                  </a:lnTo>
                  <a:cubicBezTo>
                    <a:pt x="84933" y="2279"/>
                    <a:pt x="82099" y="2961"/>
                    <a:pt x="81636" y="2961"/>
                  </a:cubicBezTo>
                  <a:cubicBezTo>
                    <a:pt x="81200" y="2961"/>
                    <a:pt x="81064" y="1053"/>
                    <a:pt x="81064" y="1053"/>
                  </a:cubicBezTo>
                  <a:lnTo>
                    <a:pt x="80382" y="1952"/>
                  </a:lnTo>
                  <a:lnTo>
                    <a:pt x="78448" y="236"/>
                  </a:lnTo>
                  <a:lnTo>
                    <a:pt x="78448" y="236"/>
                  </a:lnTo>
                  <a:cubicBezTo>
                    <a:pt x="78448" y="236"/>
                    <a:pt x="78584" y="2170"/>
                    <a:pt x="78339" y="2634"/>
                  </a:cubicBezTo>
                  <a:cubicBezTo>
                    <a:pt x="78296" y="2719"/>
                    <a:pt x="78128" y="2753"/>
                    <a:pt x="77874" y="2753"/>
                  </a:cubicBezTo>
                  <a:cubicBezTo>
                    <a:pt x="76827" y="2753"/>
                    <a:pt x="74319" y="2170"/>
                    <a:pt x="73134" y="2170"/>
                  </a:cubicBezTo>
                  <a:cubicBezTo>
                    <a:pt x="73005" y="2168"/>
                    <a:pt x="72876" y="2166"/>
                    <a:pt x="72747" y="2166"/>
                  </a:cubicBezTo>
                  <a:cubicBezTo>
                    <a:pt x="71573" y="2166"/>
                    <a:pt x="70419" y="2279"/>
                    <a:pt x="69265" y="2525"/>
                  </a:cubicBezTo>
                  <a:cubicBezTo>
                    <a:pt x="69215" y="2537"/>
                    <a:pt x="69170" y="2543"/>
                    <a:pt x="69130" y="2543"/>
                  </a:cubicBezTo>
                  <a:cubicBezTo>
                    <a:pt x="68452" y="2543"/>
                    <a:pt x="69156" y="893"/>
                    <a:pt x="69156" y="481"/>
                  </a:cubicBezTo>
                  <a:cubicBezTo>
                    <a:pt x="69156" y="423"/>
                    <a:pt x="69126" y="397"/>
                    <a:pt x="69073" y="397"/>
                  </a:cubicBezTo>
                  <a:cubicBezTo>
                    <a:pt x="68698" y="397"/>
                    <a:pt x="67181" y="1670"/>
                    <a:pt x="66895" y="2170"/>
                  </a:cubicBezTo>
                  <a:cubicBezTo>
                    <a:pt x="66854" y="2237"/>
                    <a:pt x="66820" y="2266"/>
                    <a:pt x="66793" y="2266"/>
                  </a:cubicBezTo>
                  <a:cubicBezTo>
                    <a:pt x="66587" y="2266"/>
                    <a:pt x="66746" y="536"/>
                    <a:pt x="66649" y="127"/>
                  </a:cubicBezTo>
                  <a:cubicBezTo>
                    <a:pt x="66636" y="73"/>
                    <a:pt x="66615" y="48"/>
                    <a:pt x="66588" y="48"/>
                  </a:cubicBezTo>
                  <a:cubicBezTo>
                    <a:pt x="66400" y="48"/>
                    <a:pt x="65914" y="1274"/>
                    <a:pt x="65532" y="2061"/>
                  </a:cubicBezTo>
                  <a:cubicBezTo>
                    <a:pt x="65467" y="2188"/>
                    <a:pt x="65400" y="2243"/>
                    <a:pt x="65331" y="2243"/>
                  </a:cubicBezTo>
                  <a:cubicBezTo>
                    <a:pt x="64913" y="2243"/>
                    <a:pt x="64451" y="205"/>
                    <a:pt x="64170" y="18"/>
                  </a:cubicBezTo>
                  <a:cubicBezTo>
                    <a:pt x="64151" y="6"/>
                    <a:pt x="64134" y="1"/>
                    <a:pt x="641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7"/>
            <p:cNvSpPr/>
            <p:nvPr/>
          </p:nvSpPr>
          <p:spPr>
            <a:xfrm>
              <a:off x="737425" y="3569000"/>
              <a:ext cx="6386300" cy="1517725"/>
            </a:xfrm>
            <a:custGeom>
              <a:avLst/>
              <a:gdLst/>
              <a:ahLst/>
              <a:cxnLst/>
              <a:rect l="l" t="t" r="r" b="b"/>
              <a:pathLst>
                <a:path w="255452" h="60709" extrusionOk="0">
                  <a:moveTo>
                    <a:pt x="41282" y="4414"/>
                  </a:moveTo>
                  <a:cubicBezTo>
                    <a:pt x="41282" y="4414"/>
                    <a:pt x="41162" y="4532"/>
                    <a:pt x="40949" y="4746"/>
                  </a:cubicBezTo>
                  <a:lnTo>
                    <a:pt x="40949" y="4746"/>
                  </a:lnTo>
                  <a:cubicBezTo>
                    <a:pt x="41273" y="4436"/>
                    <a:pt x="41292" y="4414"/>
                    <a:pt x="41282" y="4414"/>
                  </a:cubicBezTo>
                  <a:close/>
                  <a:moveTo>
                    <a:pt x="36268" y="9183"/>
                  </a:moveTo>
                  <a:lnTo>
                    <a:pt x="36268" y="9183"/>
                  </a:lnTo>
                  <a:cubicBezTo>
                    <a:pt x="36232" y="9202"/>
                    <a:pt x="36188" y="9225"/>
                    <a:pt x="36138" y="9253"/>
                  </a:cubicBezTo>
                  <a:lnTo>
                    <a:pt x="36138" y="9253"/>
                  </a:lnTo>
                  <a:cubicBezTo>
                    <a:pt x="36188" y="9226"/>
                    <a:pt x="36232" y="9202"/>
                    <a:pt x="36268" y="9183"/>
                  </a:cubicBezTo>
                  <a:close/>
                  <a:moveTo>
                    <a:pt x="54878" y="14305"/>
                  </a:moveTo>
                  <a:cubicBezTo>
                    <a:pt x="54821" y="14311"/>
                    <a:pt x="54752" y="14318"/>
                    <a:pt x="54673" y="14326"/>
                  </a:cubicBezTo>
                  <a:lnTo>
                    <a:pt x="54673" y="14326"/>
                  </a:lnTo>
                  <a:cubicBezTo>
                    <a:pt x="54752" y="14318"/>
                    <a:pt x="54820" y="14311"/>
                    <a:pt x="54878" y="14305"/>
                  </a:cubicBezTo>
                  <a:close/>
                  <a:moveTo>
                    <a:pt x="42208" y="12425"/>
                  </a:moveTo>
                  <a:lnTo>
                    <a:pt x="42208" y="12425"/>
                  </a:lnTo>
                  <a:cubicBezTo>
                    <a:pt x="40382" y="13760"/>
                    <a:pt x="38802" y="15368"/>
                    <a:pt x="37494" y="17221"/>
                  </a:cubicBezTo>
                  <a:cubicBezTo>
                    <a:pt x="37004" y="17384"/>
                    <a:pt x="36513" y="17548"/>
                    <a:pt x="36023" y="17766"/>
                  </a:cubicBezTo>
                  <a:cubicBezTo>
                    <a:pt x="36295" y="17057"/>
                    <a:pt x="36568" y="16294"/>
                    <a:pt x="36895" y="15477"/>
                  </a:cubicBezTo>
                  <a:cubicBezTo>
                    <a:pt x="37031" y="15041"/>
                    <a:pt x="37222" y="14605"/>
                    <a:pt x="37440" y="14142"/>
                  </a:cubicBezTo>
                  <a:cubicBezTo>
                    <a:pt x="38938" y="13352"/>
                    <a:pt x="40546" y="12752"/>
                    <a:pt x="42208" y="12425"/>
                  </a:cubicBezTo>
                  <a:close/>
                  <a:moveTo>
                    <a:pt x="31200" y="16703"/>
                  </a:moveTo>
                  <a:cubicBezTo>
                    <a:pt x="31118" y="17030"/>
                    <a:pt x="31036" y="17575"/>
                    <a:pt x="30900" y="18120"/>
                  </a:cubicBezTo>
                  <a:cubicBezTo>
                    <a:pt x="30628" y="18447"/>
                    <a:pt x="30355" y="18801"/>
                    <a:pt x="30137" y="19101"/>
                  </a:cubicBezTo>
                  <a:cubicBezTo>
                    <a:pt x="30110" y="18965"/>
                    <a:pt x="30083" y="18828"/>
                    <a:pt x="30083" y="18692"/>
                  </a:cubicBezTo>
                  <a:cubicBezTo>
                    <a:pt x="30382" y="18120"/>
                    <a:pt x="30764" y="17466"/>
                    <a:pt x="31200" y="16703"/>
                  </a:cubicBezTo>
                  <a:close/>
                  <a:moveTo>
                    <a:pt x="36268" y="14905"/>
                  </a:moveTo>
                  <a:cubicBezTo>
                    <a:pt x="35696" y="16049"/>
                    <a:pt x="35178" y="17194"/>
                    <a:pt x="34715" y="18256"/>
                  </a:cubicBezTo>
                  <a:cubicBezTo>
                    <a:pt x="33952" y="18610"/>
                    <a:pt x="33080" y="19046"/>
                    <a:pt x="32889" y="19264"/>
                  </a:cubicBezTo>
                  <a:cubicBezTo>
                    <a:pt x="32861" y="19300"/>
                    <a:pt x="32838" y="19317"/>
                    <a:pt x="32819" y="19317"/>
                  </a:cubicBezTo>
                  <a:cubicBezTo>
                    <a:pt x="32707" y="19317"/>
                    <a:pt x="32738" y="18741"/>
                    <a:pt x="32807" y="18065"/>
                  </a:cubicBezTo>
                  <a:cubicBezTo>
                    <a:pt x="33543" y="17275"/>
                    <a:pt x="34524" y="16376"/>
                    <a:pt x="35723" y="15341"/>
                  </a:cubicBezTo>
                  <a:cubicBezTo>
                    <a:pt x="35886" y="15177"/>
                    <a:pt x="36077" y="15041"/>
                    <a:pt x="36268" y="14905"/>
                  </a:cubicBezTo>
                  <a:close/>
                  <a:moveTo>
                    <a:pt x="36704" y="18420"/>
                  </a:moveTo>
                  <a:cubicBezTo>
                    <a:pt x="36322" y="19046"/>
                    <a:pt x="35968" y="19646"/>
                    <a:pt x="35696" y="20191"/>
                  </a:cubicBezTo>
                  <a:lnTo>
                    <a:pt x="35178" y="20218"/>
                  </a:lnTo>
                  <a:cubicBezTo>
                    <a:pt x="35314" y="19809"/>
                    <a:pt x="35450" y="19401"/>
                    <a:pt x="35614" y="18937"/>
                  </a:cubicBezTo>
                  <a:cubicBezTo>
                    <a:pt x="35995" y="18747"/>
                    <a:pt x="36350" y="18610"/>
                    <a:pt x="36704" y="18420"/>
                  </a:cubicBezTo>
                  <a:close/>
                  <a:moveTo>
                    <a:pt x="34006" y="19837"/>
                  </a:moveTo>
                  <a:lnTo>
                    <a:pt x="33843" y="20273"/>
                  </a:lnTo>
                  <a:lnTo>
                    <a:pt x="33352" y="20273"/>
                  </a:lnTo>
                  <a:cubicBezTo>
                    <a:pt x="33570" y="20109"/>
                    <a:pt x="33788" y="19973"/>
                    <a:pt x="34006" y="19837"/>
                  </a:cubicBezTo>
                  <a:close/>
                  <a:moveTo>
                    <a:pt x="35614" y="20354"/>
                  </a:moveTo>
                  <a:cubicBezTo>
                    <a:pt x="35396" y="20709"/>
                    <a:pt x="35232" y="21063"/>
                    <a:pt x="35069" y="21390"/>
                  </a:cubicBezTo>
                  <a:lnTo>
                    <a:pt x="34797" y="21390"/>
                  </a:lnTo>
                  <a:lnTo>
                    <a:pt x="35015" y="20681"/>
                  </a:lnTo>
                  <a:cubicBezTo>
                    <a:pt x="35232" y="20545"/>
                    <a:pt x="35450" y="20409"/>
                    <a:pt x="35614" y="20354"/>
                  </a:cubicBezTo>
                  <a:close/>
                  <a:moveTo>
                    <a:pt x="45069" y="16594"/>
                  </a:moveTo>
                  <a:lnTo>
                    <a:pt x="45069" y="16594"/>
                  </a:lnTo>
                  <a:cubicBezTo>
                    <a:pt x="44878" y="16676"/>
                    <a:pt x="44688" y="16758"/>
                    <a:pt x="44524" y="16839"/>
                  </a:cubicBezTo>
                  <a:cubicBezTo>
                    <a:pt x="41445" y="18256"/>
                    <a:pt x="38611" y="21008"/>
                    <a:pt x="37031" y="22725"/>
                  </a:cubicBezTo>
                  <a:lnTo>
                    <a:pt x="36350" y="22589"/>
                  </a:lnTo>
                  <a:cubicBezTo>
                    <a:pt x="36431" y="22371"/>
                    <a:pt x="36568" y="22153"/>
                    <a:pt x="36677" y="21907"/>
                  </a:cubicBezTo>
                  <a:lnTo>
                    <a:pt x="37794" y="21526"/>
                  </a:lnTo>
                  <a:lnTo>
                    <a:pt x="36922" y="21471"/>
                  </a:lnTo>
                  <a:cubicBezTo>
                    <a:pt x="37712" y="20027"/>
                    <a:pt x="38611" y="18665"/>
                    <a:pt x="39592" y="17357"/>
                  </a:cubicBezTo>
                  <a:cubicBezTo>
                    <a:pt x="41382" y="16869"/>
                    <a:pt x="43198" y="16597"/>
                    <a:pt x="45069" y="16594"/>
                  </a:cubicBezTo>
                  <a:close/>
                  <a:moveTo>
                    <a:pt x="45886" y="0"/>
                  </a:moveTo>
                  <a:lnTo>
                    <a:pt x="40791" y="7057"/>
                  </a:lnTo>
                  <a:cubicBezTo>
                    <a:pt x="39401" y="9019"/>
                    <a:pt x="38175" y="11090"/>
                    <a:pt x="37085" y="13270"/>
                  </a:cubicBezTo>
                  <a:cubicBezTo>
                    <a:pt x="34606" y="14332"/>
                    <a:pt x="32617" y="16131"/>
                    <a:pt x="31200" y="17766"/>
                  </a:cubicBezTo>
                  <a:cubicBezTo>
                    <a:pt x="31227" y="17275"/>
                    <a:pt x="31254" y="16839"/>
                    <a:pt x="31254" y="16594"/>
                  </a:cubicBezTo>
                  <a:cubicBezTo>
                    <a:pt x="31554" y="16104"/>
                    <a:pt x="31854" y="15586"/>
                    <a:pt x="32208" y="15014"/>
                  </a:cubicBezTo>
                  <a:cubicBezTo>
                    <a:pt x="34331" y="11499"/>
                    <a:pt x="39578" y="6126"/>
                    <a:pt x="40949" y="4746"/>
                  </a:cubicBezTo>
                  <a:lnTo>
                    <a:pt x="40949" y="4746"/>
                  </a:lnTo>
                  <a:cubicBezTo>
                    <a:pt x="40458" y="5218"/>
                    <a:pt x="39263" y="6357"/>
                    <a:pt x="36404" y="9101"/>
                  </a:cubicBezTo>
                  <a:lnTo>
                    <a:pt x="36322" y="9183"/>
                  </a:lnTo>
                  <a:cubicBezTo>
                    <a:pt x="34034" y="11390"/>
                    <a:pt x="31772" y="14414"/>
                    <a:pt x="30001" y="17030"/>
                  </a:cubicBezTo>
                  <a:lnTo>
                    <a:pt x="30001" y="16158"/>
                  </a:lnTo>
                  <a:cubicBezTo>
                    <a:pt x="30001" y="16095"/>
                    <a:pt x="29994" y="16067"/>
                    <a:pt x="29982" y="16067"/>
                  </a:cubicBezTo>
                  <a:cubicBezTo>
                    <a:pt x="29898" y="16067"/>
                    <a:pt x="29550" y="17387"/>
                    <a:pt x="29265" y="18147"/>
                  </a:cubicBezTo>
                  <a:lnTo>
                    <a:pt x="28911" y="18665"/>
                  </a:lnTo>
                  <a:cubicBezTo>
                    <a:pt x="28856" y="18583"/>
                    <a:pt x="28829" y="18501"/>
                    <a:pt x="28802" y="18420"/>
                  </a:cubicBezTo>
                  <a:cubicBezTo>
                    <a:pt x="30755" y="12508"/>
                    <a:pt x="35048" y="9857"/>
                    <a:pt x="36138" y="9253"/>
                  </a:cubicBezTo>
                  <a:lnTo>
                    <a:pt x="36138" y="9253"/>
                  </a:lnTo>
                  <a:cubicBezTo>
                    <a:pt x="35344" y="9685"/>
                    <a:pt x="32829" y="11075"/>
                    <a:pt x="31036" y="12970"/>
                  </a:cubicBezTo>
                  <a:cubicBezTo>
                    <a:pt x="29974" y="14196"/>
                    <a:pt x="29102" y="15613"/>
                    <a:pt x="28529" y="17139"/>
                  </a:cubicBezTo>
                  <a:cubicBezTo>
                    <a:pt x="28448" y="16649"/>
                    <a:pt x="28393" y="16240"/>
                    <a:pt x="28393" y="16240"/>
                  </a:cubicBezTo>
                  <a:cubicBezTo>
                    <a:pt x="28393" y="16240"/>
                    <a:pt x="28203" y="16431"/>
                    <a:pt x="27930" y="16649"/>
                  </a:cubicBezTo>
                  <a:cubicBezTo>
                    <a:pt x="28148" y="15313"/>
                    <a:pt x="28475" y="14006"/>
                    <a:pt x="28856" y="12698"/>
                  </a:cubicBezTo>
                  <a:cubicBezTo>
                    <a:pt x="30301" y="8011"/>
                    <a:pt x="36676" y="4387"/>
                    <a:pt x="36677" y="4387"/>
                  </a:cubicBezTo>
                  <a:lnTo>
                    <a:pt x="36677" y="4387"/>
                  </a:lnTo>
                  <a:cubicBezTo>
                    <a:pt x="36676" y="4387"/>
                    <a:pt x="32235" y="6458"/>
                    <a:pt x="29265" y="10218"/>
                  </a:cubicBezTo>
                  <a:cubicBezTo>
                    <a:pt x="27440" y="12589"/>
                    <a:pt x="26895" y="15586"/>
                    <a:pt x="26758" y="17548"/>
                  </a:cubicBezTo>
                  <a:lnTo>
                    <a:pt x="26595" y="17657"/>
                  </a:lnTo>
                  <a:cubicBezTo>
                    <a:pt x="26595" y="17466"/>
                    <a:pt x="26568" y="17303"/>
                    <a:pt x="26540" y="17085"/>
                  </a:cubicBezTo>
                  <a:lnTo>
                    <a:pt x="26677" y="16976"/>
                  </a:lnTo>
                  <a:lnTo>
                    <a:pt x="26540" y="16976"/>
                  </a:lnTo>
                  <a:cubicBezTo>
                    <a:pt x="26486" y="16158"/>
                    <a:pt x="26459" y="15150"/>
                    <a:pt x="26431" y="13951"/>
                  </a:cubicBezTo>
                  <a:cubicBezTo>
                    <a:pt x="26322" y="10273"/>
                    <a:pt x="27957" y="3190"/>
                    <a:pt x="27957" y="3188"/>
                  </a:cubicBezTo>
                  <a:lnTo>
                    <a:pt x="27957" y="3188"/>
                  </a:lnTo>
                  <a:lnTo>
                    <a:pt x="26704" y="8311"/>
                  </a:lnTo>
                  <a:cubicBezTo>
                    <a:pt x="26050" y="11008"/>
                    <a:pt x="25859" y="14387"/>
                    <a:pt x="25805" y="17003"/>
                  </a:cubicBezTo>
                  <a:lnTo>
                    <a:pt x="24006" y="17057"/>
                  </a:lnTo>
                  <a:lnTo>
                    <a:pt x="25069" y="15259"/>
                  </a:lnTo>
                  <a:lnTo>
                    <a:pt x="22753" y="16431"/>
                  </a:lnTo>
                  <a:cubicBezTo>
                    <a:pt x="22739" y="16437"/>
                    <a:pt x="22727" y="16440"/>
                    <a:pt x="22715" y="16440"/>
                  </a:cubicBezTo>
                  <a:cubicBezTo>
                    <a:pt x="22425" y="16440"/>
                    <a:pt x="22749" y="14533"/>
                    <a:pt x="22644" y="14087"/>
                  </a:cubicBezTo>
                  <a:cubicBezTo>
                    <a:pt x="22636" y="14048"/>
                    <a:pt x="22625" y="14029"/>
                    <a:pt x="22611" y="14029"/>
                  </a:cubicBezTo>
                  <a:cubicBezTo>
                    <a:pt x="22465" y="14029"/>
                    <a:pt x="21992" y="15853"/>
                    <a:pt x="21745" y="16349"/>
                  </a:cubicBezTo>
                  <a:cubicBezTo>
                    <a:pt x="21727" y="16387"/>
                    <a:pt x="21707" y="16404"/>
                    <a:pt x="21685" y="16404"/>
                  </a:cubicBezTo>
                  <a:cubicBezTo>
                    <a:pt x="21412" y="16404"/>
                    <a:pt x="20873" y="13570"/>
                    <a:pt x="20873" y="13570"/>
                  </a:cubicBezTo>
                  <a:cubicBezTo>
                    <a:pt x="20873" y="13570"/>
                    <a:pt x="20491" y="15450"/>
                    <a:pt x="20328" y="15886"/>
                  </a:cubicBezTo>
                  <a:cubicBezTo>
                    <a:pt x="20304" y="15943"/>
                    <a:pt x="20275" y="15968"/>
                    <a:pt x="20243" y="15968"/>
                  </a:cubicBezTo>
                  <a:cubicBezTo>
                    <a:pt x="20017" y="15968"/>
                    <a:pt x="19619" y="14714"/>
                    <a:pt x="19619" y="14714"/>
                  </a:cubicBezTo>
                  <a:lnTo>
                    <a:pt x="17576" y="14714"/>
                  </a:lnTo>
                  <a:lnTo>
                    <a:pt x="18012" y="13297"/>
                  </a:lnTo>
                  <a:lnTo>
                    <a:pt x="18012" y="13297"/>
                  </a:lnTo>
                  <a:cubicBezTo>
                    <a:pt x="18012" y="13297"/>
                    <a:pt x="15505" y="13924"/>
                    <a:pt x="15069" y="13924"/>
                  </a:cubicBezTo>
                  <a:cubicBezTo>
                    <a:pt x="14606" y="13924"/>
                    <a:pt x="15777" y="11581"/>
                    <a:pt x="15777" y="11580"/>
                  </a:cubicBezTo>
                  <a:lnTo>
                    <a:pt x="15777" y="11580"/>
                  </a:lnTo>
                  <a:cubicBezTo>
                    <a:pt x="15777" y="11581"/>
                    <a:pt x="13788" y="13025"/>
                    <a:pt x="13080" y="13815"/>
                  </a:cubicBezTo>
                  <a:cubicBezTo>
                    <a:pt x="13015" y="13890"/>
                    <a:pt x="12955" y="13924"/>
                    <a:pt x="12900" y="13924"/>
                  </a:cubicBezTo>
                  <a:cubicBezTo>
                    <a:pt x="12355" y="13924"/>
                    <a:pt x="12265" y="10560"/>
                    <a:pt x="12017" y="10164"/>
                  </a:cubicBezTo>
                  <a:cubicBezTo>
                    <a:pt x="11994" y="10125"/>
                    <a:pt x="11973" y="10107"/>
                    <a:pt x="11954" y="10107"/>
                  </a:cubicBezTo>
                  <a:cubicBezTo>
                    <a:pt x="11743" y="10107"/>
                    <a:pt x="11722" y="12260"/>
                    <a:pt x="11472" y="12834"/>
                  </a:cubicBezTo>
                  <a:cubicBezTo>
                    <a:pt x="11442" y="12903"/>
                    <a:pt x="11407" y="12934"/>
                    <a:pt x="11370" y="12934"/>
                  </a:cubicBezTo>
                  <a:cubicBezTo>
                    <a:pt x="11068" y="12934"/>
                    <a:pt x="10573" y="10954"/>
                    <a:pt x="10573" y="10954"/>
                  </a:cubicBezTo>
                  <a:cubicBezTo>
                    <a:pt x="10573" y="10954"/>
                    <a:pt x="8339" y="12398"/>
                    <a:pt x="7984" y="12398"/>
                  </a:cubicBezTo>
                  <a:cubicBezTo>
                    <a:pt x="7630" y="12398"/>
                    <a:pt x="8884" y="10518"/>
                    <a:pt x="8884" y="10518"/>
                  </a:cubicBezTo>
                  <a:lnTo>
                    <a:pt x="8884" y="10518"/>
                  </a:lnTo>
                  <a:lnTo>
                    <a:pt x="4306" y="11499"/>
                  </a:lnTo>
                  <a:lnTo>
                    <a:pt x="6186" y="9264"/>
                  </a:lnTo>
                  <a:lnTo>
                    <a:pt x="2508" y="11226"/>
                  </a:lnTo>
                  <a:lnTo>
                    <a:pt x="2508" y="11226"/>
                  </a:lnTo>
                  <a:lnTo>
                    <a:pt x="3134" y="8801"/>
                  </a:lnTo>
                  <a:lnTo>
                    <a:pt x="1390" y="12425"/>
                  </a:lnTo>
                  <a:cubicBezTo>
                    <a:pt x="900" y="12398"/>
                    <a:pt x="437" y="12343"/>
                    <a:pt x="1" y="12316"/>
                  </a:cubicBezTo>
                  <a:lnTo>
                    <a:pt x="1" y="60709"/>
                  </a:lnTo>
                  <a:lnTo>
                    <a:pt x="255451" y="60709"/>
                  </a:lnTo>
                  <a:lnTo>
                    <a:pt x="255451" y="11253"/>
                  </a:lnTo>
                  <a:cubicBezTo>
                    <a:pt x="252862" y="11662"/>
                    <a:pt x="250029" y="12153"/>
                    <a:pt x="246950" y="12698"/>
                  </a:cubicBezTo>
                  <a:cubicBezTo>
                    <a:pt x="223789" y="16785"/>
                    <a:pt x="206078" y="37221"/>
                    <a:pt x="195178" y="41989"/>
                  </a:cubicBezTo>
                  <a:cubicBezTo>
                    <a:pt x="192822" y="43020"/>
                    <a:pt x="190466" y="43446"/>
                    <a:pt x="187999" y="43446"/>
                  </a:cubicBezTo>
                  <a:cubicBezTo>
                    <a:pt x="179057" y="43446"/>
                    <a:pt x="168667" y="37847"/>
                    <a:pt x="151582" y="35177"/>
                  </a:cubicBezTo>
                  <a:cubicBezTo>
                    <a:pt x="148497" y="34695"/>
                    <a:pt x="145425" y="34486"/>
                    <a:pt x="142377" y="34486"/>
                  </a:cubicBezTo>
                  <a:cubicBezTo>
                    <a:pt x="123888" y="34486"/>
                    <a:pt x="106256" y="42182"/>
                    <a:pt x="91636" y="43352"/>
                  </a:cubicBezTo>
                  <a:cubicBezTo>
                    <a:pt x="90091" y="43476"/>
                    <a:pt x="88630" y="43538"/>
                    <a:pt x="87227" y="43538"/>
                  </a:cubicBezTo>
                  <a:cubicBezTo>
                    <a:pt x="73247" y="43538"/>
                    <a:pt x="65096" y="37316"/>
                    <a:pt x="37658" y="23869"/>
                  </a:cubicBezTo>
                  <a:lnTo>
                    <a:pt x="37767" y="23760"/>
                  </a:lnTo>
                  <a:cubicBezTo>
                    <a:pt x="38475" y="23515"/>
                    <a:pt x="39156" y="23215"/>
                    <a:pt x="39156" y="23215"/>
                  </a:cubicBezTo>
                  <a:lnTo>
                    <a:pt x="38366" y="23052"/>
                  </a:lnTo>
                  <a:cubicBezTo>
                    <a:pt x="44958" y="15806"/>
                    <a:pt x="52780" y="14537"/>
                    <a:pt x="54673" y="14326"/>
                  </a:cubicBezTo>
                  <a:lnTo>
                    <a:pt x="54673" y="14326"/>
                  </a:lnTo>
                  <a:cubicBezTo>
                    <a:pt x="53311" y="14468"/>
                    <a:pt x="48963" y="14970"/>
                    <a:pt x="45151" y="16567"/>
                  </a:cubicBezTo>
                  <a:cubicBezTo>
                    <a:pt x="44588" y="16540"/>
                    <a:pt x="44025" y="16524"/>
                    <a:pt x="43461" y="16524"/>
                  </a:cubicBezTo>
                  <a:cubicBezTo>
                    <a:pt x="42335" y="16524"/>
                    <a:pt x="41209" y="16585"/>
                    <a:pt x="40083" y="16730"/>
                  </a:cubicBezTo>
                  <a:cubicBezTo>
                    <a:pt x="40491" y="16185"/>
                    <a:pt x="40927" y="15640"/>
                    <a:pt x="41391" y="15068"/>
                  </a:cubicBezTo>
                  <a:cubicBezTo>
                    <a:pt x="42426" y="13842"/>
                    <a:pt x="43625" y="12807"/>
                    <a:pt x="44987" y="11935"/>
                  </a:cubicBezTo>
                  <a:cubicBezTo>
                    <a:pt x="46288" y="11783"/>
                    <a:pt x="47589" y="11700"/>
                    <a:pt x="48891" y="11700"/>
                  </a:cubicBezTo>
                  <a:cubicBezTo>
                    <a:pt x="49224" y="11700"/>
                    <a:pt x="49558" y="11706"/>
                    <a:pt x="49892" y="11717"/>
                  </a:cubicBezTo>
                  <a:cubicBezTo>
                    <a:pt x="48895" y="11604"/>
                    <a:pt x="47898" y="11543"/>
                    <a:pt x="46901" y="11543"/>
                  </a:cubicBezTo>
                  <a:cubicBezTo>
                    <a:pt x="46454" y="11543"/>
                    <a:pt x="46007" y="11555"/>
                    <a:pt x="45559" y="11580"/>
                  </a:cubicBezTo>
                  <a:cubicBezTo>
                    <a:pt x="51173" y="8202"/>
                    <a:pt x="58420" y="7248"/>
                    <a:pt x="58421" y="7248"/>
                  </a:cubicBezTo>
                  <a:lnTo>
                    <a:pt x="58421" y="7248"/>
                  </a:lnTo>
                  <a:cubicBezTo>
                    <a:pt x="58420" y="7248"/>
                    <a:pt x="50382" y="7630"/>
                    <a:pt x="43543" y="11553"/>
                  </a:cubicBezTo>
                  <a:cubicBezTo>
                    <a:pt x="43434" y="11608"/>
                    <a:pt x="43325" y="11689"/>
                    <a:pt x="43216" y="11744"/>
                  </a:cubicBezTo>
                  <a:cubicBezTo>
                    <a:pt x="41445" y="11935"/>
                    <a:pt x="39728" y="12316"/>
                    <a:pt x="38039" y="12888"/>
                  </a:cubicBezTo>
                  <a:cubicBezTo>
                    <a:pt x="40818" y="7249"/>
                    <a:pt x="45885" y="2"/>
                    <a:pt x="458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7"/>
            <p:cNvSpPr/>
            <p:nvPr/>
          </p:nvSpPr>
          <p:spPr>
            <a:xfrm>
              <a:off x="2109375" y="3926625"/>
              <a:ext cx="5475" cy="25"/>
            </a:xfrm>
            <a:custGeom>
              <a:avLst/>
              <a:gdLst/>
              <a:ahLst/>
              <a:cxnLst/>
              <a:rect l="l" t="t" r="r" b="b"/>
              <a:pathLst>
                <a:path w="219" h="1" extrusionOk="0">
                  <a:moveTo>
                    <a:pt x="0" y="0"/>
                  </a:moveTo>
                  <a:lnTo>
                    <a:pt x="21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7"/>
            <p:cNvSpPr/>
            <p:nvPr/>
          </p:nvSpPr>
          <p:spPr>
            <a:xfrm>
              <a:off x="1769450" y="3679350"/>
              <a:ext cx="25" cy="25"/>
            </a:xfrm>
            <a:custGeom>
              <a:avLst/>
              <a:gdLst/>
              <a:ahLst/>
              <a:cxnLst/>
              <a:rect l="l" t="t" r="r" b="b"/>
              <a:pathLst>
                <a:path w="1" h="1" extrusionOk="0">
                  <a:moveTo>
                    <a:pt x="1" y="0"/>
                  </a:move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9" name="Google Shape;309;p17"/>
          <p:cNvSpPr txBox="1">
            <a:spLocks noGrp="1"/>
          </p:cNvSpPr>
          <p:nvPr>
            <p:ph type="ctrTitle"/>
          </p:nvPr>
        </p:nvSpPr>
        <p:spPr>
          <a:xfrm flipH="1">
            <a:off x="2909813" y="921000"/>
            <a:ext cx="3287100" cy="177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0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0"/>
        <p:cNvGrpSpPr/>
        <p:nvPr/>
      </p:nvGrpSpPr>
      <p:grpSpPr>
        <a:xfrm>
          <a:off x="0" y="0"/>
          <a:ext cx="0" cy="0"/>
          <a:chOff x="0" y="0"/>
          <a:chExt cx="0" cy="0"/>
        </a:xfrm>
      </p:grpSpPr>
      <p:sp>
        <p:nvSpPr>
          <p:cNvPr id="311" name="Google Shape;311;p18"/>
          <p:cNvSpPr/>
          <p:nvPr/>
        </p:nvSpPr>
        <p:spPr>
          <a:xfrm rot="-2513330">
            <a:off x="7347100" y="373478"/>
            <a:ext cx="2851087" cy="1521051"/>
          </a:xfrm>
          <a:custGeom>
            <a:avLst/>
            <a:gdLst/>
            <a:ahLst/>
            <a:cxnLst/>
            <a:rect l="l" t="t" r="r" b="b"/>
            <a:pathLst>
              <a:path w="39554" h="21102" extrusionOk="0">
                <a:moveTo>
                  <a:pt x="7992" y="1"/>
                </a:moveTo>
                <a:cubicBezTo>
                  <a:pt x="6843" y="1"/>
                  <a:pt x="5694" y="117"/>
                  <a:pt x="4571" y="354"/>
                </a:cubicBezTo>
                <a:cubicBezTo>
                  <a:pt x="3458" y="589"/>
                  <a:pt x="2340" y="956"/>
                  <a:pt x="1466" y="1682"/>
                </a:cubicBezTo>
                <a:cubicBezTo>
                  <a:pt x="592" y="2409"/>
                  <a:pt x="0" y="3556"/>
                  <a:pt x="183" y="4678"/>
                </a:cubicBezTo>
                <a:cubicBezTo>
                  <a:pt x="310" y="5456"/>
                  <a:pt x="782" y="6133"/>
                  <a:pt x="1301" y="6728"/>
                </a:cubicBezTo>
                <a:cubicBezTo>
                  <a:pt x="3816" y="9611"/>
                  <a:pt x="7512" y="11103"/>
                  <a:pt x="10859" y="12958"/>
                </a:cubicBezTo>
                <a:cubicBezTo>
                  <a:pt x="13102" y="14201"/>
                  <a:pt x="15230" y="15641"/>
                  <a:pt x="17219" y="17260"/>
                </a:cubicBezTo>
                <a:cubicBezTo>
                  <a:pt x="18554" y="18348"/>
                  <a:pt x="19843" y="19526"/>
                  <a:pt x="21379" y="20304"/>
                </a:cubicBezTo>
                <a:cubicBezTo>
                  <a:pt x="22336" y="20789"/>
                  <a:pt x="23422" y="21101"/>
                  <a:pt x="24486" y="21101"/>
                </a:cubicBezTo>
                <a:cubicBezTo>
                  <a:pt x="25130" y="21101"/>
                  <a:pt x="25767" y="20987"/>
                  <a:pt x="26362" y="20726"/>
                </a:cubicBezTo>
                <a:cubicBezTo>
                  <a:pt x="27068" y="20417"/>
                  <a:pt x="27753" y="19743"/>
                  <a:pt x="27595" y="18989"/>
                </a:cubicBezTo>
                <a:cubicBezTo>
                  <a:pt x="27489" y="18483"/>
                  <a:pt x="27041" y="18134"/>
                  <a:pt x="26617" y="17841"/>
                </a:cubicBezTo>
                <a:cubicBezTo>
                  <a:pt x="21127" y="14061"/>
                  <a:pt x="14392" y="12358"/>
                  <a:pt x="9031" y="8400"/>
                </a:cubicBezTo>
                <a:cubicBezTo>
                  <a:pt x="7923" y="7582"/>
                  <a:pt x="6825" y="6581"/>
                  <a:pt x="6501" y="5244"/>
                </a:cubicBezTo>
                <a:cubicBezTo>
                  <a:pt x="6451" y="5040"/>
                  <a:pt x="6428" y="4802"/>
                  <a:pt x="6563" y="4642"/>
                </a:cubicBezTo>
                <a:cubicBezTo>
                  <a:pt x="6682" y="4501"/>
                  <a:pt x="6883" y="4467"/>
                  <a:pt x="7066" y="4448"/>
                </a:cubicBezTo>
                <a:cubicBezTo>
                  <a:pt x="7449" y="4409"/>
                  <a:pt x="7830" y="4391"/>
                  <a:pt x="8209" y="4391"/>
                </a:cubicBezTo>
                <a:cubicBezTo>
                  <a:pt x="11938" y="4391"/>
                  <a:pt x="15513" y="6179"/>
                  <a:pt x="18975" y="7701"/>
                </a:cubicBezTo>
                <a:cubicBezTo>
                  <a:pt x="24110" y="9957"/>
                  <a:pt x="29635" y="11752"/>
                  <a:pt x="35294" y="11752"/>
                </a:cubicBezTo>
                <a:cubicBezTo>
                  <a:pt x="35591" y="11752"/>
                  <a:pt x="35889" y="11747"/>
                  <a:pt x="36188" y="11737"/>
                </a:cubicBezTo>
                <a:cubicBezTo>
                  <a:pt x="37106" y="11706"/>
                  <a:pt x="39554" y="11854"/>
                  <a:pt x="38803" y="10272"/>
                </a:cubicBezTo>
                <a:cubicBezTo>
                  <a:pt x="38409" y="9443"/>
                  <a:pt x="37581" y="9605"/>
                  <a:pt x="36809" y="9559"/>
                </a:cubicBezTo>
                <a:cubicBezTo>
                  <a:pt x="34143" y="9400"/>
                  <a:pt x="31328" y="8350"/>
                  <a:pt x="28752" y="7649"/>
                </a:cubicBezTo>
                <a:cubicBezTo>
                  <a:pt x="25634" y="6801"/>
                  <a:pt x="22534" y="5790"/>
                  <a:pt x="19705" y="4204"/>
                </a:cubicBezTo>
                <a:cubicBezTo>
                  <a:pt x="18226" y="3374"/>
                  <a:pt x="16833" y="2395"/>
                  <a:pt x="15308" y="1655"/>
                </a:cubicBezTo>
                <a:cubicBezTo>
                  <a:pt x="13676" y="863"/>
                  <a:pt x="11909" y="356"/>
                  <a:pt x="10110" y="132"/>
                </a:cubicBezTo>
                <a:cubicBezTo>
                  <a:pt x="9408" y="45"/>
                  <a:pt x="8700" y="1"/>
                  <a:pt x="79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8"/>
          <p:cNvSpPr/>
          <p:nvPr/>
        </p:nvSpPr>
        <p:spPr>
          <a:xfrm>
            <a:off x="4638674" y="3008525"/>
            <a:ext cx="4596758" cy="2246289"/>
          </a:xfrm>
          <a:custGeom>
            <a:avLst/>
            <a:gdLst/>
            <a:ahLst/>
            <a:cxnLst/>
            <a:rect l="l" t="t" r="r" b="b"/>
            <a:pathLst>
              <a:path w="71345" h="54945" extrusionOk="0">
                <a:moveTo>
                  <a:pt x="67393" y="1"/>
                </a:moveTo>
                <a:cubicBezTo>
                  <a:pt x="59622" y="1"/>
                  <a:pt x="52117" y="4555"/>
                  <a:pt x="46670" y="10310"/>
                </a:cubicBezTo>
                <a:cubicBezTo>
                  <a:pt x="40457" y="16870"/>
                  <a:pt x="36140" y="24973"/>
                  <a:pt x="30615" y="32125"/>
                </a:cubicBezTo>
                <a:cubicBezTo>
                  <a:pt x="28848" y="34410"/>
                  <a:pt x="26924" y="36631"/>
                  <a:pt x="24519" y="38231"/>
                </a:cubicBezTo>
                <a:cubicBezTo>
                  <a:pt x="21365" y="40328"/>
                  <a:pt x="17594" y="41230"/>
                  <a:pt x="14072" y="42626"/>
                </a:cubicBezTo>
                <a:cubicBezTo>
                  <a:pt x="8128" y="44985"/>
                  <a:pt x="2586" y="49096"/>
                  <a:pt x="1" y="54945"/>
                </a:cubicBezTo>
                <a:cubicBezTo>
                  <a:pt x="19373" y="53022"/>
                  <a:pt x="70040" y="52999"/>
                  <a:pt x="70040" y="52999"/>
                </a:cubicBezTo>
                <a:cubicBezTo>
                  <a:pt x="70040" y="52999"/>
                  <a:pt x="71345" y="279"/>
                  <a:pt x="70684" y="279"/>
                </a:cubicBezTo>
                <a:lnTo>
                  <a:pt x="70684" y="279"/>
                </a:lnTo>
                <a:cubicBezTo>
                  <a:pt x="70683" y="279"/>
                  <a:pt x="70681" y="279"/>
                  <a:pt x="70680" y="280"/>
                </a:cubicBezTo>
                <a:cubicBezTo>
                  <a:pt x="69582" y="91"/>
                  <a:pt x="68485" y="1"/>
                  <a:pt x="673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8"/>
          <p:cNvSpPr/>
          <p:nvPr/>
        </p:nvSpPr>
        <p:spPr>
          <a:xfrm>
            <a:off x="-215225" y="-115075"/>
            <a:ext cx="1733826" cy="1476009"/>
          </a:xfrm>
          <a:custGeom>
            <a:avLst/>
            <a:gdLst/>
            <a:ahLst/>
            <a:cxnLst/>
            <a:rect l="l" t="t" r="r" b="b"/>
            <a:pathLst>
              <a:path w="31036" h="26421" extrusionOk="0">
                <a:moveTo>
                  <a:pt x="28210" y="1"/>
                </a:moveTo>
                <a:cubicBezTo>
                  <a:pt x="28095" y="1"/>
                  <a:pt x="27972" y="8"/>
                  <a:pt x="27842" y="21"/>
                </a:cubicBezTo>
                <a:cubicBezTo>
                  <a:pt x="25754" y="244"/>
                  <a:pt x="23704" y="4225"/>
                  <a:pt x="21791" y="5318"/>
                </a:cubicBezTo>
                <a:cubicBezTo>
                  <a:pt x="18094" y="7428"/>
                  <a:pt x="13845" y="8435"/>
                  <a:pt x="10170" y="10580"/>
                </a:cubicBezTo>
                <a:cubicBezTo>
                  <a:pt x="5378" y="13376"/>
                  <a:pt x="1763" y="18117"/>
                  <a:pt x="330" y="23475"/>
                </a:cubicBezTo>
                <a:cubicBezTo>
                  <a:pt x="67" y="24466"/>
                  <a:pt x="1" y="25773"/>
                  <a:pt x="902" y="26259"/>
                </a:cubicBezTo>
                <a:cubicBezTo>
                  <a:pt x="1116" y="26374"/>
                  <a:pt x="1357" y="26421"/>
                  <a:pt x="1601" y="26421"/>
                </a:cubicBezTo>
                <a:cubicBezTo>
                  <a:pt x="1792" y="26421"/>
                  <a:pt x="1986" y="26392"/>
                  <a:pt x="2171" y="26345"/>
                </a:cubicBezTo>
                <a:cubicBezTo>
                  <a:pt x="4324" y="25789"/>
                  <a:pt x="5170" y="23276"/>
                  <a:pt x="6045" y="21231"/>
                </a:cubicBezTo>
                <a:cubicBezTo>
                  <a:pt x="7667" y="17441"/>
                  <a:pt x="10537" y="14201"/>
                  <a:pt x="14100" y="12132"/>
                </a:cubicBezTo>
                <a:cubicBezTo>
                  <a:pt x="18642" y="9497"/>
                  <a:pt x="24268" y="8696"/>
                  <a:pt x="28124" y="5135"/>
                </a:cubicBezTo>
                <a:cubicBezTo>
                  <a:pt x="29340" y="4012"/>
                  <a:pt x="31036" y="1"/>
                  <a:pt x="282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8"/>
          <p:cNvSpPr/>
          <p:nvPr/>
        </p:nvSpPr>
        <p:spPr>
          <a:xfrm>
            <a:off x="-1059225" y="1409550"/>
            <a:ext cx="1733826" cy="1476009"/>
          </a:xfrm>
          <a:custGeom>
            <a:avLst/>
            <a:gdLst/>
            <a:ahLst/>
            <a:cxnLst/>
            <a:rect l="l" t="t" r="r" b="b"/>
            <a:pathLst>
              <a:path w="31036" h="26421" extrusionOk="0">
                <a:moveTo>
                  <a:pt x="28210" y="1"/>
                </a:moveTo>
                <a:cubicBezTo>
                  <a:pt x="28095" y="1"/>
                  <a:pt x="27972" y="8"/>
                  <a:pt x="27842" y="21"/>
                </a:cubicBezTo>
                <a:cubicBezTo>
                  <a:pt x="25754" y="244"/>
                  <a:pt x="23704" y="4225"/>
                  <a:pt x="21791" y="5318"/>
                </a:cubicBezTo>
                <a:cubicBezTo>
                  <a:pt x="18094" y="7428"/>
                  <a:pt x="13845" y="8435"/>
                  <a:pt x="10170" y="10580"/>
                </a:cubicBezTo>
                <a:cubicBezTo>
                  <a:pt x="5378" y="13376"/>
                  <a:pt x="1763" y="18117"/>
                  <a:pt x="330" y="23475"/>
                </a:cubicBezTo>
                <a:cubicBezTo>
                  <a:pt x="67" y="24466"/>
                  <a:pt x="1" y="25773"/>
                  <a:pt x="902" y="26259"/>
                </a:cubicBezTo>
                <a:cubicBezTo>
                  <a:pt x="1116" y="26374"/>
                  <a:pt x="1357" y="26421"/>
                  <a:pt x="1601" y="26421"/>
                </a:cubicBezTo>
                <a:cubicBezTo>
                  <a:pt x="1792" y="26421"/>
                  <a:pt x="1986" y="26392"/>
                  <a:pt x="2171" y="26345"/>
                </a:cubicBezTo>
                <a:cubicBezTo>
                  <a:pt x="4324" y="25789"/>
                  <a:pt x="5170" y="23276"/>
                  <a:pt x="6045" y="21231"/>
                </a:cubicBezTo>
                <a:cubicBezTo>
                  <a:pt x="7667" y="17441"/>
                  <a:pt x="10537" y="14201"/>
                  <a:pt x="14100" y="12132"/>
                </a:cubicBezTo>
                <a:cubicBezTo>
                  <a:pt x="18642" y="9497"/>
                  <a:pt x="24268" y="8696"/>
                  <a:pt x="28124" y="5135"/>
                </a:cubicBezTo>
                <a:cubicBezTo>
                  <a:pt x="29340" y="4012"/>
                  <a:pt x="31036" y="1"/>
                  <a:pt x="282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8"/>
          <p:cNvSpPr txBox="1">
            <a:spLocks noGrp="1"/>
          </p:cNvSpPr>
          <p:nvPr>
            <p:ph type="subTitle" idx="1"/>
          </p:nvPr>
        </p:nvSpPr>
        <p:spPr>
          <a:xfrm>
            <a:off x="1258725" y="1778150"/>
            <a:ext cx="3847200" cy="2101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7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a:endParaRPr/>
          </a:p>
        </p:txBody>
      </p:sp>
      <p:sp>
        <p:nvSpPr>
          <p:cNvPr id="316" name="Google Shape;316;p18"/>
          <p:cNvSpPr txBox="1">
            <a:spLocks noGrp="1"/>
          </p:cNvSpPr>
          <p:nvPr>
            <p:ph type="title"/>
          </p:nvPr>
        </p:nvSpPr>
        <p:spPr>
          <a:xfrm>
            <a:off x="713225" y="445025"/>
            <a:ext cx="4004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reepster"/>
              <a:buNone/>
              <a:defRPr sz="2800" b="0" i="0" u="none" strike="noStrike" cap="none">
                <a:solidFill>
                  <a:schemeClr val="dk1"/>
                </a:solidFill>
                <a:latin typeface="Creepster"/>
                <a:ea typeface="Creepster"/>
                <a:cs typeface="Creepster"/>
                <a:sym typeface="Creepster"/>
              </a:defRPr>
            </a:lvl1pPr>
            <a:lvl2pPr marR="0" lvl="1" algn="l" rtl="0">
              <a:lnSpc>
                <a:spcPct val="100000"/>
              </a:lnSpc>
              <a:spcBef>
                <a:spcPts val="0"/>
              </a:spcBef>
              <a:spcAft>
                <a:spcPts val="0"/>
              </a:spcAft>
              <a:buClr>
                <a:schemeClr val="dk1"/>
              </a:buClr>
              <a:buSzPts val="2800"/>
              <a:buFont typeface="Creepster"/>
              <a:buNone/>
              <a:defRPr sz="2800" b="0" i="0" u="none" strike="noStrike" cap="none">
                <a:solidFill>
                  <a:schemeClr val="dk1"/>
                </a:solidFill>
                <a:latin typeface="Creepster"/>
                <a:ea typeface="Creepster"/>
                <a:cs typeface="Creepster"/>
                <a:sym typeface="Creepster"/>
              </a:defRPr>
            </a:lvl2pPr>
            <a:lvl3pPr marR="0" lvl="2" algn="l" rtl="0">
              <a:lnSpc>
                <a:spcPct val="100000"/>
              </a:lnSpc>
              <a:spcBef>
                <a:spcPts val="0"/>
              </a:spcBef>
              <a:spcAft>
                <a:spcPts val="0"/>
              </a:spcAft>
              <a:buClr>
                <a:schemeClr val="dk1"/>
              </a:buClr>
              <a:buSzPts val="2800"/>
              <a:buFont typeface="Creepster"/>
              <a:buNone/>
              <a:defRPr sz="2800" b="0" i="0" u="none" strike="noStrike" cap="none">
                <a:solidFill>
                  <a:schemeClr val="dk1"/>
                </a:solidFill>
                <a:latin typeface="Creepster"/>
                <a:ea typeface="Creepster"/>
                <a:cs typeface="Creepster"/>
                <a:sym typeface="Creepster"/>
              </a:defRPr>
            </a:lvl3pPr>
            <a:lvl4pPr marR="0" lvl="3" algn="l" rtl="0">
              <a:lnSpc>
                <a:spcPct val="100000"/>
              </a:lnSpc>
              <a:spcBef>
                <a:spcPts val="0"/>
              </a:spcBef>
              <a:spcAft>
                <a:spcPts val="0"/>
              </a:spcAft>
              <a:buClr>
                <a:schemeClr val="dk1"/>
              </a:buClr>
              <a:buSzPts val="2800"/>
              <a:buFont typeface="Creepster"/>
              <a:buNone/>
              <a:defRPr sz="2800" b="0" i="0" u="none" strike="noStrike" cap="none">
                <a:solidFill>
                  <a:schemeClr val="dk1"/>
                </a:solidFill>
                <a:latin typeface="Creepster"/>
                <a:ea typeface="Creepster"/>
                <a:cs typeface="Creepster"/>
                <a:sym typeface="Creepster"/>
              </a:defRPr>
            </a:lvl4pPr>
            <a:lvl5pPr marR="0" lvl="4" algn="l" rtl="0">
              <a:lnSpc>
                <a:spcPct val="100000"/>
              </a:lnSpc>
              <a:spcBef>
                <a:spcPts val="0"/>
              </a:spcBef>
              <a:spcAft>
                <a:spcPts val="0"/>
              </a:spcAft>
              <a:buClr>
                <a:schemeClr val="dk1"/>
              </a:buClr>
              <a:buSzPts val="2800"/>
              <a:buFont typeface="Creepster"/>
              <a:buNone/>
              <a:defRPr sz="2800" b="0" i="0" u="none" strike="noStrike" cap="none">
                <a:solidFill>
                  <a:schemeClr val="dk1"/>
                </a:solidFill>
                <a:latin typeface="Creepster"/>
                <a:ea typeface="Creepster"/>
                <a:cs typeface="Creepster"/>
                <a:sym typeface="Creepster"/>
              </a:defRPr>
            </a:lvl5pPr>
            <a:lvl6pPr marR="0" lvl="5" algn="l" rtl="0">
              <a:lnSpc>
                <a:spcPct val="100000"/>
              </a:lnSpc>
              <a:spcBef>
                <a:spcPts val="0"/>
              </a:spcBef>
              <a:spcAft>
                <a:spcPts val="0"/>
              </a:spcAft>
              <a:buClr>
                <a:schemeClr val="dk1"/>
              </a:buClr>
              <a:buSzPts val="2800"/>
              <a:buFont typeface="Creepster"/>
              <a:buNone/>
              <a:defRPr sz="2800" b="0" i="0" u="none" strike="noStrike" cap="none">
                <a:solidFill>
                  <a:schemeClr val="dk1"/>
                </a:solidFill>
                <a:latin typeface="Creepster"/>
                <a:ea typeface="Creepster"/>
                <a:cs typeface="Creepster"/>
                <a:sym typeface="Creepster"/>
              </a:defRPr>
            </a:lvl6pPr>
            <a:lvl7pPr marR="0" lvl="6" algn="l" rtl="0">
              <a:lnSpc>
                <a:spcPct val="100000"/>
              </a:lnSpc>
              <a:spcBef>
                <a:spcPts val="0"/>
              </a:spcBef>
              <a:spcAft>
                <a:spcPts val="0"/>
              </a:spcAft>
              <a:buClr>
                <a:schemeClr val="dk1"/>
              </a:buClr>
              <a:buSzPts val="2800"/>
              <a:buFont typeface="Creepster"/>
              <a:buNone/>
              <a:defRPr sz="2800" b="0" i="0" u="none" strike="noStrike" cap="none">
                <a:solidFill>
                  <a:schemeClr val="dk1"/>
                </a:solidFill>
                <a:latin typeface="Creepster"/>
                <a:ea typeface="Creepster"/>
                <a:cs typeface="Creepster"/>
                <a:sym typeface="Creepster"/>
              </a:defRPr>
            </a:lvl7pPr>
            <a:lvl8pPr marR="0" lvl="7" algn="l" rtl="0">
              <a:lnSpc>
                <a:spcPct val="100000"/>
              </a:lnSpc>
              <a:spcBef>
                <a:spcPts val="0"/>
              </a:spcBef>
              <a:spcAft>
                <a:spcPts val="0"/>
              </a:spcAft>
              <a:buClr>
                <a:schemeClr val="dk1"/>
              </a:buClr>
              <a:buSzPts val="2800"/>
              <a:buFont typeface="Creepster"/>
              <a:buNone/>
              <a:defRPr sz="2800" b="0" i="0" u="none" strike="noStrike" cap="none">
                <a:solidFill>
                  <a:schemeClr val="dk1"/>
                </a:solidFill>
                <a:latin typeface="Creepster"/>
                <a:ea typeface="Creepster"/>
                <a:cs typeface="Creepster"/>
                <a:sym typeface="Creepster"/>
              </a:defRPr>
            </a:lvl8pPr>
            <a:lvl9pPr marR="0" lvl="8" algn="l" rtl="0">
              <a:lnSpc>
                <a:spcPct val="100000"/>
              </a:lnSpc>
              <a:spcBef>
                <a:spcPts val="0"/>
              </a:spcBef>
              <a:spcAft>
                <a:spcPts val="0"/>
              </a:spcAft>
              <a:buClr>
                <a:schemeClr val="dk1"/>
              </a:buClr>
              <a:buSzPts val="2800"/>
              <a:buFont typeface="Creepster"/>
              <a:buNone/>
              <a:defRPr sz="2800" b="0" i="0" u="none" strike="noStrike" cap="none">
                <a:solidFill>
                  <a:schemeClr val="dk1"/>
                </a:solidFill>
                <a:latin typeface="Creepster"/>
                <a:ea typeface="Creepster"/>
                <a:cs typeface="Creepster"/>
                <a:sym typeface="Creepster"/>
              </a:defRPr>
            </a:lvl9pPr>
          </a:lstStyle>
          <a:p>
            <a:endParaRPr/>
          </a:p>
        </p:txBody>
      </p:sp>
      <p:sp>
        <p:nvSpPr>
          <p:cNvPr id="7" name="Google Shape;7;p9"/>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ontano Sans"/>
              <a:buChar char="●"/>
              <a:defRPr sz="1800" b="0" i="0" u="none" strike="noStrike" cap="none">
                <a:solidFill>
                  <a:schemeClr val="dk2"/>
                </a:solidFill>
                <a:latin typeface="Pontano Sans"/>
                <a:ea typeface="Pontano Sans"/>
                <a:cs typeface="Pontano Sans"/>
                <a:sym typeface="Pontano Sans"/>
              </a:defRPr>
            </a:lvl1pPr>
            <a:lvl2pPr marL="914400" marR="0" lvl="1" indent="-317500" algn="l" rtl="0">
              <a:lnSpc>
                <a:spcPct val="115000"/>
              </a:lnSpc>
              <a:spcBef>
                <a:spcPts val="0"/>
              </a:spcBef>
              <a:spcAft>
                <a:spcPts val="0"/>
              </a:spcAft>
              <a:buClr>
                <a:schemeClr val="dk2"/>
              </a:buClr>
              <a:buSzPts val="1400"/>
              <a:buFont typeface="Pontano Sans"/>
              <a:buChar char="○"/>
              <a:defRPr sz="1400" b="0" i="0" u="none" strike="noStrike" cap="none">
                <a:solidFill>
                  <a:schemeClr val="dk2"/>
                </a:solidFill>
                <a:latin typeface="Pontano Sans"/>
                <a:ea typeface="Pontano Sans"/>
                <a:cs typeface="Pontano Sans"/>
                <a:sym typeface="Pontano Sans"/>
              </a:defRPr>
            </a:lvl2pPr>
            <a:lvl3pPr marL="1371600" marR="0" lvl="2" indent="-317500" algn="l" rtl="0">
              <a:lnSpc>
                <a:spcPct val="115000"/>
              </a:lnSpc>
              <a:spcBef>
                <a:spcPts val="0"/>
              </a:spcBef>
              <a:spcAft>
                <a:spcPts val="0"/>
              </a:spcAft>
              <a:buClr>
                <a:schemeClr val="dk2"/>
              </a:buClr>
              <a:buSzPts val="1400"/>
              <a:buFont typeface="Pontano Sans"/>
              <a:buChar char="■"/>
              <a:defRPr sz="1400" b="0" i="0" u="none" strike="noStrike" cap="none">
                <a:solidFill>
                  <a:schemeClr val="dk2"/>
                </a:solidFill>
                <a:latin typeface="Pontano Sans"/>
                <a:ea typeface="Pontano Sans"/>
                <a:cs typeface="Pontano Sans"/>
                <a:sym typeface="Pontano Sans"/>
              </a:defRPr>
            </a:lvl3pPr>
            <a:lvl4pPr marL="1828800" marR="0" lvl="3" indent="-317500" algn="l" rtl="0">
              <a:lnSpc>
                <a:spcPct val="115000"/>
              </a:lnSpc>
              <a:spcBef>
                <a:spcPts val="0"/>
              </a:spcBef>
              <a:spcAft>
                <a:spcPts val="0"/>
              </a:spcAft>
              <a:buClr>
                <a:schemeClr val="dk2"/>
              </a:buClr>
              <a:buSzPts val="1400"/>
              <a:buFont typeface="Pontano Sans"/>
              <a:buChar char="●"/>
              <a:defRPr sz="1400" b="0" i="0" u="none" strike="noStrike" cap="none">
                <a:solidFill>
                  <a:schemeClr val="dk2"/>
                </a:solidFill>
                <a:latin typeface="Pontano Sans"/>
                <a:ea typeface="Pontano Sans"/>
                <a:cs typeface="Pontano Sans"/>
                <a:sym typeface="Pontano Sans"/>
              </a:defRPr>
            </a:lvl4pPr>
            <a:lvl5pPr marL="2286000" marR="0" lvl="4" indent="-317500" algn="l" rtl="0">
              <a:lnSpc>
                <a:spcPct val="115000"/>
              </a:lnSpc>
              <a:spcBef>
                <a:spcPts val="0"/>
              </a:spcBef>
              <a:spcAft>
                <a:spcPts val="0"/>
              </a:spcAft>
              <a:buClr>
                <a:schemeClr val="dk2"/>
              </a:buClr>
              <a:buSzPts val="1400"/>
              <a:buFont typeface="Pontano Sans"/>
              <a:buChar char="○"/>
              <a:defRPr sz="1400" b="0" i="0" u="none" strike="noStrike" cap="none">
                <a:solidFill>
                  <a:schemeClr val="dk2"/>
                </a:solidFill>
                <a:latin typeface="Pontano Sans"/>
                <a:ea typeface="Pontano Sans"/>
                <a:cs typeface="Pontano Sans"/>
                <a:sym typeface="Pontano Sans"/>
              </a:defRPr>
            </a:lvl5pPr>
            <a:lvl6pPr marL="2743200" marR="0" lvl="5" indent="-317500" algn="l" rtl="0">
              <a:lnSpc>
                <a:spcPct val="115000"/>
              </a:lnSpc>
              <a:spcBef>
                <a:spcPts val="0"/>
              </a:spcBef>
              <a:spcAft>
                <a:spcPts val="0"/>
              </a:spcAft>
              <a:buClr>
                <a:schemeClr val="dk2"/>
              </a:buClr>
              <a:buSzPts val="1400"/>
              <a:buFont typeface="Pontano Sans"/>
              <a:buChar char="■"/>
              <a:defRPr sz="1400" b="0" i="0" u="none" strike="noStrike" cap="none">
                <a:solidFill>
                  <a:schemeClr val="dk2"/>
                </a:solidFill>
                <a:latin typeface="Pontano Sans"/>
                <a:ea typeface="Pontano Sans"/>
                <a:cs typeface="Pontano Sans"/>
                <a:sym typeface="Pontano Sans"/>
              </a:defRPr>
            </a:lvl6pPr>
            <a:lvl7pPr marL="3200400" marR="0" lvl="6" indent="-317500" algn="l" rtl="0">
              <a:lnSpc>
                <a:spcPct val="115000"/>
              </a:lnSpc>
              <a:spcBef>
                <a:spcPts val="0"/>
              </a:spcBef>
              <a:spcAft>
                <a:spcPts val="0"/>
              </a:spcAft>
              <a:buClr>
                <a:schemeClr val="dk2"/>
              </a:buClr>
              <a:buSzPts val="1400"/>
              <a:buFont typeface="Pontano Sans"/>
              <a:buChar char="●"/>
              <a:defRPr sz="1400" b="0" i="0" u="none" strike="noStrike" cap="none">
                <a:solidFill>
                  <a:schemeClr val="dk2"/>
                </a:solidFill>
                <a:latin typeface="Pontano Sans"/>
                <a:ea typeface="Pontano Sans"/>
                <a:cs typeface="Pontano Sans"/>
                <a:sym typeface="Pontano Sans"/>
              </a:defRPr>
            </a:lvl7pPr>
            <a:lvl8pPr marL="3657600" marR="0" lvl="7" indent="-317500" algn="l" rtl="0">
              <a:lnSpc>
                <a:spcPct val="115000"/>
              </a:lnSpc>
              <a:spcBef>
                <a:spcPts val="0"/>
              </a:spcBef>
              <a:spcAft>
                <a:spcPts val="0"/>
              </a:spcAft>
              <a:buClr>
                <a:schemeClr val="dk2"/>
              </a:buClr>
              <a:buSzPts val="1400"/>
              <a:buFont typeface="Pontano Sans"/>
              <a:buChar char="○"/>
              <a:defRPr sz="1400" b="0" i="0" u="none" strike="noStrike" cap="none">
                <a:solidFill>
                  <a:schemeClr val="dk2"/>
                </a:solidFill>
                <a:latin typeface="Pontano Sans"/>
                <a:ea typeface="Pontano Sans"/>
                <a:cs typeface="Pontano Sans"/>
                <a:sym typeface="Pontano Sans"/>
              </a:defRPr>
            </a:lvl8pPr>
            <a:lvl9pPr marL="4114800" marR="0" lvl="8" indent="-317500" algn="l" rtl="0">
              <a:lnSpc>
                <a:spcPct val="115000"/>
              </a:lnSpc>
              <a:spcBef>
                <a:spcPts val="0"/>
              </a:spcBef>
              <a:spcAft>
                <a:spcPts val="0"/>
              </a:spcAft>
              <a:buClr>
                <a:schemeClr val="dk2"/>
              </a:buClr>
              <a:buSzPts val="1400"/>
              <a:buFont typeface="Pontano Sans"/>
              <a:buChar char="■"/>
              <a:defRPr sz="1400" b="0" i="0" u="none" strike="noStrike" cap="none">
                <a:solidFill>
                  <a:schemeClr val="dk2"/>
                </a:solidFill>
                <a:latin typeface="Pontano Sans"/>
                <a:ea typeface="Pontano Sans"/>
                <a:cs typeface="Pontano Sans"/>
                <a:sym typeface="Pontano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9oOHr--AMes" TargetMode="External"/><Relationship Id="rId4" Type="http://schemas.openxmlformats.org/officeDocument/2006/relationships/hyperlink" Target="https://www.youtube.com/watch?v=m9fMBJn0TU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lvkoCV2wk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cPAbx5kgCJ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xcM3nCsgl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9We2XsVZf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bNnFFKv_Ny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4S_vclBlGZ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O71fetlkCZ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oqPy1hk3B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
          <p:cNvSpPr txBox="1">
            <a:spLocks noGrp="1"/>
          </p:cNvSpPr>
          <p:nvPr>
            <p:ph type="ctrTitle"/>
          </p:nvPr>
        </p:nvSpPr>
        <p:spPr>
          <a:xfrm>
            <a:off x="382700" y="896225"/>
            <a:ext cx="5354400" cy="2913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5300"/>
              <a:t>Soundtrack</a:t>
            </a:r>
            <a:endParaRPr sz="5300"/>
          </a:p>
          <a:p>
            <a:pPr marL="0" lvl="0" indent="0" algn="ctr" rtl="0">
              <a:lnSpc>
                <a:spcPct val="100000"/>
              </a:lnSpc>
              <a:spcBef>
                <a:spcPts val="0"/>
              </a:spcBef>
              <a:spcAft>
                <a:spcPts val="0"/>
              </a:spcAft>
              <a:buSzPts val="5200"/>
              <a:buNone/>
            </a:pPr>
            <a:r>
              <a:rPr lang="en" sz="4800"/>
              <a:t>Time Villians: Monster Problems</a:t>
            </a:r>
            <a:endParaRPr sz="4800"/>
          </a:p>
          <a:p>
            <a:pPr marL="0" lvl="0" indent="0" algn="ctr" rtl="0">
              <a:lnSpc>
                <a:spcPct val="100000"/>
              </a:lnSpc>
              <a:spcBef>
                <a:spcPts val="0"/>
              </a:spcBef>
              <a:spcAft>
                <a:spcPts val="0"/>
              </a:spcAft>
              <a:buSzPts val="5200"/>
              <a:buNone/>
            </a:pPr>
            <a:r>
              <a:rPr lang="en" sz="4800"/>
              <a:t>By: Victor Piñeiro</a:t>
            </a:r>
            <a:endParaRPr sz="4800"/>
          </a:p>
        </p:txBody>
      </p:sp>
      <p:sp>
        <p:nvSpPr>
          <p:cNvPr id="847" name="Google Shape;847;p1"/>
          <p:cNvSpPr txBox="1">
            <a:spLocks noGrp="1"/>
          </p:cNvSpPr>
          <p:nvPr>
            <p:ph type="subTitle" idx="1"/>
          </p:nvPr>
        </p:nvSpPr>
        <p:spPr>
          <a:xfrm>
            <a:off x="544400" y="4010300"/>
            <a:ext cx="50310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000" i="1"/>
              <a:t>Created by: Sophie Hall and Maya Kwiatkowski</a:t>
            </a:r>
            <a:endParaRPr sz="2000" i="1"/>
          </a:p>
        </p:txBody>
      </p:sp>
      <p:pic>
        <p:nvPicPr>
          <p:cNvPr id="848" name="Google Shape;848;p1"/>
          <p:cNvPicPr preferRelativeResize="0"/>
          <p:nvPr/>
        </p:nvPicPr>
        <p:blipFill rotWithShape="1">
          <a:blip r:embed="rId3">
            <a:alphaModFix/>
          </a:blip>
          <a:srcRect/>
          <a:stretch/>
        </p:blipFill>
        <p:spPr>
          <a:xfrm>
            <a:off x="5575400" y="177225"/>
            <a:ext cx="3192700" cy="4789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2"/>
          <p:cNvSpPr txBox="1">
            <a:spLocks noGrp="1"/>
          </p:cNvSpPr>
          <p:nvPr>
            <p:ph type="title"/>
          </p:nvPr>
        </p:nvSpPr>
        <p:spPr>
          <a:xfrm>
            <a:off x="713250" y="339450"/>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300">
                <a:solidFill>
                  <a:schemeClr val="dk2"/>
                </a:solidFill>
              </a:rPr>
              <a:t>A story through songs </a:t>
            </a:r>
            <a:endParaRPr sz="3300">
              <a:solidFill>
                <a:schemeClr val="dk2"/>
              </a:solidFill>
            </a:endParaRPr>
          </a:p>
        </p:txBody>
      </p:sp>
      <p:sp>
        <p:nvSpPr>
          <p:cNvPr id="854" name="Google Shape;854;p2"/>
          <p:cNvSpPr txBox="1">
            <a:spLocks noGrp="1"/>
          </p:cNvSpPr>
          <p:nvPr>
            <p:ph type="body" idx="1"/>
          </p:nvPr>
        </p:nvSpPr>
        <p:spPr>
          <a:xfrm>
            <a:off x="901200" y="1092125"/>
            <a:ext cx="7341600" cy="36450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1200"/>
              </a:spcAft>
              <a:buSzPts val="1800"/>
              <a:buNone/>
            </a:pPr>
            <a:r>
              <a:rPr lang="en" sz="2900"/>
              <a:t>Welcome to Javi’s personalized mixtape! This collection of tracks follows Javi’s personal journey throughout the book </a:t>
            </a:r>
            <a:r>
              <a:rPr lang="en" sz="2900" i="1"/>
              <a:t>Time Villains: Monster Problems. </a:t>
            </a:r>
            <a:r>
              <a:rPr lang="en" sz="2900"/>
              <a:t>Click the title to listen to each song and get a glimpse into the mind and experiences of Javi, as well as his wicked cool battle with some monsters!</a:t>
            </a:r>
            <a:endParaRPr sz="29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pic>
        <p:nvPicPr>
          <p:cNvPr id="859" name="Google Shape;859;p3"/>
          <p:cNvPicPr preferRelativeResize="0"/>
          <p:nvPr/>
        </p:nvPicPr>
        <p:blipFill rotWithShape="1">
          <a:blip r:embed="rId3">
            <a:alphaModFix/>
          </a:blip>
          <a:srcRect/>
          <a:stretch/>
        </p:blipFill>
        <p:spPr>
          <a:xfrm>
            <a:off x="170900" y="430275"/>
            <a:ext cx="4586151" cy="4586151"/>
          </a:xfrm>
          <a:prstGeom prst="rect">
            <a:avLst/>
          </a:prstGeom>
          <a:noFill/>
          <a:ln>
            <a:noFill/>
          </a:ln>
        </p:spPr>
      </p:pic>
      <p:sp>
        <p:nvSpPr>
          <p:cNvPr id="860" name="Google Shape;860;p3"/>
          <p:cNvSpPr txBox="1"/>
          <p:nvPr/>
        </p:nvSpPr>
        <p:spPr>
          <a:xfrm>
            <a:off x="5173000" y="137175"/>
            <a:ext cx="3258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chemeClr val="dk2"/>
                </a:solidFill>
                <a:latin typeface="Creepster"/>
                <a:ea typeface="Creepster"/>
                <a:cs typeface="Creepster"/>
                <a:sym typeface="Creepster"/>
              </a:rPr>
              <a:t>Track List</a:t>
            </a:r>
            <a:endParaRPr sz="3200" b="0" i="0" u="none" strike="noStrike" cap="none">
              <a:solidFill>
                <a:schemeClr val="dk2"/>
              </a:solidFill>
              <a:latin typeface="Creepster"/>
              <a:ea typeface="Creepster"/>
              <a:cs typeface="Creepster"/>
              <a:sym typeface="Creepster"/>
            </a:endParaRPr>
          </a:p>
        </p:txBody>
      </p:sp>
      <p:sp>
        <p:nvSpPr>
          <p:cNvPr id="861" name="Google Shape;861;p3"/>
          <p:cNvSpPr txBox="1"/>
          <p:nvPr/>
        </p:nvSpPr>
        <p:spPr>
          <a:xfrm>
            <a:off x="4757050" y="677100"/>
            <a:ext cx="4089900" cy="42252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15000"/>
              </a:lnSpc>
              <a:spcBef>
                <a:spcPts val="0"/>
              </a:spcBef>
              <a:spcAft>
                <a:spcPts val="0"/>
              </a:spcAft>
              <a:buClr>
                <a:schemeClr val="dk2"/>
              </a:buClr>
              <a:buSzPts val="2100"/>
              <a:buFont typeface="Pontano Sans"/>
              <a:buChar char="●"/>
            </a:pPr>
            <a:r>
              <a:rPr lang="en" sz="2100" b="1" i="0" u="sng" strike="noStrike" cap="none">
                <a:solidFill>
                  <a:schemeClr val="hlink"/>
                </a:solidFill>
                <a:latin typeface="Pontano Sans"/>
                <a:ea typeface="Pontano Sans"/>
                <a:cs typeface="Pontano Sans"/>
                <a:sym typeface="Pontano Sans"/>
                <a:hlinkClick r:id="rId4"/>
              </a:rPr>
              <a:t>I’m Just a Kid-Simple Plan </a:t>
            </a:r>
            <a:endParaRPr sz="2100" b="1" i="0" u="none" strike="noStrike" cap="none">
              <a:solidFill>
                <a:schemeClr val="dk2"/>
              </a:solidFill>
              <a:latin typeface="Pontano Sans"/>
              <a:ea typeface="Pontano Sans"/>
              <a:cs typeface="Pontano Sans"/>
              <a:sym typeface="Pontano Sans"/>
            </a:endParaRPr>
          </a:p>
          <a:p>
            <a:pPr marL="914400" marR="0" lvl="1" indent="-361950" algn="l" rtl="0">
              <a:lnSpc>
                <a:spcPct val="115000"/>
              </a:lnSpc>
              <a:spcBef>
                <a:spcPts val="0"/>
              </a:spcBef>
              <a:spcAft>
                <a:spcPts val="0"/>
              </a:spcAft>
              <a:buClr>
                <a:schemeClr val="dk2"/>
              </a:buClr>
              <a:buSzPts val="2100"/>
              <a:buFont typeface="Pontano Sans"/>
              <a:buChar char="○"/>
            </a:pPr>
            <a:r>
              <a:rPr lang="en" sz="2100" b="1" i="0" u="none" strike="noStrike" cap="none">
                <a:solidFill>
                  <a:schemeClr val="dk2"/>
                </a:solidFill>
                <a:latin typeface="Pontano Sans"/>
                <a:ea typeface="Pontano Sans"/>
                <a:cs typeface="Pontano Sans"/>
                <a:sym typeface="Pontano Sans"/>
              </a:rPr>
              <a:t>Javi struggles initially with constantly feeling like a ‘C-’ kid. This song describes his feeling of not feeling like he is enough. </a:t>
            </a:r>
            <a:endParaRPr sz="2100" b="1" i="0" u="none" strike="noStrike" cap="none">
              <a:solidFill>
                <a:schemeClr val="dk2"/>
              </a:solidFill>
              <a:latin typeface="Pontano Sans"/>
              <a:ea typeface="Pontano Sans"/>
              <a:cs typeface="Pontano Sans"/>
              <a:sym typeface="Pontano Sans"/>
            </a:endParaRPr>
          </a:p>
          <a:p>
            <a:pPr marL="457200" marR="0" lvl="0" indent="-361950" algn="l" rtl="0">
              <a:lnSpc>
                <a:spcPct val="115000"/>
              </a:lnSpc>
              <a:spcBef>
                <a:spcPts val="0"/>
              </a:spcBef>
              <a:spcAft>
                <a:spcPts val="0"/>
              </a:spcAft>
              <a:buClr>
                <a:schemeClr val="dk2"/>
              </a:buClr>
              <a:buSzPts val="2100"/>
              <a:buFont typeface="Pontano Sans"/>
              <a:buChar char="●"/>
            </a:pPr>
            <a:r>
              <a:rPr lang="en" sz="2100" b="1" i="0" u="sng" strike="noStrike" cap="none">
                <a:solidFill>
                  <a:schemeClr val="hlink"/>
                </a:solidFill>
                <a:latin typeface="Pontano Sans"/>
                <a:ea typeface="Pontano Sans"/>
                <a:cs typeface="Pontano Sans"/>
                <a:sym typeface="Pontano Sans"/>
                <a:hlinkClick r:id="rId5"/>
              </a:rPr>
              <a:t>You’re My Best Friend-Queen</a:t>
            </a:r>
            <a:endParaRPr sz="2100" b="1" i="0" u="none" strike="noStrike" cap="none">
              <a:solidFill>
                <a:schemeClr val="dk2"/>
              </a:solidFill>
              <a:latin typeface="Pontano Sans"/>
              <a:ea typeface="Pontano Sans"/>
              <a:cs typeface="Pontano Sans"/>
              <a:sym typeface="Pontano Sans"/>
            </a:endParaRPr>
          </a:p>
          <a:p>
            <a:pPr marL="914400" marR="0" lvl="1" indent="-361950" algn="l" rtl="0">
              <a:lnSpc>
                <a:spcPct val="115000"/>
              </a:lnSpc>
              <a:spcBef>
                <a:spcPts val="0"/>
              </a:spcBef>
              <a:spcAft>
                <a:spcPts val="0"/>
              </a:spcAft>
              <a:buClr>
                <a:schemeClr val="dk2"/>
              </a:buClr>
              <a:buSzPts val="2100"/>
              <a:buFont typeface="Pontano Sans"/>
              <a:buChar char="○"/>
            </a:pPr>
            <a:r>
              <a:rPr lang="en" sz="2100" b="1" i="0" u="none" strike="noStrike" cap="none">
                <a:solidFill>
                  <a:schemeClr val="dk2"/>
                </a:solidFill>
                <a:latin typeface="Pontano Sans"/>
                <a:ea typeface="Pontano Sans"/>
                <a:cs typeface="Pontano Sans"/>
                <a:sym typeface="Pontano Sans"/>
              </a:rPr>
              <a:t>Javi’s best friend, Wiki, is his perfect sidekick. They’re best friends forever!</a:t>
            </a:r>
            <a:endParaRPr sz="1100" b="1" i="0" u="none" strike="noStrike" cap="none">
              <a:solidFill>
                <a:srgbClr val="000000"/>
              </a:solidFill>
              <a:latin typeface="Pontano Sans"/>
              <a:ea typeface="Pontano Sans"/>
              <a:cs typeface="Pontano Sans"/>
              <a:sym typeface="Pontano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
          <p:cNvSpPr txBox="1">
            <a:spLocks noGrp="1"/>
          </p:cNvSpPr>
          <p:nvPr>
            <p:ph type="body" idx="1"/>
          </p:nvPr>
        </p:nvSpPr>
        <p:spPr>
          <a:xfrm>
            <a:off x="5029950" y="803225"/>
            <a:ext cx="3858600" cy="43404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2"/>
              </a:buClr>
              <a:buSzPts val="1700"/>
              <a:buFont typeface="Pontano Sans"/>
              <a:buChar char="●"/>
            </a:pPr>
            <a:r>
              <a:rPr lang="en" sz="1700" b="1" u="sng">
                <a:solidFill>
                  <a:schemeClr val="hlink"/>
                </a:solidFill>
                <a:hlinkClick r:id="rId3"/>
              </a:rPr>
              <a:t>Coqui Frogs and Forest sounds</a:t>
            </a:r>
            <a:r>
              <a:rPr lang="en" sz="1700" b="1"/>
              <a:t> (Only listen to part of it)</a:t>
            </a:r>
            <a:endParaRPr sz="1700" b="1"/>
          </a:p>
          <a:p>
            <a:pPr marL="914400" lvl="1" indent="-336550" algn="l" rtl="0">
              <a:lnSpc>
                <a:spcPct val="115000"/>
              </a:lnSpc>
              <a:spcBef>
                <a:spcPts val="0"/>
              </a:spcBef>
              <a:spcAft>
                <a:spcPts val="0"/>
              </a:spcAft>
              <a:buClr>
                <a:schemeClr val="dk2"/>
              </a:buClr>
              <a:buSzPts val="1700"/>
              <a:buFont typeface="Pontano Sans"/>
              <a:buChar char="○"/>
            </a:pPr>
            <a:r>
              <a:rPr lang="en" sz="1700" b="1"/>
              <a:t>Connects to Javi’s Puerto Rican culture and gives an example of the coqui whistle that Dr. D uses to mind control people.</a:t>
            </a:r>
            <a:endParaRPr sz="1700" b="1"/>
          </a:p>
          <a:p>
            <a:pPr marL="457200" lvl="0" indent="-336550" algn="l" rtl="0">
              <a:lnSpc>
                <a:spcPct val="115000"/>
              </a:lnSpc>
              <a:spcBef>
                <a:spcPts val="0"/>
              </a:spcBef>
              <a:spcAft>
                <a:spcPts val="0"/>
              </a:spcAft>
              <a:buClr>
                <a:schemeClr val="dk2"/>
              </a:buClr>
              <a:buSzPts val="1700"/>
              <a:buFont typeface="Pontano Sans"/>
              <a:buChar char="●"/>
            </a:pPr>
            <a:r>
              <a:rPr lang="en" sz="1700" b="1" u="sng">
                <a:solidFill>
                  <a:schemeClr val="hlink"/>
                </a:solidFill>
                <a:hlinkClick r:id="rId4"/>
              </a:rPr>
              <a:t>How Far I’ll Go-Lin-Manuel Miranda, performed by Auli’i Cravalho</a:t>
            </a:r>
            <a:endParaRPr sz="1700" b="1"/>
          </a:p>
          <a:p>
            <a:pPr marL="914400" lvl="1" indent="-336550" algn="l" rtl="0">
              <a:lnSpc>
                <a:spcPct val="115000"/>
              </a:lnSpc>
              <a:spcBef>
                <a:spcPts val="0"/>
              </a:spcBef>
              <a:spcAft>
                <a:spcPts val="0"/>
              </a:spcAft>
              <a:buClr>
                <a:schemeClr val="dk2"/>
              </a:buClr>
              <a:buSzPts val="1700"/>
              <a:buFont typeface="Arial"/>
              <a:buChar char="○"/>
            </a:pPr>
            <a:r>
              <a:rPr lang="en" sz="1700" b="1"/>
              <a:t>Javi is constantly trying to find his purpose in life and school. He’s trying to prove to himself that he’s more than a ‘C- student’</a:t>
            </a:r>
            <a:endParaRPr sz="1700" b="1"/>
          </a:p>
        </p:txBody>
      </p:sp>
      <p:pic>
        <p:nvPicPr>
          <p:cNvPr id="867" name="Google Shape;867;p4"/>
          <p:cNvPicPr preferRelativeResize="0"/>
          <p:nvPr/>
        </p:nvPicPr>
        <p:blipFill rotWithShape="1">
          <a:blip r:embed="rId5">
            <a:alphaModFix/>
          </a:blip>
          <a:srcRect/>
          <a:stretch/>
        </p:blipFill>
        <p:spPr>
          <a:xfrm>
            <a:off x="156125" y="557350"/>
            <a:ext cx="4586151" cy="4586151"/>
          </a:xfrm>
          <a:prstGeom prst="rect">
            <a:avLst/>
          </a:prstGeom>
          <a:noFill/>
          <a:ln>
            <a:noFill/>
          </a:ln>
        </p:spPr>
      </p:pic>
      <p:sp>
        <p:nvSpPr>
          <p:cNvPr id="868" name="Google Shape;868;p4"/>
          <p:cNvSpPr txBox="1"/>
          <p:nvPr/>
        </p:nvSpPr>
        <p:spPr>
          <a:xfrm>
            <a:off x="5330250" y="308525"/>
            <a:ext cx="3258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chemeClr val="dk2"/>
                </a:solidFill>
                <a:latin typeface="Creepster"/>
                <a:ea typeface="Creepster"/>
                <a:cs typeface="Creepster"/>
                <a:sym typeface="Creepster"/>
              </a:rPr>
              <a:t>Track List</a:t>
            </a:r>
            <a:endParaRPr sz="3200" b="0" i="0" u="none" strike="noStrike" cap="none">
              <a:solidFill>
                <a:schemeClr val="dk2"/>
              </a:solidFill>
              <a:latin typeface="Creepster"/>
              <a:ea typeface="Creepster"/>
              <a:cs typeface="Creepster"/>
              <a:sym typeface="Creepste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5"/>
          <p:cNvSpPr txBox="1">
            <a:spLocks noGrp="1"/>
          </p:cNvSpPr>
          <p:nvPr>
            <p:ph type="title"/>
          </p:nvPr>
        </p:nvSpPr>
        <p:spPr>
          <a:xfrm>
            <a:off x="713075" y="445025"/>
            <a:ext cx="7717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200"/>
              </a:spcAft>
              <a:buSzPts val="2800"/>
              <a:buNone/>
            </a:pPr>
            <a:r>
              <a:rPr lang="en"/>
              <a:t>Track List (continued)</a:t>
            </a:r>
            <a:endParaRPr/>
          </a:p>
        </p:txBody>
      </p:sp>
      <p:sp>
        <p:nvSpPr>
          <p:cNvPr id="874" name="Google Shape;874;p5"/>
          <p:cNvSpPr txBox="1">
            <a:spLocks noGrp="1"/>
          </p:cNvSpPr>
          <p:nvPr>
            <p:ph type="body" idx="1"/>
          </p:nvPr>
        </p:nvSpPr>
        <p:spPr>
          <a:xfrm>
            <a:off x="4827050" y="507150"/>
            <a:ext cx="4197000" cy="47931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800"/>
              <a:buNone/>
            </a:pPr>
            <a:endParaRPr sz="1800"/>
          </a:p>
          <a:p>
            <a:pPr marL="457200" lvl="0" indent="-342900" algn="l" rtl="0">
              <a:lnSpc>
                <a:spcPct val="115000"/>
              </a:lnSpc>
              <a:spcBef>
                <a:spcPts val="0"/>
              </a:spcBef>
              <a:spcAft>
                <a:spcPts val="0"/>
              </a:spcAft>
              <a:buClr>
                <a:schemeClr val="dk2"/>
              </a:buClr>
              <a:buSzPts val="1800"/>
              <a:buFont typeface="Pontano Sans"/>
              <a:buChar char="●"/>
            </a:pPr>
            <a:r>
              <a:rPr lang="en" sz="1800" b="1" u="sng">
                <a:solidFill>
                  <a:schemeClr val="hlink"/>
                </a:solidFill>
                <a:hlinkClick r:id="rId3"/>
              </a:rPr>
              <a:t>Monster Mash-Bobby Boris Pickett</a:t>
            </a:r>
            <a:endParaRPr sz="1800" b="1"/>
          </a:p>
          <a:p>
            <a:pPr marL="914400" lvl="1" indent="-342900" algn="l" rtl="0">
              <a:lnSpc>
                <a:spcPct val="115000"/>
              </a:lnSpc>
              <a:spcBef>
                <a:spcPts val="0"/>
              </a:spcBef>
              <a:spcAft>
                <a:spcPts val="0"/>
              </a:spcAft>
              <a:buClr>
                <a:schemeClr val="dk2"/>
              </a:buClr>
              <a:buSzPts val="1800"/>
              <a:buFont typeface="Arial"/>
              <a:buChar char="○"/>
            </a:pPr>
            <a:r>
              <a:rPr lang="en" sz="1800" b="1"/>
              <a:t>The monsters take over the school with the help of Dr. D, and Javi and his gang must help save the school. Relating to the spooky parts of this book.</a:t>
            </a:r>
            <a:endParaRPr sz="1800" b="1"/>
          </a:p>
        </p:txBody>
      </p:sp>
      <p:pic>
        <p:nvPicPr>
          <p:cNvPr id="875" name="Google Shape;875;p5"/>
          <p:cNvPicPr preferRelativeResize="0"/>
          <p:nvPr/>
        </p:nvPicPr>
        <p:blipFill rotWithShape="1">
          <a:blip r:embed="rId4">
            <a:alphaModFix/>
          </a:blip>
          <a:srcRect/>
          <a:stretch/>
        </p:blipFill>
        <p:spPr>
          <a:xfrm>
            <a:off x="170900" y="430275"/>
            <a:ext cx="4586151" cy="4586151"/>
          </a:xfrm>
          <a:prstGeom prst="rect">
            <a:avLst/>
          </a:prstGeom>
          <a:noFill/>
          <a:ln>
            <a:noFill/>
          </a:ln>
        </p:spPr>
      </p:pic>
      <p:sp>
        <p:nvSpPr>
          <p:cNvPr id="876" name="Google Shape;876;p5"/>
          <p:cNvSpPr txBox="1"/>
          <p:nvPr/>
        </p:nvSpPr>
        <p:spPr>
          <a:xfrm>
            <a:off x="5317250" y="0"/>
            <a:ext cx="3258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chemeClr val="dk2"/>
                </a:solidFill>
                <a:latin typeface="Creepster"/>
                <a:ea typeface="Creepster"/>
                <a:cs typeface="Creepster"/>
                <a:sym typeface="Creepster"/>
              </a:rPr>
              <a:t>Track List</a:t>
            </a:r>
            <a:endParaRPr sz="3200" b="0" i="0" u="none" strike="noStrike" cap="none">
              <a:solidFill>
                <a:schemeClr val="dk2"/>
              </a:solidFill>
              <a:latin typeface="Creepster"/>
              <a:ea typeface="Creepster"/>
              <a:cs typeface="Creepster"/>
              <a:sym typeface="Creepste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6"/>
          <p:cNvSpPr txBox="1">
            <a:spLocks noGrp="1"/>
          </p:cNvSpPr>
          <p:nvPr>
            <p:ph type="body" idx="1"/>
          </p:nvPr>
        </p:nvSpPr>
        <p:spPr>
          <a:xfrm>
            <a:off x="4757050" y="812850"/>
            <a:ext cx="4195200" cy="4152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2"/>
              </a:buClr>
              <a:buSzPts val="2000"/>
              <a:buFont typeface="Pontano Sans"/>
              <a:buChar char="●"/>
            </a:pPr>
            <a:r>
              <a:rPr lang="en" sz="2000" b="1" u="sng">
                <a:solidFill>
                  <a:schemeClr val="hlink"/>
                </a:solidFill>
                <a:hlinkClick r:id="rId3"/>
              </a:rPr>
              <a:t>Ghostbuster-Ray Parker Jr</a:t>
            </a:r>
            <a:endParaRPr sz="2000" b="1"/>
          </a:p>
          <a:p>
            <a:pPr marL="914400" lvl="1" indent="-355600" algn="l" rtl="0">
              <a:lnSpc>
                <a:spcPct val="115000"/>
              </a:lnSpc>
              <a:spcBef>
                <a:spcPts val="0"/>
              </a:spcBef>
              <a:spcAft>
                <a:spcPts val="0"/>
              </a:spcAft>
              <a:buClr>
                <a:srgbClr val="FFFFFF"/>
              </a:buClr>
              <a:buSzPts val="2000"/>
              <a:buFont typeface="Arial"/>
              <a:buChar char="○"/>
            </a:pPr>
            <a:r>
              <a:rPr lang="en" sz="2000" b="1">
                <a:solidFill>
                  <a:srgbClr val="FFFFFF"/>
                </a:solidFill>
              </a:rPr>
              <a:t>Javi and his friends must defeat the monsters that are intending to destroy his fellow classmates and school before it’s too late!</a:t>
            </a:r>
            <a:endParaRPr sz="2000" b="1">
              <a:solidFill>
                <a:srgbClr val="FFFFFF"/>
              </a:solidFill>
            </a:endParaRPr>
          </a:p>
          <a:p>
            <a:pPr marL="457200" lvl="0" indent="-355600" algn="l" rtl="0">
              <a:lnSpc>
                <a:spcPct val="115000"/>
              </a:lnSpc>
              <a:spcBef>
                <a:spcPts val="0"/>
              </a:spcBef>
              <a:spcAft>
                <a:spcPts val="0"/>
              </a:spcAft>
              <a:buClr>
                <a:schemeClr val="dk2"/>
              </a:buClr>
              <a:buSzPts val="2000"/>
              <a:buFont typeface="Pontano Sans"/>
              <a:buChar char="●"/>
            </a:pPr>
            <a:r>
              <a:rPr lang="en" sz="2000" b="1" u="sng">
                <a:solidFill>
                  <a:schemeClr val="hlink"/>
                </a:solidFill>
                <a:hlinkClick r:id="rId4"/>
              </a:rPr>
              <a:t>Imagine-John Lennon</a:t>
            </a:r>
            <a:endParaRPr sz="2000" b="1"/>
          </a:p>
          <a:p>
            <a:pPr marL="914400" lvl="1" indent="-355600" algn="l" rtl="0">
              <a:lnSpc>
                <a:spcPct val="115000"/>
              </a:lnSpc>
              <a:spcBef>
                <a:spcPts val="0"/>
              </a:spcBef>
              <a:spcAft>
                <a:spcPts val="0"/>
              </a:spcAft>
              <a:buClr>
                <a:srgbClr val="FFFFFF"/>
              </a:buClr>
              <a:buSzPts val="2000"/>
              <a:buFont typeface="Arial"/>
              <a:buChar char="○"/>
            </a:pPr>
            <a:r>
              <a:rPr lang="en" sz="2000" b="1">
                <a:solidFill>
                  <a:srgbClr val="FFFFFF"/>
                </a:solidFill>
              </a:rPr>
              <a:t>Javi and his friends are fighting the evil that is trying to take over his school. Javi also accepts the monsters for who they truly are.</a:t>
            </a:r>
            <a:endParaRPr sz="2000" b="1">
              <a:solidFill>
                <a:srgbClr val="FFFFFF"/>
              </a:solidFill>
            </a:endParaRPr>
          </a:p>
          <a:p>
            <a:pPr marL="0" lvl="0" indent="0" algn="l" rtl="0">
              <a:lnSpc>
                <a:spcPct val="100000"/>
              </a:lnSpc>
              <a:spcBef>
                <a:spcPts val="0"/>
              </a:spcBef>
              <a:spcAft>
                <a:spcPts val="1200"/>
              </a:spcAft>
              <a:buSzPts val="1800"/>
              <a:buNone/>
            </a:pPr>
            <a:endParaRPr/>
          </a:p>
        </p:txBody>
      </p:sp>
      <p:pic>
        <p:nvPicPr>
          <p:cNvPr id="882" name="Google Shape;882;p6"/>
          <p:cNvPicPr preferRelativeResize="0"/>
          <p:nvPr/>
        </p:nvPicPr>
        <p:blipFill rotWithShape="1">
          <a:blip r:embed="rId5">
            <a:alphaModFix/>
          </a:blip>
          <a:srcRect/>
          <a:stretch/>
        </p:blipFill>
        <p:spPr>
          <a:xfrm>
            <a:off x="170900" y="430275"/>
            <a:ext cx="4586151" cy="4586151"/>
          </a:xfrm>
          <a:prstGeom prst="rect">
            <a:avLst/>
          </a:prstGeom>
          <a:noFill/>
          <a:ln>
            <a:noFill/>
          </a:ln>
        </p:spPr>
      </p:pic>
      <p:sp>
        <p:nvSpPr>
          <p:cNvPr id="883" name="Google Shape;883;p6"/>
          <p:cNvSpPr txBox="1"/>
          <p:nvPr/>
        </p:nvSpPr>
        <p:spPr>
          <a:xfrm>
            <a:off x="5463400" y="135750"/>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chemeClr val="dk2"/>
                </a:solidFill>
                <a:latin typeface="Creepster"/>
                <a:ea typeface="Creepster"/>
                <a:cs typeface="Creepster"/>
                <a:sym typeface="Creepster"/>
              </a:rPr>
              <a:t>Track List</a:t>
            </a:r>
            <a:endParaRPr sz="3200" b="0" i="0" u="none" strike="noStrike" cap="none">
              <a:solidFill>
                <a:schemeClr val="dk2"/>
              </a:solidFill>
              <a:latin typeface="Creepster"/>
              <a:ea typeface="Creepster"/>
              <a:cs typeface="Creepster"/>
              <a:sym typeface="Creeps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7"/>
          <p:cNvSpPr txBox="1">
            <a:spLocks noGrp="1"/>
          </p:cNvSpPr>
          <p:nvPr>
            <p:ph type="body" idx="1"/>
          </p:nvPr>
        </p:nvSpPr>
        <p:spPr>
          <a:xfrm>
            <a:off x="4757050" y="920650"/>
            <a:ext cx="4308600" cy="4095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2"/>
              </a:buClr>
              <a:buSzPts val="2000"/>
              <a:buFont typeface="Pontano Sans"/>
              <a:buChar char="●"/>
            </a:pPr>
            <a:r>
              <a:rPr lang="en" sz="2000" b="1" u="sng">
                <a:solidFill>
                  <a:schemeClr val="hlink"/>
                </a:solidFill>
                <a:hlinkClick r:id="rId3"/>
              </a:rPr>
              <a:t>Born this Way-Lady Gaga</a:t>
            </a:r>
            <a:endParaRPr sz="2000" b="1"/>
          </a:p>
          <a:p>
            <a:pPr marL="914400" lvl="1" indent="-355600" algn="l" rtl="0">
              <a:lnSpc>
                <a:spcPct val="115000"/>
              </a:lnSpc>
              <a:spcBef>
                <a:spcPts val="0"/>
              </a:spcBef>
              <a:spcAft>
                <a:spcPts val="0"/>
              </a:spcAft>
              <a:buClr>
                <a:schemeClr val="dk2"/>
              </a:buClr>
              <a:buSzPts val="2000"/>
              <a:buFont typeface="Arial"/>
              <a:buChar char="○"/>
            </a:pPr>
            <a:r>
              <a:rPr lang="en" sz="2000" b="1"/>
              <a:t>Javi finally accepts himself for who he is. He realizes that he is not just average. He understands that his friends and monsters are all unique and just born this way. </a:t>
            </a:r>
            <a:endParaRPr b="1"/>
          </a:p>
          <a:p>
            <a:pPr marL="457200" lvl="0" indent="-361950" algn="l" rtl="0">
              <a:lnSpc>
                <a:spcPct val="115000"/>
              </a:lnSpc>
              <a:spcBef>
                <a:spcPts val="0"/>
              </a:spcBef>
              <a:spcAft>
                <a:spcPts val="0"/>
              </a:spcAft>
              <a:buClr>
                <a:schemeClr val="dk2"/>
              </a:buClr>
              <a:buSzPts val="2100"/>
              <a:buFont typeface="Pontano Sans"/>
              <a:buChar char="●"/>
            </a:pPr>
            <a:r>
              <a:rPr lang="en" sz="2100" b="1" u="sng">
                <a:solidFill>
                  <a:schemeClr val="hlink"/>
                </a:solidFill>
                <a:hlinkClick r:id="rId4"/>
              </a:rPr>
              <a:t>We are the Champions-Queen</a:t>
            </a:r>
            <a:endParaRPr sz="2100" b="1"/>
          </a:p>
          <a:p>
            <a:pPr marL="914400" lvl="1" indent="-361950" algn="l" rtl="0">
              <a:lnSpc>
                <a:spcPct val="115000"/>
              </a:lnSpc>
              <a:spcBef>
                <a:spcPts val="0"/>
              </a:spcBef>
              <a:spcAft>
                <a:spcPts val="0"/>
              </a:spcAft>
              <a:buClr>
                <a:srgbClr val="FFFFFF"/>
              </a:buClr>
              <a:buSzPts val="2100"/>
              <a:buFont typeface="Arial"/>
              <a:buChar char="○"/>
            </a:pPr>
            <a:r>
              <a:rPr lang="en" sz="2100" b="1"/>
              <a:t>Javi and his gang finally beat Dr. D. They are the champions. </a:t>
            </a:r>
            <a:endParaRPr sz="2100" b="1"/>
          </a:p>
          <a:p>
            <a:pPr marL="0" lvl="0" indent="0" algn="l" rtl="0">
              <a:lnSpc>
                <a:spcPct val="100000"/>
              </a:lnSpc>
              <a:spcBef>
                <a:spcPts val="0"/>
              </a:spcBef>
              <a:spcAft>
                <a:spcPts val="1200"/>
              </a:spcAft>
              <a:buSzPts val="1800"/>
              <a:buNone/>
            </a:pPr>
            <a:endParaRPr/>
          </a:p>
        </p:txBody>
      </p:sp>
      <p:pic>
        <p:nvPicPr>
          <p:cNvPr id="889" name="Google Shape;889;p7"/>
          <p:cNvPicPr preferRelativeResize="0"/>
          <p:nvPr/>
        </p:nvPicPr>
        <p:blipFill rotWithShape="1">
          <a:blip r:embed="rId5">
            <a:alphaModFix/>
          </a:blip>
          <a:srcRect/>
          <a:stretch/>
        </p:blipFill>
        <p:spPr>
          <a:xfrm>
            <a:off x="170900" y="430275"/>
            <a:ext cx="4586151" cy="4586151"/>
          </a:xfrm>
          <a:prstGeom prst="rect">
            <a:avLst/>
          </a:prstGeom>
          <a:noFill/>
          <a:ln>
            <a:noFill/>
          </a:ln>
        </p:spPr>
      </p:pic>
      <p:sp>
        <p:nvSpPr>
          <p:cNvPr id="890" name="Google Shape;890;p7"/>
          <p:cNvSpPr txBox="1"/>
          <p:nvPr/>
        </p:nvSpPr>
        <p:spPr>
          <a:xfrm>
            <a:off x="5411350" y="243550"/>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chemeClr val="dk2"/>
                </a:solidFill>
                <a:latin typeface="Creepster"/>
                <a:ea typeface="Creepster"/>
                <a:cs typeface="Creepster"/>
                <a:sym typeface="Creepster"/>
              </a:rPr>
              <a:t>Track List</a:t>
            </a:r>
            <a:endParaRPr sz="3200" b="0" i="0" u="none" strike="noStrike" cap="none">
              <a:solidFill>
                <a:schemeClr val="dk2"/>
              </a:solidFill>
              <a:latin typeface="Creepster"/>
              <a:ea typeface="Creepster"/>
              <a:cs typeface="Creepster"/>
              <a:sym typeface="Creeps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8"/>
          <p:cNvSpPr txBox="1">
            <a:spLocks noGrp="1"/>
          </p:cNvSpPr>
          <p:nvPr>
            <p:ph type="body" idx="1"/>
          </p:nvPr>
        </p:nvSpPr>
        <p:spPr>
          <a:xfrm>
            <a:off x="4757050" y="920650"/>
            <a:ext cx="4308600" cy="40959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chemeClr val="dk2"/>
              </a:buClr>
              <a:buSzPts val="2100"/>
              <a:buFont typeface="Pontano Sans"/>
              <a:buChar char="●"/>
            </a:pPr>
            <a:r>
              <a:rPr lang="en" sz="2100" b="1" u="sng">
                <a:solidFill>
                  <a:schemeClr val="hlink"/>
                </a:solidFill>
                <a:hlinkClick r:id="rId3"/>
              </a:rPr>
              <a:t>Don’t You (Forget About Me)-Simple Minds</a:t>
            </a:r>
            <a:endParaRPr sz="2100" b="1">
              <a:solidFill>
                <a:srgbClr val="000000"/>
              </a:solidFill>
            </a:endParaRPr>
          </a:p>
          <a:p>
            <a:pPr marL="914400" lvl="1" indent="-361950" algn="l" rtl="0">
              <a:lnSpc>
                <a:spcPct val="115000"/>
              </a:lnSpc>
              <a:spcBef>
                <a:spcPts val="0"/>
              </a:spcBef>
              <a:spcAft>
                <a:spcPts val="0"/>
              </a:spcAft>
              <a:buClr>
                <a:schemeClr val="dk2"/>
              </a:buClr>
              <a:buSzPts val="2100"/>
              <a:buFont typeface="Arial"/>
              <a:buChar char="○"/>
            </a:pPr>
            <a:r>
              <a:rPr lang="en" sz="2100" b="1"/>
              <a:t>We must not forget about what Javi and his gang did for the school. They saved their teachers, family and friends from Dr. D. Javi and his friends live on as the heroes for their school and protected their classmates!</a:t>
            </a:r>
            <a:endParaRPr sz="2100" b="1"/>
          </a:p>
          <a:p>
            <a:pPr marL="0" lvl="0" indent="0" algn="l" rtl="0">
              <a:lnSpc>
                <a:spcPct val="100000"/>
              </a:lnSpc>
              <a:spcBef>
                <a:spcPts val="0"/>
              </a:spcBef>
              <a:spcAft>
                <a:spcPts val="0"/>
              </a:spcAft>
              <a:buSzPts val="1800"/>
              <a:buNone/>
            </a:pPr>
            <a:endParaRPr/>
          </a:p>
          <a:p>
            <a:pPr marL="0" lvl="0" indent="0" algn="l" rtl="0">
              <a:lnSpc>
                <a:spcPct val="100000"/>
              </a:lnSpc>
              <a:spcBef>
                <a:spcPts val="1200"/>
              </a:spcBef>
              <a:spcAft>
                <a:spcPts val="0"/>
              </a:spcAft>
              <a:buSzPts val="1800"/>
              <a:buNone/>
            </a:pPr>
            <a:endParaRPr/>
          </a:p>
          <a:p>
            <a:pPr marL="457200" lvl="0" indent="-361950" algn="l" rtl="0">
              <a:lnSpc>
                <a:spcPct val="115000"/>
              </a:lnSpc>
              <a:spcBef>
                <a:spcPts val="1200"/>
              </a:spcBef>
              <a:spcAft>
                <a:spcPts val="0"/>
              </a:spcAft>
              <a:buClr>
                <a:srgbClr val="000000"/>
              </a:buClr>
              <a:buSzPts val="2100"/>
              <a:buFont typeface="Arial"/>
              <a:buChar char="●"/>
            </a:pPr>
            <a:endParaRPr sz="2100"/>
          </a:p>
          <a:p>
            <a:pPr marL="0" lvl="0" indent="0" algn="l" rtl="0">
              <a:lnSpc>
                <a:spcPct val="100000"/>
              </a:lnSpc>
              <a:spcBef>
                <a:spcPts val="0"/>
              </a:spcBef>
              <a:spcAft>
                <a:spcPts val="1200"/>
              </a:spcAft>
              <a:buSzPts val="1800"/>
              <a:buNone/>
            </a:pPr>
            <a:endParaRPr/>
          </a:p>
        </p:txBody>
      </p:sp>
      <p:pic>
        <p:nvPicPr>
          <p:cNvPr id="896" name="Google Shape;896;p8"/>
          <p:cNvPicPr preferRelativeResize="0"/>
          <p:nvPr/>
        </p:nvPicPr>
        <p:blipFill rotWithShape="1">
          <a:blip r:embed="rId4">
            <a:alphaModFix/>
          </a:blip>
          <a:srcRect/>
          <a:stretch/>
        </p:blipFill>
        <p:spPr>
          <a:xfrm>
            <a:off x="170900" y="430275"/>
            <a:ext cx="4586151" cy="4586151"/>
          </a:xfrm>
          <a:prstGeom prst="rect">
            <a:avLst/>
          </a:prstGeom>
          <a:noFill/>
          <a:ln>
            <a:noFill/>
          </a:ln>
        </p:spPr>
      </p:pic>
      <p:sp>
        <p:nvSpPr>
          <p:cNvPr id="897" name="Google Shape;897;p8"/>
          <p:cNvSpPr txBox="1"/>
          <p:nvPr/>
        </p:nvSpPr>
        <p:spPr>
          <a:xfrm>
            <a:off x="5411350" y="243550"/>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chemeClr val="dk2"/>
                </a:solidFill>
                <a:latin typeface="Creepster"/>
                <a:ea typeface="Creepster"/>
                <a:cs typeface="Creepster"/>
                <a:sym typeface="Creepster"/>
              </a:rPr>
              <a:t>Track List</a:t>
            </a:r>
            <a:endParaRPr sz="3200" b="0" i="0" u="none" strike="noStrike" cap="none">
              <a:solidFill>
                <a:schemeClr val="dk2"/>
              </a:solidFill>
              <a:latin typeface="Creepster"/>
              <a:ea typeface="Creepster"/>
              <a:cs typeface="Creepster"/>
              <a:sym typeface="Creepster"/>
            </a:endParaRPr>
          </a:p>
        </p:txBody>
      </p:sp>
    </p:spTree>
  </p:cSld>
  <p:clrMapOvr>
    <a:masterClrMapping/>
  </p:clrMapOvr>
</p:sld>
</file>

<file path=ppt/theme/theme1.xml><?xml version="1.0" encoding="utf-8"?>
<a:theme xmlns:a="http://schemas.openxmlformats.org/drawingml/2006/main" name="Halloween by Slidesgo">
  <a:themeElements>
    <a:clrScheme name="Simple Light">
      <a:dk1>
        <a:srgbClr val="262877"/>
      </a:dk1>
      <a:lt1>
        <a:srgbClr val="F16925"/>
      </a:lt1>
      <a:dk2>
        <a:srgbClr val="FFFFFF"/>
      </a:dk2>
      <a:lt2>
        <a:srgbClr val="0C0A1C"/>
      </a:lt2>
      <a:accent1>
        <a:srgbClr val="ABB2FC"/>
      </a:accent1>
      <a:accent2>
        <a:srgbClr val="00BC9A"/>
      </a:accent2>
      <a:accent3>
        <a:srgbClr val="F48C42"/>
      </a:accent3>
      <a:accent4>
        <a:srgbClr val="AD4816"/>
      </a:accent4>
      <a:accent5>
        <a:srgbClr val="262877"/>
      </a:accent5>
      <a:accent6>
        <a:srgbClr val="F1692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435</Words>
  <Application>Microsoft Office PowerPoint</Application>
  <PresentationFormat>On-screen Show (16:9)</PresentationFormat>
  <Paragraphs>37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Fira Sans Extra Condensed Medium</vt:lpstr>
      <vt:lpstr>Pontano Sans</vt:lpstr>
      <vt:lpstr>Creepster</vt:lpstr>
      <vt:lpstr>Arial</vt:lpstr>
      <vt:lpstr>Nunito Light</vt:lpstr>
      <vt:lpstr>Halloween by Slidesgo</vt:lpstr>
      <vt:lpstr>Soundtrack Time Villians: Monster Problems By: Victor Piñeiro</vt:lpstr>
      <vt:lpstr>A story through songs </vt:lpstr>
      <vt:lpstr>PowerPoint Presentation</vt:lpstr>
      <vt:lpstr>PowerPoint Presentation</vt:lpstr>
      <vt:lpstr>Track List (continued)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Soundtrack Time Villians: Monster Problems By: Victor Piñeiro</dc:title>
  <dc:creator>Bridget Monroe Dalton</dc:creator>
  <cp:lastModifiedBy>Bridget Monroe Dalton</cp:lastModifiedBy>
  <cp:revision>1</cp:revision>
  <dcterms:modified xsi:type="dcterms:W3CDTF">2022-10-13T20:09:07Z</dcterms:modified>
</cp:coreProperties>
</file>