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7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72DEA-05A8-C640-9534-086DE77B4140}" v="221" dt="2025-01-15T18:24:08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94422"/>
  </p:normalViewPr>
  <p:slideViewPr>
    <p:cSldViewPr snapToGrid="0" snapToObjects="1">
      <p:cViewPr varScale="1">
        <p:scale>
          <a:sx n="107" d="100"/>
          <a:sy n="107" d="100"/>
        </p:scale>
        <p:origin x="115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Wiese" userId="ec9bb26d-be63-4e31-81cd-b8aca3542730" providerId="ADAL" clId="{92872DEA-05A8-C640-9534-086DE77B4140}"/>
    <pc:docChg chg="undo custSel addSld delSld modSld modMainMaster">
      <pc:chgData name="Michelle Wiese" userId="ec9bb26d-be63-4e31-81cd-b8aca3542730" providerId="ADAL" clId="{92872DEA-05A8-C640-9534-086DE77B4140}" dt="2025-01-15T20:06:12.422" v="1035" actId="20577"/>
      <pc:docMkLst>
        <pc:docMk/>
      </pc:docMkLst>
      <pc:sldChg chg="addSp delSp modSp mod setBg">
        <pc:chgData name="Michelle Wiese" userId="ec9bb26d-be63-4e31-81cd-b8aca3542730" providerId="ADAL" clId="{92872DEA-05A8-C640-9534-086DE77B4140}" dt="2025-01-15T18:24:08.433" v="978"/>
        <pc:sldMkLst>
          <pc:docMk/>
          <pc:sldMk cId="76914611" sldId="256"/>
        </pc:sldMkLst>
        <pc:spChg chg="mod">
          <ac:chgData name="Michelle Wiese" userId="ec9bb26d-be63-4e31-81cd-b8aca3542730" providerId="ADAL" clId="{92872DEA-05A8-C640-9534-086DE77B4140}" dt="2025-01-15T15:56:39.466" v="103" actId="1076"/>
          <ac:spMkLst>
            <pc:docMk/>
            <pc:sldMk cId="76914611" sldId="256"/>
            <ac:spMk id="6" creationId="{00000000-0000-0000-0000-000000000000}"/>
          </ac:spMkLst>
        </pc:spChg>
        <pc:picChg chg="add del mod">
          <ac:chgData name="Michelle Wiese" userId="ec9bb26d-be63-4e31-81cd-b8aca3542730" providerId="ADAL" clId="{92872DEA-05A8-C640-9534-086DE77B4140}" dt="2025-01-15T17:00:31.887" v="771" actId="478"/>
          <ac:picMkLst>
            <pc:docMk/>
            <pc:sldMk cId="76914611" sldId="256"/>
            <ac:picMk id="3" creationId="{54D5C3D2-BC32-D870-87CA-C09673C1AF1F}"/>
          </ac:picMkLst>
        </pc:picChg>
        <pc:picChg chg="mod modCrop">
          <ac:chgData name="Michelle Wiese" userId="ec9bb26d-be63-4e31-81cd-b8aca3542730" providerId="ADAL" clId="{92872DEA-05A8-C640-9534-086DE77B4140}" dt="2025-01-15T18:24:08.433" v="978"/>
          <ac:picMkLst>
            <pc:docMk/>
            <pc:sldMk cId="76914611" sldId="256"/>
            <ac:picMk id="4" creationId="{00000000-0000-0000-0000-000000000000}"/>
          </ac:picMkLst>
        </pc:picChg>
      </pc:sldChg>
      <pc:sldChg chg="addSp delSp modSp mod setBg">
        <pc:chgData name="Michelle Wiese" userId="ec9bb26d-be63-4e31-81cd-b8aca3542730" providerId="ADAL" clId="{92872DEA-05A8-C640-9534-086DE77B4140}" dt="2025-01-15T20:06:12.422" v="1035" actId="20577"/>
        <pc:sldMkLst>
          <pc:docMk/>
          <pc:sldMk cId="1562015931" sldId="257"/>
        </pc:sldMkLst>
        <pc:spChg chg="add mod">
          <ac:chgData name="Michelle Wiese" userId="ec9bb26d-be63-4e31-81cd-b8aca3542730" providerId="ADAL" clId="{92872DEA-05A8-C640-9534-086DE77B4140}" dt="2025-01-15T16:58:56.196" v="757" actId="171"/>
          <ac:spMkLst>
            <pc:docMk/>
            <pc:sldMk cId="1562015931" sldId="257"/>
            <ac:spMk id="3" creationId="{D5037D94-68AB-4537-7683-E6117F98937D}"/>
          </ac:spMkLst>
        </pc:spChg>
        <pc:spChg chg="mod">
          <ac:chgData name="Michelle Wiese" userId="ec9bb26d-be63-4e31-81cd-b8aca3542730" providerId="ADAL" clId="{92872DEA-05A8-C640-9534-086DE77B4140}" dt="2025-01-15T20:06:12.422" v="1035" actId="20577"/>
          <ac:spMkLst>
            <pc:docMk/>
            <pc:sldMk cId="1562015931" sldId="257"/>
            <ac:spMk id="8" creationId="{00000000-0000-0000-0000-000000000000}"/>
          </ac:spMkLst>
        </pc:spChg>
        <pc:picChg chg="add del mod">
          <ac:chgData name="Michelle Wiese" userId="ec9bb26d-be63-4e31-81cd-b8aca3542730" providerId="ADAL" clId="{92872DEA-05A8-C640-9534-086DE77B4140}" dt="2025-01-15T18:03:46.653" v="790" actId="478"/>
          <ac:picMkLst>
            <pc:docMk/>
            <pc:sldMk cId="1562015931" sldId="257"/>
            <ac:picMk id="2" creationId="{2FB58EA9-7B79-7541-8F83-1E09FF5EC073}"/>
          </ac:picMkLst>
        </pc:picChg>
      </pc:sldChg>
      <pc:sldChg chg="setBg">
        <pc:chgData name="Michelle Wiese" userId="ec9bb26d-be63-4e31-81cd-b8aca3542730" providerId="ADAL" clId="{92872DEA-05A8-C640-9534-086DE77B4140}" dt="2025-01-15T16:54:07.901" v="748"/>
        <pc:sldMkLst>
          <pc:docMk/>
          <pc:sldMk cId="1691851184" sldId="258"/>
        </pc:sldMkLst>
      </pc:sldChg>
      <pc:sldChg chg="setBg">
        <pc:chgData name="Michelle Wiese" userId="ec9bb26d-be63-4e31-81cd-b8aca3542730" providerId="ADAL" clId="{92872DEA-05A8-C640-9534-086DE77B4140}" dt="2025-01-15T16:54:07.901" v="748"/>
        <pc:sldMkLst>
          <pc:docMk/>
          <pc:sldMk cId="1381484713" sldId="259"/>
        </pc:sldMkLst>
      </pc:sldChg>
      <pc:sldChg chg="setBg">
        <pc:chgData name="Michelle Wiese" userId="ec9bb26d-be63-4e31-81cd-b8aca3542730" providerId="ADAL" clId="{92872DEA-05A8-C640-9534-086DE77B4140}" dt="2025-01-15T16:54:07.901" v="748"/>
        <pc:sldMkLst>
          <pc:docMk/>
          <pc:sldMk cId="154948372" sldId="260"/>
        </pc:sldMkLst>
      </pc:sldChg>
      <pc:sldChg chg="setBg">
        <pc:chgData name="Michelle Wiese" userId="ec9bb26d-be63-4e31-81cd-b8aca3542730" providerId="ADAL" clId="{92872DEA-05A8-C640-9534-086DE77B4140}" dt="2025-01-15T16:54:07.901" v="748"/>
        <pc:sldMkLst>
          <pc:docMk/>
          <pc:sldMk cId="340561736" sldId="261"/>
        </pc:sldMkLst>
      </pc:sldChg>
      <pc:sldChg chg="addSp delSp modSp add mod setBg">
        <pc:chgData name="Michelle Wiese" userId="ec9bb26d-be63-4e31-81cd-b8aca3542730" providerId="ADAL" clId="{92872DEA-05A8-C640-9534-086DE77B4140}" dt="2025-01-15T18:03:57.921" v="791" actId="478"/>
        <pc:sldMkLst>
          <pc:docMk/>
          <pc:sldMk cId="657260947" sldId="262"/>
        </pc:sldMkLst>
        <pc:spChg chg="add del mod">
          <ac:chgData name="Michelle Wiese" userId="ec9bb26d-be63-4e31-81cd-b8aca3542730" providerId="ADAL" clId="{92872DEA-05A8-C640-9534-086DE77B4140}" dt="2025-01-15T16:53:16.766" v="743"/>
          <ac:spMkLst>
            <pc:docMk/>
            <pc:sldMk cId="657260947" sldId="262"/>
            <ac:spMk id="2" creationId="{5FF9415D-A0A7-F8D0-D92F-6C59A91E7878}"/>
          </ac:spMkLst>
        </pc:spChg>
        <pc:spChg chg="add del mod">
          <ac:chgData name="Michelle Wiese" userId="ec9bb26d-be63-4e31-81cd-b8aca3542730" providerId="ADAL" clId="{92872DEA-05A8-C640-9534-086DE77B4140}" dt="2025-01-15T16:53:17.242" v="745"/>
          <ac:spMkLst>
            <pc:docMk/>
            <pc:sldMk cId="657260947" sldId="262"/>
            <ac:spMk id="7" creationId="{AD5961CA-04BD-B497-ADB5-2925B4B3F1D3}"/>
          </ac:spMkLst>
        </pc:spChg>
        <pc:picChg chg="del">
          <ac:chgData name="Michelle Wiese" userId="ec9bb26d-be63-4e31-81cd-b8aca3542730" providerId="ADAL" clId="{92872DEA-05A8-C640-9534-086DE77B4140}" dt="2025-01-15T18:03:57.921" v="791" actId="478"/>
          <ac:picMkLst>
            <pc:docMk/>
            <pc:sldMk cId="657260947" sldId="262"/>
            <ac:picMk id="3" creationId="{AE7462ED-A9AD-CDDE-E07A-EB1306E1E82A}"/>
          </ac:picMkLst>
        </pc:picChg>
        <pc:picChg chg="mod">
          <ac:chgData name="Michelle Wiese" userId="ec9bb26d-be63-4e31-81cd-b8aca3542730" providerId="ADAL" clId="{92872DEA-05A8-C640-9534-086DE77B4140}" dt="2025-01-15T16:53:47.316" v="747" actId="1076"/>
          <ac:picMkLst>
            <pc:docMk/>
            <pc:sldMk cId="657260947" sldId="262"/>
            <ac:picMk id="4" creationId="{CED10720-E1F3-D62B-F693-80BA05A30E4C}"/>
          </ac:picMkLst>
        </pc:picChg>
      </pc:sldChg>
      <pc:sldChg chg="addSp delSp modSp add del mod setBg">
        <pc:chgData name="Michelle Wiese" userId="ec9bb26d-be63-4e31-81cd-b8aca3542730" providerId="ADAL" clId="{92872DEA-05A8-C640-9534-086DE77B4140}" dt="2025-01-15T20:05:31.224" v="979" actId="2696"/>
        <pc:sldMkLst>
          <pc:docMk/>
          <pc:sldMk cId="1479646232" sldId="263"/>
        </pc:sldMkLst>
        <pc:spChg chg="add del mod">
          <ac:chgData name="Michelle Wiese" userId="ec9bb26d-be63-4e31-81cd-b8aca3542730" providerId="ADAL" clId="{92872DEA-05A8-C640-9534-086DE77B4140}" dt="2025-01-15T18:02:23.587" v="783"/>
          <ac:spMkLst>
            <pc:docMk/>
            <pc:sldMk cId="1479646232" sldId="263"/>
            <ac:spMk id="3" creationId="{5F1F10CC-701A-E5A4-7A2C-B34D669D625E}"/>
          </ac:spMkLst>
        </pc:spChg>
        <pc:spChg chg="del mod">
          <ac:chgData name="Michelle Wiese" userId="ec9bb26d-be63-4e31-81cd-b8aca3542730" providerId="ADAL" clId="{92872DEA-05A8-C640-9534-086DE77B4140}" dt="2025-01-15T16:59:42.903" v="770" actId="478"/>
          <ac:spMkLst>
            <pc:docMk/>
            <pc:sldMk cId="1479646232" sldId="263"/>
            <ac:spMk id="4" creationId="{8D7BA7B8-DEF4-9D30-32B9-AE87D8593345}"/>
          </ac:spMkLst>
        </pc:spChg>
        <pc:spChg chg="del">
          <ac:chgData name="Michelle Wiese" userId="ec9bb26d-be63-4e31-81cd-b8aca3542730" providerId="ADAL" clId="{92872DEA-05A8-C640-9534-086DE77B4140}" dt="2025-01-15T16:59:21.671" v="759" actId="478"/>
          <ac:spMkLst>
            <pc:docMk/>
            <pc:sldMk cId="1479646232" sldId="263"/>
            <ac:spMk id="7" creationId="{A98B6FF9-D230-0A9C-4908-430CF3A8557B}"/>
          </ac:spMkLst>
        </pc:spChg>
        <pc:spChg chg="del">
          <ac:chgData name="Michelle Wiese" userId="ec9bb26d-be63-4e31-81cd-b8aca3542730" providerId="ADAL" clId="{92872DEA-05A8-C640-9534-086DE77B4140}" dt="2025-01-15T16:59:24.132" v="760" actId="478"/>
          <ac:spMkLst>
            <pc:docMk/>
            <pc:sldMk cId="1479646232" sldId="263"/>
            <ac:spMk id="8" creationId="{DED1AEDE-75B2-795D-16D8-3AA86079AD6D}"/>
          </ac:spMkLst>
        </pc:spChg>
        <pc:picChg chg="add del mod">
          <ac:chgData name="Michelle Wiese" userId="ec9bb26d-be63-4e31-81cd-b8aca3542730" providerId="ADAL" clId="{92872DEA-05A8-C640-9534-086DE77B4140}" dt="2025-01-15T18:02:19.147" v="780" actId="478"/>
          <ac:picMkLst>
            <pc:docMk/>
            <pc:sldMk cId="1479646232" sldId="263"/>
            <ac:picMk id="2" creationId="{1843A489-3339-A3DC-B73B-179EB506FB0F}"/>
          </ac:picMkLst>
        </pc:picChg>
      </pc:sldChg>
      <pc:sldMasterChg chg="setBg modSldLayout">
        <pc:chgData name="Michelle Wiese" userId="ec9bb26d-be63-4e31-81cd-b8aca3542730" providerId="ADAL" clId="{92872DEA-05A8-C640-9534-086DE77B4140}" dt="2025-01-15T18:03:36.275" v="789"/>
        <pc:sldMasterMkLst>
          <pc:docMk/>
          <pc:sldMasterMk cId="1233805520" sldId="2147483648"/>
        </pc:sldMasterMkLst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467279208" sldId="2147483649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213951777" sldId="2147483650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999890961" sldId="2147483651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1107843752" sldId="2147483652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846720374" sldId="2147483653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1602680796" sldId="2147483654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368754051" sldId="2147483655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11529915" sldId="2147483656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509753175" sldId="2147483657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1109344342" sldId="2147483658"/>
          </pc:sldLayoutMkLst>
        </pc:sldLayoutChg>
        <pc:sldLayoutChg chg="setBg">
          <pc:chgData name="Michelle Wiese" userId="ec9bb26d-be63-4e31-81cd-b8aca3542730" providerId="ADAL" clId="{92872DEA-05A8-C640-9534-086DE77B4140}" dt="2025-01-15T18:03:36.275" v="789"/>
          <pc:sldLayoutMkLst>
            <pc:docMk/>
            <pc:sldMasterMk cId="1233805520" sldId="2147483648"/>
            <pc:sldLayoutMk cId="29733274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88AAE-C86C-1E44-B69A-7594543F44FA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E8EB3-C288-DB4A-B5B6-ACB5C15BF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</a:extLst>
          </a:blip>
          <a:srcRect l="9994" t="16907" b="4644"/>
          <a:stretch/>
        </p:blipFill>
        <p:spPr>
          <a:xfrm>
            <a:off x="0" y="0"/>
            <a:ext cx="12192000" cy="5967046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72472" y="4327109"/>
            <a:ext cx="8085991" cy="88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Presenter name</a:t>
            </a:r>
          </a:p>
          <a:p>
            <a:pPr>
              <a:defRPr/>
            </a:pP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University of Colorado Boulder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92" y="2659559"/>
            <a:ext cx="11336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Title: </a:t>
            </a:r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Name Goes Here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8F0927-E0FB-C709-A8E8-CECCFA59A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10720-E1F3-D62B-F693-80BA05A30E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6474" b="6474"/>
          <a:stretch/>
        </p:blipFill>
        <p:spPr>
          <a:xfrm>
            <a:off x="0" y="0"/>
            <a:ext cx="12192000" cy="596704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AE743-801F-2858-80C5-440E5D4F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72" y="4327109"/>
            <a:ext cx="8085991" cy="88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Presenter name</a:t>
            </a:r>
          </a:p>
          <a:p>
            <a:pPr>
              <a:defRPr/>
            </a:pP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University of Colorado Boulder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1E0C7-6A35-C1EA-D35F-4D4C5ABB2D52}"/>
              </a:ext>
            </a:extLst>
          </p:cNvPr>
          <p:cNvSpPr txBox="1"/>
          <p:nvPr/>
        </p:nvSpPr>
        <p:spPr>
          <a:xfrm>
            <a:off x="427892" y="2659559"/>
            <a:ext cx="11336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Title: </a:t>
            </a:r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Name Goes Here</a:t>
            </a:r>
          </a:p>
        </p:txBody>
      </p:sp>
    </p:spTree>
    <p:extLst>
      <p:ext uri="{BB962C8B-B14F-4D97-AF65-F5344CB8AC3E}">
        <p14:creationId xmlns:p14="http://schemas.microsoft.com/office/powerpoint/2010/main" val="65726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37D94-68AB-4537-7683-E6117F9893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180" y="406073"/>
            <a:ext cx="11559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927225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874" y="1383408"/>
            <a:ext cx="10626410" cy="17851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1: Use the font Arial</a:t>
            </a:r>
          </a:p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2: Don’t go bullet crazy </a:t>
            </a:r>
            <a:r>
              <a:rPr lang="mr-IN" sz="20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speak to your audience, don’t make them read a lot</a:t>
            </a:r>
          </a:p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3: Keep it simple – consider imagery to support 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your content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SzPct val="80000"/>
              <a:buFont typeface="Arial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230" y="442649"/>
            <a:ext cx="6055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Title (image right)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190" y="1364943"/>
            <a:ext cx="72808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Lead text here</a:t>
            </a:r>
            <a:r>
              <a:rPr lang="mr-IN" sz="2000" b="1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b="1" dirty="0">
              <a:solidFill>
                <a:schemeClr val="accent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000" b="1" dirty="0">
              <a:solidFill>
                <a:schemeClr val="accent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1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2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3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000" y="0"/>
            <a:ext cx="4191000" cy="5943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16692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180" y="406073"/>
            <a:ext cx="11559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874" y="1383408"/>
            <a:ext cx="10626410" cy="2400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Bullet 1</a:t>
            </a:r>
          </a:p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Bullet 2</a:t>
            </a:r>
          </a:p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Bullet 3</a:t>
            </a:r>
          </a:p>
          <a:p>
            <a:pPr marL="342900" indent="-342900">
              <a:lnSpc>
                <a:spcPct val="150000"/>
              </a:lnSpc>
              <a:buSzPct val="80000"/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16692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5189" y="1686670"/>
            <a:ext cx="7717536" cy="42816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16200" y="1681809"/>
            <a:ext cx="4487675" cy="20898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16200" y="3801979"/>
            <a:ext cx="4487675" cy="21614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7676" y="441016"/>
            <a:ext cx="1155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Title here w/ images</a:t>
            </a:r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86862" y="442649"/>
            <a:ext cx="867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Title (image left)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8301" y="1444191"/>
            <a:ext cx="74878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Lead text here</a:t>
            </a:r>
            <a:r>
              <a:rPr lang="mr-IN" sz="2400" b="1" dirty="0">
                <a:solidFill>
                  <a:srgbClr val="CFB87C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400" b="1" dirty="0">
              <a:solidFill>
                <a:srgbClr val="CFB87C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solidFill>
                <a:schemeClr val="accent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SzPct val="85000"/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1</a:t>
            </a:r>
          </a:p>
          <a:p>
            <a:pPr marL="342900" indent="-342900">
              <a:lnSpc>
                <a:spcPct val="150000"/>
              </a:lnSpc>
              <a:buSzPct val="85000"/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Bullet 2</a:t>
            </a:r>
          </a:p>
          <a:p>
            <a:endParaRPr lang="en-US" sz="2000" dirty="0">
              <a:solidFill>
                <a:schemeClr val="accent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224528" cy="5943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104</Words>
  <Application>Microsoft Macintosh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Wiese</dc:creator>
  <cp:lastModifiedBy>Michelle Wiese</cp:lastModifiedBy>
  <cp:revision>4</cp:revision>
  <dcterms:created xsi:type="dcterms:W3CDTF">2017-09-08T18:27:12Z</dcterms:created>
  <dcterms:modified xsi:type="dcterms:W3CDTF">2025-02-06T19:37:19Z</dcterms:modified>
</cp:coreProperties>
</file>