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61" r:id="rId3"/>
    <p:sldId id="256" r:id="rId4"/>
    <p:sldId id="258" r:id="rId5"/>
    <p:sldId id="257" r:id="rId6"/>
    <p:sldId id="25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26"/>
  </p:normalViewPr>
  <p:slideViewPr>
    <p:cSldViewPr snapToGrid="0">
      <p:cViewPr varScale="1">
        <p:scale>
          <a:sx n="121" d="100"/>
          <a:sy n="121" d="100"/>
        </p:scale>
        <p:origin x="7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59BF5-AA1C-0F7D-F248-89950E713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B0558D-521E-72BE-9A8F-BAE787303A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50D12-3052-A1EF-5B3B-8D011C41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02EC2-7E67-FB43-9897-23C3FF4B2535}" type="datetimeFigureOut">
              <a:rPr lang="en-US" smtClean="0"/>
              <a:t>1/14/25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64E4E-3A13-0602-1679-673C25ED1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D31CD-DA72-7FBA-61C4-75668F70C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49CA4-AE09-2545-A0BA-7804F327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30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B2D90-0C83-08E4-E337-2FDBE5C17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A9B690-BF24-70C4-0C3D-E8A6438005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E83A3-A1AB-3687-AE43-3F39C96F3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02EC2-7E67-FB43-9897-23C3FF4B2535}" type="datetimeFigureOut">
              <a:rPr lang="en-US" smtClean="0"/>
              <a:t>1/14/25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7A9BB-511E-EC7F-BACC-1C85A83D4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A3A1B-C1BB-CBB7-6693-782A65957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49CA4-AE09-2545-A0BA-7804F327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25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08236B-7FA5-0114-E7FD-8D9135D145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20FAD8-13AC-8585-D683-932637AC78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E3B1D-FC98-6519-3C21-300CE0C7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02EC2-7E67-FB43-9897-23C3FF4B2535}" type="datetimeFigureOut">
              <a:rPr lang="en-US" smtClean="0"/>
              <a:t>1/14/25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1D462-0166-A126-5B4C-35B1475F9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E4442-DD47-BB7B-F2B9-04C6013ED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49CA4-AE09-2545-A0BA-7804F327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16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C3BE0-AA86-D585-6574-CC40FDD77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8FAC5-5033-7410-DCFF-B1C0E7370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0778C-BAD5-A588-268D-6DC960609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02EC2-7E67-FB43-9897-23C3FF4B2535}" type="datetimeFigureOut">
              <a:rPr lang="en-US" smtClean="0"/>
              <a:t>1/14/25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585D3-DA19-B333-5574-045752207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6A384-8B44-AD40-D023-4513EF7AC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49CA4-AE09-2545-A0BA-7804F327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436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825FB-BE34-5855-6E90-AEDC52217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662BC2-5E99-16D8-892E-3EDC86685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58845-9EFA-C29F-770F-9D1E17390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02EC2-7E67-FB43-9897-23C3FF4B2535}" type="datetimeFigureOut">
              <a:rPr lang="en-US" smtClean="0"/>
              <a:t>1/14/25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C728E-6350-8ACE-81A6-B683D552E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56D0C-78F5-FD20-B581-BEBB72221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49CA4-AE09-2545-A0BA-7804F327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04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2A9C7-F09B-C825-482D-B746168E6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DC0C7-02DE-B2EE-8CEF-80828DA3B7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6E2390-79E2-61ED-9215-C00E38A736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7E1D36-275A-8442-A05D-21F61D838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02EC2-7E67-FB43-9897-23C3FF4B2535}" type="datetimeFigureOut">
              <a:rPr lang="en-US" smtClean="0"/>
              <a:t>1/14/25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2B599-CE76-8C58-B1DF-A8675B020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A0664F-9B39-310B-412E-4AAE1F7B4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49CA4-AE09-2545-A0BA-7804F327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85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4EB5B-363C-98A5-5910-CD58EDBA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7C78CD-2249-D302-686E-B6F888522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F149E7-070C-0971-A2B1-F0D465E84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599D3E-84AA-DA6A-A744-812163F977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EDB3F1-D012-E44F-F81D-C7C3BAD517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582A43-00F1-B51A-5141-4B803CA4F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02EC2-7E67-FB43-9897-23C3FF4B2535}" type="datetimeFigureOut">
              <a:rPr lang="en-US" smtClean="0"/>
              <a:t>1/14/25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A983F7-F1A1-8521-D2A1-AD944A219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629377-40E8-6E7C-2FCC-7D1CE9EC6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49CA4-AE09-2545-A0BA-7804F327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35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9D5CA-021B-9B7D-A273-8A0CA13B9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3B630D-4CB2-3173-E409-048F0D15A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02EC2-7E67-FB43-9897-23C3FF4B2535}" type="datetimeFigureOut">
              <a:rPr lang="en-US" smtClean="0"/>
              <a:t>1/14/25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75ABF7-BE49-021D-D0E2-64159D16E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176F73-293C-08D9-5A9B-3D3AEF9FF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49CA4-AE09-2545-A0BA-7804F327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70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59BFFF-C760-DAD6-F601-8C9C83830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02EC2-7E67-FB43-9897-23C3FF4B2535}" type="datetimeFigureOut">
              <a:rPr lang="en-US" smtClean="0"/>
              <a:t>1/14/25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CB9E54-D845-965B-F746-8B408A559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1702E-B65C-13D0-3480-1D4247893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49CA4-AE09-2545-A0BA-7804F327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72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1DDB7-E69B-F8D4-4E0A-A648A55B8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DBC53-0165-3672-1820-7F4AC00D3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344072-05CD-9EEB-D2A5-9B6909E43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592A38-230F-532E-A203-70892E3D7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02EC2-7E67-FB43-9897-23C3FF4B2535}" type="datetimeFigureOut">
              <a:rPr lang="en-US" smtClean="0"/>
              <a:t>1/14/25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0BE42B-8E23-EB56-AA8D-40CECE313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BF681B-23F4-5CBF-6890-DDCA9B651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49CA4-AE09-2545-A0BA-7804F327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263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C18F3-55B1-7D48-7BA5-F870196BE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46A0CE-DE81-69F5-F4BA-04117951B1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04A0B-E990-3962-628B-B9555B1B95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D07B51-707A-275D-5255-A54BF2E0F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02EC2-7E67-FB43-9897-23C3FF4B2535}" type="datetimeFigureOut">
              <a:rPr lang="en-US" smtClean="0"/>
              <a:t>1/14/25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27B8C-C620-BC39-BF3D-E2CA3D34D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BD12B5-449D-92E1-76BF-5ABE76C7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49CA4-AE09-2545-A0BA-7804F327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6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C2215C-A923-064D-7739-1DF2EA510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5B78C2-02C8-14CA-5731-A2E072DF1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081CB-6F29-D043-48D5-62D4A242F7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902EC2-7E67-FB43-9897-23C3FF4B2535}" type="datetimeFigureOut">
              <a:rPr lang="en-US" smtClean="0"/>
              <a:t>1/14/25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A35B7-43AD-52F6-59FF-F84239A4EF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B3BC3-2737-42FA-08F3-B2A122C39E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549CA4-AE09-2545-A0BA-7804F327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10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CA62BE5-5E6F-564A-AF8F-3499201F6CB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88D92D-26AA-BC49-9EB7-DD760ECF00D3}"/>
              </a:ext>
            </a:extLst>
          </p:cNvPr>
          <p:cNvSpPr txBox="1"/>
          <p:nvPr/>
        </p:nvSpPr>
        <p:spPr>
          <a:xfrm>
            <a:off x="0" y="3683094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Date</a:t>
            </a:r>
          </a:p>
          <a:p>
            <a:pPr algn="ctr"/>
            <a:r>
              <a:rPr lang="en-US" sz="4000" dirty="0">
                <a:solidFill>
                  <a:schemeClr val="bg2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Time, Location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486DDE-341A-5541-AFC0-30CF8E1A33B5}"/>
              </a:ext>
            </a:extLst>
          </p:cNvPr>
          <p:cNvSpPr txBox="1"/>
          <p:nvPr/>
        </p:nvSpPr>
        <p:spPr>
          <a:xfrm>
            <a:off x="0" y="663650"/>
            <a:ext cx="121920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5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Title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EEE804-B03F-9C4A-BB93-C28DE283A2D0}"/>
              </a:ext>
            </a:extLst>
          </p:cNvPr>
          <p:cNvSpPr txBox="1"/>
          <p:nvPr/>
        </p:nvSpPr>
        <p:spPr>
          <a:xfrm>
            <a:off x="0" y="2699485"/>
            <a:ext cx="1219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rgbClr val="D1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Text, text, text, text, text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E3EC5F-D2DD-1B72-CF96-1EBBE6477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179" y="6050216"/>
            <a:ext cx="4566964" cy="50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04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3905F-DE9D-4CB4-B086-0A8BFC4B1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476AC8-1522-911E-DD7B-EC13FA78A599}"/>
              </a:ext>
            </a:extLst>
          </p:cNvPr>
          <p:cNvSpPr/>
          <p:nvPr/>
        </p:nvSpPr>
        <p:spPr>
          <a:xfrm>
            <a:off x="4698125" y="0"/>
            <a:ext cx="749387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34F447-A14C-AD4C-2933-955BE1CD05B3}"/>
              </a:ext>
            </a:extLst>
          </p:cNvPr>
          <p:cNvSpPr txBox="1"/>
          <p:nvPr/>
        </p:nvSpPr>
        <p:spPr>
          <a:xfrm>
            <a:off x="5118538" y="3645709"/>
            <a:ext cx="6568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2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Date</a:t>
            </a:r>
          </a:p>
          <a:p>
            <a:pPr algn="ctr"/>
            <a:r>
              <a:rPr lang="en-US" sz="3600" dirty="0">
                <a:solidFill>
                  <a:schemeClr val="bg2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Time, Location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FEA930-FEB9-67A1-DE40-DBB44BFF6102}"/>
              </a:ext>
            </a:extLst>
          </p:cNvPr>
          <p:cNvSpPr txBox="1"/>
          <p:nvPr/>
        </p:nvSpPr>
        <p:spPr>
          <a:xfrm>
            <a:off x="4960883" y="1243787"/>
            <a:ext cx="73046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text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ABA8F0-33C0-BDC5-2CE4-C3E837091218}"/>
              </a:ext>
            </a:extLst>
          </p:cNvPr>
          <p:cNvSpPr txBox="1"/>
          <p:nvPr/>
        </p:nvSpPr>
        <p:spPr>
          <a:xfrm>
            <a:off x="4960883" y="2567226"/>
            <a:ext cx="86079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solidFill>
                  <a:srgbClr val="D1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Subhed</a:t>
            </a:r>
            <a:r>
              <a:rPr lang="en-US" sz="5000" dirty="0">
                <a:solidFill>
                  <a:srgbClr val="D1B8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text here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B83AAE-424D-D6BE-D75B-C73A7E507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746" y="5913582"/>
            <a:ext cx="4566964" cy="5090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D537432-7768-7C7B-FA18-1EC7C8D3993A}"/>
              </a:ext>
            </a:extLst>
          </p:cNvPr>
          <p:cNvSpPr/>
          <p:nvPr/>
        </p:nvSpPr>
        <p:spPr>
          <a:xfrm>
            <a:off x="1" y="0"/>
            <a:ext cx="462455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70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93577644-83BB-E0BB-DD4C-EB31BA145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88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ass and text on a black background&#10;&#10;Description automatically generated">
            <a:extLst>
              <a:ext uri="{FF2B5EF4-FFF2-40B4-BE49-F238E27FC236}">
                <a16:creationId xmlns:a16="http://schemas.microsoft.com/office/drawing/2014/main" id="{8781D15A-A667-3963-9F14-370DC2D6F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90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oster for a university&#10;&#10;Description automatically generated with medium confidence">
            <a:extLst>
              <a:ext uri="{FF2B5EF4-FFF2-40B4-BE49-F238E27FC236}">
                <a16:creationId xmlns:a16="http://schemas.microsoft.com/office/drawing/2014/main" id="{6E94637A-A95C-D228-74BF-BDC163551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05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oster for a exam&#10;&#10;Description automatically generated with medium confidence">
            <a:extLst>
              <a:ext uri="{FF2B5EF4-FFF2-40B4-BE49-F238E27FC236}">
                <a16:creationId xmlns:a16="http://schemas.microsoft.com/office/drawing/2014/main" id="{64C3A970-8B36-C42F-5DC8-503401FC1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42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27</Words>
  <Application>Microsoft Macintosh PowerPoint</Application>
  <PresentationFormat>Widescreen</PresentationFormat>
  <Paragraphs>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Hanna Nordwall</dc:creator>
  <cp:lastModifiedBy>Michelle Wiese</cp:lastModifiedBy>
  <cp:revision>3</cp:revision>
  <dcterms:created xsi:type="dcterms:W3CDTF">2025-01-13T19:37:53Z</dcterms:created>
  <dcterms:modified xsi:type="dcterms:W3CDTF">2025-01-14T17:13:25Z</dcterms:modified>
</cp:coreProperties>
</file>