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981" r:id="rId2"/>
    <p:sldMasterId id="2147483982" r:id="rId3"/>
  </p:sldMasterIdLst>
  <p:notesMasterIdLst>
    <p:notesMasterId r:id="rId21"/>
  </p:notesMasterIdLst>
  <p:sldIdLst>
    <p:sldId id="278" r:id="rId4"/>
    <p:sldId id="279" r:id="rId5"/>
    <p:sldId id="280" r:id="rId6"/>
    <p:sldId id="257" r:id="rId7"/>
    <p:sldId id="258" r:id="rId8"/>
    <p:sldId id="260" r:id="rId9"/>
    <p:sldId id="276" r:id="rId10"/>
    <p:sldId id="270" r:id="rId11"/>
    <p:sldId id="271" r:id="rId12"/>
    <p:sldId id="272" r:id="rId13"/>
    <p:sldId id="273" r:id="rId14"/>
    <p:sldId id="265" r:id="rId15"/>
    <p:sldId id="277" r:id="rId16"/>
    <p:sldId id="266" r:id="rId17"/>
    <p:sldId id="275" r:id="rId18"/>
    <p:sldId id="274" r:id="rId19"/>
    <p:sldId id="26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D28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7B9AF7-A41E-4D57-BDA8-F3DDF653CE6C}" v="2" dt="2022-12-13T16:56:56.8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74"/>
  </p:normalViewPr>
  <p:slideViewPr>
    <p:cSldViewPr snapToGrid="0" snapToObjects="1">
      <p:cViewPr varScale="1">
        <p:scale>
          <a:sx n="110" d="100"/>
          <a:sy n="110" d="100"/>
        </p:scale>
        <p:origin x="49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microsoft.com/office/2016/11/relationships/changesInfo" Target="changesInfos/changesInfo1.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ol Shannon" userId="226232f6-52ad-435d-ac42-0ab4862cafd6" providerId="ADAL" clId="{537B9AF7-A41E-4D57-BDA8-F3DDF653CE6C}"/>
    <pc:docChg chg="undo custSel addSld delSld modSld addMainMaster modMainMaster">
      <pc:chgData name="Carol Shannon" userId="226232f6-52ad-435d-ac42-0ab4862cafd6" providerId="ADAL" clId="{537B9AF7-A41E-4D57-BDA8-F3DDF653CE6C}" dt="2022-12-13T17:00:43.458" v="502" actId="12"/>
      <pc:docMkLst>
        <pc:docMk/>
      </pc:docMkLst>
      <pc:sldChg chg="del">
        <pc:chgData name="Carol Shannon" userId="226232f6-52ad-435d-ac42-0ab4862cafd6" providerId="ADAL" clId="{537B9AF7-A41E-4D57-BDA8-F3DDF653CE6C}" dt="2022-12-13T14:51:48.546" v="235" actId="2696"/>
        <pc:sldMkLst>
          <pc:docMk/>
          <pc:sldMk cId="2808341076" sldId="256"/>
        </pc:sldMkLst>
      </pc:sldChg>
      <pc:sldChg chg="modSp mod">
        <pc:chgData name="Carol Shannon" userId="226232f6-52ad-435d-ac42-0ab4862cafd6" providerId="ADAL" clId="{537B9AF7-A41E-4D57-BDA8-F3DDF653CE6C}" dt="2022-12-13T16:52:49.248" v="458" actId="5793"/>
        <pc:sldMkLst>
          <pc:docMk/>
          <pc:sldMk cId="3281648881" sldId="257"/>
        </pc:sldMkLst>
        <pc:spChg chg="mod">
          <ac:chgData name="Carol Shannon" userId="226232f6-52ad-435d-ac42-0ab4862cafd6" providerId="ADAL" clId="{537B9AF7-A41E-4D57-BDA8-F3DDF653CE6C}" dt="2022-12-13T15:31:14.460" v="452" actId="255"/>
          <ac:spMkLst>
            <pc:docMk/>
            <pc:sldMk cId="3281648881" sldId="257"/>
            <ac:spMk id="2" creationId="{0CBF1C8E-4CD4-FB4A-AEED-677AC28ECB3E}"/>
          </ac:spMkLst>
        </pc:spChg>
        <pc:spChg chg="mod">
          <ac:chgData name="Carol Shannon" userId="226232f6-52ad-435d-ac42-0ab4862cafd6" providerId="ADAL" clId="{537B9AF7-A41E-4D57-BDA8-F3DDF653CE6C}" dt="2022-12-13T16:52:49.248" v="458" actId="5793"/>
          <ac:spMkLst>
            <pc:docMk/>
            <pc:sldMk cId="3281648881" sldId="257"/>
            <ac:spMk id="3" creationId="{CC6F2267-DC50-8E42-95D8-339D410CA5B3}"/>
          </ac:spMkLst>
        </pc:spChg>
      </pc:sldChg>
      <pc:sldChg chg="modSp mod">
        <pc:chgData name="Carol Shannon" userId="226232f6-52ad-435d-ac42-0ab4862cafd6" providerId="ADAL" clId="{537B9AF7-A41E-4D57-BDA8-F3DDF653CE6C}" dt="2022-12-13T15:31:25.558" v="454" actId="255"/>
        <pc:sldMkLst>
          <pc:docMk/>
          <pc:sldMk cId="3214575793" sldId="258"/>
        </pc:sldMkLst>
        <pc:spChg chg="mod">
          <ac:chgData name="Carol Shannon" userId="226232f6-52ad-435d-ac42-0ab4862cafd6" providerId="ADAL" clId="{537B9AF7-A41E-4D57-BDA8-F3DDF653CE6C}" dt="2022-12-13T15:31:25.558" v="454" actId="255"/>
          <ac:spMkLst>
            <pc:docMk/>
            <pc:sldMk cId="3214575793" sldId="258"/>
            <ac:spMk id="2" creationId="{0CBF1C8E-4CD4-FB4A-AEED-677AC28ECB3E}"/>
          </ac:spMkLst>
        </pc:spChg>
      </pc:sldChg>
      <pc:sldChg chg="modSp mod">
        <pc:chgData name="Carol Shannon" userId="226232f6-52ad-435d-ac42-0ab4862cafd6" providerId="ADAL" clId="{537B9AF7-A41E-4D57-BDA8-F3DDF653CE6C}" dt="2022-12-13T16:54:36.992" v="460" actId="255"/>
        <pc:sldMkLst>
          <pc:docMk/>
          <pc:sldMk cId="2360035444" sldId="260"/>
        </pc:sldMkLst>
        <pc:spChg chg="mod">
          <ac:chgData name="Carol Shannon" userId="226232f6-52ad-435d-ac42-0ab4862cafd6" providerId="ADAL" clId="{537B9AF7-A41E-4D57-BDA8-F3DDF653CE6C}" dt="2022-12-13T15:25:49.730" v="427" actId="2711"/>
          <ac:spMkLst>
            <pc:docMk/>
            <pc:sldMk cId="2360035444" sldId="260"/>
            <ac:spMk id="2" creationId="{0CBF1C8E-4CD4-FB4A-AEED-677AC28ECB3E}"/>
          </ac:spMkLst>
        </pc:spChg>
        <pc:spChg chg="mod">
          <ac:chgData name="Carol Shannon" userId="226232f6-52ad-435d-ac42-0ab4862cafd6" providerId="ADAL" clId="{537B9AF7-A41E-4D57-BDA8-F3DDF653CE6C}" dt="2022-12-13T16:54:22.977" v="459" actId="14100"/>
          <ac:spMkLst>
            <pc:docMk/>
            <pc:sldMk cId="2360035444" sldId="260"/>
            <ac:spMk id="3" creationId="{CC6F2267-DC50-8E42-95D8-339D410CA5B3}"/>
          </ac:spMkLst>
        </pc:spChg>
        <pc:spChg chg="mod">
          <ac:chgData name="Carol Shannon" userId="226232f6-52ad-435d-ac42-0ab4862cafd6" providerId="ADAL" clId="{537B9AF7-A41E-4D57-BDA8-F3DDF653CE6C}" dt="2022-12-13T16:54:36.992" v="460" actId="255"/>
          <ac:spMkLst>
            <pc:docMk/>
            <pc:sldMk cId="2360035444" sldId="260"/>
            <ac:spMk id="5" creationId="{03A9F022-D439-7933-053F-7715718402DB}"/>
          </ac:spMkLst>
        </pc:spChg>
      </pc:sldChg>
      <pc:sldChg chg="modSp mod">
        <pc:chgData name="Carol Shannon" userId="226232f6-52ad-435d-ac42-0ab4862cafd6" providerId="ADAL" clId="{537B9AF7-A41E-4D57-BDA8-F3DDF653CE6C}" dt="2022-12-13T16:58:29.454" v="497" actId="255"/>
        <pc:sldMkLst>
          <pc:docMk/>
          <pc:sldMk cId="739019761" sldId="265"/>
        </pc:sldMkLst>
        <pc:spChg chg="mod">
          <ac:chgData name="Carol Shannon" userId="226232f6-52ad-435d-ac42-0ab4862cafd6" providerId="ADAL" clId="{537B9AF7-A41E-4D57-BDA8-F3DDF653CE6C}" dt="2022-12-13T15:27:54.596" v="436" actId="255"/>
          <ac:spMkLst>
            <pc:docMk/>
            <pc:sldMk cId="739019761" sldId="265"/>
            <ac:spMk id="2" creationId="{0CBF1C8E-4CD4-FB4A-AEED-677AC28ECB3E}"/>
          </ac:spMkLst>
        </pc:spChg>
        <pc:spChg chg="mod">
          <ac:chgData name="Carol Shannon" userId="226232f6-52ad-435d-ac42-0ab4862cafd6" providerId="ADAL" clId="{537B9AF7-A41E-4D57-BDA8-F3DDF653CE6C}" dt="2022-12-13T16:58:29.454" v="497" actId="255"/>
          <ac:spMkLst>
            <pc:docMk/>
            <pc:sldMk cId="739019761" sldId="265"/>
            <ac:spMk id="3" creationId="{CC6F2267-DC50-8E42-95D8-339D410CA5B3}"/>
          </ac:spMkLst>
        </pc:spChg>
      </pc:sldChg>
      <pc:sldChg chg="modSp mod">
        <pc:chgData name="Carol Shannon" userId="226232f6-52ad-435d-ac42-0ab4862cafd6" providerId="ADAL" clId="{537B9AF7-A41E-4D57-BDA8-F3DDF653CE6C}" dt="2022-12-13T15:28:21.248" v="438" actId="2711"/>
        <pc:sldMkLst>
          <pc:docMk/>
          <pc:sldMk cId="3969888345" sldId="266"/>
        </pc:sldMkLst>
        <pc:spChg chg="mod">
          <ac:chgData name="Carol Shannon" userId="226232f6-52ad-435d-ac42-0ab4862cafd6" providerId="ADAL" clId="{537B9AF7-A41E-4D57-BDA8-F3DDF653CE6C}" dt="2022-12-13T15:28:21.248" v="438" actId="2711"/>
          <ac:spMkLst>
            <pc:docMk/>
            <pc:sldMk cId="3969888345" sldId="266"/>
            <ac:spMk id="2" creationId="{0CBF1C8E-4CD4-FB4A-AEED-677AC28ECB3E}"/>
          </ac:spMkLst>
        </pc:spChg>
        <pc:spChg chg="mod">
          <ac:chgData name="Carol Shannon" userId="226232f6-52ad-435d-ac42-0ab4862cafd6" providerId="ADAL" clId="{537B9AF7-A41E-4D57-BDA8-F3DDF653CE6C}" dt="2022-12-13T15:25:09.791" v="424" actId="14100"/>
          <ac:spMkLst>
            <pc:docMk/>
            <pc:sldMk cId="3969888345" sldId="266"/>
            <ac:spMk id="3" creationId="{CC6F2267-DC50-8E42-95D8-339D410CA5B3}"/>
          </ac:spMkLst>
        </pc:spChg>
        <pc:spChg chg="mod">
          <ac:chgData name="Carol Shannon" userId="226232f6-52ad-435d-ac42-0ab4862cafd6" providerId="ADAL" clId="{537B9AF7-A41E-4D57-BDA8-F3DDF653CE6C}" dt="2022-12-13T15:00:18.306" v="289" actId="255"/>
          <ac:spMkLst>
            <pc:docMk/>
            <pc:sldMk cId="3969888345" sldId="266"/>
            <ac:spMk id="6" creationId="{7F884AFD-17A2-5260-FD65-9938179C3766}"/>
          </ac:spMkLst>
        </pc:spChg>
      </pc:sldChg>
      <pc:sldChg chg="modSp mod">
        <pc:chgData name="Carol Shannon" userId="226232f6-52ad-435d-ac42-0ab4862cafd6" providerId="ADAL" clId="{537B9AF7-A41E-4D57-BDA8-F3DDF653CE6C}" dt="2022-12-13T15:29:41.436" v="447" actId="113"/>
        <pc:sldMkLst>
          <pc:docMk/>
          <pc:sldMk cId="374675295" sldId="269"/>
        </pc:sldMkLst>
        <pc:spChg chg="mod">
          <ac:chgData name="Carol Shannon" userId="226232f6-52ad-435d-ac42-0ab4862cafd6" providerId="ADAL" clId="{537B9AF7-A41E-4D57-BDA8-F3DDF653CE6C}" dt="2022-12-13T15:29:41.436" v="447" actId="113"/>
          <ac:spMkLst>
            <pc:docMk/>
            <pc:sldMk cId="374675295" sldId="269"/>
            <ac:spMk id="2" creationId="{0CBF1C8E-4CD4-FB4A-AEED-677AC28ECB3E}"/>
          </ac:spMkLst>
        </pc:spChg>
        <pc:spChg chg="mod">
          <ac:chgData name="Carol Shannon" userId="226232f6-52ad-435d-ac42-0ab4862cafd6" providerId="ADAL" clId="{537B9AF7-A41E-4D57-BDA8-F3DDF653CE6C}" dt="2022-12-13T14:56:04.694" v="258" actId="255"/>
          <ac:spMkLst>
            <pc:docMk/>
            <pc:sldMk cId="374675295" sldId="269"/>
            <ac:spMk id="3" creationId="{CC6F2267-DC50-8E42-95D8-339D410CA5B3}"/>
          </ac:spMkLst>
        </pc:spChg>
      </pc:sldChg>
      <pc:sldChg chg="modSp mod">
        <pc:chgData name="Carol Shannon" userId="226232f6-52ad-435d-ac42-0ab4862cafd6" providerId="ADAL" clId="{537B9AF7-A41E-4D57-BDA8-F3DDF653CE6C}" dt="2022-12-13T16:55:44.485" v="469" actId="255"/>
        <pc:sldMkLst>
          <pc:docMk/>
          <pc:sldMk cId="2726912944" sldId="270"/>
        </pc:sldMkLst>
        <pc:spChg chg="mod">
          <ac:chgData name="Carol Shannon" userId="226232f6-52ad-435d-ac42-0ab4862cafd6" providerId="ADAL" clId="{537B9AF7-A41E-4D57-BDA8-F3DDF653CE6C}" dt="2022-12-13T15:26:12.869" v="429" actId="2711"/>
          <ac:spMkLst>
            <pc:docMk/>
            <pc:sldMk cId="2726912944" sldId="270"/>
            <ac:spMk id="2" creationId="{0CBF1C8E-4CD4-FB4A-AEED-677AC28ECB3E}"/>
          </ac:spMkLst>
        </pc:spChg>
        <pc:spChg chg="mod">
          <ac:chgData name="Carol Shannon" userId="226232f6-52ad-435d-ac42-0ab4862cafd6" providerId="ADAL" clId="{537B9AF7-A41E-4D57-BDA8-F3DDF653CE6C}" dt="2022-12-13T15:03:09.571" v="301" actId="14100"/>
          <ac:spMkLst>
            <pc:docMk/>
            <pc:sldMk cId="2726912944" sldId="270"/>
            <ac:spMk id="3" creationId="{CC6F2267-DC50-8E42-95D8-339D410CA5B3}"/>
          </ac:spMkLst>
        </pc:spChg>
        <pc:spChg chg="mod">
          <ac:chgData name="Carol Shannon" userId="226232f6-52ad-435d-ac42-0ab4862cafd6" providerId="ADAL" clId="{537B9AF7-A41E-4D57-BDA8-F3DDF653CE6C}" dt="2022-12-13T16:55:44.485" v="469" actId="255"/>
          <ac:spMkLst>
            <pc:docMk/>
            <pc:sldMk cId="2726912944" sldId="270"/>
            <ac:spMk id="5" creationId="{03A9F022-D439-7933-053F-7715718402DB}"/>
          </ac:spMkLst>
        </pc:spChg>
      </pc:sldChg>
      <pc:sldChg chg="modSp mod">
        <pc:chgData name="Carol Shannon" userId="226232f6-52ad-435d-ac42-0ab4862cafd6" providerId="ADAL" clId="{537B9AF7-A41E-4D57-BDA8-F3DDF653CE6C}" dt="2022-12-13T17:00:14.803" v="498" actId="1076"/>
        <pc:sldMkLst>
          <pc:docMk/>
          <pc:sldMk cId="894840854" sldId="271"/>
        </pc:sldMkLst>
        <pc:spChg chg="mod">
          <ac:chgData name="Carol Shannon" userId="226232f6-52ad-435d-ac42-0ab4862cafd6" providerId="ADAL" clId="{537B9AF7-A41E-4D57-BDA8-F3DDF653CE6C}" dt="2022-12-13T15:27:21.447" v="433" actId="113"/>
          <ac:spMkLst>
            <pc:docMk/>
            <pc:sldMk cId="894840854" sldId="271"/>
            <ac:spMk id="2" creationId="{0CBF1C8E-4CD4-FB4A-AEED-677AC28ECB3E}"/>
          </ac:spMkLst>
        </pc:spChg>
        <pc:spChg chg="mod">
          <ac:chgData name="Carol Shannon" userId="226232f6-52ad-435d-ac42-0ab4862cafd6" providerId="ADAL" clId="{537B9AF7-A41E-4D57-BDA8-F3DDF653CE6C}" dt="2022-12-13T16:57:16.243" v="477" actId="255"/>
          <ac:spMkLst>
            <pc:docMk/>
            <pc:sldMk cId="894840854" sldId="271"/>
            <ac:spMk id="17" creationId="{21F7624C-DCE6-5026-C69F-184DEAFCE6C7}"/>
          </ac:spMkLst>
        </pc:spChg>
        <pc:spChg chg="mod">
          <ac:chgData name="Carol Shannon" userId="226232f6-52ad-435d-ac42-0ab4862cafd6" providerId="ADAL" clId="{537B9AF7-A41E-4D57-BDA8-F3DDF653CE6C}" dt="2022-12-13T16:57:07.476" v="476" actId="255"/>
          <ac:spMkLst>
            <pc:docMk/>
            <pc:sldMk cId="894840854" sldId="271"/>
            <ac:spMk id="21" creationId="{BA408753-F747-7745-0752-A58620F85E42}"/>
          </ac:spMkLst>
        </pc:spChg>
        <pc:spChg chg="mod">
          <ac:chgData name="Carol Shannon" userId="226232f6-52ad-435d-ac42-0ab4862cafd6" providerId="ADAL" clId="{537B9AF7-A41E-4D57-BDA8-F3DDF653CE6C}" dt="2022-12-13T17:00:14.803" v="498" actId="1076"/>
          <ac:spMkLst>
            <pc:docMk/>
            <pc:sldMk cId="894840854" sldId="271"/>
            <ac:spMk id="22" creationId="{D72E26A9-17F0-12F2-6BB6-EA21AFAE4AC9}"/>
          </ac:spMkLst>
        </pc:spChg>
        <pc:spChg chg="mod">
          <ac:chgData name="Carol Shannon" userId="226232f6-52ad-435d-ac42-0ab4862cafd6" providerId="ADAL" clId="{537B9AF7-A41E-4D57-BDA8-F3DDF653CE6C}" dt="2022-12-13T15:05:57.930" v="321" actId="113"/>
          <ac:spMkLst>
            <pc:docMk/>
            <pc:sldMk cId="894840854" sldId="271"/>
            <ac:spMk id="23" creationId="{3BDBA17A-56AC-7875-4BD0-F3F47952C6DD}"/>
          </ac:spMkLst>
        </pc:spChg>
      </pc:sldChg>
      <pc:sldChg chg="modSp mod">
        <pc:chgData name="Carol Shannon" userId="226232f6-52ad-435d-ac42-0ab4862cafd6" providerId="ADAL" clId="{537B9AF7-A41E-4D57-BDA8-F3DDF653CE6C}" dt="2022-12-13T17:00:43.458" v="502" actId="12"/>
        <pc:sldMkLst>
          <pc:docMk/>
          <pc:sldMk cId="3709242454" sldId="272"/>
        </pc:sldMkLst>
        <pc:spChg chg="mod">
          <ac:chgData name="Carol Shannon" userId="226232f6-52ad-435d-ac42-0ab4862cafd6" providerId="ADAL" clId="{537B9AF7-A41E-4D57-BDA8-F3DDF653CE6C}" dt="2022-12-13T15:26:32.650" v="431" actId="2711"/>
          <ac:spMkLst>
            <pc:docMk/>
            <pc:sldMk cId="3709242454" sldId="272"/>
            <ac:spMk id="2" creationId="{0CBF1C8E-4CD4-FB4A-AEED-677AC28ECB3E}"/>
          </ac:spMkLst>
        </pc:spChg>
        <pc:spChg chg="mod">
          <ac:chgData name="Carol Shannon" userId="226232f6-52ad-435d-ac42-0ab4862cafd6" providerId="ADAL" clId="{537B9AF7-A41E-4D57-BDA8-F3DDF653CE6C}" dt="2022-12-13T15:05:08.874" v="312" actId="255"/>
          <ac:spMkLst>
            <pc:docMk/>
            <pc:sldMk cId="3709242454" sldId="272"/>
            <ac:spMk id="3" creationId="{CC6F2267-DC50-8E42-95D8-339D410CA5B3}"/>
          </ac:spMkLst>
        </pc:spChg>
        <pc:spChg chg="mod">
          <ac:chgData name="Carol Shannon" userId="226232f6-52ad-435d-ac42-0ab4862cafd6" providerId="ADAL" clId="{537B9AF7-A41E-4D57-BDA8-F3DDF653CE6C}" dt="2022-12-13T17:00:43.458" v="502" actId="12"/>
          <ac:spMkLst>
            <pc:docMk/>
            <pc:sldMk cId="3709242454" sldId="272"/>
            <ac:spMk id="5" creationId="{03A9F022-D439-7933-053F-7715718402DB}"/>
          </ac:spMkLst>
        </pc:spChg>
        <pc:spChg chg="mod">
          <ac:chgData name="Carol Shannon" userId="226232f6-52ad-435d-ac42-0ab4862cafd6" providerId="ADAL" clId="{537B9AF7-A41E-4D57-BDA8-F3DDF653CE6C}" dt="2022-12-13T17:00:39.066" v="500" actId="12"/>
          <ac:spMkLst>
            <pc:docMk/>
            <pc:sldMk cId="3709242454" sldId="272"/>
            <ac:spMk id="16" creationId="{CFC41665-388E-A7C6-1434-C0D39D85BB06}"/>
          </ac:spMkLst>
        </pc:spChg>
      </pc:sldChg>
      <pc:sldChg chg="modSp mod">
        <pc:chgData name="Carol Shannon" userId="226232f6-52ad-435d-ac42-0ab4862cafd6" providerId="ADAL" clId="{537B9AF7-A41E-4D57-BDA8-F3DDF653CE6C}" dt="2022-12-13T15:27:41.810" v="434" actId="2711"/>
        <pc:sldMkLst>
          <pc:docMk/>
          <pc:sldMk cId="2934134205" sldId="273"/>
        </pc:sldMkLst>
        <pc:spChg chg="mod">
          <ac:chgData name="Carol Shannon" userId="226232f6-52ad-435d-ac42-0ab4862cafd6" providerId="ADAL" clId="{537B9AF7-A41E-4D57-BDA8-F3DDF653CE6C}" dt="2022-12-13T15:27:41.810" v="434" actId="2711"/>
          <ac:spMkLst>
            <pc:docMk/>
            <pc:sldMk cId="2934134205" sldId="273"/>
            <ac:spMk id="2" creationId="{0CBF1C8E-4CD4-FB4A-AEED-677AC28ECB3E}"/>
          </ac:spMkLst>
        </pc:spChg>
        <pc:spChg chg="mod">
          <ac:chgData name="Carol Shannon" userId="226232f6-52ad-435d-ac42-0ab4862cafd6" providerId="ADAL" clId="{537B9AF7-A41E-4D57-BDA8-F3DDF653CE6C}" dt="2022-12-13T15:18:15.510" v="419" actId="14100"/>
          <ac:spMkLst>
            <pc:docMk/>
            <pc:sldMk cId="2934134205" sldId="273"/>
            <ac:spMk id="17" creationId="{21F7624C-DCE6-5026-C69F-184DEAFCE6C7}"/>
          </ac:spMkLst>
        </pc:spChg>
        <pc:spChg chg="mod">
          <ac:chgData name="Carol Shannon" userId="226232f6-52ad-435d-ac42-0ab4862cafd6" providerId="ADAL" clId="{537B9AF7-A41E-4D57-BDA8-F3DDF653CE6C}" dt="2022-12-13T15:18:12.673" v="418" actId="14100"/>
          <ac:spMkLst>
            <pc:docMk/>
            <pc:sldMk cId="2934134205" sldId="273"/>
            <ac:spMk id="21" creationId="{BA408753-F747-7745-0752-A58620F85E42}"/>
          </ac:spMkLst>
        </pc:spChg>
        <pc:spChg chg="mod">
          <ac:chgData name="Carol Shannon" userId="226232f6-52ad-435d-ac42-0ab4862cafd6" providerId="ADAL" clId="{537B9AF7-A41E-4D57-BDA8-F3DDF653CE6C}" dt="2022-12-13T15:18:27.387" v="421" actId="20577"/>
          <ac:spMkLst>
            <pc:docMk/>
            <pc:sldMk cId="2934134205" sldId="273"/>
            <ac:spMk id="22" creationId="{D72E26A9-17F0-12F2-6BB6-EA21AFAE4AC9}"/>
          </ac:spMkLst>
        </pc:spChg>
        <pc:spChg chg="mod">
          <ac:chgData name="Carol Shannon" userId="226232f6-52ad-435d-ac42-0ab4862cafd6" providerId="ADAL" clId="{537B9AF7-A41E-4D57-BDA8-F3DDF653CE6C}" dt="2022-12-13T15:18:09.882" v="417" actId="14100"/>
          <ac:spMkLst>
            <pc:docMk/>
            <pc:sldMk cId="2934134205" sldId="273"/>
            <ac:spMk id="23" creationId="{3BDBA17A-56AC-7875-4BD0-F3F47952C6DD}"/>
          </ac:spMkLst>
        </pc:spChg>
      </pc:sldChg>
      <pc:sldChg chg="modSp mod">
        <pc:chgData name="Carol Shannon" userId="226232f6-52ad-435d-ac42-0ab4862cafd6" providerId="ADAL" clId="{537B9AF7-A41E-4D57-BDA8-F3DDF653CE6C}" dt="2022-12-13T15:29:23.686" v="444" actId="113"/>
        <pc:sldMkLst>
          <pc:docMk/>
          <pc:sldMk cId="2756726752" sldId="274"/>
        </pc:sldMkLst>
        <pc:spChg chg="mod">
          <ac:chgData name="Carol Shannon" userId="226232f6-52ad-435d-ac42-0ab4862cafd6" providerId="ADAL" clId="{537B9AF7-A41E-4D57-BDA8-F3DDF653CE6C}" dt="2022-12-13T15:29:23.686" v="444" actId="113"/>
          <ac:spMkLst>
            <pc:docMk/>
            <pc:sldMk cId="2756726752" sldId="274"/>
            <ac:spMk id="2" creationId="{0CBF1C8E-4CD4-FB4A-AEED-677AC28ECB3E}"/>
          </ac:spMkLst>
        </pc:spChg>
        <pc:spChg chg="mod">
          <ac:chgData name="Carol Shannon" userId="226232f6-52ad-435d-ac42-0ab4862cafd6" providerId="ADAL" clId="{537B9AF7-A41E-4D57-BDA8-F3DDF653CE6C}" dt="2022-12-13T14:55:49.777" v="257" actId="255"/>
          <ac:spMkLst>
            <pc:docMk/>
            <pc:sldMk cId="2756726752" sldId="274"/>
            <ac:spMk id="3" creationId="{CC6F2267-DC50-8E42-95D8-339D410CA5B3}"/>
          </ac:spMkLst>
        </pc:spChg>
      </pc:sldChg>
      <pc:sldChg chg="modSp mod">
        <pc:chgData name="Carol Shannon" userId="226232f6-52ad-435d-ac42-0ab4862cafd6" providerId="ADAL" clId="{537B9AF7-A41E-4D57-BDA8-F3DDF653CE6C}" dt="2022-12-13T15:29:19.105" v="443" actId="113"/>
        <pc:sldMkLst>
          <pc:docMk/>
          <pc:sldMk cId="1772198564" sldId="275"/>
        </pc:sldMkLst>
        <pc:spChg chg="mod">
          <ac:chgData name="Carol Shannon" userId="226232f6-52ad-435d-ac42-0ab4862cafd6" providerId="ADAL" clId="{537B9AF7-A41E-4D57-BDA8-F3DDF653CE6C}" dt="2022-12-13T15:29:19.105" v="443" actId="113"/>
          <ac:spMkLst>
            <pc:docMk/>
            <pc:sldMk cId="1772198564" sldId="275"/>
            <ac:spMk id="2" creationId="{0CBF1C8E-4CD4-FB4A-AEED-677AC28ECB3E}"/>
          </ac:spMkLst>
        </pc:spChg>
        <pc:spChg chg="mod">
          <ac:chgData name="Carol Shannon" userId="226232f6-52ad-435d-ac42-0ab4862cafd6" providerId="ADAL" clId="{537B9AF7-A41E-4D57-BDA8-F3DDF653CE6C}" dt="2022-12-13T15:01:57.463" v="296" actId="255"/>
          <ac:spMkLst>
            <pc:docMk/>
            <pc:sldMk cId="1772198564" sldId="275"/>
            <ac:spMk id="3" creationId="{CC6F2267-DC50-8E42-95D8-339D410CA5B3}"/>
          </ac:spMkLst>
        </pc:spChg>
        <pc:spChg chg="mod">
          <ac:chgData name="Carol Shannon" userId="226232f6-52ad-435d-ac42-0ab4862cafd6" providerId="ADAL" clId="{537B9AF7-A41E-4D57-BDA8-F3DDF653CE6C}" dt="2022-12-13T15:00:59.508" v="294" actId="113"/>
          <ac:spMkLst>
            <pc:docMk/>
            <pc:sldMk cId="1772198564" sldId="275"/>
            <ac:spMk id="5" creationId="{79727E3C-3183-18F4-2C9B-F30B1E6F57E7}"/>
          </ac:spMkLst>
        </pc:spChg>
        <pc:spChg chg="mod">
          <ac:chgData name="Carol Shannon" userId="226232f6-52ad-435d-ac42-0ab4862cafd6" providerId="ADAL" clId="{537B9AF7-A41E-4D57-BDA8-F3DDF653CE6C}" dt="2022-12-13T15:01:04.379" v="295" actId="113"/>
          <ac:spMkLst>
            <pc:docMk/>
            <pc:sldMk cId="1772198564" sldId="275"/>
            <ac:spMk id="6" creationId="{414CEA09-CF5B-1B9A-B85E-40910E96F828}"/>
          </ac:spMkLst>
        </pc:spChg>
      </pc:sldChg>
      <pc:sldChg chg="modSp mod">
        <pc:chgData name="Carol Shannon" userId="226232f6-52ad-435d-ac42-0ab4862cafd6" providerId="ADAL" clId="{537B9AF7-A41E-4D57-BDA8-F3DDF653CE6C}" dt="2022-12-13T16:55:28.407" v="468" actId="20577"/>
        <pc:sldMkLst>
          <pc:docMk/>
          <pc:sldMk cId="2596855906" sldId="276"/>
        </pc:sldMkLst>
        <pc:spChg chg="mod">
          <ac:chgData name="Carol Shannon" userId="226232f6-52ad-435d-ac42-0ab4862cafd6" providerId="ADAL" clId="{537B9AF7-A41E-4D57-BDA8-F3DDF653CE6C}" dt="2022-12-13T15:26:01.820" v="428" actId="2711"/>
          <ac:spMkLst>
            <pc:docMk/>
            <pc:sldMk cId="2596855906" sldId="276"/>
            <ac:spMk id="2" creationId="{0CBF1C8E-4CD4-FB4A-AEED-677AC28ECB3E}"/>
          </ac:spMkLst>
        </pc:spChg>
        <pc:spChg chg="mod">
          <ac:chgData name="Carol Shannon" userId="226232f6-52ad-435d-ac42-0ab4862cafd6" providerId="ADAL" clId="{537B9AF7-A41E-4D57-BDA8-F3DDF653CE6C}" dt="2022-12-13T16:55:16.730" v="465" actId="27636"/>
          <ac:spMkLst>
            <pc:docMk/>
            <pc:sldMk cId="2596855906" sldId="276"/>
            <ac:spMk id="3" creationId="{CC6F2267-DC50-8E42-95D8-339D410CA5B3}"/>
          </ac:spMkLst>
        </pc:spChg>
        <pc:spChg chg="mod">
          <ac:chgData name="Carol Shannon" userId="226232f6-52ad-435d-ac42-0ab4862cafd6" providerId="ADAL" clId="{537B9AF7-A41E-4D57-BDA8-F3DDF653CE6C}" dt="2022-12-13T16:55:28.407" v="468" actId="20577"/>
          <ac:spMkLst>
            <pc:docMk/>
            <pc:sldMk cId="2596855906" sldId="276"/>
            <ac:spMk id="5" creationId="{03A9F022-D439-7933-053F-7715718402DB}"/>
          </ac:spMkLst>
        </pc:spChg>
      </pc:sldChg>
      <pc:sldChg chg="modSp mod">
        <pc:chgData name="Carol Shannon" userId="226232f6-52ad-435d-ac42-0ab4862cafd6" providerId="ADAL" clId="{537B9AF7-A41E-4D57-BDA8-F3DDF653CE6C}" dt="2022-12-13T15:28:07.404" v="437" actId="2711"/>
        <pc:sldMkLst>
          <pc:docMk/>
          <pc:sldMk cId="3534762995" sldId="277"/>
        </pc:sldMkLst>
        <pc:spChg chg="mod">
          <ac:chgData name="Carol Shannon" userId="226232f6-52ad-435d-ac42-0ab4862cafd6" providerId="ADAL" clId="{537B9AF7-A41E-4D57-BDA8-F3DDF653CE6C}" dt="2022-12-13T15:28:07.404" v="437" actId="2711"/>
          <ac:spMkLst>
            <pc:docMk/>
            <pc:sldMk cId="3534762995" sldId="277"/>
            <ac:spMk id="2" creationId="{0CBF1C8E-4CD4-FB4A-AEED-677AC28ECB3E}"/>
          </ac:spMkLst>
        </pc:spChg>
      </pc:sldChg>
      <pc:sldChg chg="modSp add mod">
        <pc:chgData name="Carol Shannon" userId="226232f6-52ad-435d-ac42-0ab4862cafd6" providerId="ADAL" clId="{537B9AF7-A41E-4D57-BDA8-F3DDF653CE6C}" dt="2022-12-13T15:30:32.576" v="449" actId="255"/>
        <pc:sldMkLst>
          <pc:docMk/>
          <pc:sldMk cId="2444309551" sldId="278"/>
        </pc:sldMkLst>
        <pc:spChg chg="mod">
          <ac:chgData name="Carol Shannon" userId="226232f6-52ad-435d-ac42-0ab4862cafd6" providerId="ADAL" clId="{537B9AF7-A41E-4D57-BDA8-F3DDF653CE6C}" dt="2022-12-13T15:30:22.772" v="448" actId="255"/>
          <ac:spMkLst>
            <pc:docMk/>
            <pc:sldMk cId="2444309551" sldId="278"/>
            <ac:spMk id="2" creationId="{0CBF1C8E-4CD4-FB4A-AEED-677AC28ECB3E}"/>
          </ac:spMkLst>
        </pc:spChg>
        <pc:spChg chg="mod">
          <ac:chgData name="Carol Shannon" userId="226232f6-52ad-435d-ac42-0ab4862cafd6" providerId="ADAL" clId="{537B9AF7-A41E-4D57-BDA8-F3DDF653CE6C}" dt="2022-12-13T15:30:32.576" v="449" actId="255"/>
          <ac:spMkLst>
            <pc:docMk/>
            <pc:sldMk cId="2444309551" sldId="278"/>
            <ac:spMk id="5" creationId="{A3AE9FA2-42CA-6574-07F3-28E9D3503BC4}"/>
          </ac:spMkLst>
        </pc:spChg>
      </pc:sldChg>
      <pc:sldChg chg="modSp add mod">
        <pc:chgData name="Carol Shannon" userId="226232f6-52ad-435d-ac42-0ab4862cafd6" providerId="ADAL" clId="{537B9AF7-A41E-4D57-BDA8-F3DDF653CE6C}" dt="2022-12-13T15:30:45.050" v="450" actId="255"/>
        <pc:sldMkLst>
          <pc:docMk/>
          <pc:sldMk cId="686584196" sldId="279"/>
        </pc:sldMkLst>
        <pc:spChg chg="mod">
          <ac:chgData name="Carol Shannon" userId="226232f6-52ad-435d-ac42-0ab4862cafd6" providerId="ADAL" clId="{537B9AF7-A41E-4D57-BDA8-F3DDF653CE6C}" dt="2022-12-13T15:13:59.254" v="399" actId="255"/>
          <ac:spMkLst>
            <pc:docMk/>
            <pc:sldMk cId="686584196" sldId="279"/>
            <ac:spMk id="19" creationId="{00000000-0000-0000-0000-000000000000}"/>
          </ac:spMkLst>
        </pc:spChg>
        <pc:spChg chg="mod">
          <ac:chgData name="Carol Shannon" userId="226232f6-52ad-435d-ac42-0ab4862cafd6" providerId="ADAL" clId="{537B9AF7-A41E-4D57-BDA8-F3DDF653CE6C}" dt="2022-12-13T15:30:45.050" v="450" actId="255"/>
          <ac:spMkLst>
            <pc:docMk/>
            <pc:sldMk cId="686584196" sldId="279"/>
            <ac:spMk id="25" creationId="{00000000-0000-0000-0000-000000000000}"/>
          </ac:spMkLst>
        </pc:spChg>
      </pc:sldChg>
      <pc:sldChg chg="delSp modSp add mod">
        <pc:chgData name="Carol Shannon" userId="226232f6-52ad-435d-ac42-0ab4862cafd6" providerId="ADAL" clId="{537B9AF7-A41E-4D57-BDA8-F3DDF653CE6C}" dt="2022-12-13T15:30:56.536" v="451" actId="255"/>
        <pc:sldMkLst>
          <pc:docMk/>
          <pc:sldMk cId="4244112820" sldId="280"/>
        </pc:sldMkLst>
        <pc:spChg chg="mod">
          <ac:chgData name="Carol Shannon" userId="226232f6-52ad-435d-ac42-0ab4862cafd6" providerId="ADAL" clId="{537B9AF7-A41E-4D57-BDA8-F3DDF653CE6C}" dt="2022-12-13T15:15:06.887" v="404" actId="2711"/>
          <ac:spMkLst>
            <pc:docMk/>
            <pc:sldMk cId="4244112820" sldId="280"/>
            <ac:spMk id="6" creationId="{00000000-0000-0000-0000-000000000000}"/>
          </ac:spMkLst>
        </pc:spChg>
        <pc:spChg chg="del">
          <ac:chgData name="Carol Shannon" userId="226232f6-52ad-435d-ac42-0ab4862cafd6" providerId="ADAL" clId="{537B9AF7-A41E-4D57-BDA8-F3DDF653CE6C}" dt="2022-12-13T14:48:45.386" v="6" actId="478"/>
          <ac:spMkLst>
            <pc:docMk/>
            <pc:sldMk cId="4244112820" sldId="280"/>
            <ac:spMk id="10" creationId="{00000000-0000-0000-0000-000000000000}"/>
          </ac:spMkLst>
        </pc:spChg>
        <pc:spChg chg="mod">
          <ac:chgData name="Carol Shannon" userId="226232f6-52ad-435d-ac42-0ab4862cafd6" providerId="ADAL" clId="{537B9AF7-A41E-4D57-BDA8-F3DDF653CE6C}" dt="2022-12-13T15:14:55.718" v="403" actId="255"/>
          <ac:spMkLst>
            <pc:docMk/>
            <pc:sldMk cId="4244112820" sldId="280"/>
            <ac:spMk id="13" creationId="{00000000-0000-0000-0000-000000000000}"/>
          </ac:spMkLst>
        </pc:spChg>
        <pc:spChg chg="mod">
          <ac:chgData name="Carol Shannon" userId="226232f6-52ad-435d-ac42-0ab4862cafd6" providerId="ADAL" clId="{537B9AF7-A41E-4D57-BDA8-F3DDF653CE6C}" dt="2022-12-13T15:30:56.536" v="451" actId="255"/>
          <ac:spMkLst>
            <pc:docMk/>
            <pc:sldMk cId="4244112820" sldId="280"/>
            <ac:spMk id="25" creationId="{00000000-0000-0000-0000-000000000000}"/>
          </ac:spMkLst>
        </pc:spChg>
      </pc:sldChg>
      <pc:sldMasterChg chg="add addSldLayout modSldLayout">
        <pc:chgData name="Carol Shannon" userId="226232f6-52ad-435d-ac42-0ab4862cafd6" providerId="ADAL" clId="{537B9AF7-A41E-4D57-BDA8-F3DDF653CE6C}" dt="2022-12-13T14:48:35.384" v="2" actId="27028"/>
        <pc:sldMasterMkLst>
          <pc:docMk/>
          <pc:sldMasterMk cId="69127678" sldId="2147483981"/>
        </pc:sldMasterMkLst>
        <pc:sldLayoutChg chg="add replId">
          <pc:chgData name="Carol Shannon" userId="226232f6-52ad-435d-ac42-0ab4862cafd6" providerId="ADAL" clId="{537B9AF7-A41E-4D57-BDA8-F3DDF653CE6C}" dt="2022-12-13T14:48:35.384" v="2" actId="27028"/>
          <pc:sldLayoutMkLst>
            <pc:docMk/>
            <pc:sldMasterMk cId="69127678" sldId="2147483981"/>
            <pc:sldLayoutMk cId="1492099875" sldId="2147483983"/>
          </pc:sldLayoutMkLst>
        </pc:sldLayoutChg>
      </pc:sldMasterChg>
      <pc:sldMasterChg chg="add addSldLayout">
        <pc:chgData name="Carol Shannon" userId="226232f6-52ad-435d-ac42-0ab4862cafd6" providerId="ADAL" clId="{537B9AF7-A41E-4D57-BDA8-F3DDF653CE6C}" dt="2022-12-13T14:48:35.384" v="2" actId="27028"/>
        <pc:sldMasterMkLst>
          <pc:docMk/>
          <pc:sldMasterMk cId="0" sldId="2147483982"/>
        </pc:sldMasterMkLst>
        <pc:sldLayoutChg chg="add">
          <pc:chgData name="Carol Shannon" userId="226232f6-52ad-435d-ac42-0ab4862cafd6" providerId="ADAL" clId="{537B9AF7-A41E-4D57-BDA8-F3DDF653CE6C}" dt="2022-12-13T14:48:35.384" v="2" actId="27028"/>
          <pc:sldLayoutMkLst>
            <pc:docMk/>
            <pc:sldMasterMk cId="0" sldId="2147483982"/>
            <pc:sldLayoutMk cId="0" sldId="214748398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7347E0-5098-47F3-AAA7-1E5C9C82AF22}" type="datetimeFigureOut">
              <a:rPr lang="en-US" smtClean="0"/>
              <a:t>12/13/2022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BFDC04-F8E2-4428-931F-338543DBC94C}" type="slidenum">
              <a:rPr lang="en-US" smtClean="0"/>
              <a:t>‹#›</a:t>
            </a:fld>
            <a:endParaRPr lang="en-US"/>
          </a:p>
        </p:txBody>
      </p:sp>
    </p:spTree>
    <p:extLst>
      <p:ext uri="{BB962C8B-B14F-4D97-AF65-F5344CB8AC3E}">
        <p14:creationId xmlns:p14="http://schemas.microsoft.com/office/powerpoint/2010/main" val="2840060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024A4E2-56C9-43E1-A4C8-5DC5BF751CA3}" type="slidenum">
              <a:rPr lang="en-US" smtClean="0"/>
              <a:t>3</a:t>
            </a:fld>
            <a:endParaRPr lang="en-US"/>
          </a:p>
        </p:txBody>
      </p:sp>
    </p:spTree>
    <p:extLst>
      <p:ext uri="{BB962C8B-B14F-4D97-AF65-F5344CB8AC3E}">
        <p14:creationId xmlns:p14="http://schemas.microsoft.com/office/powerpoint/2010/main" val="25078163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AB5F1-D7A8-E942-BF9A-72AD1A1A91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62AF2B9-3E9F-4842-8E7B-B3C47F96C9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EBAA7C-A307-4441-AE1F-0A095E16B9E2}"/>
              </a:ext>
            </a:extLst>
          </p:cNvPr>
          <p:cNvSpPr>
            <a:spLocks noGrp="1"/>
          </p:cNvSpPr>
          <p:nvPr>
            <p:ph type="dt" sz="half" idx="10"/>
          </p:nvPr>
        </p:nvSpPr>
        <p:spPr>
          <a:xfrm>
            <a:off x="838200" y="6356350"/>
            <a:ext cx="2743200" cy="365125"/>
          </a:xfrm>
          <a:prstGeom prst="rect">
            <a:avLst/>
          </a:prstGeom>
        </p:spPr>
        <p:txBody>
          <a:bodyPr/>
          <a:lstStyle/>
          <a:p>
            <a:fld id="{178E1D69-93A8-3741-B780-94EB095FB9A5}" type="datetimeFigureOut">
              <a:rPr lang="en-US" smtClean="0"/>
              <a:t>12/13/2022</a:t>
            </a:fld>
            <a:endParaRPr lang="en-US"/>
          </a:p>
        </p:txBody>
      </p:sp>
      <p:sp>
        <p:nvSpPr>
          <p:cNvPr id="5" name="Footer Placeholder 4">
            <a:extLst>
              <a:ext uri="{FF2B5EF4-FFF2-40B4-BE49-F238E27FC236}">
                <a16:creationId xmlns:a16="http://schemas.microsoft.com/office/drawing/2014/main" id="{9288E281-6DC3-4247-BD9C-E9A83B578A6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B95A8BE-87D7-EC48-850E-1662F69FDCB8}"/>
              </a:ext>
            </a:extLst>
          </p:cNvPr>
          <p:cNvSpPr>
            <a:spLocks noGrp="1"/>
          </p:cNvSpPr>
          <p:nvPr>
            <p:ph type="sldNum" sz="quarter" idx="12"/>
          </p:nvPr>
        </p:nvSpPr>
        <p:spPr>
          <a:xfrm>
            <a:off x="8610600" y="6356350"/>
            <a:ext cx="2743200" cy="365125"/>
          </a:xfrm>
          <a:prstGeom prst="rect">
            <a:avLst/>
          </a:prstGeom>
        </p:spPr>
        <p:txBody>
          <a:bodyPr/>
          <a:lstStyle/>
          <a:p>
            <a:fld id="{7AD05142-8C89-EF42-B33C-B845C04A2191}" type="slidenum">
              <a:rPr lang="en-US" smtClean="0"/>
              <a:t>‹#›</a:t>
            </a:fld>
            <a:endParaRPr lang="en-US"/>
          </a:p>
        </p:txBody>
      </p:sp>
    </p:spTree>
    <p:extLst>
      <p:ext uri="{BB962C8B-B14F-4D97-AF65-F5344CB8AC3E}">
        <p14:creationId xmlns:p14="http://schemas.microsoft.com/office/powerpoint/2010/main" val="1492099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EA1E1-5037-4E40-85E8-268A42524F2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83DE49C-12DA-B24B-9885-E86CD12C157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CDAF77-0A1B-0042-ADE9-6C6C795590FD}"/>
              </a:ext>
            </a:extLst>
          </p:cNvPr>
          <p:cNvSpPr>
            <a:spLocks noGrp="1"/>
          </p:cNvSpPr>
          <p:nvPr>
            <p:ph type="dt" sz="half" idx="10"/>
          </p:nvPr>
        </p:nvSpPr>
        <p:spPr>
          <a:xfrm>
            <a:off x="838200" y="6356350"/>
            <a:ext cx="2743200" cy="365125"/>
          </a:xfrm>
          <a:prstGeom prst="rect">
            <a:avLst/>
          </a:prstGeom>
        </p:spPr>
        <p:txBody>
          <a:bodyPr/>
          <a:lstStyle/>
          <a:p>
            <a:fld id="{178E1D69-93A8-3741-B780-94EB095FB9A5}" type="datetimeFigureOut">
              <a:rPr lang="en-US" smtClean="0"/>
              <a:t>12/13/2022</a:t>
            </a:fld>
            <a:endParaRPr lang="en-US"/>
          </a:p>
        </p:txBody>
      </p:sp>
      <p:sp>
        <p:nvSpPr>
          <p:cNvPr id="5" name="Footer Placeholder 4">
            <a:extLst>
              <a:ext uri="{FF2B5EF4-FFF2-40B4-BE49-F238E27FC236}">
                <a16:creationId xmlns:a16="http://schemas.microsoft.com/office/drawing/2014/main" id="{AE3FD597-4EDA-4041-AD8C-F88A817ADFD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F70E2E21-B16A-6E4E-B433-2CF0732EE122}"/>
              </a:ext>
            </a:extLst>
          </p:cNvPr>
          <p:cNvSpPr>
            <a:spLocks noGrp="1"/>
          </p:cNvSpPr>
          <p:nvPr>
            <p:ph type="sldNum" sz="quarter" idx="12"/>
          </p:nvPr>
        </p:nvSpPr>
        <p:spPr>
          <a:xfrm>
            <a:off x="8610600" y="6356350"/>
            <a:ext cx="2743200" cy="365125"/>
          </a:xfrm>
          <a:prstGeom prst="rect">
            <a:avLst/>
          </a:prstGeom>
        </p:spPr>
        <p:txBody>
          <a:bodyPr/>
          <a:lstStyle/>
          <a:p>
            <a:fld id="{7AD05142-8C89-EF42-B33C-B845C04A2191}" type="slidenum">
              <a:rPr lang="en-US" smtClean="0"/>
              <a:t>‹#›</a:t>
            </a:fld>
            <a:endParaRPr lang="en-US"/>
          </a:p>
        </p:txBody>
      </p:sp>
    </p:spTree>
    <p:extLst>
      <p:ext uri="{BB962C8B-B14F-4D97-AF65-F5344CB8AC3E}">
        <p14:creationId xmlns:p14="http://schemas.microsoft.com/office/powerpoint/2010/main" val="2701237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B8CD44B-49A3-0249-BA17-4DC8643250C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D92C31B-973D-DB49-9E09-ADD3ADDD17A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B8D74A-9E8A-7148-AFDB-EC9EAEE63D80}"/>
              </a:ext>
            </a:extLst>
          </p:cNvPr>
          <p:cNvSpPr>
            <a:spLocks noGrp="1"/>
          </p:cNvSpPr>
          <p:nvPr>
            <p:ph type="dt" sz="half" idx="10"/>
          </p:nvPr>
        </p:nvSpPr>
        <p:spPr>
          <a:xfrm>
            <a:off x="838200" y="6356350"/>
            <a:ext cx="2743200" cy="365125"/>
          </a:xfrm>
          <a:prstGeom prst="rect">
            <a:avLst/>
          </a:prstGeom>
        </p:spPr>
        <p:txBody>
          <a:bodyPr/>
          <a:lstStyle/>
          <a:p>
            <a:fld id="{178E1D69-93A8-3741-B780-94EB095FB9A5}" type="datetimeFigureOut">
              <a:rPr lang="en-US" smtClean="0"/>
              <a:t>12/13/2022</a:t>
            </a:fld>
            <a:endParaRPr lang="en-US"/>
          </a:p>
        </p:txBody>
      </p:sp>
      <p:sp>
        <p:nvSpPr>
          <p:cNvPr id="5" name="Footer Placeholder 4">
            <a:extLst>
              <a:ext uri="{FF2B5EF4-FFF2-40B4-BE49-F238E27FC236}">
                <a16:creationId xmlns:a16="http://schemas.microsoft.com/office/drawing/2014/main" id="{E4D573A0-7F5F-0642-8F30-B1119835125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49DB802F-3785-7147-AEA6-AF7DEAE65336}"/>
              </a:ext>
            </a:extLst>
          </p:cNvPr>
          <p:cNvSpPr>
            <a:spLocks noGrp="1"/>
          </p:cNvSpPr>
          <p:nvPr>
            <p:ph type="sldNum" sz="quarter" idx="12"/>
          </p:nvPr>
        </p:nvSpPr>
        <p:spPr>
          <a:xfrm>
            <a:off x="8610600" y="6356350"/>
            <a:ext cx="2743200" cy="365125"/>
          </a:xfrm>
          <a:prstGeom prst="rect">
            <a:avLst/>
          </a:prstGeom>
        </p:spPr>
        <p:txBody>
          <a:bodyPr/>
          <a:lstStyle/>
          <a:p>
            <a:fld id="{7AD05142-8C89-EF42-B33C-B845C04A2191}" type="slidenum">
              <a:rPr lang="en-US" smtClean="0"/>
              <a:t>‹#›</a:t>
            </a:fld>
            <a:endParaRPr lang="en-US"/>
          </a:p>
        </p:txBody>
      </p:sp>
    </p:spTree>
    <p:extLst>
      <p:ext uri="{BB962C8B-B14F-4D97-AF65-F5344CB8AC3E}">
        <p14:creationId xmlns:p14="http://schemas.microsoft.com/office/powerpoint/2010/main" val="29213020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A">
    <p:spTree>
      <p:nvGrpSpPr>
        <p:cNvPr id="1" name=""/>
        <p:cNvGrpSpPr/>
        <p:nvPr/>
      </p:nvGrpSpPr>
      <p:grpSpPr>
        <a:xfrm>
          <a:off x="0" y="0"/>
          <a:ext cx="0" cy="0"/>
          <a:chOff x="0" y="0"/>
          <a:chExt cx="0" cy="0"/>
        </a:xfrm>
      </p:grpSpPr>
      <p:sp>
        <p:nvSpPr>
          <p:cNvPr id="8" name="Right Triangle 7"/>
          <p:cNvSpPr/>
          <p:nvPr userDrawn="1"/>
        </p:nvSpPr>
        <p:spPr>
          <a:xfrm rot="5400000">
            <a:off x="0" y="0"/>
            <a:ext cx="4554908" cy="4554908"/>
          </a:xfrm>
          <a:prstGeom prst="rtTriangle">
            <a:avLst/>
          </a:prstGeom>
          <a:solidFill>
            <a:srgbClr val="CFB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8AB5F1-D7A8-E942-BF9A-72AD1A1A9148}"/>
              </a:ext>
            </a:extLst>
          </p:cNvPr>
          <p:cNvSpPr>
            <a:spLocks noGrp="1"/>
          </p:cNvSpPr>
          <p:nvPr>
            <p:ph type="ctrTitle"/>
          </p:nvPr>
        </p:nvSpPr>
        <p:spPr>
          <a:xfrm>
            <a:off x="4554908" y="1239027"/>
            <a:ext cx="6629400" cy="2503767"/>
          </a:xfrm>
        </p:spPr>
        <p:txBody>
          <a:bodyPr anchor="b"/>
          <a:lstStyle>
            <a:lvl1pPr algn="l">
              <a:defRPr sz="6000">
                <a:latin typeface="Arial Black" panose="020B0A040201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962AF2B9-3E9F-4842-8E7B-B3C47F96C9C1}"/>
              </a:ext>
            </a:extLst>
          </p:cNvPr>
          <p:cNvSpPr>
            <a:spLocks noGrp="1"/>
          </p:cNvSpPr>
          <p:nvPr>
            <p:ph type="subTitle" idx="1"/>
          </p:nvPr>
        </p:nvSpPr>
        <p:spPr>
          <a:xfrm>
            <a:off x="4554908" y="4062953"/>
            <a:ext cx="6629400" cy="1122453"/>
          </a:xfrm>
        </p:spPr>
        <p:txBody>
          <a:bodyPr/>
          <a:lstStyle>
            <a:lvl1pPr marL="0" indent="0" algn="l">
              <a:buNone/>
              <a:defRPr sz="2400" baseline="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cxnSp>
        <p:nvCxnSpPr>
          <p:cNvPr id="10" name="Straight Connector 9"/>
          <p:cNvCxnSpPr/>
          <p:nvPr userDrawn="1"/>
        </p:nvCxnSpPr>
        <p:spPr>
          <a:xfrm>
            <a:off x="4554908" y="3902873"/>
            <a:ext cx="6629400" cy="0"/>
          </a:xfrm>
          <a:prstGeom prst="line">
            <a:avLst/>
          </a:prstGeom>
          <a:ln w="76200" cap="sq">
            <a:solidFill>
              <a:srgbClr val="CFB87C"/>
            </a:solidFill>
          </a:ln>
        </p:spPr>
        <p:style>
          <a:lnRef idx="1">
            <a:schemeClr val="accent1"/>
          </a:lnRef>
          <a:fillRef idx="0">
            <a:schemeClr val="accent1"/>
          </a:fillRef>
          <a:effectRef idx="0">
            <a:schemeClr val="accent1"/>
          </a:effectRef>
          <a:fontRef idx="minor">
            <a:schemeClr val="tx1"/>
          </a:fontRef>
        </p:style>
      </p:cxnSp>
      <p:pic>
        <p:nvPicPr>
          <p:cNvPr id="1026" name="Picture 2" descr="http://ucomm-exten2.colorado.edu:8085/cu_boulder_stock_photo_database/api/v1/asset/219311/preview"/>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63010" y="1239027"/>
            <a:ext cx="2875590" cy="3834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20998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fontAlgn="auto">
              <a:spcBef>
                <a:spcPts val="0"/>
              </a:spcBef>
              <a:spcAft>
                <a:spcPts val="0"/>
              </a:spcAft>
              <a:defRPr>
                <a:latin typeface="Arial"/>
                <a:ea typeface="+mn-ea"/>
                <a:cs typeface="+mn-cs"/>
              </a:defRPr>
            </a:lvl1pPr>
          </a:lstStyle>
          <a:p>
            <a:pPr>
              <a:defRPr/>
            </a:pPr>
            <a:fld id="{78656E54-94E3-4A92-9209-65818C072CA1}" type="datetime1">
              <a:rPr lang="en-US" smtClean="0"/>
              <a:t>12/13/2022</a:t>
            </a:fld>
            <a:endParaRPr lang="en-US" dirty="0"/>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fontAlgn="auto">
              <a:spcBef>
                <a:spcPts val="0"/>
              </a:spcBef>
              <a:spcAft>
                <a:spcPts val="0"/>
              </a:spcAft>
              <a:defRPr>
                <a:latin typeface="Arial"/>
                <a:ea typeface="+mn-ea"/>
                <a:cs typeface="+mn-cs"/>
              </a:defRPr>
            </a:lvl1pPr>
          </a:lstStyle>
          <a:p>
            <a:pPr>
              <a:defRPr/>
            </a:pPr>
            <a:endParaRPr lang="en-US" dirty="0"/>
          </a:p>
        </p:txBody>
      </p:sp>
      <p:sp>
        <p:nvSpPr>
          <p:cNvPr id="6" name="Slide Number Placeholder 5"/>
          <p:cNvSpPr>
            <a:spLocks noGrp="1"/>
          </p:cNvSpPr>
          <p:nvPr>
            <p:ph type="sldNum" sz="quarter" idx="12"/>
          </p:nvPr>
        </p:nvSpPr>
        <p:spPr>
          <a:xfrm>
            <a:off x="7213600" y="6356351"/>
            <a:ext cx="4368800" cy="365125"/>
          </a:xfrm>
          <a:prstGeom prst="rect">
            <a:avLst/>
          </a:prstGeom>
        </p:spPr>
        <p:txBody>
          <a:bodyPr/>
          <a:lstStyle>
            <a:lvl1pPr fontAlgn="auto">
              <a:spcBef>
                <a:spcPts val="0"/>
              </a:spcBef>
              <a:spcAft>
                <a:spcPts val="0"/>
              </a:spcAft>
              <a:defRPr>
                <a:latin typeface="Arial"/>
                <a:ea typeface="+mn-ea"/>
                <a:cs typeface="+mn-cs"/>
              </a:defRPr>
            </a:lvl1pPr>
          </a:lstStyle>
          <a:p>
            <a:pPr>
              <a:defRPr/>
            </a:pPr>
            <a:fld id="{B32AB30F-7EDE-7544-A390-92A33C239FDF}"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56028-3F7E-6C48-B8A8-2784335027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CF74A4-1A07-8741-8B0E-383CF8F1A1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E41B4-9667-864D-8ED6-CD20C6F46A95}"/>
              </a:ext>
            </a:extLst>
          </p:cNvPr>
          <p:cNvSpPr>
            <a:spLocks noGrp="1"/>
          </p:cNvSpPr>
          <p:nvPr>
            <p:ph type="dt" sz="half" idx="10"/>
          </p:nvPr>
        </p:nvSpPr>
        <p:spPr>
          <a:xfrm>
            <a:off x="838200" y="6356350"/>
            <a:ext cx="2743200" cy="365125"/>
          </a:xfrm>
          <a:prstGeom prst="rect">
            <a:avLst/>
          </a:prstGeom>
        </p:spPr>
        <p:txBody>
          <a:bodyPr/>
          <a:lstStyle/>
          <a:p>
            <a:fld id="{178E1D69-93A8-3741-B780-94EB095FB9A5}" type="datetimeFigureOut">
              <a:rPr lang="en-US" smtClean="0"/>
              <a:t>12/13/2022</a:t>
            </a:fld>
            <a:endParaRPr lang="en-US"/>
          </a:p>
        </p:txBody>
      </p:sp>
      <p:sp>
        <p:nvSpPr>
          <p:cNvPr id="5" name="Footer Placeholder 4">
            <a:extLst>
              <a:ext uri="{FF2B5EF4-FFF2-40B4-BE49-F238E27FC236}">
                <a16:creationId xmlns:a16="http://schemas.microsoft.com/office/drawing/2014/main" id="{F173C189-1FF9-5F42-9C13-0D8B256E8B7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803C6820-70A6-6F40-8B1B-1FDCEF0BDDBF}"/>
              </a:ext>
            </a:extLst>
          </p:cNvPr>
          <p:cNvSpPr>
            <a:spLocks noGrp="1"/>
          </p:cNvSpPr>
          <p:nvPr>
            <p:ph type="sldNum" sz="quarter" idx="12"/>
          </p:nvPr>
        </p:nvSpPr>
        <p:spPr>
          <a:xfrm>
            <a:off x="8610600" y="6356350"/>
            <a:ext cx="2743200" cy="365125"/>
          </a:xfrm>
          <a:prstGeom prst="rect">
            <a:avLst/>
          </a:prstGeom>
        </p:spPr>
        <p:txBody>
          <a:bodyPr/>
          <a:lstStyle/>
          <a:p>
            <a:fld id="{7AD05142-8C89-EF42-B33C-B845C04A2191}" type="slidenum">
              <a:rPr lang="en-US" smtClean="0"/>
              <a:t>‹#›</a:t>
            </a:fld>
            <a:endParaRPr lang="en-US"/>
          </a:p>
        </p:txBody>
      </p:sp>
    </p:spTree>
    <p:extLst>
      <p:ext uri="{BB962C8B-B14F-4D97-AF65-F5344CB8AC3E}">
        <p14:creationId xmlns:p14="http://schemas.microsoft.com/office/powerpoint/2010/main" val="835870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0F7B7-C870-7844-918F-FCD61F293D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28D9E95-6012-D942-9AA5-1CF02155E8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94F477C-D92F-F142-89D6-4049189CA233}"/>
              </a:ext>
            </a:extLst>
          </p:cNvPr>
          <p:cNvSpPr>
            <a:spLocks noGrp="1"/>
          </p:cNvSpPr>
          <p:nvPr>
            <p:ph type="dt" sz="half" idx="10"/>
          </p:nvPr>
        </p:nvSpPr>
        <p:spPr>
          <a:xfrm>
            <a:off x="838200" y="6356350"/>
            <a:ext cx="2743200" cy="365125"/>
          </a:xfrm>
          <a:prstGeom prst="rect">
            <a:avLst/>
          </a:prstGeom>
        </p:spPr>
        <p:txBody>
          <a:bodyPr/>
          <a:lstStyle/>
          <a:p>
            <a:fld id="{178E1D69-93A8-3741-B780-94EB095FB9A5}" type="datetimeFigureOut">
              <a:rPr lang="en-US" smtClean="0"/>
              <a:t>12/13/2022</a:t>
            </a:fld>
            <a:endParaRPr lang="en-US"/>
          </a:p>
        </p:txBody>
      </p:sp>
      <p:sp>
        <p:nvSpPr>
          <p:cNvPr id="5" name="Footer Placeholder 4">
            <a:extLst>
              <a:ext uri="{FF2B5EF4-FFF2-40B4-BE49-F238E27FC236}">
                <a16:creationId xmlns:a16="http://schemas.microsoft.com/office/drawing/2014/main" id="{5F5A98E4-C9C6-0142-8482-0A672412ADE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43F285A8-84FF-F241-92BF-BC63615BFBEF}"/>
              </a:ext>
            </a:extLst>
          </p:cNvPr>
          <p:cNvSpPr>
            <a:spLocks noGrp="1"/>
          </p:cNvSpPr>
          <p:nvPr>
            <p:ph type="sldNum" sz="quarter" idx="12"/>
          </p:nvPr>
        </p:nvSpPr>
        <p:spPr>
          <a:xfrm>
            <a:off x="8610600" y="6356350"/>
            <a:ext cx="2743200" cy="365125"/>
          </a:xfrm>
          <a:prstGeom prst="rect">
            <a:avLst/>
          </a:prstGeom>
        </p:spPr>
        <p:txBody>
          <a:bodyPr/>
          <a:lstStyle/>
          <a:p>
            <a:fld id="{7AD05142-8C89-EF42-B33C-B845C04A2191}" type="slidenum">
              <a:rPr lang="en-US" smtClean="0"/>
              <a:t>‹#›</a:t>
            </a:fld>
            <a:endParaRPr lang="en-US"/>
          </a:p>
        </p:txBody>
      </p:sp>
    </p:spTree>
    <p:extLst>
      <p:ext uri="{BB962C8B-B14F-4D97-AF65-F5344CB8AC3E}">
        <p14:creationId xmlns:p14="http://schemas.microsoft.com/office/powerpoint/2010/main" val="926706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07A48-BA08-C943-9861-8B5312B2D9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87A0AB-DD1B-3546-A81B-A71CF298F4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DCE9CDB-3171-1B4C-AB28-B3DA6775E39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4891BD8-13FB-6B47-A9AE-1BABCA9FB1A9}"/>
              </a:ext>
            </a:extLst>
          </p:cNvPr>
          <p:cNvSpPr>
            <a:spLocks noGrp="1"/>
          </p:cNvSpPr>
          <p:nvPr>
            <p:ph type="dt" sz="half" idx="10"/>
          </p:nvPr>
        </p:nvSpPr>
        <p:spPr>
          <a:xfrm>
            <a:off x="838200" y="6356350"/>
            <a:ext cx="2743200" cy="365125"/>
          </a:xfrm>
          <a:prstGeom prst="rect">
            <a:avLst/>
          </a:prstGeom>
        </p:spPr>
        <p:txBody>
          <a:bodyPr/>
          <a:lstStyle/>
          <a:p>
            <a:fld id="{178E1D69-93A8-3741-B780-94EB095FB9A5}" type="datetimeFigureOut">
              <a:rPr lang="en-US" smtClean="0"/>
              <a:t>12/13/2022</a:t>
            </a:fld>
            <a:endParaRPr lang="en-US"/>
          </a:p>
        </p:txBody>
      </p:sp>
      <p:sp>
        <p:nvSpPr>
          <p:cNvPr id="6" name="Footer Placeholder 5">
            <a:extLst>
              <a:ext uri="{FF2B5EF4-FFF2-40B4-BE49-F238E27FC236}">
                <a16:creationId xmlns:a16="http://schemas.microsoft.com/office/drawing/2014/main" id="{B4D26F7D-8E8E-2D4C-8069-7F597FA4A7F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E24FF8CD-26AA-DB41-A059-D2DFB85308F3}"/>
              </a:ext>
            </a:extLst>
          </p:cNvPr>
          <p:cNvSpPr>
            <a:spLocks noGrp="1"/>
          </p:cNvSpPr>
          <p:nvPr>
            <p:ph type="sldNum" sz="quarter" idx="12"/>
          </p:nvPr>
        </p:nvSpPr>
        <p:spPr>
          <a:xfrm>
            <a:off x="8610600" y="6356350"/>
            <a:ext cx="2743200" cy="365125"/>
          </a:xfrm>
          <a:prstGeom prst="rect">
            <a:avLst/>
          </a:prstGeom>
        </p:spPr>
        <p:txBody>
          <a:bodyPr/>
          <a:lstStyle/>
          <a:p>
            <a:fld id="{7AD05142-8C89-EF42-B33C-B845C04A2191}" type="slidenum">
              <a:rPr lang="en-US" smtClean="0"/>
              <a:t>‹#›</a:t>
            </a:fld>
            <a:endParaRPr lang="en-US"/>
          </a:p>
        </p:txBody>
      </p:sp>
    </p:spTree>
    <p:extLst>
      <p:ext uri="{BB962C8B-B14F-4D97-AF65-F5344CB8AC3E}">
        <p14:creationId xmlns:p14="http://schemas.microsoft.com/office/powerpoint/2010/main" val="2389734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20E41-A14C-584A-820A-6BF1F3818E8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23B10D0-534A-DB4F-AD97-9409E88803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C89C444-E40B-8844-9526-917EDA3F92C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CB948EC-1A52-DD4F-BF0E-124B57E859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7211C14-F982-2E4E-9D81-B9FECFE510A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0279F03-8453-6541-82A2-54C65EF1927F}"/>
              </a:ext>
            </a:extLst>
          </p:cNvPr>
          <p:cNvSpPr>
            <a:spLocks noGrp="1"/>
          </p:cNvSpPr>
          <p:nvPr>
            <p:ph type="dt" sz="half" idx="10"/>
          </p:nvPr>
        </p:nvSpPr>
        <p:spPr>
          <a:xfrm>
            <a:off x="838200" y="6356350"/>
            <a:ext cx="2743200" cy="365125"/>
          </a:xfrm>
          <a:prstGeom prst="rect">
            <a:avLst/>
          </a:prstGeom>
        </p:spPr>
        <p:txBody>
          <a:bodyPr/>
          <a:lstStyle/>
          <a:p>
            <a:fld id="{178E1D69-93A8-3741-B780-94EB095FB9A5}" type="datetimeFigureOut">
              <a:rPr lang="en-US" smtClean="0"/>
              <a:t>12/13/2022</a:t>
            </a:fld>
            <a:endParaRPr lang="en-US"/>
          </a:p>
        </p:txBody>
      </p:sp>
      <p:sp>
        <p:nvSpPr>
          <p:cNvPr id="8" name="Footer Placeholder 7">
            <a:extLst>
              <a:ext uri="{FF2B5EF4-FFF2-40B4-BE49-F238E27FC236}">
                <a16:creationId xmlns:a16="http://schemas.microsoft.com/office/drawing/2014/main" id="{35F10150-2250-774C-A882-7162A828941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89214242-C027-204D-83F8-8A574436A5FE}"/>
              </a:ext>
            </a:extLst>
          </p:cNvPr>
          <p:cNvSpPr>
            <a:spLocks noGrp="1"/>
          </p:cNvSpPr>
          <p:nvPr>
            <p:ph type="sldNum" sz="quarter" idx="12"/>
          </p:nvPr>
        </p:nvSpPr>
        <p:spPr>
          <a:xfrm>
            <a:off x="8610600" y="6356350"/>
            <a:ext cx="2743200" cy="365125"/>
          </a:xfrm>
          <a:prstGeom prst="rect">
            <a:avLst/>
          </a:prstGeom>
        </p:spPr>
        <p:txBody>
          <a:bodyPr/>
          <a:lstStyle/>
          <a:p>
            <a:fld id="{7AD05142-8C89-EF42-B33C-B845C04A2191}" type="slidenum">
              <a:rPr lang="en-US" smtClean="0"/>
              <a:t>‹#›</a:t>
            </a:fld>
            <a:endParaRPr lang="en-US"/>
          </a:p>
        </p:txBody>
      </p:sp>
    </p:spTree>
    <p:extLst>
      <p:ext uri="{BB962C8B-B14F-4D97-AF65-F5344CB8AC3E}">
        <p14:creationId xmlns:p14="http://schemas.microsoft.com/office/powerpoint/2010/main" val="2410186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F1C94-B45B-544E-8F8E-69913B2BF70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3F93887-D17E-834B-946E-DD3714B482C7}"/>
              </a:ext>
            </a:extLst>
          </p:cNvPr>
          <p:cNvSpPr>
            <a:spLocks noGrp="1"/>
          </p:cNvSpPr>
          <p:nvPr>
            <p:ph type="dt" sz="half" idx="10"/>
          </p:nvPr>
        </p:nvSpPr>
        <p:spPr>
          <a:xfrm>
            <a:off x="838200" y="6356350"/>
            <a:ext cx="2743200" cy="365125"/>
          </a:xfrm>
          <a:prstGeom prst="rect">
            <a:avLst/>
          </a:prstGeom>
        </p:spPr>
        <p:txBody>
          <a:bodyPr/>
          <a:lstStyle/>
          <a:p>
            <a:fld id="{178E1D69-93A8-3741-B780-94EB095FB9A5}" type="datetimeFigureOut">
              <a:rPr lang="en-US" smtClean="0"/>
              <a:t>12/13/2022</a:t>
            </a:fld>
            <a:endParaRPr lang="en-US"/>
          </a:p>
        </p:txBody>
      </p:sp>
      <p:sp>
        <p:nvSpPr>
          <p:cNvPr id="4" name="Footer Placeholder 3">
            <a:extLst>
              <a:ext uri="{FF2B5EF4-FFF2-40B4-BE49-F238E27FC236}">
                <a16:creationId xmlns:a16="http://schemas.microsoft.com/office/drawing/2014/main" id="{FDCAE3AD-9741-664F-94FE-FCA16FCC93D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07D80754-2B16-3343-8D50-BC2774D4695F}"/>
              </a:ext>
            </a:extLst>
          </p:cNvPr>
          <p:cNvSpPr>
            <a:spLocks noGrp="1"/>
          </p:cNvSpPr>
          <p:nvPr>
            <p:ph type="sldNum" sz="quarter" idx="12"/>
          </p:nvPr>
        </p:nvSpPr>
        <p:spPr>
          <a:xfrm>
            <a:off x="8610600" y="6356350"/>
            <a:ext cx="2743200" cy="365125"/>
          </a:xfrm>
          <a:prstGeom prst="rect">
            <a:avLst/>
          </a:prstGeom>
        </p:spPr>
        <p:txBody>
          <a:bodyPr/>
          <a:lstStyle/>
          <a:p>
            <a:fld id="{7AD05142-8C89-EF42-B33C-B845C04A2191}" type="slidenum">
              <a:rPr lang="en-US" smtClean="0"/>
              <a:t>‹#›</a:t>
            </a:fld>
            <a:endParaRPr lang="en-US"/>
          </a:p>
        </p:txBody>
      </p:sp>
    </p:spTree>
    <p:extLst>
      <p:ext uri="{BB962C8B-B14F-4D97-AF65-F5344CB8AC3E}">
        <p14:creationId xmlns:p14="http://schemas.microsoft.com/office/powerpoint/2010/main" val="746575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446199-B307-394C-ADCD-7B383434D4B2}"/>
              </a:ext>
            </a:extLst>
          </p:cNvPr>
          <p:cNvSpPr>
            <a:spLocks noGrp="1"/>
          </p:cNvSpPr>
          <p:nvPr>
            <p:ph type="dt" sz="half" idx="10"/>
          </p:nvPr>
        </p:nvSpPr>
        <p:spPr>
          <a:xfrm>
            <a:off x="838200" y="6356350"/>
            <a:ext cx="2743200" cy="365125"/>
          </a:xfrm>
          <a:prstGeom prst="rect">
            <a:avLst/>
          </a:prstGeom>
        </p:spPr>
        <p:txBody>
          <a:bodyPr/>
          <a:lstStyle/>
          <a:p>
            <a:fld id="{178E1D69-93A8-3741-B780-94EB095FB9A5}" type="datetimeFigureOut">
              <a:rPr lang="en-US" smtClean="0"/>
              <a:t>12/13/2022</a:t>
            </a:fld>
            <a:endParaRPr lang="en-US"/>
          </a:p>
        </p:txBody>
      </p:sp>
      <p:sp>
        <p:nvSpPr>
          <p:cNvPr id="3" name="Footer Placeholder 2">
            <a:extLst>
              <a:ext uri="{FF2B5EF4-FFF2-40B4-BE49-F238E27FC236}">
                <a16:creationId xmlns:a16="http://schemas.microsoft.com/office/drawing/2014/main" id="{9D1BC534-79DF-8143-B307-B6B3D7429C3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C958395B-5DFF-0940-833F-AF0C15E9AE41}"/>
              </a:ext>
            </a:extLst>
          </p:cNvPr>
          <p:cNvSpPr>
            <a:spLocks noGrp="1"/>
          </p:cNvSpPr>
          <p:nvPr>
            <p:ph type="sldNum" sz="quarter" idx="12"/>
          </p:nvPr>
        </p:nvSpPr>
        <p:spPr>
          <a:xfrm>
            <a:off x="8610600" y="6356350"/>
            <a:ext cx="2743200" cy="365125"/>
          </a:xfrm>
          <a:prstGeom prst="rect">
            <a:avLst/>
          </a:prstGeom>
        </p:spPr>
        <p:txBody>
          <a:bodyPr/>
          <a:lstStyle/>
          <a:p>
            <a:fld id="{7AD05142-8C89-EF42-B33C-B845C04A2191}" type="slidenum">
              <a:rPr lang="en-US" smtClean="0"/>
              <a:t>‹#›</a:t>
            </a:fld>
            <a:endParaRPr lang="en-US"/>
          </a:p>
        </p:txBody>
      </p:sp>
    </p:spTree>
    <p:extLst>
      <p:ext uri="{BB962C8B-B14F-4D97-AF65-F5344CB8AC3E}">
        <p14:creationId xmlns:p14="http://schemas.microsoft.com/office/powerpoint/2010/main" val="759206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AE248-53A6-C546-8050-CAAF964D35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A9C9D10-0746-E141-9C34-14031E0852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25ADE49-748D-0146-8D3D-A681185B60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2762CB-D064-5D40-83E0-B8C127A75A7C}"/>
              </a:ext>
            </a:extLst>
          </p:cNvPr>
          <p:cNvSpPr>
            <a:spLocks noGrp="1"/>
          </p:cNvSpPr>
          <p:nvPr>
            <p:ph type="dt" sz="half" idx="10"/>
          </p:nvPr>
        </p:nvSpPr>
        <p:spPr>
          <a:xfrm>
            <a:off x="838200" y="6356350"/>
            <a:ext cx="2743200" cy="365125"/>
          </a:xfrm>
          <a:prstGeom prst="rect">
            <a:avLst/>
          </a:prstGeom>
        </p:spPr>
        <p:txBody>
          <a:bodyPr/>
          <a:lstStyle/>
          <a:p>
            <a:fld id="{178E1D69-93A8-3741-B780-94EB095FB9A5}" type="datetimeFigureOut">
              <a:rPr lang="en-US" smtClean="0"/>
              <a:t>12/13/2022</a:t>
            </a:fld>
            <a:endParaRPr lang="en-US"/>
          </a:p>
        </p:txBody>
      </p:sp>
      <p:sp>
        <p:nvSpPr>
          <p:cNvPr id="6" name="Footer Placeholder 5">
            <a:extLst>
              <a:ext uri="{FF2B5EF4-FFF2-40B4-BE49-F238E27FC236}">
                <a16:creationId xmlns:a16="http://schemas.microsoft.com/office/drawing/2014/main" id="{B63DB277-D236-6C47-AFEA-012AC113593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75B254BB-51F4-394F-B8EE-7B9E08FA25F6}"/>
              </a:ext>
            </a:extLst>
          </p:cNvPr>
          <p:cNvSpPr>
            <a:spLocks noGrp="1"/>
          </p:cNvSpPr>
          <p:nvPr>
            <p:ph type="sldNum" sz="quarter" idx="12"/>
          </p:nvPr>
        </p:nvSpPr>
        <p:spPr>
          <a:xfrm>
            <a:off x="8610600" y="6356350"/>
            <a:ext cx="2743200" cy="365125"/>
          </a:xfrm>
          <a:prstGeom prst="rect">
            <a:avLst/>
          </a:prstGeom>
        </p:spPr>
        <p:txBody>
          <a:bodyPr/>
          <a:lstStyle/>
          <a:p>
            <a:fld id="{7AD05142-8C89-EF42-B33C-B845C04A2191}" type="slidenum">
              <a:rPr lang="en-US" smtClean="0"/>
              <a:t>‹#›</a:t>
            </a:fld>
            <a:endParaRPr lang="en-US"/>
          </a:p>
        </p:txBody>
      </p:sp>
    </p:spTree>
    <p:extLst>
      <p:ext uri="{BB962C8B-B14F-4D97-AF65-F5344CB8AC3E}">
        <p14:creationId xmlns:p14="http://schemas.microsoft.com/office/powerpoint/2010/main" val="4120022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5B478-208B-AC46-B0C9-F6EFB21BA3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2FADB56-3970-444A-96C9-3E5F688BF2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0AF73F4-3AB4-5446-AB6B-471C18747A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860A1F-D294-E647-B6AA-C98AF19E2AC9}"/>
              </a:ext>
            </a:extLst>
          </p:cNvPr>
          <p:cNvSpPr>
            <a:spLocks noGrp="1"/>
          </p:cNvSpPr>
          <p:nvPr>
            <p:ph type="dt" sz="half" idx="10"/>
          </p:nvPr>
        </p:nvSpPr>
        <p:spPr>
          <a:xfrm>
            <a:off x="838200" y="6356350"/>
            <a:ext cx="2743200" cy="365125"/>
          </a:xfrm>
          <a:prstGeom prst="rect">
            <a:avLst/>
          </a:prstGeom>
        </p:spPr>
        <p:txBody>
          <a:bodyPr/>
          <a:lstStyle/>
          <a:p>
            <a:fld id="{178E1D69-93A8-3741-B780-94EB095FB9A5}" type="datetimeFigureOut">
              <a:rPr lang="en-US" smtClean="0"/>
              <a:t>12/13/2022</a:t>
            </a:fld>
            <a:endParaRPr lang="en-US"/>
          </a:p>
        </p:txBody>
      </p:sp>
      <p:sp>
        <p:nvSpPr>
          <p:cNvPr id="6" name="Footer Placeholder 5">
            <a:extLst>
              <a:ext uri="{FF2B5EF4-FFF2-40B4-BE49-F238E27FC236}">
                <a16:creationId xmlns:a16="http://schemas.microsoft.com/office/drawing/2014/main" id="{91D5A5C4-E1FC-644A-91C4-4428DCCF25D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EB059852-0945-D342-9323-9F29868CDAF6}"/>
              </a:ext>
            </a:extLst>
          </p:cNvPr>
          <p:cNvSpPr>
            <a:spLocks noGrp="1"/>
          </p:cNvSpPr>
          <p:nvPr>
            <p:ph type="sldNum" sz="quarter" idx="12"/>
          </p:nvPr>
        </p:nvSpPr>
        <p:spPr>
          <a:xfrm>
            <a:off x="8610600" y="6356350"/>
            <a:ext cx="2743200" cy="365125"/>
          </a:xfrm>
          <a:prstGeom prst="rect">
            <a:avLst/>
          </a:prstGeom>
        </p:spPr>
        <p:txBody>
          <a:bodyPr/>
          <a:lstStyle/>
          <a:p>
            <a:fld id="{7AD05142-8C89-EF42-B33C-B845C04A2191}" type="slidenum">
              <a:rPr lang="en-US" smtClean="0"/>
              <a:t>‹#›</a:t>
            </a:fld>
            <a:endParaRPr lang="en-US"/>
          </a:p>
        </p:txBody>
      </p:sp>
    </p:spTree>
    <p:extLst>
      <p:ext uri="{BB962C8B-B14F-4D97-AF65-F5344CB8AC3E}">
        <p14:creationId xmlns:p14="http://schemas.microsoft.com/office/powerpoint/2010/main" val="37308923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1.emf"/></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C8A60AF-CCB5-6843-A7E4-D81AD13D92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9E1C5C3-0553-1246-8892-D526EC7550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a:extLst>
              <a:ext uri="{FF2B5EF4-FFF2-40B4-BE49-F238E27FC236}">
                <a16:creationId xmlns:a16="http://schemas.microsoft.com/office/drawing/2014/main" id="{A0914DE3-82C3-7444-8341-A106337DE410}"/>
              </a:ext>
            </a:extLst>
          </p:cNvPr>
          <p:cNvPicPr>
            <a:picLocks noChangeAspect="1"/>
          </p:cNvPicPr>
          <p:nvPr userDrawn="1"/>
        </p:nvPicPr>
        <p:blipFill rotWithShape="1">
          <a:blip r:embed="rId13"/>
          <a:srcRect l="68607"/>
          <a:stretch/>
        </p:blipFill>
        <p:spPr>
          <a:xfrm>
            <a:off x="9788893" y="6091454"/>
            <a:ext cx="2073184" cy="508000"/>
          </a:xfrm>
          <a:prstGeom prst="rect">
            <a:avLst/>
          </a:prstGeom>
        </p:spPr>
      </p:pic>
      <p:pic>
        <p:nvPicPr>
          <p:cNvPr id="4" name="Picture 3"/>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339558" y="6096668"/>
            <a:ext cx="3010386" cy="497571"/>
          </a:xfrm>
          <a:prstGeom prst="rect">
            <a:avLst/>
          </a:prstGeom>
        </p:spPr>
      </p:pic>
    </p:spTree>
    <p:extLst>
      <p:ext uri="{BB962C8B-B14F-4D97-AF65-F5344CB8AC3E}">
        <p14:creationId xmlns:p14="http://schemas.microsoft.com/office/powerpoint/2010/main" val="69127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9923" y="6073560"/>
            <a:ext cx="3290002" cy="543787"/>
          </a:xfrm>
          <a:prstGeom prst="rect">
            <a:avLst/>
          </a:prstGeom>
        </p:spPr>
      </p:pic>
      <p:sp>
        <p:nvSpPr>
          <p:cNvPr id="2" name="Title Placeholder 1">
            <a:extLst>
              <a:ext uri="{FF2B5EF4-FFF2-40B4-BE49-F238E27FC236}">
                <a16:creationId xmlns:a16="http://schemas.microsoft.com/office/drawing/2014/main" id="{7C8A60AF-CCB5-6843-A7E4-D81AD13D92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9E1C5C3-0553-1246-8892-D526EC7550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a:extLst>
              <a:ext uri="{FF2B5EF4-FFF2-40B4-BE49-F238E27FC236}">
                <a16:creationId xmlns:a16="http://schemas.microsoft.com/office/drawing/2014/main" id="{A0914DE3-82C3-7444-8341-A106337DE410}"/>
              </a:ext>
            </a:extLst>
          </p:cNvPr>
          <p:cNvPicPr>
            <a:picLocks noChangeAspect="1"/>
          </p:cNvPicPr>
          <p:nvPr userDrawn="1"/>
        </p:nvPicPr>
        <p:blipFill rotWithShape="1">
          <a:blip r:embed="rId4"/>
          <a:srcRect l="68607"/>
          <a:stretch/>
        </p:blipFill>
        <p:spPr>
          <a:xfrm>
            <a:off x="9788893" y="6091454"/>
            <a:ext cx="2073184" cy="508000"/>
          </a:xfrm>
          <a:prstGeom prst="rect">
            <a:avLst/>
          </a:prstGeom>
        </p:spPr>
      </p:pic>
    </p:spTree>
    <p:extLst>
      <p:ext uri="{BB962C8B-B14F-4D97-AF65-F5344CB8AC3E}">
        <p14:creationId xmlns:p14="http://schemas.microsoft.com/office/powerpoint/2010/main" val="69127678"/>
      </p:ext>
    </p:extLst>
  </p:cSld>
  <p:clrMap bg1="dk1" tx1="lt1" bg2="dk2" tx2="lt2" accent1="accent1" accent2="accent2" accent3="accent3" accent4="accent4" accent5="accent5" accent6="accent6" hlink="hlink" folHlink="folHlink"/>
  <p:sldLayoutIdLst>
    <p:sldLayoutId id="2147483983" r:id="rId1"/>
  </p:sldLayoutIdLst>
  <p:txStyles>
    <p:titleStyle>
      <a:lvl1pPr algn="l" defTabSz="914400" rtl="0" eaLnBrk="1" latinLnBrk="0" hangingPunct="1">
        <a:lnSpc>
          <a:spcPct val="90000"/>
        </a:lnSpc>
        <a:spcBef>
          <a:spcPct val="0"/>
        </a:spcBef>
        <a:buNone/>
        <a:defRPr sz="4400" kern="1200">
          <a:solidFill>
            <a:schemeClr val="tx1"/>
          </a:solidFill>
          <a:latin typeface="Arial Black" panose="020B0A040201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027" name="Text Placeholder 2"/>
          <p:cNvSpPr>
            <a:spLocks noGrp="1"/>
          </p:cNvSpPr>
          <p:nvPr>
            <p:ph type="body" idx="1"/>
          </p:nvPr>
        </p:nvSpPr>
        <p:spPr bwMode="auto">
          <a:xfrm>
            <a:off x="609600" y="1600200"/>
            <a:ext cx="10972800" cy="381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6063" y="6096000"/>
            <a:ext cx="2819399" cy="466003"/>
          </a:xfrm>
          <a:prstGeom prst="rect">
            <a:avLst/>
          </a:prstGeom>
        </p:spPr>
      </p:pic>
    </p:spTree>
  </p:cSld>
  <p:clrMap bg1="lt1" tx1="dk1" bg2="lt2" tx2="dk2" accent1="accent1" accent2="accent2" accent3="accent3" accent4="accent4" accent5="accent5" accent6="accent6" hlink="hlink" folHlink="folHlink"/>
  <p:sldLayoutIdLst>
    <p:sldLayoutId id="2147483980" r:id="rId1"/>
  </p:sldLayoutIdLst>
  <p:hf sldNum="0" hdr="0" ftr="0" dt="0"/>
  <p:txStyles>
    <p:titleStyle>
      <a:lvl1pPr algn="ctr" defTabSz="457200" rtl="0" eaLnBrk="1" fontAlgn="base" hangingPunct="1">
        <a:spcBef>
          <a:spcPct val="0"/>
        </a:spcBef>
        <a:spcAft>
          <a:spcPct val="0"/>
        </a:spcAft>
        <a:defRPr sz="4400" kern="1200">
          <a:solidFill>
            <a:schemeClr val="tx1"/>
          </a:solidFill>
          <a:latin typeface="Arial"/>
          <a:ea typeface="ＭＳ Ｐゴシック" pitchFamily="-111" charset="-128"/>
          <a:cs typeface="ＭＳ Ｐゴシック" pitchFamily="-111" charset="-128"/>
        </a:defRPr>
      </a:lvl1pPr>
      <a:lvl2pPr algn="ctr" defTabSz="457200" rtl="0" eaLnBrk="1" fontAlgn="base" hangingPunct="1">
        <a:spcBef>
          <a:spcPct val="0"/>
        </a:spcBef>
        <a:spcAft>
          <a:spcPct val="0"/>
        </a:spcAft>
        <a:defRPr sz="4400">
          <a:solidFill>
            <a:schemeClr val="tx1"/>
          </a:solidFill>
          <a:latin typeface="Arial" pitchFamily="-111" charset="0"/>
          <a:ea typeface="ＭＳ Ｐゴシック" pitchFamily="-111" charset="-128"/>
          <a:cs typeface="ＭＳ Ｐゴシック" pitchFamily="-111" charset="-128"/>
        </a:defRPr>
      </a:lvl2pPr>
      <a:lvl3pPr algn="ctr" defTabSz="457200" rtl="0" eaLnBrk="1" fontAlgn="base" hangingPunct="1">
        <a:spcBef>
          <a:spcPct val="0"/>
        </a:spcBef>
        <a:spcAft>
          <a:spcPct val="0"/>
        </a:spcAft>
        <a:defRPr sz="4400">
          <a:solidFill>
            <a:schemeClr val="tx1"/>
          </a:solidFill>
          <a:latin typeface="Arial" pitchFamily="-111" charset="0"/>
          <a:ea typeface="ＭＳ Ｐゴシック" pitchFamily="-111" charset="-128"/>
          <a:cs typeface="ＭＳ Ｐゴシック" pitchFamily="-111" charset="-128"/>
        </a:defRPr>
      </a:lvl3pPr>
      <a:lvl4pPr algn="ctr" defTabSz="457200" rtl="0" eaLnBrk="1" fontAlgn="base" hangingPunct="1">
        <a:spcBef>
          <a:spcPct val="0"/>
        </a:spcBef>
        <a:spcAft>
          <a:spcPct val="0"/>
        </a:spcAft>
        <a:defRPr sz="4400">
          <a:solidFill>
            <a:schemeClr val="tx1"/>
          </a:solidFill>
          <a:latin typeface="Arial" pitchFamily="-111" charset="0"/>
          <a:ea typeface="ＭＳ Ｐゴシック" pitchFamily="-111" charset="-128"/>
          <a:cs typeface="ＭＳ Ｐゴシック" pitchFamily="-111" charset="-128"/>
        </a:defRPr>
      </a:lvl4pPr>
      <a:lvl5pPr algn="ctr" defTabSz="457200" rtl="0" eaLnBrk="1" fontAlgn="base" hangingPunct="1">
        <a:spcBef>
          <a:spcPct val="0"/>
        </a:spcBef>
        <a:spcAft>
          <a:spcPct val="0"/>
        </a:spcAft>
        <a:defRPr sz="4400">
          <a:solidFill>
            <a:schemeClr val="tx1"/>
          </a:solidFill>
          <a:latin typeface="Arial" pitchFamily="-111" charset="0"/>
          <a:ea typeface="ＭＳ Ｐゴシック" pitchFamily="-111" charset="-128"/>
          <a:cs typeface="ＭＳ Ｐゴシック" pitchFamily="-111" charset="-128"/>
        </a:defRPr>
      </a:lvl5pPr>
      <a:lvl6pPr marL="457200" algn="ctr" defTabSz="457200" rtl="0" eaLnBrk="1" fontAlgn="base" hangingPunct="1">
        <a:spcBef>
          <a:spcPct val="0"/>
        </a:spcBef>
        <a:spcAft>
          <a:spcPct val="0"/>
        </a:spcAft>
        <a:defRPr sz="4400">
          <a:solidFill>
            <a:schemeClr val="tx1"/>
          </a:solidFill>
          <a:latin typeface="Arial" pitchFamily="-111" charset="0"/>
          <a:ea typeface="ＭＳ Ｐゴシック" pitchFamily="-111" charset="-128"/>
          <a:cs typeface="ＭＳ Ｐゴシック" pitchFamily="-111" charset="-128"/>
        </a:defRPr>
      </a:lvl6pPr>
      <a:lvl7pPr marL="914400" algn="ctr" defTabSz="457200" rtl="0" eaLnBrk="1" fontAlgn="base" hangingPunct="1">
        <a:spcBef>
          <a:spcPct val="0"/>
        </a:spcBef>
        <a:spcAft>
          <a:spcPct val="0"/>
        </a:spcAft>
        <a:defRPr sz="4400">
          <a:solidFill>
            <a:schemeClr val="tx1"/>
          </a:solidFill>
          <a:latin typeface="Arial" pitchFamily="-111" charset="0"/>
          <a:ea typeface="ＭＳ Ｐゴシック" pitchFamily="-111" charset="-128"/>
          <a:cs typeface="ＭＳ Ｐゴシック" pitchFamily="-111" charset="-128"/>
        </a:defRPr>
      </a:lvl7pPr>
      <a:lvl8pPr marL="1371600" algn="ctr" defTabSz="457200" rtl="0" eaLnBrk="1" fontAlgn="base" hangingPunct="1">
        <a:spcBef>
          <a:spcPct val="0"/>
        </a:spcBef>
        <a:spcAft>
          <a:spcPct val="0"/>
        </a:spcAft>
        <a:defRPr sz="4400">
          <a:solidFill>
            <a:schemeClr val="tx1"/>
          </a:solidFill>
          <a:latin typeface="Arial" pitchFamily="-111" charset="0"/>
          <a:ea typeface="ＭＳ Ｐゴシック" pitchFamily="-111" charset="-128"/>
          <a:cs typeface="ＭＳ Ｐゴシック" pitchFamily="-111" charset="-128"/>
        </a:defRPr>
      </a:lvl8pPr>
      <a:lvl9pPr marL="1828800" algn="ctr" defTabSz="457200" rtl="0" eaLnBrk="1" fontAlgn="base" hangingPunct="1">
        <a:spcBef>
          <a:spcPct val="0"/>
        </a:spcBef>
        <a:spcAft>
          <a:spcPct val="0"/>
        </a:spcAft>
        <a:defRPr sz="4400">
          <a:solidFill>
            <a:schemeClr val="tx1"/>
          </a:solidFill>
          <a:latin typeface="Arial" pitchFamily="-111" charset="0"/>
          <a:ea typeface="ＭＳ Ｐゴシック" pitchFamily="-111" charset="-128"/>
          <a:cs typeface="ＭＳ Ｐゴシック" pitchFamily="-111"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Arial"/>
          <a:ea typeface="ＭＳ Ｐゴシック" pitchFamily="-111" charset="-128"/>
          <a:cs typeface="ＭＳ Ｐゴシック" pitchFamily="-111"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Arial"/>
          <a:ea typeface="ＭＳ Ｐゴシック" pitchFamily="-111"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Arial"/>
          <a:ea typeface="ＭＳ Ｐゴシック" pitchFamily="-111"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Arial"/>
          <a:ea typeface="ＭＳ Ｐゴシック" pitchFamily="-111"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Arial"/>
          <a:ea typeface="ＭＳ Ｐゴシック" pitchFamily="-11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hyperlink" Target="https://www2.ed.gov/policy/highered/leg/section117-webinar-202206.pdf"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www2.ed.gov/policy/highered/leg/section117-webinar-202206.pdf" TargetMode="External"/><Relationship Id="rId2" Type="http://schemas.openxmlformats.org/officeDocument/2006/relationships/hyperlink" Target="https://www.govinfo.gov/content/pkg/USCODE-2018-title20/pdf/USCODE-2018-title20-chap28-subchapI-partB-sec1011f.pdf"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www.nytimes.com/2020/02/12/us/politics/harvard-yale-foreign-funding.html" TargetMode="External"/><Relationship Id="rId2" Type="http://schemas.openxmlformats.org/officeDocument/2006/relationships/hyperlink" Target="https://www2.ed.gov/policy/highered/leg/foreign-gifts.html" TargetMode="External"/><Relationship Id="rId1" Type="http://schemas.openxmlformats.org/officeDocument/2006/relationships/slideLayout" Target="../slideLayouts/slideLayout1.xml"/><Relationship Id="rId6" Type="http://schemas.openxmlformats.org/officeDocument/2006/relationships/hyperlink" Target="https://www.govinfo.gov/content/pkg/USCODE-2018-title20/pdf/USCODE-2018-title20-chap28-subchapI-partB-sec1011f.pdf" TargetMode="External"/><Relationship Id="rId5" Type="http://schemas.openxmlformats.org/officeDocument/2006/relationships/hyperlink" Target="https://www2.ed.gov/policy/highered/leg/institutional-compliance-section-117.pdf" TargetMode="External"/><Relationship Id="rId4" Type="http://schemas.openxmlformats.org/officeDocument/2006/relationships/hyperlink" Target="https://www2.ed.gov/policy/highered/leg/portman-jan8-2021.pdf"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2.ed.gov/policy/highered/leg/portman-jan8-2021.pdf" TargetMode="External"/><Relationship Id="rId2" Type="http://schemas.openxmlformats.org/officeDocument/2006/relationships/hyperlink" Target="https://www2.ed.gov/policy/highered/leg/foreign-gifts.html" TargetMode="External"/><Relationship Id="rId1" Type="http://schemas.openxmlformats.org/officeDocument/2006/relationships/slideLayout" Target="../slideLayouts/slideLayout1.xml"/><Relationship Id="rId4" Type="http://schemas.openxmlformats.org/officeDocument/2006/relationships/hyperlink" Target="https://www2.ed.gov/policy/highered/leg/institutional-compliance-section-117.pdf"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https://www2.ed.gov/policy/highered/leg/section117-webinar-202206.pdf"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mailto:FiscalCompliance@Colorado.edu" TargetMode="External"/><Relationship Id="rId2" Type="http://schemas.openxmlformats.org/officeDocument/2006/relationships/hyperlink" Target="mailto:Patricia.Santiago@Colorado.edu"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s://www.govinfo.gov/content/pkg/USCODE-2018-title20/pdf/USCODE-2018-title20-chap28-subchapI-partB-sec1011f.pdf"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www.govinfo.gov/content/pkg/USCODE-2018-title20/pdf/USCODE-2018-title20-chap28-subchapI-partB-sec1011f.pdf"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2.ed.gov/policy/highered/leg/section117-webinar-202206.pdf" TargetMode="External"/><Relationship Id="rId2" Type="http://schemas.openxmlformats.org/officeDocument/2006/relationships/hyperlink" Target="https://www.govinfo.gov/content/pkg/USCODE-2018-title20/pdf/USCODE-2018-title20-chap28-subchapI-partB-sec1011f.pdf"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www2.ed.gov/policy/highered/leg/section117-webinar-202206.pdf" TargetMode="External"/><Relationship Id="rId2" Type="http://schemas.openxmlformats.org/officeDocument/2006/relationships/hyperlink" Target="https://www.govinfo.gov/content/pkg/USCODE-2018-title20/pdf/USCODE-2018-title20-chap28-subchapI-partB-sec1011f.pdf"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F1C8E-4CD4-FB4A-AEED-677AC28ECB3E}"/>
              </a:ext>
            </a:extLst>
          </p:cNvPr>
          <p:cNvSpPr>
            <a:spLocks noGrp="1"/>
          </p:cNvSpPr>
          <p:nvPr>
            <p:ph type="ctrTitle"/>
          </p:nvPr>
        </p:nvSpPr>
        <p:spPr/>
        <p:txBody>
          <a:bodyPr>
            <a:normAutofit/>
          </a:bodyPr>
          <a:lstStyle/>
          <a:p>
            <a:pPr algn="ctr"/>
            <a:r>
              <a:rPr lang="en-US" sz="4400" b="1" dirty="0">
                <a:latin typeface="Calibri" panose="020F0502020204030204" pitchFamily="34" charset="0"/>
                <a:cs typeface="Calibri" panose="020F0502020204030204" pitchFamily="34" charset="0"/>
              </a:rPr>
              <a:t>Section 117 Reporting</a:t>
            </a:r>
          </a:p>
        </p:txBody>
      </p:sp>
      <p:sp>
        <p:nvSpPr>
          <p:cNvPr id="5" name="Subtitle 4">
            <a:extLst>
              <a:ext uri="{FF2B5EF4-FFF2-40B4-BE49-F238E27FC236}">
                <a16:creationId xmlns:a16="http://schemas.microsoft.com/office/drawing/2014/main" id="{A3AE9FA2-42CA-6574-07F3-28E9D3503BC4}"/>
              </a:ext>
            </a:extLst>
          </p:cNvPr>
          <p:cNvSpPr>
            <a:spLocks noGrp="1"/>
          </p:cNvSpPr>
          <p:nvPr>
            <p:ph type="subTitle" idx="1"/>
          </p:nvPr>
        </p:nvSpPr>
        <p:spPr>
          <a:xfrm>
            <a:off x="4554908" y="4062953"/>
            <a:ext cx="6629400" cy="2085298"/>
          </a:xfrm>
        </p:spPr>
        <p:txBody>
          <a:bodyPr>
            <a:noAutofit/>
          </a:bodyPr>
          <a:lstStyle/>
          <a:p>
            <a:pPr algn="ctr"/>
            <a:r>
              <a:rPr lang="en-US" sz="4400" b="1" dirty="0">
                <a:latin typeface="Calibri" panose="020F0502020204030204" pitchFamily="34" charset="0"/>
                <a:cs typeface="Calibri" panose="020F0502020204030204" pitchFamily="34" charset="0"/>
              </a:rPr>
              <a:t>Knowledge Based Learning Session</a:t>
            </a:r>
          </a:p>
          <a:p>
            <a:pPr algn="ctr"/>
            <a:r>
              <a:rPr lang="en-US" sz="4400" b="1" dirty="0">
                <a:latin typeface="Calibri" panose="020F0502020204030204" pitchFamily="34" charset="0"/>
                <a:cs typeface="Calibri" panose="020F0502020204030204" pitchFamily="34" charset="0"/>
              </a:rPr>
              <a:t>December 13</a:t>
            </a:r>
            <a:r>
              <a:rPr lang="en-US" sz="4400" b="1" baseline="30000" dirty="0">
                <a:latin typeface="Calibri" panose="020F0502020204030204" pitchFamily="34" charset="0"/>
                <a:cs typeface="Calibri" panose="020F0502020204030204" pitchFamily="34" charset="0"/>
              </a:rPr>
              <a:t>th</a:t>
            </a:r>
            <a:r>
              <a:rPr lang="en-US" sz="4400" b="1" dirty="0">
                <a:latin typeface="Calibri" panose="020F0502020204030204" pitchFamily="34" charset="0"/>
                <a:cs typeface="Calibri" panose="020F0502020204030204" pitchFamily="34" charset="0"/>
              </a:rPr>
              <a:t>, 2022</a:t>
            </a:r>
          </a:p>
        </p:txBody>
      </p:sp>
    </p:spTree>
    <p:extLst>
      <p:ext uri="{BB962C8B-B14F-4D97-AF65-F5344CB8AC3E}">
        <p14:creationId xmlns:p14="http://schemas.microsoft.com/office/powerpoint/2010/main" val="2444309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F1C8E-4CD4-FB4A-AEED-677AC28ECB3E}"/>
              </a:ext>
            </a:extLst>
          </p:cNvPr>
          <p:cNvSpPr>
            <a:spLocks noGrp="1"/>
          </p:cNvSpPr>
          <p:nvPr>
            <p:ph type="ctrTitle"/>
          </p:nvPr>
        </p:nvSpPr>
        <p:spPr>
          <a:xfrm>
            <a:off x="1524000" y="678414"/>
            <a:ext cx="9144000" cy="621377"/>
          </a:xfrm>
        </p:spPr>
        <p:txBody>
          <a:bodyPr>
            <a:noAutofit/>
          </a:bodyPr>
          <a:lstStyle/>
          <a:p>
            <a:r>
              <a:rPr lang="en-US" sz="4400" b="1" dirty="0">
                <a:latin typeface="+mn-lt"/>
                <a:cs typeface="Calibri Light" panose="020F0302020204030204" pitchFamily="34" charset="0"/>
              </a:rPr>
              <a:t>What is “Section 117” Reporting? </a:t>
            </a:r>
          </a:p>
        </p:txBody>
      </p:sp>
      <p:sp>
        <p:nvSpPr>
          <p:cNvPr id="3" name="Subtitle 2">
            <a:extLst>
              <a:ext uri="{FF2B5EF4-FFF2-40B4-BE49-F238E27FC236}">
                <a16:creationId xmlns:a16="http://schemas.microsoft.com/office/drawing/2014/main" id="{CC6F2267-DC50-8E42-95D8-339D410CA5B3}"/>
              </a:ext>
            </a:extLst>
          </p:cNvPr>
          <p:cNvSpPr>
            <a:spLocks noGrp="1"/>
          </p:cNvSpPr>
          <p:nvPr>
            <p:ph type="subTitle" idx="1"/>
          </p:nvPr>
        </p:nvSpPr>
        <p:spPr>
          <a:xfrm>
            <a:off x="1524000" y="1299791"/>
            <a:ext cx="9144000" cy="3098226"/>
          </a:xfrm>
        </p:spPr>
        <p:txBody>
          <a:bodyPr/>
          <a:lstStyle/>
          <a:p>
            <a:pPr algn="l"/>
            <a:endParaRPr lang="en-US" dirty="0"/>
          </a:p>
          <a:p>
            <a:pPr algn="l"/>
            <a:r>
              <a:rPr lang="en-US" sz="2600" dirty="0"/>
              <a:t>Examples of a </a:t>
            </a:r>
            <a:r>
              <a:rPr lang="en-US" sz="2600" dirty="0">
                <a:solidFill>
                  <a:schemeClr val="accent4">
                    <a:lumMod val="75000"/>
                  </a:schemeClr>
                </a:solidFill>
              </a:rPr>
              <a:t>Foreign Source</a:t>
            </a:r>
            <a:r>
              <a:rPr lang="en-US" sz="2600" dirty="0"/>
              <a:t>? </a:t>
            </a:r>
          </a:p>
          <a:p>
            <a:pPr algn="l"/>
            <a:endParaRPr lang="en-US" dirty="0"/>
          </a:p>
        </p:txBody>
      </p:sp>
      <p:sp>
        <p:nvSpPr>
          <p:cNvPr id="4" name="TextBox 3">
            <a:extLst>
              <a:ext uri="{FF2B5EF4-FFF2-40B4-BE49-F238E27FC236}">
                <a16:creationId xmlns:a16="http://schemas.microsoft.com/office/drawing/2014/main" id="{59B3353B-B6C7-BBBD-CAD0-F9AF1FCF0A56}"/>
              </a:ext>
            </a:extLst>
          </p:cNvPr>
          <p:cNvSpPr txBox="1"/>
          <p:nvPr/>
        </p:nvSpPr>
        <p:spPr>
          <a:xfrm>
            <a:off x="1449977" y="5735486"/>
            <a:ext cx="9714412" cy="215444"/>
          </a:xfrm>
          <a:prstGeom prst="rect">
            <a:avLst/>
          </a:prstGeom>
          <a:noFill/>
        </p:spPr>
        <p:txBody>
          <a:bodyPr wrap="square" rtlCol="0">
            <a:spAutoFit/>
          </a:bodyPr>
          <a:lstStyle/>
          <a:p>
            <a:r>
              <a:rPr lang="en-US" sz="800" dirty="0"/>
              <a:t>Department of Education, “Section 117 of the Higher Education Act Presentation by the U.S. Department of Education” (June 23, 2022), available at: </a:t>
            </a:r>
            <a:r>
              <a:rPr lang="en-US" sz="800" dirty="0">
                <a:hlinkClick r:id="rId2"/>
              </a:rPr>
              <a:t>https://www2.ed.gov/policy/highered/leg/section117-webinar-202206.pdf</a:t>
            </a:r>
            <a:r>
              <a:rPr lang="en-US" sz="800" dirty="0"/>
              <a:t> </a:t>
            </a:r>
          </a:p>
        </p:txBody>
      </p:sp>
      <p:sp>
        <p:nvSpPr>
          <p:cNvPr id="5" name="Rectangle: Rounded Corners 4">
            <a:extLst>
              <a:ext uri="{FF2B5EF4-FFF2-40B4-BE49-F238E27FC236}">
                <a16:creationId xmlns:a16="http://schemas.microsoft.com/office/drawing/2014/main" id="{03A9F022-D439-7933-053F-7715718402DB}"/>
              </a:ext>
            </a:extLst>
          </p:cNvPr>
          <p:cNvSpPr/>
          <p:nvPr/>
        </p:nvSpPr>
        <p:spPr>
          <a:xfrm>
            <a:off x="1341120" y="2637260"/>
            <a:ext cx="4066903" cy="2290864"/>
          </a:xfrm>
          <a:prstGeom prst="roundRect">
            <a:avLst/>
          </a:prstGeom>
          <a:solidFill>
            <a:srgbClr val="E4D2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“Government” can sometimes include:</a:t>
            </a:r>
          </a:p>
          <a:p>
            <a:pPr algn="ctr"/>
            <a:endParaRPr lang="en-US" sz="1600" b="1" dirty="0"/>
          </a:p>
          <a:p>
            <a:pPr marL="285750" indent="-285750">
              <a:buFont typeface="Arial" panose="020B0604020202020204" pitchFamily="34" charset="0"/>
              <a:buChar char="•"/>
              <a:tabLst>
                <a:tab pos="1716088" algn="l"/>
              </a:tabLst>
            </a:pPr>
            <a:r>
              <a:rPr lang="en-US" sz="1400" dirty="0">
                <a:solidFill>
                  <a:schemeClr val="tx1"/>
                </a:solidFill>
              </a:rPr>
              <a:t>State-owned enterprises </a:t>
            </a:r>
          </a:p>
          <a:p>
            <a:pPr marL="285750" indent="-285750">
              <a:buFont typeface="Arial" panose="020B0604020202020204" pitchFamily="34" charset="0"/>
              <a:buChar char="•"/>
            </a:pPr>
            <a:r>
              <a:rPr lang="en-US" sz="1400" dirty="0">
                <a:solidFill>
                  <a:schemeClr val="tx1"/>
                </a:solidFill>
              </a:rPr>
              <a:t>Government-funded research organizations</a:t>
            </a:r>
          </a:p>
          <a:p>
            <a:pPr marL="285750" indent="-285750">
              <a:buFont typeface="Arial" panose="020B0604020202020204" pitchFamily="34" charset="0"/>
              <a:buChar char="•"/>
            </a:pPr>
            <a:r>
              <a:rPr lang="en-US" sz="1400" dirty="0">
                <a:solidFill>
                  <a:schemeClr val="tx1"/>
                </a:solidFill>
              </a:rPr>
              <a:t>Universities </a:t>
            </a:r>
          </a:p>
        </p:txBody>
      </p:sp>
      <p:sp>
        <p:nvSpPr>
          <p:cNvPr id="16" name="Rectangle: Rounded Corners 15">
            <a:extLst>
              <a:ext uri="{FF2B5EF4-FFF2-40B4-BE49-F238E27FC236}">
                <a16:creationId xmlns:a16="http://schemas.microsoft.com/office/drawing/2014/main" id="{CFC41665-388E-A7C6-1434-C0D39D85BB06}"/>
              </a:ext>
            </a:extLst>
          </p:cNvPr>
          <p:cNvSpPr/>
          <p:nvPr/>
        </p:nvSpPr>
        <p:spPr>
          <a:xfrm>
            <a:off x="5830389" y="2643791"/>
            <a:ext cx="4210594" cy="2290864"/>
          </a:xfrm>
          <a:prstGeom prst="roundRect">
            <a:avLst/>
          </a:prstGeom>
          <a:solidFill>
            <a:srgbClr val="E4D2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“Agents” can include:</a:t>
            </a:r>
          </a:p>
          <a:p>
            <a:pPr algn="ctr"/>
            <a:endParaRPr lang="en-US" sz="1400" dirty="0"/>
          </a:p>
          <a:p>
            <a:pPr marL="285750" indent="-285750">
              <a:buFont typeface="Arial" panose="020B0604020202020204" pitchFamily="34" charset="0"/>
              <a:buChar char="•"/>
            </a:pPr>
            <a:r>
              <a:rPr lang="en-US" sz="1400" dirty="0">
                <a:solidFill>
                  <a:schemeClr val="tx1"/>
                </a:solidFill>
              </a:rPr>
              <a:t>U.S. subsidiaries of foreign legal entities </a:t>
            </a:r>
          </a:p>
          <a:p>
            <a:pPr marL="285750" indent="-285750">
              <a:buFont typeface="Arial" panose="020B0604020202020204" pitchFamily="34" charset="0"/>
              <a:buChar char="•"/>
            </a:pPr>
            <a:r>
              <a:rPr lang="en-US" sz="1400" dirty="0">
                <a:solidFill>
                  <a:schemeClr val="tx1"/>
                </a:solidFill>
              </a:rPr>
              <a:t>U.S. affiliates of foreign legal entities </a:t>
            </a:r>
          </a:p>
          <a:p>
            <a:pPr marL="285750" indent="-285750">
              <a:buFont typeface="Arial" panose="020B0604020202020204" pitchFamily="34" charset="0"/>
              <a:buChar char="•"/>
            </a:pPr>
            <a:r>
              <a:rPr lang="en-US" sz="1400" dirty="0">
                <a:solidFill>
                  <a:schemeClr val="tx1"/>
                </a:solidFill>
              </a:rPr>
              <a:t>U.S. individuals working for a foreign source</a:t>
            </a:r>
          </a:p>
          <a:p>
            <a:pPr marL="285750" indent="-285750">
              <a:buFont typeface="Arial" panose="020B0604020202020204" pitchFamily="34" charset="0"/>
              <a:buChar char="•"/>
            </a:pPr>
            <a:r>
              <a:rPr lang="en-US" sz="1400" dirty="0">
                <a:solidFill>
                  <a:schemeClr val="tx1"/>
                </a:solidFill>
              </a:rPr>
              <a:t>Foreign subsidiaries of a U.S. corporation </a:t>
            </a:r>
          </a:p>
          <a:p>
            <a:pPr algn="ctr"/>
            <a:endParaRPr lang="en-US" sz="1400" dirty="0"/>
          </a:p>
        </p:txBody>
      </p:sp>
    </p:spTree>
    <p:extLst>
      <p:ext uri="{BB962C8B-B14F-4D97-AF65-F5344CB8AC3E}">
        <p14:creationId xmlns:p14="http://schemas.microsoft.com/office/powerpoint/2010/main" val="3709242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F1C8E-4CD4-FB4A-AEED-677AC28ECB3E}"/>
              </a:ext>
            </a:extLst>
          </p:cNvPr>
          <p:cNvSpPr>
            <a:spLocks noGrp="1"/>
          </p:cNvSpPr>
          <p:nvPr>
            <p:ph type="ctrTitle"/>
          </p:nvPr>
        </p:nvSpPr>
        <p:spPr>
          <a:xfrm>
            <a:off x="1524000" y="678414"/>
            <a:ext cx="9144000" cy="621377"/>
          </a:xfrm>
        </p:spPr>
        <p:txBody>
          <a:bodyPr>
            <a:noAutofit/>
          </a:bodyPr>
          <a:lstStyle/>
          <a:p>
            <a:r>
              <a:rPr lang="en-US" sz="4400" b="1" dirty="0">
                <a:latin typeface="+mn-lt"/>
              </a:rPr>
              <a:t>What is “Section 117” Reporting? </a:t>
            </a:r>
          </a:p>
        </p:txBody>
      </p:sp>
      <p:sp>
        <p:nvSpPr>
          <p:cNvPr id="3" name="Subtitle 2">
            <a:extLst>
              <a:ext uri="{FF2B5EF4-FFF2-40B4-BE49-F238E27FC236}">
                <a16:creationId xmlns:a16="http://schemas.microsoft.com/office/drawing/2014/main" id="{CC6F2267-DC50-8E42-95D8-339D410CA5B3}"/>
              </a:ext>
            </a:extLst>
          </p:cNvPr>
          <p:cNvSpPr>
            <a:spLocks noGrp="1"/>
          </p:cNvSpPr>
          <p:nvPr>
            <p:ph type="subTitle" idx="1"/>
          </p:nvPr>
        </p:nvSpPr>
        <p:spPr>
          <a:xfrm>
            <a:off x="1524000" y="1299791"/>
            <a:ext cx="9144000" cy="3098226"/>
          </a:xfrm>
        </p:spPr>
        <p:txBody>
          <a:bodyPr/>
          <a:lstStyle/>
          <a:p>
            <a:pPr algn="l"/>
            <a:endParaRPr lang="en-US" dirty="0"/>
          </a:p>
          <a:p>
            <a:pPr algn="l"/>
            <a:r>
              <a:rPr lang="en-US" dirty="0"/>
              <a:t>How is the </a:t>
            </a:r>
            <a:r>
              <a:rPr lang="en-US" dirty="0">
                <a:solidFill>
                  <a:schemeClr val="accent4">
                    <a:lumMod val="75000"/>
                  </a:schemeClr>
                </a:solidFill>
              </a:rPr>
              <a:t>$250,000 </a:t>
            </a:r>
            <a:r>
              <a:rPr lang="en-US" dirty="0"/>
              <a:t>threshold triggered? </a:t>
            </a:r>
          </a:p>
          <a:p>
            <a:pPr marL="461963" algn="l"/>
            <a:r>
              <a:rPr lang="en-US" dirty="0"/>
              <a:t>Transactions across CU-Boulder with a common source for the year</a:t>
            </a:r>
          </a:p>
          <a:p>
            <a:pPr algn="l"/>
            <a:endParaRPr lang="en-US" dirty="0"/>
          </a:p>
          <a:p>
            <a:pPr algn="l"/>
            <a:endParaRPr lang="en-US" dirty="0"/>
          </a:p>
        </p:txBody>
      </p:sp>
      <p:sp>
        <p:nvSpPr>
          <p:cNvPr id="4" name="TextBox 3">
            <a:extLst>
              <a:ext uri="{FF2B5EF4-FFF2-40B4-BE49-F238E27FC236}">
                <a16:creationId xmlns:a16="http://schemas.microsoft.com/office/drawing/2014/main" id="{59B3353B-B6C7-BBBD-CAD0-F9AF1FCF0A56}"/>
              </a:ext>
            </a:extLst>
          </p:cNvPr>
          <p:cNvSpPr txBox="1"/>
          <p:nvPr/>
        </p:nvSpPr>
        <p:spPr>
          <a:xfrm>
            <a:off x="1449977" y="5735486"/>
            <a:ext cx="9714412" cy="338554"/>
          </a:xfrm>
          <a:prstGeom prst="rect">
            <a:avLst/>
          </a:prstGeom>
          <a:noFill/>
        </p:spPr>
        <p:txBody>
          <a:bodyPr wrap="square" rtlCol="0">
            <a:spAutoFit/>
          </a:bodyPr>
          <a:lstStyle/>
          <a:p>
            <a:r>
              <a:rPr lang="pt-BR" sz="800" dirty="0"/>
              <a:t>20 U.S.C. § 1011f(a)-(b), </a:t>
            </a:r>
            <a:r>
              <a:rPr lang="en-US" sz="800" dirty="0"/>
              <a:t>available at: </a:t>
            </a:r>
            <a:r>
              <a:rPr lang="en-US" sz="800" dirty="0">
                <a:hlinkClick r:id="rId2"/>
              </a:rPr>
              <a:t>https://www.govinfo.gov/content/pkg/USCODE-2018-title20/pdf/USCODE-2018-title20-chap28-subchapI-partB-sec1011f.pdf</a:t>
            </a:r>
            <a:endParaRPr lang="en-US" sz="800" dirty="0"/>
          </a:p>
          <a:p>
            <a:r>
              <a:rPr lang="en-US" sz="800" dirty="0"/>
              <a:t>Department of Education, “Section 117 of the Higher Education Act Presentation by the U.S. Department of Education” (June 23, 2022), available at: </a:t>
            </a:r>
            <a:r>
              <a:rPr lang="en-US" sz="800" dirty="0">
                <a:hlinkClick r:id="rId3"/>
              </a:rPr>
              <a:t>https://www2.ed.gov/policy/highered/leg/section117-webinar-202206.pdf</a:t>
            </a:r>
            <a:r>
              <a:rPr lang="en-US" sz="800" dirty="0"/>
              <a:t> </a:t>
            </a:r>
          </a:p>
        </p:txBody>
      </p:sp>
      <p:sp>
        <p:nvSpPr>
          <p:cNvPr id="17" name="Rectangle: Rounded Corners 16">
            <a:extLst>
              <a:ext uri="{FF2B5EF4-FFF2-40B4-BE49-F238E27FC236}">
                <a16:creationId xmlns:a16="http://schemas.microsoft.com/office/drawing/2014/main" id="{21F7624C-DCE6-5026-C69F-184DEAFCE6C7}"/>
              </a:ext>
            </a:extLst>
          </p:cNvPr>
          <p:cNvSpPr/>
          <p:nvPr/>
        </p:nvSpPr>
        <p:spPr>
          <a:xfrm>
            <a:off x="1489167" y="2985602"/>
            <a:ext cx="2090056" cy="2468880"/>
          </a:xfrm>
          <a:prstGeom prst="roundRect">
            <a:avLst/>
          </a:prstGeom>
          <a:solidFill>
            <a:srgbClr val="E4D2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Government </a:t>
            </a:r>
          </a:p>
          <a:p>
            <a:pPr algn="ctr"/>
            <a:endParaRPr lang="en-US" sz="1600" dirty="0"/>
          </a:p>
          <a:p>
            <a:pPr algn="ctr"/>
            <a:r>
              <a:rPr lang="en-US" sz="1400" dirty="0">
                <a:solidFill>
                  <a:schemeClr val="tx1"/>
                </a:solidFill>
              </a:rPr>
              <a:t>All transactions by constituent parts are aggregated. </a:t>
            </a:r>
          </a:p>
          <a:p>
            <a:pPr algn="ctr"/>
            <a:endParaRPr lang="en-US" sz="1400" dirty="0">
              <a:solidFill>
                <a:schemeClr val="tx1"/>
              </a:solidFill>
            </a:endParaRPr>
          </a:p>
          <a:p>
            <a:pPr algn="ctr"/>
            <a:r>
              <a:rPr lang="en-US" sz="1400" dirty="0">
                <a:solidFill>
                  <a:schemeClr val="tx1"/>
                </a:solidFill>
              </a:rPr>
              <a:t>E.g., government agencies + research centers + organizations + SOEs</a:t>
            </a:r>
          </a:p>
        </p:txBody>
      </p:sp>
      <p:sp>
        <p:nvSpPr>
          <p:cNvPr id="21" name="Rectangle: Rounded Corners 20">
            <a:extLst>
              <a:ext uri="{FF2B5EF4-FFF2-40B4-BE49-F238E27FC236}">
                <a16:creationId xmlns:a16="http://schemas.microsoft.com/office/drawing/2014/main" id="{BA408753-F747-7745-0752-A58620F85E42}"/>
              </a:ext>
            </a:extLst>
          </p:cNvPr>
          <p:cNvSpPr/>
          <p:nvPr/>
        </p:nvSpPr>
        <p:spPr>
          <a:xfrm>
            <a:off x="3731623" y="2997567"/>
            <a:ext cx="2090056" cy="2468880"/>
          </a:xfrm>
          <a:prstGeom prst="roundRect">
            <a:avLst/>
          </a:prstGeom>
          <a:solidFill>
            <a:srgbClr val="E4D2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1" dirty="0">
              <a:solidFill>
                <a:schemeClr val="tx1"/>
              </a:solidFill>
            </a:endParaRPr>
          </a:p>
          <a:p>
            <a:pPr algn="ctr"/>
            <a:r>
              <a:rPr lang="en-US" sz="1600" b="1" dirty="0">
                <a:solidFill>
                  <a:schemeClr val="tx1"/>
                </a:solidFill>
              </a:rPr>
              <a:t>Individual or entity</a:t>
            </a:r>
          </a:p>
          <a:p>
            <a:pPr algn="ctr"/>
            <a:endParaRPr lang="en-US" sz="1600" dirty="0"/>
          </a:p>
          <a:p>
            <a:pPr algn="ctr"/>
            <a:r>
              <a:rPr lang="en-US" sz="1400" dirty="0">
                <a:solidFill>
                  <a:schemeClr val="tx1"/>
                </a:solidFill>
              </a:rPr>
              <a:t>Only their personal transactions are aggregated.</a:t>
            </a:r>
          </a:p>
          <a:p>
            <a:pPr algn="ctr"/>
            <a:endParaRPr lang="en-US" sz="1200" dirty="0">
              <a:solidFill>
                <a:schemeClr val="tx1"/>
              </a:solidFill>
            </a:endParaRPr>
          </a:p>
          <a:p>
            <a:pPr algn="ctr"/>
            <a:endParaRPr lang="en-US" sz="1200" dirty="0"/>
          </a:p>
          <a:p>
            <a:pPr algn="ctr"/>
            <a:endParaRPr lang="en-US" sz="1200" dirty="0"/>
          </a:p>
          <a:p>
            <a:pPr algn="ctr"/>
            <a:endParaRPr lang="en-US" sz="1400" dirty="0"/>
          </a:p>
        </p:txBody>
      </p:sp>
      <p:sp>
        <p:nvSpPr>
          <p:cNvPr id="22" name="Rectangle: Rounded Corners 21">
            <a:extLst>
              <a:ext uri="{FF2B5EF4-FFF2-40B4-BE49-F238E27FC236}">
                <a16:creationId xmlns:a16="http://schemas.microsoft.com/office/drawing/2014/main" id="{D72E26A9-17F0-12F2-6BB6-EA21AFAE4AC9}"/>
              </a:ext>
            </a:extLst>
          </p:cNvPr>
          <p:cNvSpPr/>
          <p:nvPr/>
        </p:nvSpPr>
        <p:spPr>
          <a:xfrm>
            <a:off x="5974079" y="3014984"/>
            <a:ext cx="2090056" cy="2468880"/>
          </a:xfrm>
          <a:prstGeom prst="roundRect">
            <a:avLst/>
          </a:prstGeom>
          <a:solidFill>
            <a:srgbClr val="E4D2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 </a:t>
            </a:r>
          </a:p>
          <a:p>
            <a:pPr algn="ctr"/>
            <a:r>
              <a:rPr lang="en-US" sz="1600" b="1" dirty="0">
                <a:solidFill>
                  <a:schemeClr val="tx1"/>
                </a:solidFill>
              </a:rPr>
              <a:t>Contracts</a:t>
            </a:r>
          </a:p>
          <a:p>
            <a:pPr algn="ctr"/>
            <a:endParaRPr lang="en-US" sz="1600" b="1" dirty="0">
              <a:solidFill>
                <a:schemeClr val="tx1"/>
              </a:solidFill>
            </a:endParaRPr>
          </a:p>
          <a:p>
            <a:pPr algn="ctr"/>
            <a:r>
              <a:rPr lang="en-US" sz="1400" dirty="0">
                <a:solidFill>
                  <a:schemeClr val="tx1"/>
                </a:solidFill>
              </a:rPr>
              <a:t>Anticipated value when the contract is entered into. </a:t>
            </a:r>
          </a:p>
          <a:p>
            <a:pPr algn="ctr"/>
            <a:endParaRPr lang="en-US" sz="1400" dirty="0">
              <a:solidFill>
                <a:schemeClr val="tx1"/>
              </a:solidFill>
            </a:endParaRPr>
          </a:p>
          <a:p>
            <a:pPr algn="ctr"/>
            <a:r>
              <a:rPr lang="en-US" sz="1400" dirty="0">
                <a:solidFill>
                  <a:schemeClr val="tx1"/>
                </a:solidFill>
              </a:rPr>
              <a:t> For multi-year contracts, we do not divide the anticipated sum by the number of years. </a:t>
            </a:r>
          </a:p>
          <a:p>
            <a:pPr algn="ctr"/>
            <a:endParaRPr lang="en-US" sz="1200" dirty="0"/>
          </a:p>
        </p:txBody>
      </p:sp>
      <p:sp>
        <p:nvSpPr>
          <p:cNvPr id="23" name="Rectangle: Rounded Corners 22">
            <a:extLst>
              <a:ext uri="{FF2B5EF4-FFF2-40B4-BE49-F238E27FC236}">
                <a16:creationId xmlns:a16="http://schemas.microsoft.com/office/drawing/2014/main" id="{3BDBA17A-56AC-7875-4BD0-F3F47952C6DD}"/>
              </a:ext>
            </a:extLst>
          </p:cNvPr>
          <p:cNvSpPr/>
          <p:nvPr/>
        </p:nvSpPr>
        <p:spPr>
          <a:xfrm>
            <a:off x="8321039" y="3014985"/>
            <a:ext cx="2090056" cy="2468880"/>
          </a:xfrm>
          <a:prstGeom prst="roundRect">
            <a:avLst/>
          </a:prstGeom>
          <a:solidFill>
            <a:srgbClr val="E4D2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Gifts </a:t>
            </a:r>
          </a:p>
          <a:p>
            <a:pPr algn="ctr"/>
            <a:endParaRPr lang="en-US" sz="1600" dirty="0"/>
          </a:p>
          <a:p>
            <a:pPr algn="ctr"/>
            <a:r>
              <a:rPr lang="en-US" sz="1400" dirty="0">
                <a:solidFill>
                  <a:schemeClr val="tx1"/>
                </a:solidFill>
              </a:rPr>
              <a:t>Actual value received.</a:t>
            </a:r>
          </a:p>
          <a:p>
            <a:pPr algn="ctr"/>
            <a:endParaRPr lang="en-US" sz="1400" dirty="0">
              <a:solidFill>
                <a:schemeClr val="tx1"/>
              </a:solidFill>
            </a:endParaRPr>
          </a:p>
          <a:p>
            <a:pPr algn="ctr"/>
            <a:r>
              <a:rPr lang="en-US" sz="1400" dirty="0">
                <a:solidFill>
                  <a:schemeClr val="tx1"/>
                </a:solidFill>
              </a:rPr>
              <a:t>For property, we look to fair market value. </a:t>
            </a:r>
          </a:p>
          <a:p>
            <a:pPr algn="ctr"/>
            <a:endParaRPr lang="en-US" sz="1400" dirty="0">
              <a:solidFill>
                <a:schemeClr val="tx1"/>
              </a:solidFill>
            </a:endParaRPr>
          </a:p>
          <a:p>
            <a:pPr algn="ctr"/>
            <a:endParaRPr lang="en-US" sz="1200" dirty="0"/>
          </a:p>
        </p:txBody>
      </p:sp>
    </p:spTree>
    <p:extLst>
      <p:ext uri="{BB962C8B-B14F-4D97-AF65-F5344CB8AC3E}">
        <p14:creationId xmlns:p14="http://schemas.microsoft.com/office/powerpoint/2010/main" val="29341342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F1C8E-4CD4-FB4A-AEED-677AC28ECB3E}"/>
              </a:ext>
            </a:extLst>
          </p:cNvPr>
          <p:cNvSpPr>
            <a:spLocks noGrp="1"/>
          </p:cNvSpPr>
          <p:nvPr>
            <p:ph type="ctrTitle"/>
          </p:nvPr>
        </p:nvSpPr>
        <p:spPr>
          <a:xfrm>
            <a:off x="1449977" y="689716"/>
            <a:ext cx="9144000" cy="621377"/>
          </a:xfrm>
        </p:spPr>
        <p:txBody>
          <a:bodyPr>
            <a:noAutofit/>
          </a:bodyPr>
          <a:lstStyle/>
          <a:p>
            <a:r>
              <a:rPr lang="en-US" sz="4400" b="1" dirty="0">
                <a:latin typeface="+mn-lt"/>
              </a:rPr>
              <a:t>What does it mean for us?</a:t>
            </a:r>
          </a:p>
        </p:txBody>
      </p:sp>
      <p:sp>
        <p:nvSpPr>
          <p:cNvPr id="3" name="Subtitle 2">
            <a:extLst>
              <a:ext uri="{FF2B5EF4-FFF2-40B4-BE49-F238E27FC236}">
                <a16:creationId xmlns:a16="http://schemas.microsoft.com/office/drawing/2014/main" id="{CC6F2267-DC50-8E42-95D8-339D410CA5B3}"/>
              </a:ext>
            </a:extLst>
          </p:cNvPr>
          <p:cNvSpPr>
            <a:spLocks noGrp="1"/>
          </p:cNvSpPr>
          <p:nvPr>
            <p:ph type="subTitle" idx="1"/>
          </p:nvPr>
        </p:nvSpPr>
        <p:spPr>
          <a:xfrm>
            <a:off x="1524000" y="1468101"/>
            <a:ext cx="9144000" cy="3513202"/>
          </a:xfrm>
        </p:spPr>
        <p:txBody>
          <a:bodyPr>
            <a:normAutofit fontScale="32500" lnSpcReduction="20000"/>
          </a:bodyPr>
          <a:lstStyle/>
          <a:p>
            <a:pPr algn="l"/>
            <a:r>
              <a:rPr lang="en-US" sz="5500" dirty="0">
                <a:solidFill>
                  <a:schemeClr val="accent4">
                    <a:lumMod val="75000"/>
                  </a:schemeClr>
                </a:solidFill>
              </a:rPr>
              <a:t>Compliance Risk</a:t>
            </a:r>
          </a:p>
          <a:p>
            <a:pPr algn="l"/>
            <a:endParaRPr lang="en-US" sz="3700" dirty="0"/>
          </a:p>
          <a:p>
            <a:pPr marL="804863" indent="-342900" algn="l">
              <a:buFont typeface="Arial" panose="020B0604020202020204" pitchFamily="34" charset="0"/>
              <a:buChar char="•"/>
            </a:pPr>
            <a:r>
              <a:rPr lang="en-US" sz="4900" dirty="0">
                <a:effectLst/>
                <a:latin typeface="Calibri" panose="020F0502020204030204" pitchFamily="34" charset="0"/>
                <a:ea typeface="Calibri" panose="020F0502020204030204" pitchFamily="34" charset="0"/>
                <a:cs typeface="Times New Roman" panose="02020603050405020304" pitchFamily="18" charset="0"/>
              </a:rPr>
              <a:t>Between 2019 and 2021, the Department of Education opened 13 investigations on universities across the country. Investigations are expansive, and only 4 have been formally “closed.” </a:t>
            </a:r>
          </a:p>
          <a:p>
            <a:pPr marL="461963" algn="l"/>
            <a:endParaRPr lang="en-US" sz="4900" dirty="0">
              <a:latin typeface="Calibri" panose="020F0502020204030204" pitchFamily="34" charset="0"/>
              <a:ea typeface="Calibri" panose="020F0502020204030204" pitchFamily="34" charset="0"/>
              <a:cs typeface="Times New Roman" panose="02020603050405020304" pitchFamily="18" charset="0"/>
            </a:endParaRPr>
          </a:p>
          <a:p>
            <a:pPr marL="804863" indent="-342900" algn="l">
              <a:buFont typeface="Arial" panose="020B0604020202020204" pitchFamily="34" charset="0"/>
              <a:buChar char="•"/>
            </a:pPr>
            <a:r>
              <a:rPr lang="en-US" sz="4900" dirty="0">
                <a:latin typeface="Calibri" panose="020F0502020204030204" pitchFamily="34" charset="0"/>
                <a:ea typeface="Calibri" panose="020F0502020204030204" pitchFamily="34" charset="0"/>
                <a:cs typeface="Times New Roman" panose="02020603050405020304" pitchFamily="18" charset="0"/>
              </a:rPr>
              <a:t>There is reputational harm associated with open investigations. Investigations are reported by the press, and the Department of Education has characterized inaccuracies or under-reporting as universities lacking transparency about foreign influence.  </a:t>
            </a:r>
          </a:p>
          <a:p>
            <a:pPr marL="804863" indent="-342900" algn="l">
              <a:buFont typeface="Arial" panose="020B0604020202020204" pitchFamily="34" charset="0"/>
              <a:buChar char="•"/>
            </a:pPr>
            <a:endParaRPr lang="en-US" sz="4900" dirty="0">
              <a:latin typeface="Calibri" panose="020F0502020204030204" pitchFamily="34" charset="0"/>
              <a:ea typeface="Calibri" panose="020F0502020204030204" pitchFamily="34" charset="0"/>
              <a:cs typeface="Times New Roman" panose="02020603050405020304" pitchFamily="18" charset="0"/>
            </a:endParaRPr>
          </a:p>
          <a:p>
            <a:pPr marL="804863" indent="-342900" algn="l">
              <a:buFont typeface="Arial" panose="020B0604020202020204" pitchFamily="34" charset="0"/>
              <a:buChar char="•"/>
            </a:pPr>
            <a:r>
              <a:rPr lang="en-US" sz="4900" dirty="0">
                <a:latin typeface="Calibri" panose="020F0502020204030204" pitchFamily="34" charset="0"/>
                <a:ea typeface="Calibri" panose="020F0502020204030204" pitchFamily="34" charset="0"/>
                <a:cs typeface="Times New Roman" panose="02020603050405020304" pitchFamily="18" charset="0"/>
              </a:rPr>
              <a:t>Universities are responsible for the cost of any investigation or enforcement effort by the Secretary of Education or Attorney General. </a:t>
            </a:r>
          </a:p>
          <a:p>
            <a:pPr marL="804863" indent="-342900" algn="l">
              <a:buFont typeface="Arial" panose="020B0604020202020204" pitchFamily="34" charset="0"/>
              <a:buChar char="•"/>
            </a:pPr>
            <a:endParaRPr lang="en-US" sz="4900" dirty="0">
              <a:latin typeface="Calibri" panose="020F0502020204030204" pitchFamily="34" charset="0"/>
              <a:ea typeface="Calibri" panose="020F0502020204030204" pitchFamily="34" charset="0"/>
              <a:cs typeface="Times New Roman" panose="02020603050405020304" pitchFamily="18" charset="0"/>
            </a:endParaRPr>
          </a:p>
          <a:p>
            <a:pPr marL="804863" indent="-342900" algn="l">
              <a:buFont typeface="Arial" panose="020B0604020202020204" pitchFamily="34" charset="0"/>
              <a:buChar char="•"/>
            </a:pPr>
            <a:r>
              <a:rPr lang="en-US" sz="4900" dirty="0">
                <a:effectLst/>
                <a:latin typeface="Calibri" panose="020F0502020204030204" pitchFamily="34" charset="0"/>
                <a:ea typeface="Calibri" panose="020F0502020204030204" pitchFamily="34" charset="0"/>
                <a:cs typeface="Times New Roman" panose="02020603050405020304" pitchFamily="18" charset="0"/>
              </a:rPr>
              <a:t>If there is “</a:t>
            </a:r>
            <a:r>
              <a:rPr lang="en-US" sz="4900" dirty="0">
                <a:latin typeface="Calibri" panose="020F0502020204030204" pitchFamily="34" charset="0"/>
                <a:ea typeface="Calibri" panose="020F0502020204030204" pitchFamily="34" charset="0"/>
                <a:cs typeface="Times New Roman" panose="02020603050405020304" pitchFamily="18" charset="0"/>
              </a:rPr>
              <a:t>knowing and intentional” submission of false information, other penalties may be triggered</a:t>
            </a:r>
            <a:r>
              <a:rPr lang="en-US" sz="3800" dirty="0">
                <a:latin typeface="Calibri" panose="020F0502020204030204" pitchFamily="34" charset="0"/>
                <a:ea typeface="Calibri" panose="020F0502020204030204" pitchFamily="34" charset="0"/>
                <a:cs typeface="Times New Roman" panose="02020603050405020304" pitchFamily="18" charset="0"/>
              </a:rPr>
              <a:t>. </a:t>
            </a:r>
            <a:endParaRPr lang="en-US" sz="380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US" dirty="0"/>
          </a:p>
        </p:txBody>
      </p:sp>
      <p:sp>
        <p:nvSpPr>
          <p:cNvPr id="4" name="TextBox 3">
            <a:extLst>
              <a:ext uri="{FF2B5EF4-FFF2-40B4-BE49-F238E27FC236}">
                <a16:creationId xmlns:a16="http://schemas.microsoft.com/office/drawing/2014/main" id="{59B3353B-B6C7-BBBD-CAD0-F9AF1FCF0A56}"/>
              </a:ext>
            </a:extLst>
          </p:cNvPr>
          <p:cNvSpPr txBox="1"/>
          <p:nvPr/>
        </p:nvSpPr>
        <p:spPr>
          <a:xfrm>
            <a:off x="1375954" y="5279671"/>
            <a:ext cx="9292046" cy="830997"/>
          </a:xfrm>
          <a:prstGeom prst="rect">
            <a:avLst/>
          </a:prstGeom>
          <a:noFill/>
        </p:spPr>
        <p:txBody>
          <a:bodyPr wrap="square" rtlCol="0">
            <a:spAutoFit/>
          </a:bodyPr>
          <a:lstStyle/>
          <a:p>
            <a:r>
              <a:rPr lang="en-US" sz="800" dirty="0"/>
              <a:t>Department of Education, “Notices of Investigation and Records Requests.” Last Updated July 19, 2022. Available at: </a:t>
            </a:r>
            <a:r>
              <a:rPr lang="en-US" sz="800" dirty="0">
                <a:hlinkClick r:id="rId2"/>
              </a:rPr>
              <a:t>https://www2.ed.gov/policy/highered/leg/foreign-gifts.html</a:t>
            </a:r>
            <a:r>
              <a:rPr lang="en-US" sz="800" dirty="0"/>
              <a:t>.</a:t>
            </a:r>
          </a:p>
          <a:p>
            <a:r>
              <a:rPr lang="en-US" sz="800" dirty="0"/>
              <a:t>“Harvard and Yale Ensnared in Education Dept. Crackdown on Foreign Funding,” NYTimes (Feb. 12, 2020), available at: </a:t>
            </a:r>
            <a:r>
              <a:rPr lang="en-US" sz="800" dirty="0">
                <a:hlinkClick r:id="rId3"/>
              </a:rPr>
              <a:t>https://www.nytimes.com/2020/02/12/us/politics/harvard-yale-foreign-funding.html</a:t>
            </a:r>
            <a:r>
              <a:rPr lang="en-US" sz="800" dirty="0"/>
              <a:t>.</a:t>
            </a:r>
          </a:p>
          <a:p>
            <a:r>
              <a:rPr lang="en-US" sz="800" dirty="0"/>
              <a:t>Letter from Reed Rubinstein, Principal Deputy General Counsel, to the Honorable Rob Portman, Chairman of the Permanent Subcommittee on Investigations in the Homeland Security and Government Affairs Committee of the U.S. Senate. January 5, 2021. Available at: </a:t>
            </a:r>
            <a:r>
              <a:rPr lang="en-US" sz="800" dirty="0">
                <a:hlinkClick r:id="rId4"/>
              </a:rPr>
              <a:t>https://www2.ed.gov/policy/highered/leg/portman-jan8-2021.pdf</a:t>
            </a:r>
            <a:r>
              <a:rPr lang="en-US" sz="800" dirty="0"/>
              <a:t>.   </a:t>
            </a:r>
          </a:p>
          <a:p>
            <a:r>
              <a:rPr lang="da-DK" sz="800" dirty="0"/>
              <a:t>Department of Education, ”Institutional Compliance with Section 117 of the Higher Education Act of 1965.” October 2020. Available at: </a:t>
            </a:r>
            <a:r>
              <a:rPr lang="da-DK" sz="800" dirty="0">
                <a:hlinkClick r:id="rId5"/>
              </a:rPr>
              <a:t>https://www2.ed.gov/policy/highered/leg/institutional-compliance-section-117.pdf</a:t>
            </a:r>
            <a:r>
              <a:rPr lang="da-DK" sz="800" dirty="0"/>
              <a:t>. </a:t>
            </a:r>
            <a:r>
              <a:rPr lang="en-US" sz="800" dirty="0"/>
              <a:t> </a:t>
            </a:r>
          </a:p>
          <a:p>
            <a:r>
              <a:rPr lang="en-US" sz="800" dirty="0"/>
              <a:t>20 U.S.C. </a:t>
            </a:r>
            <a:r>
              <a:rPr lang="pt-BR" sz="800" dirty="0"/>
              <a:t>§ </a:t>
            </a:r>
            <a:r>
              <a:rPr lang="en-US" sz="800" dirty="0"/>
              <a:t>1011f(f), available at: </a:t>
            </a:r>
            <a:r>
              <a:rPr lang="en-US" sz="800" dirty="0">
                <a:hlinkClick r:id="rId6"/>
              </a:rPr>
              <a:t>https://www.govinfo.gov/content/pkg/USCODE-2018-title20/pdf/USCODE-2018-title20-chap28-subchapI-partB-sec1011f.pdf</a:t>
            </a:r>
            <a:r>
              <a:rPr lang="en-US" sz="800" dirty="0"/>
              <a:t>.</a:t>
            </a:r>
          </a:p>
        </p:txBody>
      </p:sp>
    </p:spTree>
    <p:extLst>
      <p:ext uri="{BB962C8B-B14F-4D97-AF65-F5344CB8AC3E}">
        <p14:creationId xmlns:p14="http://schemas.microsoft.com/office/powerpoint/2010/main" val="739019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F1C8E-4CD4-FB4A-AEED-677AC28ECB3E}"/>
              </a:ext>
            </a:extLst>
          </p:cNvPr>
          <p:cNvSpPr>
            <a:spLocks noGrp="1"/>
          </p:cNvSpPr>
          <p:nvPr>
            <p:ph type="ctrTitle"/>
          </p:nvPr>
        </p:nvSpPr>
        <p:spPr>
          <a:xfrm>
            <a:off x="1449977" y="689716"/>
            <a:ext cx="9144000" cy="621377"/>
          </a:xfrm>
        </p:spPr>
        <p:txBody>
          <a:bodyPr>
            <a:noAutofit/>
          </a:bodyPr>
          <a:lstStyle/>
          <a:p>
            <a:r>
              <a:rPr lang="en-US" sz="4400" b="1" dirty="0">
                <a:latin typeface="+mn-lt"/>
              </a:rPr>
              <a:t>What does it mean for us?</a:t>
            </a:r>
          </a:p>
        </p:txBody>
      </p:sp>
      <p:sp>
        <p:nvSpPr>
          <p:cNvPr id="3" name="Subtitle 2">
            <a:extLst>
              <a:ext uri="{FF2B5EF4-FFF2-40B4-BE49-F238E27FC236}">
                <a16:creationId xmlns:a16="http://schemas.microsoft.com/office/drawing/2014/main" id="{CC6F2267-DC50-8E42-95D8-339D410CA5B3}"/>
              </a:ext>
            </a:extLst>
          </p:cNvPr>
          <p:cNvSpPr>
            <a:spLocks noGrp="1"/>
          </p:cNvSpPr>
          <p:nvPr>
            <p:ph type="subTitle" idx="1"/>
          </p:nvPr>
        </p:nvSpPr>
        <p:spPr>
          <a:xfrm>
            <a:off x="1524000" y="1590027"/>
            <a:ext cx="9144000" cy="3513195"/>
          </a:xfrm>
        </p:spPr>
        <p:txBody>
          <a:bodyPr>
            <a:normAutofit/>
          </a:bodyPr>
          <a:lstStyle/>
          <a:p>
            <a:pPr algn="l"/>
            <a:r>
              <a:rPr lang="en-US" sz="2600" dirty="0">
                <a:solidFill>
                  <a:schemeClr val="accent4">
                    <a:lumMod val="75000"/>
                  </a:schemeClr>
                </a:solidFill>
              </a:rPr>
              <a:t>Compliance Risk</a:t>
            </a:r>
            <a:endParaRPr lang="en-US" sz="2600" dirty="0"/>
          </a:p>
          <a:p>
            <a:pPr marL="461963" algn="l"/>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461963" algn="l"/>
            <a:r>
              <a:rPr lang="en-US" sz="2200" dirty="0">
                <a:latin typeface="Calibri" panose="020F0502020204030204" pitchFamily="34" charset="0"/>
                <a:ea typeface="Calibri" panose="020F0502020204030204" pitchFamily="34" charset="0"/>
                <a:cs typeface="Times New Roman" panose="02020603050405020304" pitchFamily="18" charset="0"/>
              </a:rPr>
              <a:t>In 2020 and 2021, the Department of Education was concerned that “Section 117 reporting is systematically underinclusive…” </a:t>
            </a:r>
          </a:p>
          <a:p>
            <a:pPr marL="461963" algn="l"/>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461963" algn="l"/>
            <a:r>
              <a:rPr lang="en-US" sz="2200" dirty="0">
                <a:effectLst/>
                <a:latin typeface="Calibri" panose="020F0502020204030204" pitchFamily="34" charset="0"/>
                <a:ea typeface="Calibri" panose="020F0502020204030204" pitchFamily="34" charset="0"/>
                <a:cs typeface="Times New Roman" panose="02020603050405020304" pitchFamily="18" charset="0"/>
              </a:rPr>
              <a:t>The Department of Education has also communicated concern that institutions may not “maintain appropriate internal controls” to facilitate accurate reporting. </a:t>
            </a:r>
          </a:p>
          <a:p>
            <a:pPr marL="461963" algn="l"/>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461963" algn="l"/>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US" dirty="0"/>
          </a:p>
        </p:txBody>
      </p:sp>
      <p:sp>
        <p:nvSpPr>
          <p:cNvPr id="4" name="TextBox 3">
            <a:extLst>
              <a:ext uri="{FF2B5EF4-FFF2-40B4-BE49-F238E27FC236}">
                <a16:creationId xmlns:a16="http://schemas.microsoft.com/office/drawing/2014/main" id="{59B3353B-B6C7-BBBD-CAD0-F9AF1FCF0A56}"/>
              </a:ext>
            </a:extLst>
          </p:cNvPr>
          <p:cNvSpPr txBox="1"/>
          <p:nvPr/>
        </p:nvSpPr>
        <p:spPr>
          <a:xfrm>
            <a:off x="1375954" y="5279671"/>
            <a:ext cx="9292046" cy="584775"/>
          </a:xfrm>
          <a:prstGeom prst="rect">
            <a:avLst/>
          </a:prstGeom>
          <a:noFill/>
        </p:spPr>
        <p:txBody>
          <a:bodyPr wrap="square" rtlCol="0">
            <a:spAutoFit/>
          </a:bodyPr>
          <a:lstStyle/>
          <a:p>
            <a:r>
              <a:rPr lang="en-US" sz="800" dirty="0"/>
              <a:t>Department of Education, “Notices of Investigation and Records Requests.” Last Updated July 19, 2022. Available at: </a:t>
            </a:r>
            <a:r>
              <a:rPr lang="en-US" sz="800" dirty="0">
                <a:hlinkClick r:id="rId2"/>
              </a:rPr>
              <a:t>https://www2.ed.gov/policy/highered/leg/foreign-gifts.html</a:t>
            </a:r>
            <a:r>
              <a:rPr lang="en-US" sz="800" dirty="0"/>
              <a:t>.  </a:t>
            </a:r>
          </a:p>
          <a:p>
            <a:r>
              <a:rPr lang="en-US" sz="800" dirty="0"/>
              <a:t>Letter from Reed Rubinstein, Principal Deputy General Counsel, to the Honorable Rob Portman, Chairman of the Permanent Subcommittee on Investigations in the Homeland Security and Government Affairs Committee of the U.S. Senate. January 5, 2021. Available at: </a:t>
            </a:r>
            <a:r>
              <a:rPr lang="en-US" sz="800" dirty="0">
                <a:hlinkClick r:id="rId3"/>
              </a:rPr>
              <a:t>https://www2.ed.gov/policy/highered/leg/portman-jan8-2021.pdf</a:t>
            </a:r>
            <a:r>
              <a:rPr lang="en-US" sz="800" dirty="0"/>
              <a:t>.   </a:t>
            </a:r>
          </a:p>
          <a:p>
            <a:r>
              <a:rPr lang="da-DK" sz="800" dirty="0"/>
              <a:t>Department of Education, ”Institutional Compliance with Section 117 of the Higher Education Act of 1965.” October 2020. Available at: </a:t>
            </a:r>
            <a:r>
              <a:rPr lang="da-DK" sz="800" dirty="0">
                <a:hlinkClick r:id="rId4"/>
              </a:rPr>
              <a:t>https://www2.ed.gov/policy/highered/leg/institutional-compliance-section-117.pdf</a:t>
            </a:r>
            <a:r>
              <a:rPr lang="da-DK" sz="800" dirty="0"/>
              <a:t>. </a:t>
            </a:r>
            <a:endParaRPr lang="en-US" sz="800" dirty="0"/>
          </a:p>
        </p:txBody>
      </p:sp>
    </p:spTree>
    <p:extLst>
      <p:ext uri="{BB962C8B-B14F-4D97-AF65-F5344CB8AC3E}">
        <p14:creationId xmlns:p14="http://schemas.microsoft.com/office/powerpoint/2010/main" val="35347629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F1C8E-4CD4-FB4A-AEED-677AC28ECB3E}"/>
              </a:ext>
            </a:extLst>
          </p:cNvPr>
          <p:cNvSpPr>
            <a:spLocks noGrp="1"/>
          </p:cNvSpPr>
          <p:nvPr>
            <p:ph type="ctrTitle"/>
          </p:nvPr>
        </p:nvSpPr>
        <p:spPr>
          <a:xfrm>
            <a:off x="1524000" y="692216"/>
            <a:ext cx="9144000" cy="621377"/>
          </a:xfrm>
        </p:spPr>
        <p:txBody>
          <a:bodyPr>
            <a:noAutofit/>
          </a:bodyPr>
          <a:lstStyle/>
          <a:p>
            <a:r>
              <a:rPr lang="en-US" sz="4400" b="1" dirty="0">
                <a:latin typeface="+mn-lt"/>
              </a:rPr>
              <a:t>What does it mean for us?</a:t>
            </a:r>
          </a:p>
        </p:txBody>
      </p:sp>
      <p:sp>
        <p:nvSpPr>
          <p:cNvPr id="3" name="Subtitle 2">
            <a:extLst>
              <a:ext uri="{FF2B5EF4-FFF2-40B4-BE49-F238E27FC236}">
                <a16:creationId xmlns:a16="http://schemas.microsoft.com/office/drawing/2014/main" id="{CC6F2267-DC50-8E42-95D8-339D410CA5B3}"/>
              </a:ext>
            </a:extLst>
          </p:cNvPr>
          <p:cNvSpPr>
            <a:spLocks noGrp="1"/>
          </p:cNvSpPr>
          <p:nvPr>
            <p:ph type="subTitle" idx="1"/>
          </p:nvPr>
        </p:nvSpPr>
        <p:spPr>
          <a:xfrm>
            <a:off x="1524000" y="1671970"/>
            <a:ext cx="9144000" cy="3890630"/>
          </a:xfrm>
        </p:spPr>
        <p:txBody>
          <a:bodyPr/>
          <a:lstStyle/>
          <a:p>
            <a:pPr algn="l"/>
            <a:r>
              <a:rPr lang="en-US" sz="2600" dirty="0">
                <a:solidFill>
                  <a:schemeClr val="accent4">
                    <a:lumMod val="75000"/>
                  </a:schemeClr>
                </a:solidFill>
              </a:rPr>
              <a:t>Risk Response: Performing Due Diligence </a:t>
            </a:r>
          </a:p>
          <a:p>
            <a:pPr marL="461963" algn="l"/>
            <a:r>
              <a:rPr lang="en-US" dirty="0"/>
              <a:t>We should perform reasonable due diligence on the source of our funds and make a good faith effort to know our counterparty. </a:t>
            </a:r>
          </a:p>
          <a:p>
            <a:pPr marL="1657350" lvl="3" indent="-285750" algn="l">
              <a:buFontTx/>
              <a:buChar char="-"/>
            </a:pPr>
            <a:endParaRPr lang="en-US" dirty="0"/>
          </a:p>
          <a:p>
            <a:pPr algn="l"/>
            <a:endParaRPr lang="en-US" dirty="0"/>
          </a:p>
        </p:txBody>
      </p:sp>
      <p:sp>
        <p:nvSpPr>
          <p:cNvPr id="4" name="TextBox 3">
            <a:extLst>
              <a:ext uri="{FF2B5EF4-FFF2-40B4-BE49-F238E27FC236}">
                <a16:creationId xmlns:a16="http://schemas.microsoft.com/office/drawing/2014/main" id="{6B979655-520E-EACA-9A8F-F8B39D991842}"/>
              </a:ext>
            </a:extLst>
          </p:cNvPr>
          <p:cNvSpPr txBox="1"/>
          <p:nvPr/>
        </p:nvSpPr>
        <p:spPr>
          <a:xfrm>
            <a:off x="1458686" y="5735637"/>
            <a:ext cx="9714412" cy="215444"/>
          </a:xfrm>
          <a:prstGeom prst="rect">
            <a:avLst/>
          </a:prstGeom>
          <a:noFill/>
        </p:spPr>
        <p:txBody>
          <a:bodyPr wrap="square" rtlCol="0">
            <a:spAutoFit/>
          </a:bodyPr>
          <a:lstStyle/>
          <a:p>
            <a:r>
              <a:rPr lang="en-US" sz="800" dirty="0"/>
              <a:t>Department of Education, “Section 117 of the Higher Education Act Presentation by the U.S. Department of Education” (June 23, 2022), available at: </a:t>
            </a:r>
            <a:r>
              <a:rPr lang="en-US" sz="800" dirty="0">
                <a:hlinkClick r:id="rId2"/>
              </a:rPr>
              <a:t>https://www2.ed.gov/policy/highered/leg/section117-webinar-202206.pdf</a:t>
            </a:r>
            <a:r>
              <a:rPr lang="en-US" sz="800" dirty="0"/>
              <a:t> </a:t>
            </a:r>
          </a:p>
        </p:txBody>
      </p:sp>
      <p:sp>
        <p:nvSpPr>
          <p:cNvPr id="5" name="Rectangle: Rounded Corners 4">
            <a:extLst>
              <a:ext uri="{FF2B5EF4-FFF2-40B4-BE49-F238E27FC236}">
                <a16:creationId xmlns:a16="http://schemas.microsoft.com/office/drawing/2014/main" id="{26942A23-91F4-FB68-948D-4D6184C17AC9}"/>
              </a:ext>
            </a:extLst>
          </p:cNvPr>
          <p:cNvSpPr/>
          <p:nvPr/>
        </p:nvSpPr>
        <p:spPr>
          <a:xfrm>
            <a:off x="2647405" y="3134084"/>
            <a:ext cx="2847702" cy="2290864"/>
          </a:xfrm>
          <a:prstGeom prst="roundRect">
            <a:avLst/>
          </a:prstGeom>
          <a:solidFill>
            <a:srgbClr val="E4D2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Gather information from the counterparty directly</a:t>
            </a:r>
          </a:p>
        </p:txBody>
      </p:sp>
      <p:sp>
        <p:nvSpPr>
          <p:cNvPr id="6" name="Rectangle: Rounded Corners 5">
            <a:extLst>
              <a:ext uri="{FF2B5EF4-FFF2-40B4-BE49-F238E27FC236}">
                <a16:creationId xmlns:a16="http://schemas.microsoft.com/office/drawing/2014/main" id="{7F884AFD-17A2-5260-FD65-9938179C3766}"/>
              </a:ext>
            </a:extLst>
          </p:cNvPr>
          <p:cNvSpPr/>
          <p:nvPr/>
        </p:nvSpPr>
        <p:spPr>
          <a:xfrm>
            <a:off x="5991496" y="3134084"/>
            <a:ext cx="2847703" cy="2290864"/>
          </a:xfrm>
          <a:prstGeom prst="roundRect">
            <a:avLst/>
          </a:prstGeom>
          <a:solidFill>
            <a:srgbClr val="E4D2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Gather the information through independent research </a:t>
            </a:r>
          </a:p>
          <a:p>
            <a:pPr algn="ctr"/>
            <a:endParaRPr lang="en-US" sz="1600" dirty="0">
              <a:solidFill>
                <a:schemeClr val="tx1"/>
              </a:solidFill>
            </a:endParaRPr>
          </a:p>
          <a:p>
            <a:pPr algn="ctr"/>
            <a:r>
              <a:rPr lang="en-US" sz="1600" dirty="0">
                <a:solidFill>
                  <a:schemeClr val="tx1"/>
                </a:solidFill>
              </a:rPr>
              <a:t>Public records</a:t>
            </a:r>
          </a:p>
          <a:p>
            <a:pPr algn="ctr"/>
            <a:r>
              <a:rPr lang="en-US" sz="1600" dirty="0">
                <a:solidFill>
                  <a:schemeClr val="tx1"/>
                </a:solidFill>
              </a:rPr>
              <a:t>The terms of the agreement or gift</a:t>
            </a:r>
          </a:p>
        </p:txBody>
      </p:sp>
    </p:spTree>
    <p:extLst>
      <p:ext uri="{BB962C8B-B14F-4D97-AF65-F5344CB8AC3E}">
        <p14:creationId xmlns:p14="http://schemas.microsoft.com/office/powerpoint/2010/main" val="39698883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F1C8E-4CD4-FB4A-AEED-677AC28ECB3E}"/>
              </a:ext>
            </a:extLst>
          </p:cNvPr>
          <p:cNvSpPr>
            <a:spLocks noGrp="1"/>
          </p:cNvSpPr>
          <p:nvPr>
            <p:ph type="ctrTitle"/>
          </p:nvPr>
        </p:nvSpPr>
        <p:spPr>
          <a:xfrm>
            <a:off x="1524000" y="715387"/>
            <a:ext cx="9144000" cy="621377"/>
          </a:xfrm>
        </p:spPr>
        <p:txBody>
          <a:bodyPr>
            <a:noAutofit/>
          </a:bodyPr>
          <a:lstStyle/>
          <a:p>
            <a:r>
              <a:rPr lang="en-US" sz="4400" b="1" dirty="0">
                <a:latin typeface="+mn-lt"/>
              </a:rPr>
              <a:t>What does it mean for us?</a:t>
            </a:r>
          </a:p>
        </p:txBody>
      </p:sp>
      <p:sp>
        <p:nvSpPr>
          <p:cNvPr id="3" name="Subtitle 2">
            <a:extLst>
              <a:ext uri="{FF2B5EF4-FFF2-40B4-BE49-F238E27FC236}">
                <a16:creationId xmlns:a16="http://schemas.microsoft.com/office/drawing/2014/main" id="{CC6F2267-DC50-8E42-95D8-339D410CA5B3}"/>
              </a:ext>
            </a:extLst>
          </p:cNvPr>
          <p:cNvSpPr>
            <a:spLocks noGrp="1"/>
          </p:cNvSpPr>
          <p:nvPr>
            <p:ph type="subTitle" idx="1"/>
          </p:nvPr>
        </p:nvSpPr>
        <p:spPr>
          <a:xfrm>
            <a:off x="1524000" y="1635496"/>
            <a:ext cx="9144000" cy="3514060"/>
          </a:xfrm>
        </p:spPr>
        <p:txBody>
          <a:bodyPr/>
          <a:lstStyle/>
          <a:p>
            <a:pPr algn="l"/>
            <a:r>
              <a:rPr lang="en-US" sz="2600" dirty="0">
                <a:solidFill>
                  <a:schemeClr val="accent4">
                    <a:lumMod val="75000"/>
                  </a:schemeClr>
                </a:solidFill>
              </a:rPr>
              <a:t>Risk Response: Performing Due Diligence </a:t>
            </a:r>
          </a:p>
          <a:p>
            <a:pPr marL="461963" algn="l"/>
            <a:r>
              <a:rPr lang="en-US" dirty="0"/>
              <a:t>We can independently review transactions using key indicators</a:t>
            </a:r>
          </a:p>
          <a:p>
            <a:pPr marL="1376363" lvl="2" algn="l"/>
            <a:endParaRPr lang="en-US" sz="1200" dirty="0"/>
          </a:p>
          <a:p>
            <a:pPr algn="l"/>
            <a:endParaRPr lang="en-US" dirty="0"/>
          </a:p>
        </p:txBody>
      </p:sp>
      <p:sp>
        <p:nvSpPr>
          <p:cNvPr id="5" name="Rectangle: Rounded Corners 4">
            <a:extLst>
              <a:ext uri="{FF2B5EF4-FFF2-40B4-BE49-F238E27FC236}">
                <a16:creationId xmlns:a16="http://schemas.microsoft.com/office/drawing/2014/main" id="{79727E3C-3183-18F4-2C9B-F30B1E6F57E7}"/>
              </a:ext>
            </a:extLst>
          </p:cNvPr>
          <p:cNvSpPr/>
          <p:nvPr/>
        </p:nvSpPr>
        <p:spPr>
          <a:xfrm>
            <a:off x="2708366" y="2784566"/>
            <a:ext cx="2847702" cy="2290864"/>
          </a:xfrm>
          <a:prstGeom prst="roundRect">
            <a:avLst/>
          </a:prstGeom>
          <a:solidFill>
            <a:srgbClr val="E4D2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Names</a:t>
            </a:r>
          </a:p>
          <a:p>
            <a:pPr algn="ctr"/>
            <a:endParaRPr lang="en-US" sz="1600" dirty="0">
              <a:solidFill>
                <a:schemeClr val="tx1"/>
              </a:solidFill>
            </a:endParaRPr>
          </a:p>
          <a:p>
            <a:pPr algn="ctr"/>
            <a:r>
              <a:rPr lang="en-US" sz="1600" b="1" dirty="0">
                <a:solidFill>
                  <a:schemeClr val="tx1"/>
                </a:solidFill>
              </a:rPr>
              <a:t>Tip:</a:t>
            </a:r>
            <a:r>
              <a:rPr lang="en-US" sz="1600" dirty="0">
                <a:solidFill>
                  <a:schemeClr val="tx1"/>
                </a:solidFill>
              </a:rPr>
              <a:t> not all government sources are obvious. They may </a:t>
            </a:r>
            <a:r>
              <a:rPr lang="en-US" sz="1600" i="1" dirty="0">
                <a:solidFill>
                  <a:schemeClr val="tx1"/>
                </a:solidFill>
              </a:rPr>
              <a:t>not</a:t>
            </a:r>
            <a:r>
              <a:rPr lang="en-US" sz="1600" dirty="0">
                <a:solidFill>
                  <a:schemeClr val="tx1"/>
                </a:solidFill>
              </a:rPr>
              <a:t> have names with key words like “national,” “state,” or the name of the country. </a:t>
            </a:r>
          </a:p>
          <a:p>
            <a:pPr algn="ctr"/>
            <a:endParaRPr lang="en-US" sz="1600" dirty="0">
              <a:solidFill>
                <a:schemeClr val="tx1"/>
              </a:solidFill>
            </a:endParaRPr>
          </a:p>
        </p:txBody>
      </p:sp>
      <p:sp>
        <p:nvSpPr>
          <p:cNvPr id="6" name="Rectangle: Rounded Corners 5">
            <a:extLst>
              <a:ext uri="{FF2B5EF4-FFF2-40B4-BE49-F238E27FC236}">
                <a16:creationId xmlns:a16="http://schemas.microsoft.com/office/drawing/2014/main" id="{414CEA09-CF5B-1B9A-B85E-40910E96F828}"/>
              </a:ext>
            </a:extLst>
          </p:cNvPr>
          <p:cNvSpPr/>
          <p:nvPr/>
        </p:nvSpPr>
        <p:spPr>
          <a:xfrm>
            <a:off x="6096000" y="2784566"/>
            <a:ext cx="2847702" cy="2290864"/>
          </a:xfrm>
          <a:prstGeom prst="roundRect">
            <a:avLst/>
          </a:prstGeom>
          <a:solidFill>
            <a:srgbClr val="E4D2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Addresses</a:t>
            </a:r>
          </a:p>
          <a:p>
            <a:pPr algn="ctr"/>
            <a:endParaRPr lang="en-US" sz="1600" dirty="0">
              <a:solidFill>
                <a:schemeClr val="tx1"/>
              </a:solidFill>
            </a:endParaRPr>
          </a:p>
          <a:p>
            <a:pPr marL="0" lvl="2" algn="ctr"/>
            <a:r>
              <a:rPr lang="en-US" sz="1600" b="1" dirty="0">
                <a:solidFill>
                  <a:schemeClr val="tx1"/>
                </a:solidFill>
              </a:rPr>
              <a:t>Tip: </a:t>
            </a:r>
            <a:r>
              <a:rPr lang="en-US" sz="1600" dirty="0">
                <a:solidFill>
                  <a:schemeClr val="tx1"/>
                </a:solidFill>
              </a:rPr>
              <a:t>some companies with U.S. addresses may be subsidiaries of a foreign source. </a:t>
            </a:r>
          </a:p>
          <a:p>
            <a:pPr algn="ctr"/>
            <a:endParaRPr lang="en-US" sz="1600" dirty="0">
              <a:solidFill>
                <a:schemeClr val="tx1"/>
              </a:solidFill>
            </a:endParaRPr>
          </a:p>
        </p:txBody>
      </p:sp>
    </p:spTree>
    <p:extLst>
      <p:ext uri="{BB962C8B-B14F-4D97-AF65-F5344CB8AC3E}">
        <p14:creationId xmlns:p14="http://schemas.microsoft.com/office/powerpoint/2010/main" val="1772198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F1C8E-4CD4-FB4A-AEED-677AC28ECB3E}"/>
              </a:ext>
            </a:extLst>
          </p:cNvPr>
          <p:cNvSpPr>
            <a:spLocks noGrp="1"/>
          </p:cNvSpPr>
          <p:nvPr>
            <p:ph type="ctrTitle"/>
          </p:nvPr>
        </p:nvSpPr>
        <p:spPr>
          <a:xfrm>
            <a:off x="1524000" y="715387"/>
            <a:ext cx="9144000" cy="621377"/>
          </a:xfrm>
        </p:spPr>
        <p:txBody>
          <a:bodyPr>
            <a:noAutofit/>
          </a:bodyPr>
          <a:lstStyle/>
          <a:p>
            <a:r>
              <a:rPr lang="en-US" sz="4400" b="1" dirty="0">
                <a:latin typeface="+mn-lt"/>
              </a:rPr>
              <a:t>What does it mean for us?</a:t>
            </a:r>
          </a:p>
        </p:txBody>
      </p:sp>
      <p:sp>
        <p:nvSpPr>
          <p:cNvPr id="3" name="Subtitle 2">
            <a:extLst>
              <a:ext uri="{FF2B5EF4-FFF2-40B4-BE49-F238E27FC236}">
                <a16:creationId xmlns:a16="http://schemas.microsoft.com/office/drawing/2014/main" id="{CC6F2267-DC50-8E42-95D8-339D410CA5B3}"/>
              </a:ext>
            </a:extLst>
          </p:cNvPr>
          <p:cNvSpPr>
            <a:spLocks noGrp="1"/>
          </p:cNvSpPr>
          <p:nvPr>
            <p:ph type="subTitle" idx="1"/>
          </p:nvPr>
        </p:nvSpPr>
        <p:spPr>
          <a:xfrm>
            <a:off x="1524000" y="1628813"/>
            <a:ext cx="9144000" cy="3514060"/>
          </a:xfrm>
        </p:spPr>
        <p:txBody>
          <a:bodyPr/>
          <a:lstStyle/>
          <a:p>
            <a:pPr algn="l"/>
            <a:r>
              <a:rPr lang="en-US" sz="2600" dirty="0">
                <a:solidFill>
                  <a:schemeClr val="accent4">
                    <a:lumMod val="75000"/>
                  </a:schemeClr>
                </a:solidFill>
              </a:rPr>
              <a:t>Risk Response: Recordkeeping and Process Improvement</a:t>
            </a:r>
          </a:p>
          <a:p>
            <a:pPr marL="461963" algn="l"/>
            <a:r>
              <a:rPr lang="en-US" dirty="0"/>
              <a:t>Be sure to record and communicate your due diligence process. If someone new begins a reporting role, do be sure they are prepared to execute it. </a:t>
            </a:r>
          </a:p>
          <a:p>
            <a:pPr marL="461963" algn="l"/>
            <a:endParaRPr lang="en-US" dirty="0"/>
          </a:p>
          <a:p>
            <a:pPr marL="461963" algn="l"/>
            <a:r>
              <a:rPr lang="en-US" dirty="0"/>
              <a:t>As our revenue changes, so should our reporting. With these definitions in hand, do reexamine revenue sources and reporting processes. </a:t>
            </a:r>
          </a:p>
        </p:txBody>
      </p:sp>
    </p:spTree>
    <p:extLst>
      <p:ext uri="{BB962C8B-B14F-4D97-AF65-F5344CB8AC3E}">
        <p14:creationId xmlns:p14="http://schemas.microsoft.com/office/powerpoint/2010/main" val="27567267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F1C8E-4CD4-FB4A-AEED-677AC28ECB3E}"/>
              </a:ext>
            </a:extLst>
          </p:cNvPr>
          <p:cNvSpPr>
            <a:spLocks noGrp="1"/>
          </p:cNvSpPr>
          <p:nvPr>
            <p:ph type="ctrTitle"/>
          </p:nvPr>
        </p:nvSpPr>
        <p:spPr>
          <a:xfrm>
            <a:off x="1524000" y="686935"/>
            <a:ext cx="9144000" cy="621377"/>
          </a:xfrm>
        </p:spPr>
        <p:txBody>
          <a:bodyPr>
            <a:noAutofit/>
          </a:bodyPr>
          <a:lstStyle/>
          <a:p>
            <a:r>
              <a:rPr lang="en-US" sz="4400" b="1" dirty="0">
                <a:latin typeface="+mn-lt"/>
              </a:rPr>
              <a:t>What does it mean for us?</a:t>
            </a:r>
          </a:p>
        </p:txBody>
      </p:sp>
      <p:sp>
        <p:nvSpPr>
          <p:cNvPr id="3" name="Subtitle 2">
            <a:extLst>
              <a:ext uri="{FF2B5EF4-FFF2-40B4-BE49-F238E27FC236}">
                <a16:creationId xmlns:a16="http://schemas.microsoft.com/office/drawing/2014/main" id="{CC6F2267-DC50-8E42-95D8-339D410CA5B3}"/>
              </a:ext>
            </a:extLst>
          </p:cNvPr>
          <p:cNvSpPr>
            <a:spLocks noGrp="1"/>
          </p:cNvSpPr>
          <p:nvPr>
            <p:ph type="subTitle" idx="1"/>
          </p:nvPr>
        </p:nvSpPr>
        <p:spPr>
          <a:xfrm>
            <a:off x="1524000" y="1567543"/>
            <a:ext cx="9144000" cy="3690257"/>
          </a:xfrm>
        </p:spPr>
        <p:txBody>
          <a:bodyPr/>
          <a:lstStyle/>
          <a:p>
            <a:pPr algn="l"/>
            <a:r>
              <a:rPr lang="en-US" sz="2600" dirty="0">
                <a:solidFill>
                  <a:schemeClr val="accent4">
                    <a:lumMod val="75000"/>
                  </a:schemeClr>
                </a:solidFill>
              </a:rPr>
              <a:t>Risk Response: Communication </a:t>
            </a:r>
            <a:endParaRPr lang="en-US" sz="2600" dirty="0"/>
          </a:p>
          <a:p>
            <a:pPr marL="461963" algn="l"/>
            <a:r>
              <a:rPr lang="en-US" dirty="0"/>
              <a:t>If you have questions or concerns, please contact: </a:t>
            </a:r>
          </a:p>
          <a:p>
            <a:pPr marL="1376363" algn="l"/>
            <a:r>
              <a:rPr lang="en-US" dirty="0">
                <a:hlinkClick r:id="rId2"/>
              </a:rPr>
              <a:t>Patricia.Santiago@Colorado.edu</a:t>
            </a:r>
            <a:r>
              <a:rPr lang="en-US" dirty="0"/>
              <a:t> </a:t>
            </a:r>
          </a:p>
          <a:p>
            <a:pPr marL="1376363" algn="l"/>
            <a:r>
              <a:rPr lang="en-US" dirty="0">
                <a:hlinkClick r:id="rId3"/>
              </a:rPr>
              <a:t>FiscalCompliance@Colorado.edu</a:t>
            </a:r>
            <a:r>
              <a:rPr lang="en-US" dirty="0"/>
              <a:t> </a:t>
            </a:r>
          </a:p>
        </p:txBody>
      </p:sp>
    </p:spTree>
    <p:extLst>
      <p:ext uri="{BB962C8B-B14F-4D97-AF65-F5344CB8AC3E}">
        <p14:creationId xmlns:p14="http://schemas.microsoft.com/office/powerpoint/2010/main" val="374675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descr="rectangle"/>
          <p:cNvSpPr/>
          <p:nvPr/>
        </p:nvSpPr>
        <p:spPr>
          <a:xfrm>
            <a:off x="1" y="3615262"/>
            <a:ext cx="12201155" cy="685800"/>
          </a:xfrm>
          <a:prstGeom prst="rect">
            <a:avLst/>
          </a:prstGeom>
          <a:solidFill>
            <a:srgbClr val="CFB87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Title 24"/>
          <p:cNvSpPr>
            <a:spLocks noGrp="1"/>
          </p:cNvSpPr>
          <p:nvPr>
            <p:ph type="title"/>
          </p:nvPr>
        </p:nvSpPr>
        <p:spPr>
          <a:xfrm>
            <a:off x="-1" y="274638"/>
            <a:ext cx="12182845" cy="825281"/>
          </a:xfrm>
        </p:spPr>
        <p:txBody>
          <a:bodyPr anchor="t" anchorCtr="0"/>
          <a:lstStyle/>
          <a:p>
            <a:pPr rtl="0" fontAlgn="base"/>
            <a:r>
              <a:rPr lang="en-US" b="1" kern="1200" spc="-150" dirty="0">
                <a:solidFill>
                  <a:srgbClr val="000000"/>
                </a:solidFill>
                <a:effectLst/>
                <a:latin typeface="+mn-lt"/>
                <a:ea typeface="ＭＳ Ｐゴシック" panose="020B0600070205080204" pitchFamily="34" charset="-128"/>
                <a:cs typeface="ＭＳ Ｐゴシック" panose="020B0600070205080204" pitchFamily="34" charset="-128"/>
              </a:rPr>
              <a:t>Ask Questions at Any Time</a:t>
            </a:r>
            <a:endParaRPr lang="en-US" b="1" dirty="0">
              <a:latin typeface="+mn-lt"/>
            </a:endParaRPr>
          </a:p>
        </p:txBody>
      </p:sp>
      <p:sp>
        <p:nvSpPr>
          <p:cNvPr id="18" name="Oval 17"/>
          <p:cNvSpPr/>
          <p:nvPr/>
        </p:nvSpPr>
        <p:spPr>
          <a:xfrm>
            <a:off x="4669456" y="2506124"/>
            <a:ext cx="2843930" cy="2904076"/>
          </a:xfrm>
          <a:prstGeom prst="ellipse">
            <a:avLst/>
          </a:prstGeom>
          <a:solidFill>
            <a:srgbClr val="A2A4A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 name="Content Placeholder 2"/>
          <p:cNvSpPr>
            <a:spLocks noGrp="1"/>
          </p:cNvSpPr>
          <p:nvPr>
            <p:ph idx="1"/>
          </p:nvPr>
        </p:nvSpPr>
        <p:spPr>
          <a:xfrm>
            <a:off x="1" y="1164026"/>
            <a:ext cx="12182844" cy="592122"/>
          </a:xfrm>
        </p:spPr>
        <p:txBody>
          <a:bodyPr/>
          <a:lstStyle/>
          <a:p>
            <a:pPr marL="0" indent="0" algn="ctr">
              <a:buNone/>
            </a:pPr>
            <a:r>
              <a:rPr lang="en-US" sz="4400" dirty="0">
                <a:latin typeface="+mn-lt"/>
              </a:rPr>
              <a:t>Using the Q&amp;A Feature</a:t>
            </a:r>
          </a:p>
        </p:txBody>
      </p:sp>
      <p:sp>
        <p:nvSpPr>
          <p:cNvPr id="12" name="TextBox 11"/>
          <p:cNvSpPr txBox="1"/>
          <p:nvPr/>
        </p:nvSpPr>
        <p:spPr>
          <a:xfrm>
            <a:off x="5141273" y="4143896"/>
            <a:ext cx="1946139" cy="1107996"/>
          </a:xfrm>
          <a:prstGeom prst="rect">
            <a:avLst/>
          </a:prstGeom>
          <a:noFill/>
        </p:spPr>
        <p:txBody>
          <a:bodyPr wrap="square" rtlCol="0">
            <a:spAutoFit/>
          </a:bodyPr>
          <a:lstStyle/>
          <a:p>
            <a:r>
              <a:rPr lang="en-US" sz="6600" kern="900" spc="-600" dirty="0">
                <a:latin typeface="Arial" panose="020B0604020202020204" pitchFamily="34" charset="0"/>
                <a:cs typeface="Arial" panose="020B0604020202020204" pitchFamily="34" charset="0"/>
              </a:rPr>
              <a:t>Q</a:t>
            </a:r>
            <a:r>
              <a:rPr lang="en-US" sz="6600" kern="900" spc="-100" dirty="0">
                <a:latin typeface="Arial" panose="020B0604020202020204" pitchFamily="34" charset="0"/>
                <a:cs typeface="Arial" panose="020B0604020202020204" pitchFamily="34" charset="0"/>
              </a:rPr>
              <a:t>&amp;</a:t>
            </a:r>
            <a:r>
              <a:rPr lang="en-US" sz="6600" kern="900" spc="300" dirty="0">
                <a:latin typeface="Arial" panose="020B0604020202020204" pitchFamily="34" charset="0"/>
                <a:cs typeface="Arial" panose="020B0604020202020204" pitchFamily="34" charset="0"/>
              </a:rPr>
              <a:t>A</a:t>
            </a:r>
          </a:p>
        </p:txBody>
      </p:sp>
      <p:sp>
        <p:nvSpPr>
          <p:cNvPr id="14" name="Rounded Rectangular Callout 13"/>
          <p:cNvSpPr/>
          <p:nvPr/>
        </p:nvSpPr>
        <p:spPr>
          <a:xfrm>
            <a:off x="5645576" y="2951647"/>
            <a:ext cx="1288624" cy="862820"/>
          </a:xfrm>
          <a:prstGeom prst="wedgeRoundRectCallout">
            <a:avLst>
              <a:gd name="adj1" fmla="val 31935"/>
              <a:gd name="adj2" fmla="val 72346"/>
              <a:gd name="adj3" fmla="val 16667"/>
            </a:avLst>
          </a:prstGeom>
          <a:solidFill>
            <a:schemeClr val="bg1"/>
          </a:solidFill>
          <a:ln w="28575">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Rounded Rectangular Callout 5"/>
          <p:cNvSpPr/>
          <p:nvPr/>
        </p:nvSpPr>
        <p:spPr>
          <a:xfrm>
            <a:off x="5105400" y="3144953"/>
            <a:ext cx="1288624" cy="862820"/>
          </a:xfrm>
          <a:prstGeom prst="wedgeRoundRectCallout">
            <a:avLst>
              <a:gd name="adj1" fmla="val -34194"/>
              <a:gd name="adj2" fmla="val 73385"/>
              <a:gd name="adj3" fmla="val 16667"/>
            </a:avLst>
          </a:prstGeom>
          <a:solidFill>
            <a:schemeClr val="bg1"/>
          </a:solidFill>
          <a:ln w="28575">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86584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itle 24"/>
          <p:cNvSpPr>
            <a:spLocks noGrp="1"/>
          </p:cNvSpPr>
          <p:nvPr>
            <p:ph type="title"/>
          </p:nvPr>
        </p:nvSpPr>
        <p:spPr>
          <a:xfrm>
            <a:off x="-1" y="274638"/>
            <a:ext cx="12182845" cy="825281"/>
          </a:xfrm>
        </p:spPr>
        <p:txBody>
          <a:bodyPr anchor="t" anchorCtr="0"/>
          <a:lstStyle/>
          <a:p>
            <a:pPr rtl="0" fontAlgn="base"/>
            <a:r>
              <a:rPr lang="en-US" b="1" kern="1200" spc="-150" dirty="0">
                <a:solidFill>
                  <a:srgbClr val="000000"/>
                </a:solidFill>
                <a:effectLst/>
                <a:latin typeface="+mn-lt"/>
                <a:ea typeface="ＭＳ Ｐゴシック" panose="020B0600070205080204" pitchFamily="34" charset="-128"/>
                <a:cs typeface="ＭＳ Ｐゴシック" panose="020B0600070205080204" pitchFamily="34" charset="-128"/>
              </a:rPr>
              <a:t>Meet Our Presenter</a:t>
            </a:r>
            <a:endParaRPr lang="en-US" b="1" dirty="0">
              <a:latin typeface="+mn-lt"/>
            </a:endParaRPr>
          </a:p>
        </p:txBody>
      </p:sp>
      <p:sp>
        <p:nvSpPr>
          <p:cNvPr id="6" name="Content Placeholder 2"/>
          <p:cNvSpPr>
            <a:spLocks noGrp="1"/>
          </p:cNvSpPr>
          <p:nvPr>
            <p:ph idx="4294967295"/>
          </p:nvPr>
        </p:nvSpPr>
        <p:spPr>
          <a:xfrm>
            <a:off x="-1" y="4495800"/>
            <a:ext cx="12192001" cy="1371600"/>
          </a:xfrm>
        </p:spPr>
        <p:txBody>
          <a:bodyPr/>
          <a:lstStyle/>
          <a:p>
            <a:pPr marL="0" indent="0" algn="ctr">
              <a:buNone/>
            </a:pPr>
            <a:r>
              <a:rPr lang="en-US" sz="2800" b="1" dirty="0">
                <a:latin typeface="+mn-lt"/>
                <a:cs typeface="Arial" panose="020B0604020202020204" pitchFamily="34" charset="0"/>
              </a:rPr>
              <a:t>Moderated by:</a:t>
            </a:r>
          </a:p>
          <a:p>
            <a:pPr marL="0" indent="0" algn="ctr">
              <a:buNone/>
            </a:pPr>
            <a:r>
              <a:rPr lang="en-US" sz="2800" dirty="0">
                <a:latin typeface="+mn-lt"/>
                <a:cs typeface="Arial" panose="020B0604020202020204" pitchFamily="34" charset="0"/>
              </a:rPr>
              <a:t>Carol Shannon Training &amp; Development Specialist</a:t>
            </a:r>
          </a:p>
        </p:txBody>
      </p:sp>
      <p:sp>
        <p:nvSpPr>
          <p:cNvPr id="13" name="TextBox 12"/>
          <p:cNvSpPr txBox="1"/>
          <p:nvPr/>
        </p:nvSpPr>
        <p:spPr>
          <a:xfrm>
            <a:off x="-1" y="2514600"/>
            <a:ext cx="12182845" cy="1446550"/>
          </a:xfrm>
          <a:prstGeom prst="rect">
            <a:avLst/>
          </a:prstGeom>
          <a:solidFill>
            <a:srgbClr val="CFB87C"/>
          </a:solidFill>
        </p:spPr>
        <p:txBody>
          <a:bodyPr wrap="square" rtlCol="0">
            <a:spAutoFit/>
          </a:bodyPr>
          <a:lstStyle/>
          <a:p>
            <a:pPr algn="ctr"/>
            <a:r>
              <a:rPr lang="en-US" sz="4400" dirty="0"/>
              <a:t>Patricia Santiago;</a:t>
            </a:r>
          </a:p>
          <a:p>
            <a:pPr algn="ctr"/>
            <a:r>
              <a:rPr lang="en-US" sz="4400" dirty="0"/>
              <a:t>Assistant Director; Fiscal Compliance</a:t>
            </a:r>
          </a:p>
        </p:txBody>
      </p:sp>
    </p:spTree>
    <p:extLst>
      <p:ext uri="{BB962C8B-B14F-4D97-AF65-F5344CB8AC3E}">
        <p14:creationId xmlns:p14="http://schemas.microsoft.com/office/powerpoint/2010/main" val="4244112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F1C8E-4CD4-FB4A-AEED-677AC28ECB3E}"/>
              </a:ext>
            </a:extLst>
          </p:cNvPr>
          <p:cNvSpPr>
            <a:spLocks noGrp="1"/>
          </p:cNvSpPr>
          <p:nvPr>
            <p:ph type="ctrTitle"/>
          </p:nvPr>
        </p:nvSpPr>
        <p:spPr>
          <a:xfrm>
            <a:off x="1524000" y="791437"/>
            <a:ext cx="9144000" cy="621377"/>
          </a:xfrm>
        </p:spPr>
        <p:txBody>
          <a:bodyPr>
            <a:noAutofit/>
          </a:bodyPr>
          <a:lstStyle/>
          <a:p>
            <a:r>
              <a:rPr lang="en-US" sz="4400" b="1" dirty="0">
                <a:latin typeface="+mn-lt"/>
              </a:rPr>
              <a:t>Topics </a:t>
            </a:r>
          </a:p>
        </p:txBody>
      </p:sp>
      <p:sp>
        <p:nvSpPr>
          <p:cNvPr id="3" name="Subtitle 2">
            <a:extLst>
              <a:ext uri="{FF2B5EF4-FFF2-40B4-BE49-F238E27FC236}">
                <a16:creationId xmlns:a16="http://schemas.microsoft.com/office/drawing/2014/main" id="{CC6F2267-DC50-8E42-95D8-339D410CA5B3}"/>
              </a:ext>
            </a:extLst>
          </p:cNvPr>
          <p:cNvSpPr>
            <a:spLocks noGrp="1"/>
          </p:cNvSpPr>
          <p:nvPr>
            <p:ph type="subTitle" idx="1"/>
          </p:nvPr>
        </p:nvSpPr>
        <p:spPr>
          <a:xfrm>
            <a:off x="1524000" y="1659996"/>
            <a:ext cx="9144000" cy="3739318"/>
          </a:xfrm>
        </p:spPr>
        <p:txBody>
          <a:bodyPr>
            <a:normAutofit fontScale="85000" lnSpcReduction="20000"/>
          </a:bodyPr>
          <a:lstStyle/>
          <a:p>
            <a:pPr algn="l"/>
            <a:r>
              <a:rPr lang="en-US" sz="3100" dirty="0">
                <a:solidFill>
                  <a:schemeClr val="accent4">
                    <a:lumMod val="75000"/>
                  </a:schemeClr>
                </a:solidFill>
              </a:rPr>
              <a:t>What is “Section 117” Reporting</a:t>
            </a:r>
            <a:r>
              <a:rPr lang="en-US" sz="2800" dirty="0">
                <a:solidFill>
                  <a:schemeClr val="accent4">
                    <a:lumMod val="75000"/>
                  </a:schemeClr>
                </a:solidFill>
              </a:rPr>
              <a:t>? </a:t>
            </a:r>
          </a:p>
          <a:p>
            <a:pPr lvl="1" algn="l"/>
            <a:r>
              <a:rPr lang="en-US" sz="1900" b="1" dirty="0"/>
              <a:t>Definitions &amp; Examples  </a:t>
            </a:r>
          </a:p>
          <a:p>
            <a:pPr marL="1257300" lvl="2" indent="-342900" algn="l">
              <a:buFont typeface="Arial" panose="020B0604020202020204" pitchFamily="34" charset="0"/>
              <a:buChar char="•"/>
            </a:pPr>
            <a:r>
              <a:rPr lang="en-US" sz="1900" dirty="0"/>
              <a:t>Gifts </a:t>
            </a:r>
          </a:p>
          <a:p>
            <a:pPr marL="1257300" lvl="2" indent="-342900" algn="l">
              <a:buFont typeface="Arial" panose="020B0604020202020204" pitchFamily="34" charset="0"/>
              <a:buChar char="•"/>
            </a:pPr>
            <a:r>
              <a:rPr lang="en-US" sz="1900" dirty="0"/>
              <a:t>Contracts</a:t>
            </a:r>
          </a:p>
          <a:p>
            <a:pPr marL="1257300" lvl="2" indent="-342900" algn="l">
              <a:buFont typeface="Arial" panose="020B0604020202020204" pitchFamily="34" charset="0"/>
              <a:buChar char="•"/>
            </a:pPr>
            <a:r>
              <a:rPr lang="en-US" sz="1900" dirty="0"/>
              <a:t>Conditional Gifts &amp; Contracts</a:t>
            </a:r>
          </a:p>
          <a:p>
            <a:pPr marL="1257300" lvl="2" indent="-342900" algn="l">
              <a:buFont typeface="Arial" panose="020B0604020202020204" pitchFamily="34" charset="0"/>
              <a:buChar char="•"/>
            </a:pPr>
            <a:r>
              <a:rPr lang="en-US" sz="1900" dirty="0"/>
              <a:t>Foreign Sources </a:t>
            </a:r>
          </a:p>
          <a:p>
            <a:pPr marL="1257300" lvl="2" indent="-342900" algn="l">
              <a:buFont typeface="Arial" panose="020B0604020202020204" pitchFamily="34" charset="0"/>
              <a:buChar char="•"/>
            </a:pPr>
            <a:r>
              <a:rPr lang="en-US" sz="1900" dirty="0"/>
              <a:t>Threshold </a:t>
            </a:r>
          </a:p>
          <a:p>
            <a:pPr marL="800100" lvl="1" indent="-342900" algn="l">
              <a:buFont typeface="Arial" panose="020B0604020202020204" pitchFamily="34" charset="0"/>
              <a:buChar char="•"/>
            </a:pPr>
            <a:endParaRPr lang="en-US" dirty="0"/>
          </a:p>
          <a:p>
            <a:pPr algn="l"/>
            <a:r>
              <a:rPr lang="en-US" sz="3100" dirty="0">
                <a:solidFill>
                  <a:schemeClr val="accent4">
                    <a:lumMod val="75000"/>
                  </a:schemeClr>
                </a:solidFill>
              </a:rPr>
              <a:t>What does this mean for us? </a:t>
            </a:r>
          </a:p>
          <a:p>
            <a:pPr lvl="1" algn="l"/>
            <a:r>
              <a:rPr lang="en-US" sz="1900" b="1" dirty="0"/>
              <a:t>Compliance Risks </a:t>
            </a:r>
          </a:p>
          <a:p>
            <a:pPr lvl="1" algn="l"/>
            <a:r>
              <a:rPr lang="en-US" sz="1900" b="1" dirty="0"/>
              <a:t>Risk Responses </a:t>
            </a:r>
          </a:p>
          <a:p>
            <a:pPr marL="1200150" lvl="2" indent="-285750" algn="l">
              <a:buFont typeface="Wingdings" panose="05000000000000000000" pitchFamily="2" charset="2"/>
              <a:buChar char="v"/>
            </a:pPr>
            <a:r>
              <a:rPr lang="en-US" sz="1900" dirty="0"/>
              <a:t>Due diligence </a:t>
            </a:r>
          </a:p>
          <a:p>
            <a:pPr marL="1200150" lvl="2" indent="-285750" algn="l">
              <a:buFont typeface="Wingdings" panose="05000000000000000000" pitchFamily="2" charset="2"/>
              <a:buChar char="v"/>
            </a:pPr>
            <a:r>
              <a:rPr lang="en-US" sz="1900" dirty="0"/>
              <a:t>Recordkeeping &amp; Process Improvement </a:t>
            </a:r>
          </a:p>
          <a:p>
            <a:pPr marL="1200150" lvl="2" indent="-285750" algn="l">
              <a:buFont typeface="Wingdings" panose="05000000000000000000" pitchFamily="2" charset="2"/>
              <a:buChar char="v"/>
            </a:pPr>
            <a:r>
              <a:rPr lang="en-US" sz="1900" dirty="0"/>
              <a:t>Communication </a:t>
            </a:r>
          </a:p>
          <a:p>
            <a:pPr marL="800100" lvl="1"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3281648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F1C8E-4CD4-FB4A-AEED-677AC28ECB3E}"/>
              </a:ext>
            </a:extLst>
          </p:cNvPr>
          <p:cNvSpPr>
            <a:spLocks noGrp="1"/>
          </p:cNvSpPr>
          <p:nvPr>
            <p:ph type="ctrTitle"/>
          </p:nvPr>
        </p:nvSpPr>
        <p:spPr>
          <a:xfrm>
            <a:off x="1524000" y="675527"/>
            <a:ext cx="9144000" cy="621377"/>
          </a:xfrm>
        </p:spPr>
        <p:txBody>
          <a:bodyPr>
            <a:noAutofit/>
          </a:bodyPr>
          <a:lstStyle/>
          <a:p>
            <a:r>
              <a:rPr lang="en-US" sz="4400" b="1" dirty="0">
                <a:latin typeface="+mn-lt"/>
              </a:rPr>
              <a:t>What is “Section 117” Reporting? </a:t>
            </a:r>
          </a:p>
        </p:txBody>
      </p:sp>
      <p:sp>
        <p:nvSpPr>
          <p:cNvPr id="3" name="Subtitle 2">
            <a:extLst>
              <a:ext uri="{FF2B5EF4-FFF2-40B4-BE49-F238E27FC236}">
                <a16:creationId xmlns:a16="http://schemas.microsoft.com/office/drawing/2014/main" id="{CC6F2267-DC50-8E42-95D8-339D410CA5B3}"/>
              </a:ext>
            </a:extLst>
          </p:cNvPr>
          <p:cNvSpPr>
            <a:spLocks noGrp="1"/>
          </p:cNvSpPr>
          <p:nvPr>
            <p:ph type="subTitle" idx="1"/>
          </p:nvPr>
        </p:nvSpPr>
        <p:spPr>
          <a:xfrm>
            <a:off x="1524000" y="1578277"/>
            <a:ext cx="9144000" cy="3098226"/>
          </a:xfrm>
        </p:spPr>
        <p:txBody>
          <a:bodyPr/>
          <a:lstStyle/>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Under 20 U.S.C 1011f, we are required to report any </a:t>
            </a:r>
            <a:r>
              <a:rPr lang="en-US" dirty="0">
                <a:solidFill>
                  <a:schemeClr val="accent4">
                    <a:lumMod val="75000"/>
                  </a:schemeClr>
                </a:solidFill>
              </a:rPr>
              <a:t>gift</a:t>
            </a:r>
            <a:r>
              <a:rPr lang="en-US" dirty="0"/>
              <a:t> or </a:t>
            </a:r>
            <a:r>
              <a:rPr lang="en-US" dirty="0">
                <a:solidFill>
                  <a:schemeClr val="accent4">
                    <a:lumMod val="75000"/>
                  </a:schemeClr>
                </a:solidFill>
              </a:rPr>
              <a:t>contract</a:t>
            </a:r>
            <a:r>
              <a:rPr lang="en-US" dirty="0"/>
              <a:t> with a </a:t>
            </a:r>
            <a:r>
              <a:rPr lang="en-US" dirty="0">
                <a:solidFill>
                  <a:schemeClr val="accent4">
                    <a:lumMod val="75000"/>
                  </a:schemeClr>
                </a:solidFill>
              </a:rPr>
              <a:t>foreign source</a:t>
            </a:r>
            <a:r>
              <a:rPr lang="en-US" dirty="0"/>
              <a:t>, valued at </a:t>
            </a:r>
            <a:r>
              <a:rPr lang="en-US" dirty="0">
                <a:solidFill>
                  <a:schemeClr val="accent4">
                    <a:lumMod val="75000"/>
                  </a:schemeClr>
                </a:solidFill>
              </a:rPr>
              <a:t>$250,000 </a:t>
            </a:r>
            <a:r>
              <a:rPr lang="en-US" dirty="0"/>
              <a:t>or more, alone or in combination with other gifts or contracts from that source.</a:t>
            </a:r>
          </a:p>
          <a:p>
            <a:pPr algn="l"/>
            <a:endParaRPr lang="en-US" dirty="0"/>
          </a:p>
          <a:p>
            <a:pPr marL="342900" indent="-342900" algn="l">
              <a:buFont typeface="Arial" panose="020B0604020202020204" pitchFamily="34" charset="0"/>
              <a:buChar char="•"/>
            </a:pPr>
            <a:r>
              <a:rPr lang="en-US" dirty="0"/>
              <a:t>The CCO facilitates reporting for CU Boulder. We report in July and January. </a:t>
            </a:r>
          </a:p>
        </p:txBody>
      </p:sp>
      <p:sp>
        <p:nvSpPr>
          <p:cNvPr id="4" name="TextBox 3">
            <a:extLst>
              <a:ext uri="{FF2B5EF4-FFF2-40B4-BE49-F238E27FC236}">
                <a16:creationId xmlns:a16="http://schemas.microsoft.com/office/drawing/2014/main" id="{59B3353B-B6C7-BBBD-CAD0-F9AF1FCF0A56}"/>
              </a:ext>
            </a:extLst>
          </p:cNvPr>
          <p:cNvSpPr txBox="1"/>
          <p:nvPr/>
        </p:nvSpPr>
        <p:spPr>
          <a:xfrm>
            <a:off x="1872343" y="5735637"/>
            <a:ext cx="6681335" cy="215444"/>
          </a:xfrm>
          <a:prstGeom prst="rect">
            <a:avLst/>
          </a:prstGeom>
          <a:noFill/>
        </p:spPr>
        <p:txBody>
          <a:bodyPr wrap="square" rtlCol="0">
            <a:spAutoFit/>
          </a:bodyPr>
          <a:lstStyle/>
          <a:p>
            <a:r>
              <a:rPr lang="en-US" sz="800" dirty="0"/>
              <a:t>20 U.S.C. 1011f(a), available at: https://www.govinfo.gov/content/pkg/USCODE-2018-title20/pdf/USCODE-2018-title20-chap28-subchapI-partB-sec1011f.pdf</a:t>
            </a:r>
          </a:p>
        </p:txBody>
      </p:sp>
    </p:spTree>
    <p:extLst>
      <p:ext uri="{BB962C8B-B14F-4D97-AF65-F5344CB8AC3E}">
        <p14:creationId xmlns:p14="http://schemas.microsoft.com/office/powerpoint/2010/main" val="3214575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F1C8E-4CD4-FB4A-AEED-677AC28ECB3E}"/>
              </a:ext>
            </a:extLst>
          </p:cNvPr>
          <p:cNvSpPr>
            <a:spLocks noGrp="1"/>
          </p:cNvSpPr>
          <p:nvPr>
            <p:ph type="ctrTitle"/>
          </p:nvPr>
        </p:nvSpPr>
        <p:spPr>
          <a:xfrm>
            <a:off x="1524000" y="682822"/>
            <a:ext cx="9144000" cy="621377"/>
          </a:xfrm>
        </p:spPr>
        <p:txBody>
          <a:bodyPr>
            <a:noAutofit/>
          </a:bodyPr>
          <a:lstStyle/>
          <a:p>
            <a:r>
              <a:rPr lang="en-US" sz="4400" b="1" dirty="0">
                <a:latin typeface="+mn-lt"/>
              </a:rPr>
              <a:t>What is “Section 117” Reporting? </a:t>
            </a:r>
          </a:p>
        </p:txBody>
      </p:sp>
      <p:sp>
        <p:nvSpPr>
          <p:cNvPr id="3" name="Subtitle 2">
            <a:extLst>
              <a:ext uri="{FF2B5EF4-FFF2-40B4-BE49-F238E27FC236}">
                <a16:creationId xmlns:a16="http://schemas.microsoft.com/office/drawing/2014/main" id="{CC6F2267-DC50-8E42-95D8-339D410CA5B3}"/>
              </a:ext>
            </a:extLst>
          </p:cNvPr>
          <p:cNvSpPr>
            <a:spLocks noGrp="1"/>
          </p:cNvSpPr>
          <p:nvPr>
            <p:ph type="subTitle" idx="1"/>
          </p:nvPr>
        </p:nvSpPr>
        <p:spPr>
          <a:xfrm>
            <a:off x="1524000" y="1299247"/>
            <a:ext cx="9144000" cy="3934604"/>
          </a:xfrm>
        </p:spPr>
        <p:txBody>
          <a:bodyPr/>
          <a:lstStyle/>
          <a:p>
            <a:pPr algn="l"/>
            <a:endParaRPr lang="en-US" dirty="0"/>
          </a:p>
          <a:p>
            <a:pPr algn="l"/>
            <a:r>
              <a:rPr lang="en-US" sz="2600" dirty="0"/>
              <a:t>What are </a:t>
            </a:r>
            <a:r>
              <a:rPr lang="en-US" sz="2600" dirty="0">
                <a:solidFill>
                  <a:schemeClr val="accent4">
                    <a:lumMod val="75000"/>
                  </a:schemeClr>
                </a:solidFill>
              </a:rPr>
              <a:t>Gifts</a:t>
            </a:r>
            <a:r>
              <a:rPr lang="en-US" sz="2600" dirty="0"/>
              <a:t>? </a:t>
            </a:r>
          </a:p>
          <a:p>
            <a:pPr algn="l"/>
            <a:r>
              <a:rPr lang="en-US" dirty="0"/>
              <a:t>	Any in-kind contribution of money or property </a:t>
            </a:r>
          </a:p>
          <a:p>
            <a:pPr algn="l"/>
            <a:endParaRPr lang="en-US" dirty="0"/>
          </a:p>
        </p:txBody>
      </p:sp>
      <p:sp>
        <p:nvSpPr>
          <p:cNvPr id="4" name="TextBox 3">
            <a:extLst>
              <a:ext uri="{FF2B5EF4-FFF2-40B4-BE49-F238E27FC236}">
                <a16:creationId xmlns:a16="http://schemas.microsoft.com/office/drawing/2014/main" id="{59B3353B-B6C7-BBBD-CAD0-F9AF1FCF0A56}"/>
              </a:ext>
            </a:extLst>
          </p:cNvPr>
          <p:cNvSpPr txBox="1"/>
          <p:nvPr/>
        </p:nvSpPr>
        <p:spPr>
          <a:xfrm>
            <a:off x="1449977" y="5761612"/>
            <a:ext cx="9292046" cy="215444"/>
          </a:xfrm>
          <a:prstGeom prst="rect">
            <a:avLst/>
          </a:prstGeom>
          <a:noFill/>
        </p:spPr>
        <p:txBody>
          <a:bodyPr wrap="square" rtlCol="0">
            <a:spAutoFit/>
          </a:bodyPr>
          <a:lstStyle/>
          <a:p>
            <a:r>
              <a:rPr lang="pt-BR" sz="800" dirty="0"/>
              <a:t>20 U.S.C. § 1011f(h)(3), </a:t>
            </a:r>
            <a:r>
              <a:rPr lang="en-US" sz="800" dirty="0"/>
              <a:t>available at: </a:t>
            </a:r>
            <a:r>
              <a:rPr lang="en-US" sz="800" dirty="0">
                <a:hlinkClick r:id="rId2"/>
              </a:rPr>
              <a:t>https://www.govinfo.gov/content/pkg/USCODE-2018-title20/pdf/USCODE-2018-title20-chap28-subchapI-partB-sec1011f.pdf</a:t>
            </a:r>
            <a:r>
              <a:rPr lang="en-US" sz="800" dirty="0"/>
              <a:t> </a:t>
            </a:r>
          </a:p>
        </p:txBody>
      </p:sp>
      <p:sp>
        <p:nvSpPr>
          <p:cNvPr id="5" name="Rectangle: Rounded Corners 4">
            <a:extLst>
              <a:ext uri="{FF2B5EF4-FFF2-40B4-BE49-F238E27FC236}">
                <a16:creationId xmlns:a16="http://schemas.microsoft.com/office/drawing/2014/main" id="{03A9F022-D439-7933-053F-7715718402DB}"/>
              </a:ext>
            </a:extLst>
          </p:cNvPr>
          <p:cNvSpPr/>
          <p:nvPr/>
        </p:nvSpPr>
        <p:spPr>
          <a:xfrm>
            <a:off x="4206240" y="3250204"/>
            <a:ext cx="3548743" cy="1751140"/>
          </a:xfrm>
          <a:prstGeom prst="roundRect">
            <a:avLst/>
          </a:prstGeom>
          <a:solidFill>
            <a:srgbClr val="E4D2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Examples include: </a:t>
            </a:r>
            <a:endParaRPr lang="en-US" sz="1600" b="1" dirty="0"/>
          </a:p>
          <a:p>
            <a:pPr algn="ctr"/>
            <a:endParaRPr lang="en-US" sz="1600" dirty="0"/>
          </a:p>
          <a:p>
            <a:pPr algn="ctr"/>
            <a:r>
              <a:rPr lang="en-US" sz="1600" dirty="0">
                <a:solidFill>
                  <a:schemeClr val="tx1"/>
                </a:solidFill>
              </a:rPr>
              <a:t>Cash donations</a:t>
            </a:r>
          </a:p>
          <a:p>
            <a:pPr algn="ctr"/>
            <a:r>
              <a:rPr lang="en-US" sz="1600" dirty="0">
                <a:solidFill>
                  <a:schemeClr val="tx1"/>
                </a:solidFill>
              </a:rPr>
              <a:t>Equipment donations </a:t>
            </a:r>
          </a:p>
        </p:txBody>
      </p:sp>
    </p:spTree>
    <p:extLst>
      <p:ext uri="{BB962C8B-B14F-4D97-AF65-F5344CB8AC3E}">
        <p14:creationId xmlns:p14="http://schemas.microsoft.com/office/powerpoint/2010/main" val="2360035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F1C8E-4CD4-FB4A-AEED-677AC28ECB3E}"/>
              </a:ext>
            </a:extLst>
          </p:cNvPr>
          <p:cNvSpPr>
            <a:spLocks noGrp="1"/>
          </p:cNvSpPr>
          <p:nvPr>
            <p:ph type="ctrTitle"/>
          </p:nvPr>
        </p:nvSpPr>
        <p:spPr>
          <a:xfrm>
            <a:off x="1524000" y="682822"/>
            <a:ext cx="9144000" cy="621377"/>
          </a:xfrm>
        </p:spPr>
        <p:txBody>
          <a:bodyPr>
            <a:noAutofit/>
          </a:bodyPr>
          <a:lstStyle/>
          <a:p>
            <a:r>
              <a:rPr lang="en-US" sz="4400" b="1" dirty="0">
                <a:latin typeface="+mn-lt"/>
              </a:rPr>
              <a:t>What is “Section 117” Reporting? </a:t>
            </a:r>
          </a:p>
        </p:txBody>
      </p:sp>
      <p:sp>
        <p:nvSpPr>
          <p:cNvPr id="3" name="Subtitle 2">
            <a:extLst>
              <a:ext uri="{FF2B5EF4-FFF2-40B4-BE49-F238E27FC236}">
                <a16:creationId xmlns:a16="http://schemas.microsoft.com/office/drawing/2014/main" id="{CC6F2267-DC50-8E42-95D8-339D410CA5B3}"/>
              </a:ext>
            </a:extLst>
          </p:cNvPr>
          <p:cNvSpPr>
            <a:spLocks noGrp="1"/>
          </p:cNvSpPr>
          <p:nvPr>
            <p:ph type="subTitle" idx="1"/>
          </p:nvPr>
        </p:nvSpPr>
        <p:spPr>
          <a:xfrm>
            <a:off x="1524000" y="1299247"/>
            <a:ext cx="9144000" cy="1940342"/>
          </a:xfrm>
        </p:spPr>
        <p:txBody>
          <a:bodyPr>
            <a:normAutofit lnSpcReduction="10000"/>
          </a:bodyPr>
          <a:lstStyle/>
          <a:p>
            <a:pPr algn="l"/>
            <a:endParaRPr lang="en-US" dirty="0"/>
          </a:p>
          <a:p>
            <a:pPr algn="l"/>
            <a:r>
              <a:rPr lang="en-US" sz="2600" dirty="0"/>
              <a:t>What are </a:t>
            </a:r>
            <a:r>
              <a:rPr lang="en-US" sz="2600" dirty="0">
                <a:solidFill>
                  <a:schemeClr val="accent4">
                    <a:lumMod val="75000"/>
                  </a:schemeClr>
                </a:solidFill>
              </a:rPr>
              <a:t>Conditional Gifts &amp; Contracts</a:t>
            </a:r>
            <a:r>
              <a:rPr lang="en-US" sz="2600" dirty="0"/>
              <a:t>? </a:t>
            </a:r>
          </a:p>
          <a:p>
            <a:pPr marL="461963" algn="l"/>
            <a:r>
              <a:rPr lang="en-US" dirty="0"/>
              <a:t>Any endowment, gift, grant, contract, award, present, or property of any kind, which includes specific requirements for the contribution to materialize. </a:t>
            </a:r>
          </a:p>
          <a:p>
            <a:pPr algn="l"/>
            <a:endParaRPr lang="en-US" dirty="0"/>
          </a:p>
        </p:txBody>
      </p:sp>
      <p:sp>
        <p:nvSpPr>
          <p:cNvPr id="4" name="TextBox 3">
            <a:extLst>
              <a:ext uri="{FF2B5EF4-FFF2-40B4-BE49-F238E27FC236}">
                <a16:creationId xmlns:a16="http://schemas.microsoft.com/office/drawing/2014/main" id="{59B3353B-B6C7-BBBD-CAD0-F9AF1FCF0A56}"/>
              </a:ext>
            </a:extLst>
          </p:cNvPr>
          <p:cNvSpPr txBox="1"/>
          <p:nvPr/>
        </p:nvSpPr>
        <p:spPr>
          <a:xfrm>
            <a:off x="1449977" y="5761612"/>
            <a:ext cx="9292046" cy="215444"/>
          </a:xfrm>
          <a:prstGeom prst="rect">
            <a:avLst/>
          </a:prstGeom>
          <a:noFill/>
        </p:spPr>
        <p:txBody>
          <a:bodyPr wrap="square" rtlCol="0">
            <a:spAutoFit/>
          </a:bodyPr>
          <a:lstStyle/>
          <a:p>
            <a:r>
              <a:rPr lang="pt-BR" sz="800" dirty="0"/>
              <a:t>20 U.S.C. § 1011f(h)(5), </a:t>
            </a:r>
            <a:r>
              <a:rPr lang="en-US" sz="800" dirty="0"/>
              <a:t>available at: </a:t>
            </a:r>
            <a:r>
              <a:rPr lang="en-US" sz="800" dirty="0">
                <a:hlinkClick r:id="rId2"/>
              </a:rPr>
              <a:t>https://www.govinfo.gov/content/pkg/USCODE-2018-title20/pdf/USCODE-2018-title20-chap28-subchapI-partB-sec1011f.pdf</a:t>
            </a:r>
            <a:r>
              <a:rPr lang="en-US" sz="800" dirty="0"/>
              <a:t> </a:t>
            </a:r>
          </a:p>
        </p:txBody>
      </p:sp>
      <p:sp>
        <p:nvSpPr>
          <p:cNvPr id="5" name="Rectangle: Rounded Corners 4">
            <a:extLst>
              <a:ext uri="{FF2B5EF4-FFF2-40B4-BE49-F238E27FC236}">
                <a16:creationId xmlns:a16="http://schemas.microsoft.com/office/drawing/2014/main" id="{03A9F022-D439-7933-053F-7715718402DB}"/>
              </a:ext>
            </a:extLst>
          </p:cNvPr>
          <p:cNvSpPr/>
          <p:nvPr/>
        </p:nvSpPr>
        <p:spPr>
          <a:xfrm>
            <a:off x="2943497" y="3521902"/>
            <a:ext cx="6252754" cy="1816451"/>
          </a:xfrm>
          <a:prstGeom prst="roundRect">
            <a:avLst/>
          </a:prstGeom>
          <a:solidFill>
            <a:srgbClr val="E4D2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Conditions can include: </a:t>
            </a:r>
            <a:endParaRPr lang="en-US" sz="1600" b="1" dirty="0"/>
          </a:p>
          <a:p>
            <a:pPr algn="ctr"/>
            <a:endParaRPr lang="en-US" sz="1400" dirty="0"/>
          </a:p>
          <a:p>
            <a:pPr marL="285750" indent="-285750">
              <a:buFont typeface="Arial" panose="020B0604020202020204" pitchFamily="34" charset="0"/>
              <a:buChar char="•"/>
            </a:pPr>
            <a:r>
              <a:rPr lang="en-US" sz="1600" dirty="0">
                <a:solidFill>
                  <a:schemeClr val="tx1"/>
                </a:solidFill>
              </a:rPr>
              <a:t>Establishing new centers, departments, lecture programs, or faculty positions</a:t>
            </a:r>
          </a:p>
          <a:p>
            <a:pPr marL="285750" indent="-285750">
              <a:buFont typeface="Arial" panose="020B0604020202020204" pitchFamily="34" charset="0"/>
              <a:buChar char="•"/>
            </a:pPr>
            <a:r>
              <a:rPr lang="en-US" sz="1600" dirty="0">
                <a:solidFill>
                  <a:schemeClr val="tx1"/>
                </a:solidFill>
              </a:rPr>
              <a:t>Employment, assignment, or termination of faculty members </a:t>
            </a:r>
          </a:p>
          <a:p>
            <a:pPr marL="285750" indent="-285750">
              <a:buFont typeface="Arial" panose="020B0604020202020204" pitchFamily="34" charset="0"/>
              <a:buChar char="•"/>
            </a:pPr>
            <a:r>
              <a:rPr lang="en-US" sz="1600" dirty="0">
                <a:solidFill>
                  <a:schemeClr val="tx1"/>
                </a:solidFill>
              </a:rPr>
              <a:t>New selection or admission of students </a:t>
            </a:r>
          </a:p>
          <a:p>
            <a:pPr marL="285750" indent="-285750">
              <a:buFont typeface="Arial" panose="020B0604020202020204" pitchFamily="34" charset="0"/>
              <a:buChar char="•"/>
            </a:pPr>
            <a:r>
              <a:rPr lang="en-US" sz="1600" dirty="0">
                <a:solidFill>
                  <a:schemeClr val="tx1"/>
                </a:solidFill>
              </a:rPr>
              <a:t>Award of loans, grants, scholarships, fellowships to a restricted type of student </a:t>
            </a:r>
          </a:p>
        </p:txBody>
      </p:sp>
    </p:spTree>
    <p:extLst>
      <p:ext uri="{BB962C8B-B14F-4D97-AF65-F5344CB8AC3E}">
        <p14:creationId xmlns:p14="http://schemas.microsoft.com/office/powerpoint/2010/main" val="2596855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F1C8E-4CD4-FB4A-AEED-677AC28ECB3E}"/>
              </a:ext>
            </a:extLst>
          </p:cNvPr>
          <p:cNvSpPr>
            <a:spLocks noGrp="1"/>
          </p:cNvSpPr>
          <p:nvPr>
            <p:ph type="ctrTitle"/>
          </p:nvPr>
        </p:nvSpPr>
        <p:spPr>
          <a:xfrm>
            <a:off x="1524000" y="678414"/>
            <a:ext cx="9144000" cy="621377"/>
          </a:xfrm>
        </p:spPr>
        <p:txBody>
          <a:bodyPr>
            <a:noAutofit/>
          </a:bodyPr>
          <a:lstStyle/>
          <a:p>
            <a:r>
              <a:rPr lang="en-US" sz="4400" b="1" dirty="0">
                <a:latin typeface="+mn-lt"/>
              </a:rPr>
              <a:t>What is “Section 117” Reporting? </a:t>
            </a:r>
          </a:p>
        </p:txBody>
      </p:sp>
      <p:sp>
        <p:nvSpPr>
          <p:cNvPr id="3" name="Subtitle 2">
            <a:extLst>
              <a:ext uri="{FF2B5EF4-FFF2-40B4-BE49-F238E27FC236}">
                <a16:creationId xmlns:a16="http://schemas.microsoft.com/office/drawing/2014/main" id="{CC6F2267-DC50-8E42-95D8-339D410CA5B3}"/>
              </a:ext>
            </a:extLst>
          </p:cNvPr>
          <p:cNvSpPr>
            <a:spLocks noGrp="1"/>
          </p:cNvSpPr>
          <p:nvPr>
            <p:ph type="subTitle" idx="1"/>
          </p:nvPr>
        </p:nvSpPr>
        <p:spPr>
          <a:xfrm>
            <a:off x="1524000" y="1299791"/>
            <a:ext cx="9144000" cy="1760757"/>
          </a:xfrm>
        </p:spPr>
        <p:txBody>
          <a:bodyPr/>
          <a:lstStyle/>
          <a:p>
            <a:pPr algn="l"/>
            <a:endParaRPr lang="en-US" dirty="0"/>
          </a:p>
          <a:p>
            <a:pPr algn="l"/>
            <a:r>
              <a:rPr lang="en-US" sz="2600" dirty="0"/>
              <a:t>What are </a:t>
            </a:r>
            <a:r>
              <a:rPr lang="en-US" sz="2600" dirty="0">
                <a:solidFill>
                  <a:schemeClr val="accent4">
                    <a:lumMod val="75000"/>
                  </a:schemeClr>
                </a:solidFill>
              </a:rPr>
              <a:t>Contracts</a:t>
            </a:r>
            <a:r>
              <a:rPr lang="en-US" sz="2600" dirty="0"/>
              <a:t>? </a:t>
            </a:r>
          </a:p>
          <a:p>
            <a:pPr marL="687388" algn="l"/>
            <a:r>
              <a:rPr lang="en-US" dirty="0"/>
              <a:t>Agreements for acquisition by purchase, lease, or barter by the foreign source for the direct benefit or use of either party. </a:t>
            </a:r>
          </a:p>
          <a:p>
            <a:pPr algn="l"/>
            <a:endParaRPr lang="en-US" dirty="0"/>
          </a:p>
          <a:p>
            <a:pPr algn="l"/>
            <a:endParaRPr lang="en-US" dirty="0"/>
          </a:p>
        </p:txBody>
      </p:sp>
      <p:sp>
        <p:nvSpPr>
          <p:cNvPr id="4" name="TextBox 3">
            <a:extLst>
              <a:ext uri="{FF2B5EF4-FFF2-40B4-BE49-F238E27FC236}">
                <a16:creationId xmlns:a16="http://schemas.microsoft.com/office/drawing/2014/main" id="{59B3353B-B6C7-BBBD-CAD0-F9AF1FCF0A56}"/>
              </a:ext>
            </a:extLst>
          </p:cNvPr>
          <p:cNvSpPr txBox="1"/>
          <p:nvPr/>
        </p:nvSpPr>
        <p:spPr>
          <a:xfrm>
            <a:off x="1449977" y="5735486"/>
            <a:ext cx="9714412" cy="338554"/>
          </a:xfrm>
          <a:prstGeom prst="rect">
            <a:avLst/>
          </a:prstGeom>
          <a:noFill/>
        </p:spPr>
        <p:txBody>
          <a:bodyPr wrap="square" rtlCol="0">
            <a:spAutoFit/>
          </a:bodyPr>
          <a:lstStyle/>
          <a:p>
            <a:r>
              <a:rPr lang="pt-BR" sz="800" dirty="0"/>
              <a:t>20 U.S.C. § 1011f(h)(1), </a:t>
            </a:r>
            <a:r>
              <a:rPr lang="en-US" sz="800" dirty="0"/>
              <a:t>available at: </a:t>
            </a:r>
            <a:r>
              <a:rPr lang="en-US" sz="800" dirty="0">
                <a:hlinkClick r:id="rId2"/>
              </a:rPr>
              <a:t>https://www.govinfo.gov/content/pkg/USCODE-2018-title20/pdf/USCODE-2018-title20-chap28-subchapI-partB-sec1011f.pdf</a:t>
            </a:r>
            <a:endParaRPr lang="en-US" sz="800" dirty="0"/>
          </a:p>
          <a:p>
            <a:r>
              <a:rPr lang="en-US" sz="800" dirty="0"/>
              <a:t>Department of Education, “Section 117 of the Higher Education Act Presentation by the U.S. Department of Education” (June 23, 2022), available at: </a:t>
            </a:r>
            <a:r>
              <a:rPr lang="en-US" sz="800" dirty="0">
                <a:hlinkClick r:id="rId3"/>
              </a:rPr>
              <a:t>https://www2.ed.gov/policy/highered/leg/section117-webinar-202206.pdf</a:t>
            </a:r>
            <a:r>
              <a:rPr lang="en-US" sz="800" dirty="0"/>
              <a:t> </a:t>
            </a:r>
          </a:p>
        </p:txBody>
      </p:sp>
      <p:sp>
        <p:nvSpPr>
          <p:cNvPr id="5" name="Rectangle: Rounded Corners 4">
            <a:extLst>
              <a:ext uri="{FF2B5EF4-FFF2-40B4-BE49-F238E27FC236}">
                <a16:creationId xmlns:a16="http://schemas.microsoft.com/office/drawing/2014/main" id="{03A9F022-D439-7933-053F-7715718402DB}"/>
              </a:ext>
            </a:extLst>
          </p:cNvPr>
          <p:cNvSpPr/>
          <p:nvPr/>
        </p:nvSpPr>
        <p:spPr>
          <a:xfrm>
            <a:off x="4206240" y="3252585"/>
            <a:ext cx="3548743" cy="2290864"/>
          </a:xfrm>
          <a:prstGeom prst="roundRect">
            <a:avLst/>
          </a:prstGeom>
          <a:solidFill>
            <a:srgbClr val="E4D2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Examples include</a:t>
            </a:r>
            <a:r>
              <a:rPr lang="en-US" sz="1600" dirty="0">
                <a:solidFill>
                  <a:schemeClr val="tx1"/>
                </a:solidFill>
              </a:rPr>
              <a:t>:</a:t>
            </a:r>
            <a:endParaRPr lang="en-US" sz="1600" dirty="0"/>
          </a:p>
          <a:p>
            <a:pPr algn="ctr"/>
            <a:endParaRPr lang="en-US" sz="1400" dirty="0"/>
          </a:p>
          <a:p>
            <a:pPr algn="ctr"/>
            <a:r>
              <a:rPr lang="en-US" sz="1600" dirty="0">
                <a:solidFill>
                  <a:schemeClr val="tx1"/>
                </a:solidFill>
              </a:rPr>
              <a:t>Grants &amp; awards</a:t>
            </a:r>
          </a:p>
          <a:p>
            <a:pPr algn="ctr"/>
            <a:r>
              <a:rPr lang="en-US" sz="1600" dirty="0">
                <a:solidFill>
                  <a:schemeClr val="tx1"/>
                </a:solidFill>
              </a:rPr>
              <a:t>Data-use agreements </a:t>
            </a:r>
          </a:p>
          <a:p>
            <a:pPr algn="ctr"/>
            <a:r>
              <a:rPr lang="en-US" sz="1600" dirty="0">
                <a:solidFill>
                  <a:schemeClr val="tx1"/>
                </a:solidFill>
              </a:rPr>
              <a:t>IP licenses </a:t>
            </a:r>
          </a:p>
          <a:p>
            <a:pPr algn="ctr"/>
            <a:r>
              <a:rPr lang="en-US" sz="1600" dirty="0">
                <a:solidFill>
                  <a:schemeClr val="tx1"/>
                </a:solidFill>
              </a:rPr>
              <a:t>Transfer agreements </a:t>
            </a:r>
          </a:p>
          <a:p>
            <a:pPr algn="ctr"/>
            <a:r>
              <a:rPr lang="en-US" sz="1600" dirty="0">
                <a:solidFill>
                  <a:schemeClr val="tx1"/>
                </a:solidFill>
              </a:rPr>
              <a:t>Barter Agreements </a:t>
            </a:r>
          </a:p>
          <a:p>
            <a:pPr algn="ctr"/>
            <a:r>
              <a:rPr lang="en-US" sz="1600" dirty="0">
                <a:solidFill>
                  <a:schemeClr val="tx1"/>
                </a:solidFill>
              </a:rPr>
              <a:t>Service Agreements </a:t>
            </a:r>
          </a:p>
        </p:txBody>
      </p:sp>
    </p:spTree>
    <p:extLst>
      <p:ext uri="{BB962C8B-B14F-4D97-AF65-F5344CB8AC3E}">
        <p14:creationId xmlns:p14="http://schemas.microsoft.com/office/powerpoint/2010/main" val="2726912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F1C8E-4CD4-FB4A-AEED-677AC28ECB3E}"/>
              </a:ext>
            </a:extLst>
          </p:cNvPr>
          <p:cNvSpPr>
            <a:spLocks noGrp="1"/>
          </p:cNvSpPr>
          <p:nvPr>
            <p:ph type="ctrTitle"/>
          </p:nvPr>
        </p:nvSpPr>
        <p:spPr>
          <a:xfrm>
            <a:off x="1524000" y="678414"/>
            <a:ext cx="9144000" cy="621377"/>
          </a:xfrm>
        </p:spPr>
        <p:txBody>
          <a:bodyPr>
            <a:noAutofit/>
          </a:bodyPr>
          <a:lstStyle/>
          <a:p>
            <a:r>
              <a:rPr lang="en-US" sz="4400" b="1" dirty="0">
                <a:latin typeface="+mn-lt"/>
              </a:rPr>
              <a:t>What is “Section 117” Reporting? </a:t>
            </a:r>
          </a:p>
        </p:txBody>
      </p:sp>
      <p:sp>
        <p:nvSpPr>
          <p:cNvPr id="3" name="Subtitle 2">
            <a:extLst>
              <a:ext uri="{FF2B5EF4-FFF2-40B4-BE49-F238E27FC236}">
                <a16:creationId xmlns:a16="http://schemas.microsoft.com/office/drawing/2014/main" id="{CC6F2267-DC50-8E42-95D8-339D410CA5B3}"/>
              </a:ext>
            </a:extLst>
          </p:cNvPr>
          <p:cNvSpPr>
            <a:spLocks noGrp="1"/>
          </p:cNvSpPr>
          <p:nvPr>
            <p:ph type="subTitle" idx="1"/>
          </p:nvPr>
        </p:nvSpPr>
        <p:spPr>
          <a:xfrm>
            <a:off x="1524000" y="1299791"/>
            <a:ext cx="9144000" cy="3098226"/>
          </a:xfrm>
        </p:spPr>
        <p:txBody>
          <a:bodyPr/>
          <a:lstStyle/>
          <a:p>
            <a:pPr algn="l"/>
            <a:endParaRPr lang="en-US" dirty="0"/>
          </a:p>
          <a:p>
            <a:pPr algn="l"/>
            <a:r>
              <a:rPr lang="en-US" dirty="0"/>
              <a:t>What is a </a:t>
            </a:r>
            <a:r>
              <a:rPr lang="en-US" dirty="0">
                <a:solidFill>
                  <a:schemeClr val="accent4">
                    <a:lumMod val="75000"/>
                  </a:schemeClr>
                </a:solidFill>
              </a:rPr>
              <a:t>Foreign Source</a:t>
            </a:r>
            <a:r>
              <a:rPr lang="en-US" dirty="0"/>
              <a:t>? </a:t>
            </a:r>
          </a:p>
          <a:p>
            <a:pPr marL="461963" algn="l"/>
            <a:r>
              <a:rPr lang="en-US" dirty="0"/>
              <a:t>A foreign government, legal entity, individual, or agent.</a:t>
            </a:r>
          </a:p>
          <a:p>
            <a:pPr algn="l"/>
            <a:endParaRPr lang="en-US" dirty="0"/>
          </a:p>
          <a:p>
            <a:pPr algn="l"/>
            <a:endParaRPr lang="en-US" dirty="0"/>
          </a:p>
        </p:txBody>
      </p:sp>
      <p:sp>
        <p:nvSpPr>
          <p:cNvPr id="4" name="TextBox 3">
            <a:extLst>
              <a:ext uri="{FF2B5EF4-FFF2-40B4-BE49-F238E27FC236}">
                <a16:creationId xmlns:a16="http://schemas.microsoft.com/office/drawing/2014/main" id="{59B3353B-B6C7-BBBD-CAD0-F9AF1FCF0A56}"/>
              </a:ext>
            </a:extLst>
          </p:cNvPr>
          <p:cNvSpPr txBox="1"/>
          <p:nvPr/>
        </p:nvSpPr>
        <p:spPr>
          <a:xfrm>
            <a:off x="1449977" y="5735486"/>
            <a:ext cx="9714412" cy="338554"/>
          </a:xfrm>
          <a:prstGeom prst="rect">
            <a:avLst/>
          </a:prstGeom>
          <a:noFill/>
        </p:spPr>
        <p:txBody>
          <a:bodyPr wrap="square" rtlCol="0">
            <a:spAutoFit/>
          </a:bodyPr>
          <a:lstStyle/>
          <a:p>
            <a:r>
              <a:rPr lang="pt-BR" sz="800" dirty="0"/>
              <a:t>20 U.S.C. § 1011f(h)(2), </a:t>
            </a:r>
            <a:r>
              <a:rPr lang="en-US" sz="800" dirty="0"/>
              <a:t>available at: </a:t>
            </a:r>
            <a:r>
              <a:rPr lang="en-US" sz="800" dirty="0">
                <a:hlinkClick r:id="rId2"/>
              </a:rPr>
              <a:t>https://www.govinfo.gov/content/pkg/USCODE-2018-title20/pdf/USCODE-2018-title20-chap28-subchapI-partB-sec1011f.pdf</a:t>
            </a:r>
            <a:endParaRPr lang="en-US" sz="800" dirty="0"/>
          </a:p>
          <a:p>
            <a:r>
              <a:rPr lang="en-US" sz="800" dirty="0"/>
              <a:t>Department of Education, “Section 117 of the Higher Education Act Presentation by the U.S. Department of Education” (June 23, 2022), available at: </a:t>
            </a:r>
            <a:r>
              <a:rPr lang="en-US" sz="800" dirty="0">
                <a:hlinkClick r:id="rId3"/>
              </a:rPr>
              <a:t>https://www2.ed.gov/policy/highered/leg/section117-webinar-202206.pdf</a:t>
            </a:r>
            <a:r>
              <a:rPr lang="en-US" sz="800" dirty="0"/>
              <a:t> </a:t>
            </a:r>
          </a:p>
        </p:txBody>
      </p:sp>
      <p:sp>
        <p:nvSpPr>
          <p:cNvPr id="17" name="Rectangle: Rounded Corners 16">
            <a:extLst>
              <a:ext uri="{FF2B5EF4-FFF2-40B4-BE49-F238E27FC236}">
                <a16:creationId xmlns:a16="http://schemas.microsoft.com/office/drawing/2014/main" id="{21F7624C-DCE6-5026-C69F-184DEAFCE6C7}"/>
              </a:ext>
            </a:extLst>
          </p:cNvPr>
          <p:cNvSpPr/>
          <p:nvPr/>
        </p:nvSpPr>
        <p:spPr>
          <a:xfrm>
            <a:off x="1489167" y="2985602"/>
            <a:ext cx="2090056" cy="2290864"/>
          </a:xfrm>
          <a:prstGeom prst="roundRect">
            <a:avLst/>
          </a:prstGeom>
          <a:solidFill>
            <a:srgbClr val="E4D2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Government </a:t>
            </a:r>
          </a:p>
          <a:p>
            <a:pPr algn="ctr"/>
            <a:endParaRPr lang="en-US" sz="1600" dirty="0"/>
          </a:p>
          <a:p>
            <a:pPr algn="ctr"/>
            <a:r>
              <a:rPr lang="en-US" sz="1400" dirty="0">
                <a:solidFill>
                  <a:schemeClr val="tx1"/>
                </a:solidFill>
              </a:rPr>
              <a:t>Organizations </a:t>
            </a:r>
          </a:p>
          <a:p>
            <a:pPr algn="ctr"/>
            <a:r>
              <a:rPr lang="en-US" sz="1400" dirty="0">
                <a:solidFill>
                  <a:schemeClr val="tx1"/>
                </a:solidFill>
              </a:rPr>
              <a:t>Agencies </a:t>
            </a:r>
          </a:p>
          <a:p>
            <a:pPr algn="ctr"/>
            <a:endParaRPr lang="en-US" sz="1400" dirty="0"/>
          </a:p>
          <a:p>
            <a:pPr algn="ctr"/>
            <a:endParaRPr lang="en-US" sz="1400" dirty="0"/>
          </a:p>
          <a:p>
            <a:pPr algn="ctr"/>
            <a:endParaRPr lang="en-US" sz="1400" dirty="0"/>
          </a:p>
          <a:p>
            <a:pPr algn="ctr"/>
            <a:endParaRPr lang="en-US" sz="1400" dirty="0"/>
          </a:p>
          <a:p>
            <a:pPr algn="ctr"/>
            <a:endParaRPr lang="en-US" sz="1400" dirty="0"/>
          </a:p>
        </p:txBody>
      </p:sp>
      <p:sp>
        <p:nvSpPr>
          <p:cNvPr id="21" name="Rectangle: Rounded Corners 20">
            <a:extLst>
              <a:ext uri="{FF2B5EF4-FFF2-40B4-BE49-F238E27FC236}">
                <a16:creationId xmlns:a16="http://schemas.microsoft.com/office/drawing/2014/main" id="{BA408753-F747-7745-0752-A58620F85E42}"/>
              </a:ext>
            </a:extLst>
          </p:cNvPr>
          <p:cNvSpPr/>
          <p:nvPr/>
        </p:nvSpPr>
        <p:spPr>
          <a:xfrm>
            <a:off x="3731623" y="2997567"/>
            <a:ext cx="2090056" cy="2290864"/>
          </a:xfrm>
          <a:prstGeom prst="roundRect">
            <a:avLst/>
          </a:prstGeom>
          <a:solidFill>
            <a:srgbClr val="E4D2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Legal Entity </a:t>
            </a:r>
          </a:p>
          <a:p>
            <a:pPr algn="ctr"/>
            <a:endParaRPr lang="en-US" sz="1600" dirty="0"/>
          </a:p>
          <a:p>
            <a:pPr algn="ctr"/>
            <a:r>
              <a:rPr lang="en-US" sz="1400" dirty="0">
                <a:solidFill>
                  <a:schemeClr val="tx1"/>
                </a:solidFill>
              </a:rPr>
              <a:t>Company incorporated in a foreign jurisdiction </a:t>
            </a:r>
          </a:p>
          <a:p>
            <a:pPr algn="ctr"/>
            <a:endParaRPr lang="en-US" sz="1400" dirty="0">
              <a:solidFill>
                <a:schemeClr val="tx1"/>
              </a:solidFill>
            </a:endParaRPr>
          </a:p>
          <a:p>
            <a:pPr algn="ctr"/>
            <a:r>
              <a:rPr lang="en-US" sz="1400" dirty="0">
                <a:solidFill>
                  <a:schemeClr val="tx1"/>
                </a:solidFill>
              </a:rPr>
              <a:t>If incorporation is unknown, a company with a foreign principal place of business </a:t>
            </a:r>
          </a:p>
          <a:p>
            <a:pPr algn="ctr"/>
            <a:endParaRPr lang="en-US" sz="1400" dirty="0"/>
          </a:p>
        </p:txBody>
      </p:sp>
      <p:sp>
        <p:nvSpPr>
          <p:cNvPr id="22" name="Rectangle: Rounded Corners 21">
            <a:extLst>
              <a:ext uri="{FF2B5EF4-FFF2-40B4-BE49-F238E27FC236}">
                <a16:creationId xmlns:a16="http://schemas.microsoft.com/office/drawing/2014/main" id="{D72E26A9-17F0-12F2-6BB6-EA21AFAE4AC9}"/>
              </a:ext>
            </a:extLst>
          </p:cNvPr>
          <p:cNvSpPr/>
          <p:nvPr/>
        </p:nvSpPr>
        <p:spPr>
          <a:xfrm>
            <a:off x="5974079" y="3016803"/>
            <a:ext cx="2090056" cy="2290864"/>
          </a:xfrm>
          <a:prstGeom prst="roundRect">
            <a:avLst/>
          </a:prstGeom>
          <a:solidFill>
            <a:srgbClr val="E4D2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Individual </a:t>
            </a:r>
          </a:p>
          <a:p>
            <a:pPr algn="ctr"/>
            <a:endParaRPr lang="en-US" sz="1600" dirty="0"/>
          </a:p>
          <a:p>
            <a:pPr algn="ctr"/>
            <a:r>
              <a:rPr lang="en-US" sz="1400" dirty="0">
                <a:solidFill>
                  <a:schemeClr val="tx1"/>
                </a:solidFill>
              </a:rPr>
              <a:t>Not a citizen of the U.S., a trust territory, or protectorate </a:t>
            </a:r>
          </a:p>
          <a:p>
            <a:pPr algn="ctr"/>
            <a:endParaRPr lang="en-US" sz="1400" dirty="0">
              <a:solidFill>
                <a:schemeClr val="tx1"/>
              </a:solidFill>
            </a:endParaRPr>
          </a:p>
          <a:p>
            <a:pPr algn="ctr"/>
            <a:r>
              <a:rPr lang="en-US" sz="1400" dirty="0">
                <a:solidFill>
                  <a:schemeClr val="tx1"/>
                </a:solidFill>
              </a:rPr>
              <a:t>If citizenship is unknown, an individual with a non-U.S. principal residence</a:t>
            </a:r>
          </a:p>
          <a:p>
            <a:pPr algn="ctr"/>
            <a:r>
              <a:rPr lang="en-US" sz="1400" dirty="0"/>
              <a:t> </a:t>
            </a:r>
          </a:p>
        </p:txBody>
      </p:sp>
      <p:sp>
        <p:nvSpPr>
          <p:cNvPr id="23" name="Rectangle: Rounded Corners 22">
            <a:extLst>
              <a:ext uri="{FF2B5EF4-FFF2-40B4-BE49-F238E27FC236}">
                <a16:creationId xmlns:a16="http://schemas.microsoft.com/office/drawing/2014/main" id="{3BDBA17A-56AC-7875-4BD0-F3F47952C6DD}"/>
              </a:ext>
            </a:extLst>
          </p:cNvPr>
          <p:cNvSpPr/>
          <p:nvPr/>
        </p:nvSpPr>
        <p:spPr>
          <a:xfrm>
            <a:off x="8216535" y="2985602"/>
            <a:ext cx="2090056" cy="2290864"/>
          </a:xfrm>
          <a:prstGeom prst="roundRect">
            <a:avLst/>
          </a:prstGeom>
          <a:solidFill>
            <a:srgbClr val="E4D2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Agent </a:t>
            </a:r>
          </a:p>
          <a:p>
            <a:pPr algn="ctr"/>
            <a:endParaRPr lang="en-US" sz="1600" dirty="0"/>
          </a:p>
          <a:p>
            <a:pPr algn="ctr"/>
            <a:r>
              <a:rPr lang="en-US" sz="1200" dirty="0">
                <a:solidFill>
                  <a:schemeClr val="tx1"/>
                </a:solidFill>
              </a:rPr>
              <a:t>When a foreign source directs, supervises, or manages the individual or entity, either in relation to the gift or contract, or overall</a:t>
            </a:r>
          </a:p>
          <a:p>
            <a:pPr algn="ctr"/>
            <a:endParaRPr lang="en-US" sz="1200" dirty="0"/>
          </a:p>
          <a:p>
            <a:pPr algn="ctr"/>
            <a:endParaRPr lang="en-US" sz="1400" dirty="0"/>
          </a:p>
        </p:txBody>
      </p:sp>
    </p:spTree>
    <p:extLst>
      <p:ext uri="{BB962C8B-B14F-4D97-AF65-F5344CB8AC3E}">
        <p14:creationId xmlns:p14="http://schemas.microsoft.com/office/powerpoint/2010/main" val="8948408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nk CCO PowerPoint.pptx" id="{5F654DDE-4258-4976-B702-92534F553E1E}" vid="{C1768AF4-183E-4A5F-8E10-F70056A73A2B}"/>
    </a:ext>
  </a:extLst>
</a:theme>
</file>

<file path=ppt/theme/theme2.xml><?xml version="1.0" encoding="utf-8"?>
<a:theme xmlns:a="http://schemas.openxmlformats.org/drawingml/2006/main" name="Office Theme">
  <a:themeElements>
    <a:clrScheme name="CU Boulder Colors">
      <a:dk1>
        <a:srgbClr val="FFFFFF"/>
      </a:dk1>
      <a:lt1>
        <a:srgbClr val="000000"/>
      </a:lt1>
      <a:dk2>
        <a:srgbClr val="565A5C"/>
      </a:dk2>
      <a:lt2>
        <a:srgbClr val="A2A4A3"/>
      </a:lt2>
      <a:accent1>
        <a:srgbClr val="CFB87C"/>
      </a:accent1>
      <a:accent2>
        <a:srgbClr val="FFC000"/>
      </a:accent2>
      <a:accent3>
        <a:srgbClr val="5B9BD5"/>
      </a:accent3>
      <a:accent4>
        <a:srgbClr val="70AD47"/>
      </a:accent4>
      <a:accent5>
        <a:srgbClr val="0563C1"/>
      </a:accent5>
      <a:accent6>
        <a:srgbClr val="954F72"/>
      </a:accent6>
      <a:hlink>
        <a:srgbClr val="FF0000"/>
      </a:hlink>
      <a:folHlink>
        <a:srgbClr val="008000"/>
      </a:folHlink>
    </a:clrScheme>
    <a:fontScheme name="CU Boulder fonts">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CO Presentation Template" id="{93F02BE6-2CFB-44F9-9F10-C1F3164115EF}" vid="{3287B725-E07F-4D98-A02D-71163843C82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CCO white" id="{FA2ECCA6-81ED-4418-9A5A-FE06FA7DFD7E}" vid="{3842C67A-4040-4A53-8926-CDF296473F47}"/>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 CCO PowerPoint</Template>
  <TotalTime>2492</TotalTime>
  <Words>1827</Words>
  <Application>Microsoft Office PowerPoint</Application>
  <PresentationFormat>Widescreen</PresentationFormat>
  <Paragraphs>190</Paragraphs>
  <Slides>17</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17</vt:i4>
      </vt:variant>
    </vt:vector>
  </HeadingPairs>
  <TitlesOfParts>
    <vt:vector size="25" baseType="lpstr">
      <vt:lpstr>Arial</vt:lpstr>
      <vt:lpstr>Arial Black</vt:lpstr>
      <vt:lpstr>Calibri</vt:lpstr>
      <vt:lpstr>Calibri Light</vt:lpstr>
      <vt:lpstr>Wingdings</vt:lpstr>
      <vt:lpstr>Office Theme</vt:lpstr>
      <vt:lpstr>Office Theme</vt:lpstr>
      <vt:lpstr>Office Theme</vt:lpstr>
      <vt:lpstr>Section 117 Reporting</vt:lpstr>
      <vt:lpstr>Ask Questions at Any Time</vt:lpstr>
      <vt:lpstr>Meet Our Presenter</vt:lpstr>
      <vt:lpstr>Topics </vt:lpstr>
      <vt:lpstr>What is “Section 117” Reporting? </vt:lpstr>
      <vt:lpstr>What is “Section 117” Reporting? </vt:lpstr>
      <vt:lpstr>What is “Section 117” Reporting? </vt:lpstr>
      <vt:lpstr>What is “Section 117” Reporting? </vt:lpstr>
      <vt:lpstr>What is “Section 117” Reporting? </vt:lpstr>
      <vt:lpstr>What is “Section 117” Reporting? </vt:lpstr>
      <vt:lpstr>What is “Section 117” Reporting? </vt:lpstr>
      <vt:lpstr>What does it mean for us?</vt:lpstr>
      <vt:lpstr>What does it mean for us?</vt:lpstr>
      <vt:lpstr>What does it mean for us?</vt:lpstr>
      <vt:lpstr>What does it mean for us?</vt:lpstr>
      <vt:lpstr>What does it mean for us?</vt:lpstr>
      <vt:lpstr>What does it mean for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Patricia Santiago</dc:creator>
  <cp:lastModifiedBy>Carol Shannon</cp:lastModifiedBy>
  <cp:revision>2</cp:revision>
  <dcterms:created xsi:type="dcterms:W3CDTF">2022-11-04T14:52:54Z</dcterms:created>
  <dcterms:modified xsi:type="dcterms:W3CDTF">2022-12-13T17:00:48Z</dcterms:modified>
</cp:coreProperties>
</file>