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311" r:id="rId5"/>
    <p:sldId id="312" r:id="rId6"/>
    <p:sldId id="322" r:id="rId7"/>
    <p:sldId id="313" r:id="rId8"/>
    <p:sldId id="334" r:id="rId9"/>
    <p:sldId id="314" r:id="rId10"/>
    <p:sldId id="315" r:id="rId11"/>
    <p:sldId id="330" r:id="rId12"/>
    <p:sldId id="317" r:id="rId13"/>
    <p:sldId id="316" r:id="rId14"/>
    <p:sldId id="335" r:id="rId15"/>
    <p:sldId id="318" r:id="rId16"/>
    <p:sldId id="331" r:id="rId17"/>
    <p:sldId id="324" r:id="rId18"/>
    <p:sldId id="325" r:id="rId19"/>
    <p:sldId id="328" r:id="rId20"/>
    <p:sldId id="323" r:id="rId21"/>
    <p:sldId id="333" r:id="rId22"/>
    <p:sldId id="319" r:id="rId23"/>
    <p:sldId id="326" r:id="rId24"/>
    <p:sldId id="329" r:id="rId25"/>
    <p:sldId id="320" r:id="rId26"/>
    <p:sldId id="327" r:id="rId27"/>
    <p:sldId id="321" r:id="rId28"/>
    <p:sldId id="310" r:id="rId29"/>
    <p:sldId id="332"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6256921-D519-5745-BAA1-5FBCCC0EF050}">
          <p14:sldIdLst>
            <p14:sldId id="311"/>
            <p14:sldId id="312"/>
            <p14:sldId id="322"/>
            <p14:sldId id="313"/>
            <p14:sldId id="334"/>
            <p14:sldId id="314"/>
            <p14:sldId id="315"/>
            <p14:sldId id="330"/>
            <p14:sldId id="317"/>
            <p14:sldId id="316"/>
            <p14:sldId id="335"/>
            <p14:sldId id="318"/>
            <p14:sldId id="331"/>
            <p14:sldId id="324"/>
            <p14:sldId id="325"/>
            <p14:sldId id="328"/>
            <p14:sldId id="323"/>
            <p14:sldId id="333"/>
            <p14:sldId id="319"/>
            <p14:sldId id="326"/>
            <p14:sldId id="329"/>
            <p14:sldId id="320"/>
            <p14:sldId id="327"/>
            <p14:sldId id="321"/>
            <p14:sldId id="310"/>
            <p14:sldId id="332"/>
          </p14:sldIdLst>
        </p14:section>
        <p14:section name="Unused Slides" id="{5F6D111C-DE40-5D47-8306-44CF043065A9}">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BB2AAE-ABD0-F142-228D-18F82112A93B}" name="Ann Ruether" initials="A" userId="S::anru1235@colorado.edu::2688fed6-5f25-406c-87d6-c2afdbeb0249" providerId="AD"/>
  <p188:author id="{82B4ADF7-DFAB-FF35-A542-291DB507D51E}" name="Viktoriya Oliynyk" initials="VO" userId="S::viol1550@colorado.edu::36a27c36-0114-4ee1-88ec-1db49731e7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haivat Shah" initials="DS" lastIdx="1" clrIdx="0">
    <p:extLst>
      <p:ext uri="{19B8F6BF-5375-455C-9EA6-DF929625EA0E}">
        <p15:presenceInfo xmlns:p15="http://schemas.microsoft.com/office/powerpoint/2012/main" userId="S::dhsh1673@colorado.edu::ee241bda-cccd-4ed2-ac4b-013dd452d7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7F"/>
    <a:srgbClr val="684E82"/>
    <a:srgbClr val="F1EBD9"/>
    <a:srgbClr val="726544"/>
    <a:srgbClr val="000000"/>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4" dt="2026-10-14T21:57:15.494"/>
    <p1510:client id="{39F9454A-1950-2A94-3CB5-C11BF02F8552}" v="46" dt="2026-10-14T22:10:01.746"/>
    <p1510:client id="{E32C0678-7BEE-2D4C-FD02-576552C0497D}" v="5" dt="2026-10-14T14:17:17.668"/>
    <p1510:client id="{FB6CDACF-88DF-FDE3-F5A6-3585713CAD59}" v="142" dt="2026-10-14T21:12:21.8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D59BF4C1-663E-48FA-9B98-73000F01072F}" type="doc">
      <dgm:prSet loTypeId="urn:microsoft.com/office/officeart/2008/layout/LinedList" loCatId="list" qsTypeId="urn:microsoft.com/office/officeart/2005/8/quickstyle/simple1#2" qsCatId="simple" csTypeId="urn:microsoft.com/office/officeart/2005/8/colors/accent1_2#1" csCatId="accent1" phldr="1"/>
      <dgm:spPr/>
      <dgm:t>
        <a:bodyPr/>
        <a:lstStyle/>
        <a:p>
          <a:endParaRPr lang="en-US"/>
        </a:p>
      </dgm:t>
    </dgm:pt>
    <dgm:pt modelId="{E37E1E99-2AC5-454E-8568-5FDBBF1CE11C}">
      <dgm:prSet/>
      <dgm:spPr/>
      <dgm:t>
        <a:bodyPr/>
        <a:lstStyle/>
        <a:p>
          <a:r>
            <a:rPr lang="en-US" baseline="0"/>
            <a:t>Automated lecture recording service</a:t>
          </a:r>
          <a:endParaRPr lang="en-US"/>
        </a:p>
      </dgm:t>
    </dgm:pt>
    <dgm:pt modelId="{4DEFF6D9-170D-40DB-88E5-788E6351F2FF}" type="parTrans" cxnId="{271A4615-90DC-499E-B156-27EF9EDEBCA5}">
      <dgm:prSet/>
      <dgm:spPr/>
      <dgm:t>
        <a:bodyPr/>
        <a:lstStyle/>
        <a:p>
          <a:endParaRPr lang="en-US"/>
        </a:p>
      </dgm:t>
    </dgm:pt>
    <dgm:pt modelId="{07F85A15-41BC-4E5E-90EA-B98569261E32}" type="sibTrans" cxnId="{271A4615-90DC-499E-B156-27EF9EDEBCA5}">
      <dgm:prSet/>
      <dgm:spPr/>
      <dgm:t>
        <a:bodyPr/>
        <a:lstStyle/>
        <a:p>
          <a:endParaRPr lang="en-US"/>
        </a:p>
      </dgm:t>
    </dgm:pt>
    <dgm:pt modelId="{72AB7837-17AB-4313-A5D9-06D57893BE61}">
      <dgm:prSet/>
      <dgm:spPr/>
      <dgm:t>
        <a:bodyPr/>
        <a:lstStyle/>
        <a:p>
          <a:r>
            <a:rPr lang="en-US" baseline="0"/>
            <a:t>Available in 72 centrally scheduled classrooms </a:t>
          </a:r>
          <a:endParaRPr lang="en-US"/>
        </a:p>
      </dgm:t>
    </dgm:pt>
    <dgm:pt modelId="{F84DB699-ECEA-4F41-A740-C931AC341080}" type="parTrans" cxnId="{B15839E1-67CC-4C46-8CA1-0270EBCE0809}">
      <dgm:prSet/>
      <dgm:spPr/>
      <dgm:t>
        <a:bodyPr/>
        <a:lstStyle/>
        <a:p>
          <a:endParaRPr lang="en-US"/>
        </a:p>
      </dgm:t>
    </dgm:pt>
    <dgm:pt modelId="{3525B7A6-A49C-4696-BF04-155D51F94177}" type="sibTrans" cxnId="{B15839E1-67CC-4C46-8CA1-0270EBCE0809}">
      <dgm:prSet/>
      <dgm:spPr/>
      <dgm:t>
        <a:bodyPr/>
        <a:lstStyle/>
        <a:p>
          <a:endParaRPr lang="en-US"/>
        </a:p>
      </dgm:t>
    </dgm:pt>
    <dgm:pt modelId="{7E126D42-FA46-4277-8EDA-F7C6620348A0}">
      <dgm:prSet/>
      <dgm:spPr/>
      <dgm:t>
        <a:bodyPr/>
        <a:lstStyle/>
        <a:p>
          <a:r>
            <a:rPr lang="en-US" baseline="0"/>
            <a:t>Optional integration with Canvas</a:t>
          </a:r>
          <a:endParaRPr lang="en-US"/>
        </a:p>
      </dgm:t>
    </dgm:pt>
    <dgm:pt modelId="{EAC9EF91-7F81-4C1E-8E1C-9791C091C4D7}" type="parTrans" cxnId="{6C143EAB-C5A6-48B0-9EBF-6BB7F52CC5F6}">
      <dgm:prSet/>
      <dgm:spPr/>
      <dgm:t>
        <a:bodyPr/>
        <a:lstStyle/>
        <a:p>
          <a:endParaRPr lang="en-US"/>
        </a:p>
      </dgm:t>
    </dgm:pt>
    <dgm:pt modelId="{95662F74-4E98-411A-8F10-8652E15B4074}" type="sibTrans" cxnId="{6C143EAB-C5A6-48B0-9EBF-6BB7F52CC5F6}">
      <dgm:prSet/>
      <dgm:spPr/>
      <dgm:t>
        <a:bodyPr/>
        <a:lstStyle/>
        <a:p>
          <a:endParaRPr lang="en-US"/>
        </a:p>
      </dgm:t>
    </dgm:pt>
    <dgm:pt modelId="{5F34C2F5-5C5F-491F-B130-1E1CE6D10CEA}">
      <dgm:prSet/>
      <dgm:spPr/>
      <dgm:t>
        <a:bodyPr/>
        <a:lstStyle/>
        <a:p>
          <a:r>
            <a:rPr lang="en-US" baseline="0"/>
            <a:t>Instructors have full control to share, edit, download, or remove content at any time</a:t>
          </a:r>
          <a:endParaRPr lang="en-US"/>
        </a:p>
      </dgm:t>
    </dgm:pt>
    <dgm:pt modelId="{C7A7E07D-0408-41BD-9ACE-062FBDDBDB4B}" type="parTrans" cxnId="{E70852D0-53E9-4627-A961-3B1EB66FF1FB}">
      <dgm:prSet/>
      <dgm:spPr/>
      <dgm:t>
        <a:bodyPr/>
        <a:lstStyle/>
        <a:p>
          <a:endParaRPr lang="en-US"/>
        </a:p>
      </dgm:t>
    </dgm:pt>
    <dgm:pt modelId="{A0D6C2BE-7F2A-478F-968D-CBBBB60632F0}" type="sibTrans" cxnId="{E70852D0-53E9-4627-A961-3B1EB66FF1FB}">
      <dgm:prSet/>
      <dgm:spPr/>
      <dgm:t>
        <a:bodyPr/>
        <a:lstStyle/>
        <a:p>
          <a:endParaRPr lang="en-US"/>
        </a:p>
      </dgm:t>
    </dgm:pt>
    <dgm:pt modelId="{9160FB4E-44D8-4827-A1F2-710391F3FFA0}">
      <dgm:prSet/>
      <dgm:spPr/>
      <dgm:t>
        <a:bodyPr/>
        <a:lstStyle/>
        <a:p>
          <a:r>
            <a:rPr lang="en-US" baseline="0"/>
            <a:t>Recordings include captions, searchable transcripts, and viewing analytics</a:t>
          </a:r>
          <a:endParaRPr lang="en-US"/>
        </a:p>
      </dgm:t>
    </dgm:pt>
    <dgm:pt modelId="{8140EB5E-6AC7-44C3-B092-D38DE6808C2E}" type="parTrans" cxnId="{8A0A80E3-0A31-4E7B-8AA9-A77BD58A0A9A}">
      <dgm:prSet/>
      <dgm:spPr/>
      <dgm:t>
        <a:bodyPr/>
        <a:lstStyle/>
        <a:p>
          <a:endParaRPr lang="en-US"/>
        </a:p>
      </dgm:t>
    </dgm:pt>
    <dgm:pt modelId="{5EEC37BE-297E-413D-B683-ABCC3CB2B89E}" type="sibTrans" cxnId="{8A0A80E3-0A31-4E7B-8AA9-A77BD58A0A9A}">
      <dgm:prSet/>
      <dgm:spPr/>
      <dgm:t>
        <a:bodyPr/>
        <a:lstStyle/>
        <a:p>
          <a:endParaRPr lang="en-US"/>
        </a:p>
      </dgm:t>
    </dgm:pt>
    <dgm:pt modelId="{C8475602-AC46-4A5C-B7D8-1E37202C5723}" type="pres">
      <dgm:prSet presAssocID="{D59BF4C1-663E-48FA-9B98-73000F01072F}" presName="vert0" presStyleCnt="0">
        <dgm:presLayoutVars>
          <dgm:dir/>
          <dgm:animOne val="branch"/>
          <dgm:animLvl val="lvl"/>
        </dgm:presLayoutVars>
      </dgm:prSet>
      <dgm:spPr/>
    </dgm:pt>
    <dgm:pt modelId="{0D1C98AA-90D9-4D44-903C-95B96024F45F}" type="pres">
      <dgm:prSet presAssocID="{E37E1E99-2AC5-454E-8568-5FDBBF1CE11C}" presName="thickLine" presStyleLbl="alignNode1" presStyleIdx="0" presStyleCnt="5"/>
      <dgm:spPr/>
    </dgm:pt>
    <dgm:pt modelId="{8080610F-6EA4-42D8-BF0A-3457C5D8B84E}" type="pres">
      <dgm:prSet presAssocID="{E37E1E99-2AC5-454E-8568-5FDBBF1CE11C}" presName="horz1" presStyleCnt="0"/>
      <dgm:spPr/>
    </dgm:pt>
    <dgm:pt modelId="{CDCE1688-3926-437B-83D3-864B4951CCAF}" type="pres">
      <dgm:prSet presAssocID="{E37E1E99-2AC5-454E-8568-5FDBBF1CE11C}" presName="tx1" presStyleLbl="revTx" presStyleIdx="0" presStyleCnt="5"/>
      <dgm:spPr/>
    </dgm:pt>
    <dgm:pt modelId="{90C6593C-D369-4C85-A259-BCE1DEDBE5C8}" type="pres">
      <dgm:prSet presAssocID="{E37E1E99-2AC5-454E-8568-5FDBBF1CE11C}" presName="vert1" presStyleCnt="0"/>
      <dgm:spPr/>
    </dgm:pt>
    <dgm:pt modelId="{F847D531-7D2B-4E7E-B246-A0206A1FB903}" type="pres">
      <dgm:prSet presAssocID="{72AB7837-17AB-4313-A5D9-06D57893BE61}" presName="thickLine" presStyleLbl="alignNode1" presStyleIdx="1" presStyleCnt="5"/>
      <dgm:spPr/>
    </dgm:pt>
    <dgm:pt modelId="{7A9FE6CF-E317-4B17-931E-0E6BA53A69A7}" type="pres">
      <dgm:prSet presAssocID="{72AB7837-17AB-4313-A5D9-06D57893BE61}" presName="horz1" presStyleCnt="0"/>
      <dgm:spPr/>
    </dgm:pt>
    <dgm:pt modelId="{B1DCA307-3270-4438-B84C-E6480E1D3E6C}" type="pres">
      <dgm:prSet presAssocID="{72AB7837-17AB-4313-A5D9-06D57893BE61}" presName="tx1" presStyleLbl="revTx" presStyleIdx="1" presStyleCnt="5"/>
      <dgm:spPr/>
    </dgm:pt>
    <dgm:pt modelId="{E105F019-D426-4873-A8B9-7AF52987BF5E}" type="pres">
      <dgm:prSet presAssocID="{72AB7837-17AB-4313-A5D9-06D57893BE61}" presName="vert1" presStyleCnt="0"/>
      <dgm:spPr/>
    </dgm:pt>
    <dgm:pt modelId="{D5CED24D-C145-47DA-9002-26774BA48D9C}" type="pres">
      <dgm:prSet presAssocID="{5F34C2F5-5C5F-491F-B130-1E1CE6D10CEA}" presName="thickLine" presStyleLbl="alignNode1" presStyleIdx="2" presStyleCnt="5"/>
      <dgm:spPr/>
    </dgm:pt>
    <dgm:pt modelId="{95A6CBDB-2589-4CE5-94AA-BE763E7D8584}" type="pres">
      <dgm:prSet presAssocID="{5F34C2F5-5C5F-491F-B130-1E1CE6D10CEA}" presName="horz1" presStyleCnt="0"/>
      <dgm:spPr/>
    </dgm:pt>
    <dgm:pt modelId="{8789D521-043A-4523-8FE1-2AD40886B1DF}" type="pres">
      <dgm:prSet presAssocID="{5F34C2F5-5C5F-491F-B130-1E1CE6D10CEA}" presName="tx1" presStyleLbl="revTx" presStyleIdx="2" presStyleCnt="5"/>
      <dgm:spPr/>
    </dgm:pt>
    <dgm:pt modelId="{927E1F02-1FAA-49C0-A41E-584F87D3F4BE}" type="pres">
      <dgm:prSet presAssocID="{5F34C2F5-5C5F-491F-B130-1E1CE6D10CEA}" presName="vert1" presStyleCnt="0"/>
      <dgm:spPr/>
    </dgm:pt>
    <dgm:pt modelId="{86DEAC64-3A05-469D-A4AD-38EC83E4A998}" type="pres">
      <dgm:prSet presAssocID="{9160FB4E-44D8-4827-A1F2-710391F3FFA0}" presName="thickLine" presStyleLbl="alignNode1" presStyleIdx="3" presStyleCnt="5"/>
      <dgm:spPr/>
    </dgm:pt>
    <dgm:pt modelId="{92EE11C3-C454-4423-81B1-D17F335049AD}" type="pres">
      <dgm:prSet presAssocID="{9160FB4E-44D8-4827-A1F2-710391F3FFA0}" presName="horz1" presStyleCnt="0"/>
      <dgm:spPr/>
    </dgm:pt>
    <dgm:pt modelId="{96F1BE38-1AAC-47B2-9DB1-707091A6FE94}" type="pres">
      <dgm:prSet presAssocID="{9160FB4E-44D8-4827-A1F2-710391F3FFA0}" presName="tx1" presStyleLbl="revTx" presStyleIdx="3" presStyleCnt="5"/>
      <dgm:spPr/>
    </dgm:pt>
    <dgm:pt modelId="{5484E245-D09B-4CAD-A7F2-98BCF66987E8}" type="pres">
      <dgm:prSet presAssocID="{9160FB4E-44D8-4827-A1F2-710391F3FFA0}" presName="vert1" presStyleCnt="0"/>
      <dgm:spPr/>
    </dgm:pt>
    <dgm:pt modelId="{3A325322-27B6-4789-8B4C-D560C1070AF3}" type="pres">
      <dgm:prSet presAssocID="{7E126D42-FA46-4277-8EDA-F7C6620348A0}" presName="thickLine" presStyleLbl="alignNode1" presStyleIdx="4" presStyleCnt="5"/>
      <dgm:spPr/>
    </dgm:pt>
    <dgm:pt modelId="{4BECBD05-1753-4831-B413-F3C43D6C8A41}" type="pres">
      <dgm:prSet presAssocID="{7E126D42-FA46-4277-8EDA-F7C6620348A0}" presName="horz1" presStyleCnt="0"/>
      <dgm:spPr/>
    </dgm:pt>
    <dgm:pt modelId="{E6A292F4-8019-444C-B89D-3460DF692C37}" type="pres">
      <dgm:prSet presAssocID="{7E126D42-FA46-4277-8EDA-F7C6620348A0}" presName="tx1" presStyleLbl="revTx" presStyleIdx="4" presStyleCnt="5"/>
      <dgm:spPr/>
    </dgm:pt>
    <dgm:pt modelId="{8DA32E5C-DA7A-40FB-8B5E-6E239F624B83}" type="pres">
      <dgm:prSet presAssocID="{7E126D42-FA46-4277-8EDA-F7C6620348A0}" presName="vert1" presStyleCnt="0"/>
      <dgm:spPr/>
    </dgm:pt>
  </dgm:ptLst>
  <dgm:cxnLst>
    <dgm:cxn modelId="{6B4D8F03-6134-4A0D-A21C-3D6E522474E8}" type="presOf" srcId="{7E126D42-FA46-4277-8EDA-F7C6620348A0}" destId="{E6A292F4-8019-444C-B89D-3460DF692C37}" srcOrd="0" destOrd="0" presId="urn:microsoft.com/office/officeart/2008/layout/LinedList"/>
    <dgm:cxn modelId="{271A4615-90DC-499E-B156-27EF9EDEBCA5}" srcId="{D59BF4C1-663E-48FA-9B98-73000F01072F}" destId="{E37E1E99-2AC5-454E-8568-5FDBBF1CE11C}" srcOrd="0" destOrd="0" parTransId="{4DEFF6D9-170D-40DB-88E5-788E6351F2FF}" sibTransId="{07F85A15-41BC-4E5E-90EA-B98569261E32}"/>
    <dgm:cxn modelId="{903CC643-748B-46A7-982F-132E288F6E4D}" type="presOf" srcId="{72AB7837-17AB-4313-A5D9-06D57893BE61}" destId="{B1DCA307-3270-4438-B84C-E6480E1D3E6C}" srcOrd="0" destOrd="0" presId="urn:microsoft.com/office/officeart/2008/layout/LinedList"/>
    <dgm:cxn modelId="{1ACE2A57-6D5A-4994-A16E-2031E94998F3}" type="presOf" srcId="{D59BF4C1-663E-48FA-9B98-73000F01072F}" destId="{C8475602-AC46-4A5C-B7D8-1E37202C5723}" srcOrd="0" destOrd="0" presId="urn:microsoft.com/office/officeart/2008/layout/LinedList"/>
    <dgm:cxn modelId="{6C143EAB-C5A6-48B0-9EBF-6BB7F52CC5F6}" srcId="{D59BF4C1-663E-48FA-9B98-73000F01072F}" destId="{7E126D42-FA46-4277-8EDA-F7C6620348A0}" srcOrd="4" destOrd="0" parTransId="{EAC9EF91-7F81-4C1E-8E1C-9791C091C4D7}" sibTransId="{95662F74-4E98-411A-8F10-8652E15B4074}"/>
    <dgm:cxn modelId="{9DD442C0-0F04-4C58-834B-8883C8E8E2B0}" type="presOf" srcId="{E37E1E99-2AC5-454E-8568-5FDBBF1CE11C}" destId="{CDCE1688-3926-437B-83D3-864B4951CCAF}" srcOrd="0" destOrd="0" presId="urn:microsoft.com/office/officeart/2008/layout/LinedList"/>
    <dgm:cxn modelId="{E70852D0-53E9-4627-A961-3B1EB66FF1FB}" srcId="{D59BF4C1-663E-48FA-9B98-73000F01072F}" destId="{5F34C2F5-5C5F-491F-B130-1E1CE6D10CEA}" srcOrd="2" destOrd="0" parTransId="{C7A7E07D-0408-41BD-9ACE-062FBDDBDB4B}" sibTransId="{A0D6C2BE-7F2A-478F-968D-CBBBB60632F0}"/>
    <dgm:cxn modelId="{7C2465DB-485F-4FC8-BA5E-CA20B2CDFB16}" type="presOf" srcId="{9160FB4E-44D8-4827-A1F2-710391F3FFA0}" destId="{96F1BE38-1AAC-47B2-9DB1-707091A6FE94}" srcOrd="0" destOrd="0" presId="urn:microsoft.com/office/officeart/2008/layout/LinedList"/>
    <dgm:cxn modelId="{1F617BDB-4774-4890-B747-A1781541CDEE}" type="presOf" srcId="{5F34C2F5-5C5F-491F-B130-1E1CE6D10CEA}" destId="{8789D521-043A-4523-8FE1-2AD40886B1DF}" srcOrd="0" destOrd="0" presId="urn:microsoft.com/office/officeart/2008/layout/LinedList"/>
    <dgm:cxn modelId="{B15839E1-67CC-4C46-8CA1-0270EBCE0809}" srcId="{D59BF4C1-663E-48FA-9B98-73000F01072F}" destId="{72AB7837-17AB-4313-A5D9-06D57893BE61}" srcOrd="1" destOrd="0" parTransId="{F84DB699-ECEA-4F41-A740-C931AC341080}" sibTransId="{3525B7A6-A49C-4696-BF04-155D51F94177}"/>
    <dgm:cxn modelId="{8A0A80E3-0A31-4E7B-8AA9-A77BD58A0A9A}" srcId="{D59BF4C1-663E-48FA-9B98-73000F01072F}" destId="{9160FB4E-44D8-4827-A1F2-710391F3FFA0}" srcOrd="3" destOrd="0" parTransId="{8140EB5E-6AC7-44C3-B092-D38DE6808C2E}" sibTransId="{5EEC37BE-297E-413D-B683-ABCC3CB2B89E}"/>
    <dgm:cxn modelId="{D01C0A2A-ED47-4415-805E-8BD4EEABB961}" type="presParOf" srcId="{C8475602-AC46-4A5C-B7D8-1E37202C5723}" destId="{0D1C98AA-90D9-4D44-903C-95B96024F45F}" srcOrd="0" destOrd="0" presId="urn:microsoft.com/office/officeart/2008/layout/LinedList"/>
    <dgm:cxn modelId="{18E85F14-7508-439A-B1C5-A0890701E3B6}" type="presParOf" srcId="{C8475602-AC46-4A5C-B7D8-1E37202C5723}" destId="{8080610F-6EA4-42D8-BF0A-3457C5D8B84E}" srcOrd="1" destOrd="0" presId="urn:microsoft.com/office/officeart/2008/layout/LinedList"/>
    <dgm:cxn modelId="{0FC248C4-A3D7-4347-AD45-09D8C686B7A9}" type="presParOf" srcId="{8080610F-6EA4-42D8-BF0A-3457C5D8B84E}" destId="{CDCE1688-3926-437B-83D3-864B4951CCAF}" srcOrd="0" destOrd="0" presId="urn:microsoft.com/office/officeart/2008/layout/LinedList"/>
    <dgm:cxn modelId="{22BA4C8B-81E0-42BA-9361-28EE69311033}" type="presParOf" srcId="{8080610F-6EA4-42D8-BF0A-3457C5D8B84E}" destId="{90C6593C-D369-4C85-A259-BCE1DEDBE5C8}" srcOrd="1" destOrd="0" presId="urn:microsoft.com/office/officeart/2008/layout/LinedList"/>
    <dgm:cxn modelId="{D4B1C427-D627-4815-8263-8B95F0907B15}" type="presParOf" srcId="{C8475602-AC46-4A5C-B7D8-1E37202C5723}" destId="{F847D531-7D2B-4E7E-B246-A0206A1FB903}" srcOrd="2" destOrd="0" presId="urn:microsoft.com/office/officeart/2008/layout/LinedList"/>
    <dgm:cxn modelId="{0BAB8932-966A-4444-ACAF-C41371CF5DC6}" type="presParOf" srcId="{C8475602-AC46-4A5C-B7D8-1E37202C5723}" destId="{7A9FE6CF-E317-4B17-931E-0E6BA53A69A7}" srcOrd="3" destOrd="0" presId="urn:microsoft.com/office/officeart/2008/layout/LinedList"/>
    <dgm:cxn modelId="{4445CAE8-EBF5-42A4-9450-466363935A34}" type="presParOf" srcId="{7A9FE6CF-E317-4B17-931E-0E6BA53A69A7}" destId="{B1DCA307-3270-4438-B84C-E6480E1D3E6C}" srcOrd="0" destOrd="0" presId="urn:microsoft.com/office/officeart/2008/layout/LinedList"/>
    <dgm:cxn modelId="{411DD9D3-D3F7-4546-A333-96E88C48A135}" type="presParOf" srcId="{7A9FE6CF-E317-4B17-931E-0E6BA53A69A7}" destId="{E105F019-D426-4873-A8B9-7AF52987BF5E}" srcOrd="1" destOrd="0" presId="urn:microsoft.com/office/officeart/2008/layout/LinedList"/>
    <dgm:cxn modelId="{71D3C678-7C14-482C-BC5C-0EF8A4BA2C5B}" type="presParOf" srcId="{C8475602-AC46-4A5C-B7D8-1E37202C5723}" destId="{D5CED24D-C145-47DA-9002-26774BA48D9C}" srcOrd="4" destOrd="0" presId="urn:microsoft.com/office/officeart/2008/layout/LinedList"/>
    <dgm:cxn modelId="{2ACD2972-1002-4B8C-BB09-DEFA6A086F9F}" type="presParOf" srcId="{C8475602-AC46-4A5C-B7D8-1E37202C5723}" destId="{95A6CBDB-2589-4CE5-94AA-BE763E7D8584}" srcOrd="5" destOrd="0" presId="urn:microsoft.com/office/officeart/2008/layout/LinedList"/>
    <dgm:cxn modelId="{56BD42AB-54F6-402A-8538-D2483B9F6E94}" type="presParOf" srcId="{95A6CBDB-2589-4CE5-94AA-BE763E7D8584}" destId="{8789D521-043A-4523-8FE1-2AD40886B1DF}" srcOrd="0" destOrd="0" presId="urn:microsoft.com/office/officeart/2008/layout/LinedList"/>
    <dgm:cxn modelId="{3EECB6F5-5A1B-425B-9A6B-58A964A586BD}" type="presParOf" srcId="{95A6CBDB-2589-4CE5-94AA-BE763E7D8584}" destId="{927E1F02-1FAA-49C0-A41E-584F87D3F4BE}" srcOrd="1" destOrd="0" presId="urn:microsoft.com/office/officeart/2008/layout/LinedList"/>
    <dgm:cxn modelId="{5907C67E-28BE-4425-8FE9-57E1975AEA67}" type="presParOf" srcId="{C8475602-AC46-4A5C-B7D8-1E37202C5723}" destId="{86DEAC64-3A05-469D-A4AD-38EC83E4A998}" srcOrd="6" destOrd="0" presId="urn:microsoft.com/office/officeart/2008/layout/LinedList"/>
    <dgm:cxn modelId="{0EBFF72E-C06F-4184-A833-A6D6554E2EC1}" type="presParOf" srcId="{C8475602-AC46-4A5C-B7D8-1E37202C5723}" destId="{92EE11C3-C454-4423-81B1-D17F335049AD}" srcOrd="7" destOrd="0" presId="urn:microsoft.com/office/officeart/2008/layout/LinedList"/>
    <dgm:cxn modelId="{716DDC1E-C5B6-4561-AD7E-49CE1209AD3E}" type="presParOf" srcId="{92EE11C3-C454-4423-81B1-D17F335049AD}" destId="{96F1BE38-1AAC-47B2-9DB1-707091A6FE94}" srcOrd="0" destOrd="0" presId="urn:microsoft.com/office/officeart/2008/layout/LinedList"/>
    <dgm:cxn modelId="{E51EE495-70C4-4D5C-8389-3A9BD9C01621}" type="presParOf" srcId="{92EE11C3-C454-4423-81B1-D17F335049AD}" destId="{5484E245-D09B-4CAD-A7F2-98BCF66987E8}" srcOrd="1" destOrd="0" presId="urn:microsoft.com/office/officeart/2008/layout/LinedList"/>
    <dgm:cxn modelId="{0E7ACEE6-3A33-4652-A396-9819D08740FF}" type="presParOf" srcId="{C8475602-AC46-4A5C-B7D8-1E37202C5723}" destId="{3A325322-27B6-4789-8B4C-D560C1070AF3}" srcOrd="8" destOrd="0" presId="urn:microsoft.com/office/officeart/2008/layout/LinedList"/>
    <dgm:cxn modelId="{CA7AAF15-3DBD-4680-AEEA-A0544B3DDC91}" type="presParOf" srcId="{C8475602-AC46-4A5C-B7D8-1E37202C5723}" destId="{4BECBD05-1753-4831-B413-F3C43D6C8A41}" srcOrd="9" destOrd="0" presId="urn:microsoft.com/office/officeart/2008/layout/LinedList"/>
    <dgm:cxn modelId="{E2D1202C-2727-48F6-9E11-2C853892478D}" type="presParOf" srcId="{4BECBD05-1753-4831-B413-F3C43D6C8A41}" destId="{E6A292F4-8019-444C-B89D-3460DF692C37}" srcOrd="0" destOrd="0" presId="urn:microsoft.com/office/officeart/2008/layout/LinedList"/>
    <dgm:cxn modelId="{07731423-69AE-4311-8428-BC5741D84F67}" type="presParOf" srcId="{4BECBD05-1753-4831-B413-F3C43D6C8A41}" destId="{8DA32E5C-DA7A-40FB-8B5E-6E239F624B8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3F72D2-DB33-40D8-946B-B215E62E4AD8}" type="doc">
      <dgm:prSet loTypeId="urn:microsoft.com/office/officeart/2005/8/layout/vList2" loCatId="list" qsTypeId="urn:microsoft.com/office/officeart/2005/8/quickstyle/simple5#1" qsCatId="simple" csTypeId="urn:microsoft.com/office/officeart/2005/8/colors/accent1_1#1" csCatId="accent1" phldr="1"/>
      <dgm:spPr/>
      <dgm:t>
        <a:bodyPr/>
        <a:lstStyle/>
        <a:p>
          <a:endParaRPr lang="en-US"/>
        </a:p>
      </dgm:t>
    </dgm:pt>
    <dgm:pt modelId="{6BDC33EB-ED66-483F-A97B-853F1D7625E4}">
      <dgm:prSet phldrT="[Text]"/>
      <dgm:spPr/>
      <dgm:t>
        <a:bodyPr/>
        <a:lstStyle/>
        <a:p>
          <a:pPr>
            <a:buFont typeface="Arial" panose="020B0604020202020204" pitchFamily="34" charset="0"/>
            <a:buChar char="•"/>
          </a:pPr>
          <a:r>
            <a:rPr lang="en-US" b="0" i="0" u="none"/>
            <a:t>“I’ve been using classroom capture for many years and have found that my overall attendance has stayed steady. Students still come to class for the benefits of being there in person.”</a:t>
          </a:r>
          <a:r>
            <a:rPr lang="en-US" b="0" i="0"/>
            <a:t>​</a:t>
          </a:r>
          <a:endParaRPr lang="en-US"/>
        </a:p>
      </dgm:t>
    </dgm:pt>
    <dgm:pt modelId="{28782BBB-0ED8-476B-99ED-A3DD54E99841}" type="parTrans" cxnId="{BCE34E8B-7BA6-4EAF-9CA2-9BD7AE0D8A64}">
      <dgm:prSet/>
      <dgm:spPr/>
      <dgm:t>
        <a:bodyPr/>
        <a:lstStyle/>
        <a:p>
          <a:endParaRPr lang="en-US"/>
        </a:p>
      </dgm:t>
    </dgm:pt>
    <dgm:pt modelId="{7BE28F53-1B5E-43FB-B769-CFDDAC133727}" type="sibTrans" cxnId="{BCE34E8B-7BA6-4EAF-9CA2-9BD7AE0D8A64}">
      <dgm:prSet/>
      <dgm:spPr/>
      <dgm:t>
        <a:bodyPr/>
        <a:lstStyle/>
        <a:p>
          <a:endParaRPr lang="en-US"/>
        </a:p>
      </dgm:t>
    </dgm:pt>
    <dgm:pt modelId="{A012B7ED-D836-45C0-AC2E-276D82FAC789}">
      <dgm:prSet/>
      <dgm:spPr/>
      <dgm:t>
        <a:bodyPr/>
        <a:lstStyle/>
        <a:p>
          <a:pPr>
            <a:buFont typeface="Arial" panose="020B0604020202020204" pitchFamily="34" charset="0"/>
            <a:buChar char="•"/>
          </a:pPr>
          <a:r>
            <a:rPr lang="en-US" b="0" i="0" u="none"/>
            <a:t>“Does it affect attendance? Probably a little, some students tell themselves they can just watch the recording. But that’s not enough to outweigh the benefits. In my view, the increase in student learning far exceeds any small drop in attendance.”</a:t>
          </a:r>
          <a:r>
            <a:rPr lang="en-US" b="0" i="0"/>
            <a:t>​</a:t>
          </a:r>
        </a:p>
      </dgm:t>
    </dgm:pt>
    <dgm:pt modelId="{0465523C-974E-4508-BE74-D4F053AB86C4}" type="parTrans" cxnId="{80286B4E-FBD2-4F6A-BC10-CBC3A5F31F5B}">
      <dgm:prSet/>
      <dgm:spPr/>
      <dgm:t>
        <a:bodyPr/>
        <a:lstStyle/>
        <a:p>
          <a:endParaRPr lang="en-US"/>
        </a:p>
      </dgm:t>
    </dgm:pt>
    <dgm:pt modelId="{913033BE-25F1-4999-A9B3-ACE0B96EB20A}" type="sibTrans" cxnId="{80286B4E-FBD2-4F6A-BC10-CBC3A5F31F5B}">
      <dgm:prSet/>
      <dgm:spPr/>
      <dgm:t>
        <a:bodyPr/>
        <a:lstStyle/>
        <a:p>
          <a:endParaRPr lang="en-US"/>
        </a:p>
      </dgm:t>
    </dgm:pt>
    <dgm:pt modelId="{9CB56257-867D-4465-B861-643E4423CAAF}">
      <dgm:prSet/>
      <dgm:spPr/>
      <dgm:t>
        <a:bodyPr/>
        <a:lstStyle/>
        <a:p>
          <a:pPr>
            <a:buFont typeface="Arial" panose="020B0604020202020204" pitchFamily="34" charset="0"/>
            <a:buChar char="•"/>
          </a:pPr>
          <a:r>
            <a:rPr lang="en-US" b="0" i="0" u="none"/>
            <a:t>“Students not coming to class was a concern, but its value in the larger classes—there are a variety of reasons for students missing class—is enabling students to stay current with material without any inconvenience to myself.” </a:t>
          </a:r>
          <a:endParaRPr lang="en-US" b="0" i="0"/>
        </a:p>
      </dgm:t>
    </dgm:pt>
    <dgm:pt modelId="{101B7B0A-7B35-443A-B9BE-518E2E12FC8D}" type="parTrans" cxnId="{4C5248FD-D2BD-42B7-B023-C15D017CAD51}">
      <dgm:prSet/>
      <dgm:spPr/>
      <dgm:t>
        <a:bodyPr/>
        <a:lstStyle/>
        <a:p>
          <a:endParaRPr lang="en-US"/>
        </a:p>
      </dgm:t>
    </dgm:pt>
    <dgm:pt modelId="{E78EA9C1-BD80-4E4F-B434-DF8F5DE8DF06}" type="sibTrans" cxnId="{4C5248FD-D2BD-42B7-B023-C15D017CAD51}">
      <dgm:prSet/>
      <dgm:spPr/>
      <dgm:t>
        <a:bodyPr/>
        <a:lstStyle/>
        <a:p>
          <a:endParaRPr lang="en-US"/>
        </a:p>
      </dgm:t>
    </dgm:pt>
    <dgm:pt modelId="{6A186A1E-6E40-4D4D-B2EE-B3D786BC5D87}" type="pres">
      <dgm:prSet presAssocID="{2A3F72D2-DB33-40D8-946B-B215E62E4AD8}" presName="linear" presStyleCnt="0">
        <dgm:presLayoutVars>
          <dgm:animLvl val="lvl"/>
          <dgm:resizeHandles val="exact"/>
        </dgm:presLayoutVars>
      </dgm:prSet>
      <dgm:spPr/>
    </dgm:pt>
    <dgm:pt modelId="{2DD79879-EBA0-4E8A-8212-B6156E82D7F6}" type="pres">
      <dgm:prSet presAssocID="{6BDC33EB-ED66-483F-A97B-853F1D7625E4}" presName="parentText" presStyleLbl="node1" presStyleIdx="0" presStyleCnt="3" custLinFactNeighborX="-3902" custLinFactNeighborY="20514">
        <dgm:presLayoutVars>
          <dgm:chMax val="0"/>
          <dgm:bulletEnabled val="1"/>
        </dgm:presLayoutVars>
      </dgm:prSet>
      <dgm:spPr/>
    </dgm:pt>
    <dgm:pt modelId="{C89084DD-F921-4161-B8F8-BF66768C0A07}" type="pres">
      <dgm:prSet presAssocID="{7BE28F53-1B5E-43FB-B769-CFDDAC133727}" presName="spacer" presStyleCnt="0"/>
      <dgm:spPr/>
    </dgm:pt>
    <dgm:pt modelId="{98E30EFF-174F-4ED5-8DA3-FF4E13629F5E}" type="pres">
      <dgm:prSet presAssocID="{A012B7ED-D836-45C0-AC2E-276D82FAC789}" presName="parentText" presStyleLbl="node1" presStyleIdx="1" presStyleCnt="3">
        <dgm:presLayoutVars>
          <dgm:chMax val="0"/>
          <dgm:bulletEnabled val="1"/>
        </dgm:presLayoutVars>
      </dgm:prSet>
      <dgm:spPr/>
    </dgm:pt>
    <dgm:pt modelId="{967AAFA1-EE2D-4F59-B63D-FCF42A3A5745}" type="pres">
      <dgm:prSet presAssocID="{913033BE-25F1-4999-A9B3-ACE0B96EB20A}" presName="spacer" presStyleCnt="0"/>
      <dgm:spPr/>
    </dgm:pt>
    <dgm:pt modelId="{A978EC52-EAB0-4005-8D04-BDDFD46D9846}" type="pres">
      <dgm:prSet presAssocID="{9CB56257-867D-4465-B861-643E4423CAAF}" presName="parentText" presStyleLbl="node1" presStyleIdx="2" presStyleCnt="3">
        <dgm:presLayoutVars>
          <dgm:chMax val="0"/>
          <dgm:bulletEnabled val="1"/>
        </dgm:presLayoutVars>
      </dgm:prSet>
      <dgm:spPr/>
    </dgm:pt>
  </dgm:ptLst>
  <dgm:cxnLst>
    <dgm:cxn modelId="{E96B350A-7FE4-41FC-934B-9EBB74CE28CD}" type="presOf" srcId="{2A3F72D2-DB33-40D8-946B-B215E62E4AD8}" destId="{6A186A1E-6E40-4D4D-B2EE-B3D786BC5D87}" srcOrd="0" destOrd="0" presId="urn:microsoft.com/office/officeart/2005/8/layout/vList2"/>
    <dgm:cxn modelId="{D1F80F29-61A5-43ED-8A6D-64843391ABD3}" type="presOf" srcId="{9CB56257-867D-4465-B861-643E4423CAAF}" destId="{A978EC52-EAB0-4005-8D04-BDDFD46D9846}" srcOrd="0" destOrd="0" presId="urn:microsoft.com/office/officeart/2005/8/layout/vList2"/>
    <dgm:cxn modelId="{50414D3A-D059-4C04-94DD-9B6460251366}" type="presOf" srcId="{A012B7ED-D836-45C0-AC2E-276D82FAC789}" destId="{98E30EFF-174F-4ED5-8DA3-FF4E13629F5E}" srcOrd="0" destOrd="0" presId="urn:microsoft.com/office/officeart/2005/8/layout/vList2"/>
    <dgm:cxn modelId="{D916B343-FE45-4F81-AC1B-55D04F73A6F0}" type="presOf" srcId="{6BDC33EB-ED66-483F-A97B-853F1D7625E4}" destId="{2DD79879-EBA0-4E8A-8212-B6156E82D7F6}" srcOrd="0" destOrd="0" presId="urn:microsoft.com/office/officeart/2005/8/layout/vList2"/>
    <dgm:cxn modelId="{80286B4E-FBD2-4F6A-BC10-CBC3A5F31F5B}" srcId="{2A3F72D2-DB33-40D8-946B-B215E62E4AD8}" destId="{A012B7ED-D836-45C0-AC2E-276D82FAC789}" srcOrd="1" destOrd="0" parTransId="{0465523C-974E-4508-BE74-D4F053AB86C4}" sibTransId="{913033BE-25F1-4999-A9B3-ACE0B96EB20A}"/>
    <dgm:cxn modelId="{BCE34E8B-7BA6-4EAF-9CA2-9BD7AE0D8A64}" srcId="{2A3F72D2-DB33-40D8-946B-B215E62E4AD8}" destId="{6BDC33EB-ED66-483F-A97B-853F1D7625E4}" srcOrd="0" destOrd="0" parTransId="{28782BBB-0ED8-476B-99ED-A3DD54E99841}" sibTransId="{7BE28F53-1B5E-43FB-B769-CFDDAC133727}"/>
    <dgm:cxn modelId="{4C5248FD-D2BD-42B7-B023-C15D017CAD51}" srcId="{2A3F72D2-DB33-40D8-946B-B215E62E4AD8}" destId="{9CB56257-867D-4465-B861-643E4423CAAF}" srcOrd="2" destOrd="0" parTransId="{101B7B0A-7B35-443A-B9BE-518E2E12FC8D}" sibTransId="{E78EA9C1-BD80-4E4F-B434-DF8F5DE8DF06}"/>
    <dgm:cxn modelId="{9E5E3ECF-9FEE-4C15-ABFF-3A805FF561EE}" type="presParOf" srcId="{6A186A1E-6E40-4D4D-B2EE-B3D786BC5D87}" destId="{2DD79879-EBA0-4E8A-8212-B6156E82D7F6}" srcOrd="0" destOrd="0" presId="urn:microsoft.com/office/officeart/2005/8/layout/vList2"/>
    <dgm:cxn modelId="{BC6AC9A3-AD3C-4BB2-9608-D25FAC49011B}" type="presParOf" srcId="{6A186A1E-6E40-4D4D-B2EE-B3D786BC5D87}" destId="{C89084DD-F921-4161-B8F8-BF66768C0A07}" srcOrd="1" destOrd="0" presId="urn:microsoft.com/office/officeart/2005/8/layout/vList2"/>
    <dgm:cxn modelId="{DBFCC2D2-F5B0-4AAA-928F-B75FDCB0F219}" type="presParOf" srcId="{6A186A1E-6E40-4D4D-B2EE-B3D786BC5D87}" destId="{98E30EFF-174F-4ED5-8DA3-FF4E13629F5E}" srcOrd="2" destOrd="0" presId="urn:microsoft.com/office/officeart/2005/8/layout/vList2"/>
    <dgm:cxn modelId="{9E55A7AE-D72B-4189-A625-39E3FDE3BB18}" type="presParOf" srcId="{6A186A1E-6E40-4D4D-B2EE-B3D786BC5D87}" destId="{967AAFA1-EE2D-4F59-B63D-FCF42A3A5745}" srcOrd="3" destOrd="0" presId="urn:microsoft.com/office/officeart/2005/8/layout/vList2"/>
    <dgm:cxn modelId="{B3D815AC-BCE9-41E9-86E0-5E2E6E6D2D09}" type="presParOf" srcId="{6A186A1E-6E40-4D4D-B2EE-B3D786BC5D87}" destId="{A978EC52-EAB0-4005-8D04-BDDFD46D9846}"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C98AA-90D9-4D44-903C-95B96024F45F}">
      <dsp:nvSpPr>
        <dsp:cNvPr id="0" name=""/>
        <dsp:cNvSpPr/>
      </dsp:nvSpPr>
      <dsp:spPr>
        <a:xfrm>
          <a:off x="0" y="482"/>
          <a:ext cx="528517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CE1688-3926-437B-83D3-864B4951CCAF}">
      <dsp:nvSpPr>
        <dsp:cNvPr id="0" name=""/>
        <dsp:cNvSpPr/>
      </dsp:nvSpPr>
      <dsp:spPr>
        <a:xfrm>
          <a:off x="0" y="482"/>
          <a:ext cx="5285173" cy="790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Automated lecture recording service</a:t>
          </a:r>
          <a:endParaRPr lang="en-US" sz="2200" kern="1200"/>
        </a:p>
      </dsp:txBody>
      <dsp:txXfrm>
        <a:off x="0" y="482"/>
        <a:ext cx="5285173" cy="790807"/>
      </dsp:txXfrm>
    </dsp:sp>
    <dsp:sp modelId="{F847D531-7D2B-4E7E-B246-A0206A1FB903}">
      <dsp:nvSpPr>
        <dsp:cNvPr id="0" name=""/>
        <dsp:cNvSpPr/>
      </dsp:nvSpPr>
      <dsp:spPr>
        <a:xfrm>
          <a:off x="0" y="791290"/>
          <a:ext cx="528517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CA307-3270-4438-B84C-E6480E1D3E6C}">
      <dsp:nvSpPr>
        <dsp:cNvPr id="0" name=""/>
        <dsp:cNvSpPr/>
      </dsp:nvSpPr>
      <dsp:spPr>
        <a:xfrm>
          <a:off x="0" y="791290"/>
          <a:ext cx="5285173" cy="790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Available in 72 centrally scheduled classrooms </a:t>
          </a:r>
          <a:endParaRPr lang="en-US" sz="2200" kern="1200"/>
        </a:p>
      </dsp:txBody>
      <dsp:txXfrm>
        <a:off x="0" y="791290"/>
        <a:ext cx="5285173" cy="790807"/>
      </dsp:txXfrm>
    </dsp:sp>
    <dsp:sp modelId="{D5CED24D-C145-47DA-9002-26774BA48D9C}">
      <dsp:nvSpPr>
        <dsp:cNvPr id="0" name=""/>
        <dsp:cNvSpPr/>
      </dsp:nvSpPr>
      <dsp:spPr>
        <a:xfrm>
          <a:off x="0" y="1582097"/>
          <a:ext cx="528517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89D521-043A-4523-8FE1-2AD40886B1DF}">
      <dsp:nvSpPr>
        <dsp:cNvPr id="0" name=""/>
        <dsp:cNvSpPr/>
      </dsp:nvSpPr>
      <dsp:spPr>
        <a:xfrm>
          <a:off x="0" y="1582097"/>
          <a:ext cx="5285173" cy="790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Instructors have full control to share, edit, download, or remove content at any time</a:t>
          </a:r>
          <a:endParaRPr lang="en-US" sz="2200" kern="1200"/>
        </a:p>
      </dsp:txBody>
      <dsp:txXfrm>
        <a:off x="0" y="1582097"/>
        <a:ext cx="5285173" cy="790807"/>
      </dsp:txXfrm>
    </dsp:sp>
    <dsp:sp modelId="{86DEAC64-3A05-469D-A4AD-38EC83E4A998}">
      <dsp:nvSpPr>
        <dsp:cNvPr id="0" name=""/>
        <dsp:cNvSpPr/>
      </dsp:nvSpPr>
      <dsp:spPr>
        <a:xfrm>
          <a:off x="0" y="2372905"/>
          <a:ext cx="528517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1BE38-1AAC-47B2-9DB1-707091A6FE94}">
      <dsp:nvSpPr>
        <dsp:cNvPr id="0" name=""/>
        <dsp:cNvSpPr/>
      </dsp:nvSpPr>
      <dsp:spPr>
        <a:xfrm>
          <a:off x="0" y="2372905"/>
          <a:ext cx="5285173" cy="790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Recordings include captions, searchable transcripts, and viewing analytics</a:t>
          </a:r>
          <a:endParaRPr lang="en-US" sz="2200" kern="1200"/>
        </a:p>
      </dsp:txBody>
      <dsp:txXfrm>
        <a:off x="0" y="2372905"/>
        <a:ext cx="5285173" cy="790807"/>
      </dsp:txXfrm>
    </dsp:sp>
    <dsp:sp modelId="{3A325322-27B6-4789-8B4C-D560C1070AF3}">
      <dsp:nvSpPr>
        <dsp:cNvPr id="0" name=""/>
        <dsp:cNvSpPr/>
      </dsp:nvSpPr>
      <dsp:spPr>
        <a:xfrm>
          <a:off x="0" y="3163712"/>
          <a:ext cx="5285173"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A292F4-8019-444C-B89D-3460DF692C37}">
      <dsp:nvSpPr>
        <dsp:cNvPr id="0" name=""/>
        <dsp:cNvSpPr/>
      </dsp:nvSpPr>
      <dsp:spPr>
        <a:xfrm>
          <a:off x="0" y="3163712"/>
          <a:ext cx="5285173" cy="790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Optional integration with Canvas</a:t>
          </a:r>
          <a:endParaRPr lang="en-US" sz="2200" kern="1200"/>
        </a:p>
      </dsp:txBody>
      <dsp:txXfrm>
        <a:off x="0" y="3163712"/>
        <a:ext cx="5285173" cy="7908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79879-EBA0-4E8A-8212-B6156E82D7F6}">
      <dsp:nvSpPr>
        <dsp:cNvPr id="0" name=""/>
        <dsp:cNvSpPr/>
      </dsp:nvSpPr>
      <dsp:spPr>
        <a:xfrm>
          <a:off x="0" y="228343"/>
          <a:ext cx="7037776" cy="14091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i="0" u="none" kern="1200"/>
            <a:t>“I’ve been using classroom capture for many years and have found that my overall attendance has stayed steady. Students still come to class for the benefits of being there in person.”</a:t>
          </a:r>
          <a:r>
            <a:rPr lang="en-US" sz="2000" b="0" i="0" kern="1200"/>
            <a:t>​</a:t>
          </a:r>
          <a:endParaRPr lang="en-US" sz="2000" kern="1200"/>
        </a:p>
      </dsp:txBody>
      <dsp:txXfrm>
        <a:off x="68787" y="297130"/>
        <a:ext cx="6900202" cy="1271544"/>
      </dsp:txXfrm>
    </dsp:sp>
    <dsp:sp modelId="{98E30EFF-174F-4ED5-8DA3-FF4E13629F5E}">
      <dsp:nvSpPr>
        <dsp:cNvPr id="0" name=""/>
        <dsp:cNvSpPr/>
      </dsp:nvSpPr>
      <dsp:spPr>
        <a:xfrm>
          <a:off x="0" y="1683246"/>
          <a:ext cx="7037776" cy="14091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i="0" u="none" kern="1200"/>
            <a:t>“Does it affect attendance? Probably a little, some students tell themselves they can just watch the recording. But that’s not enough to outweigh the benefits. In my view, the increase in student learning far exceeds any small drop in attendance.”</a:t>
          </a:r>
          <a:r>
            <a:rPr lang="en-US" sz="2000" b="0" i="0" kern="1200"/>
            <a:t>​</a:t>
          </a:r>
        </a:p>
      </dsp:txBody>
      <dsp:txXfrm>
        <a:off x="68787" y="1752033"/>
        <a:ext cx="6900202" cy="1271544"/>
      </dsp:txXfrm>
    </dsp:sp>
    <dsp:sp modelId="{A978EC52-EAB0-4005-8D04-BDDFD46D9846}">
      <dsp:nvSpPr>
        <dsp:cNvPr id="0" name=""/>
        <dsp:cNvSpPr/>
      </dsp:nvSpPr>
      <dsp:spPr>
        <a:xfrm>
          <a:off x="0" y="3149964"/>
          <a:ext cx="7037776" cy="1409118"/>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i="0" u="none" kern="1200"/>
            <a:t>“Students not coming to class was a concern, but its value in the larger classes—there are a variety of reasons for students missing class—is enabling students to stay current with material without any inconvenience to myself.” </a:t>
          </a:r>
          <a:endParaRPr lang="en-US" sz="2000" b="0" i="0" kern="1200"/>
        </a:p>
      </dsp:txBody>
      <dsp:txXfrm>
        <a:off x="68787" y="3218751"/>
        <a:ext cx="6900202" cy="127154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F8E843-B85F-DCD0-2E03-D1955A9A94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706182A-50A9-2C75-A451-7B412F5238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C9243D-DD38-4E48-8516-84894624EBB2}" type="datetimeFigureOut">
              <a:rPr lang="en-US" smtClean="0"/>
              <a:t>10/14/2026</a:t>
            </a:fld>
            <a:endParaRPr lang="en-US"/>
          </a:p>
        </p:txBody>
      </p:sp>
      <p:sp>
        <p:nvSpPr>
          <p:cNvPr id="4" name="Footer Placeholder 3">
            <a:extLst>
              <a:ext uri="{FF2B5EF4-FFF2-40B4-BE49-F238E27FC236}">
                <a16:creationId xmlns:a16="http://schemas.microsoft.com/office/drawing/2014/main" id="{8971B1A4-FB07-7936-0E74-26F7046B55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7EAB220-7B02-C84A-FCAA-20030B59A8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1541FE-544F-C94B-8C31-CD7C9266C36F}" type="slidenum">
              <a:rPr lang="en-US" smtClean="0"/>
              <a:t>‹#›</a:t>
            </a:fld>
            <a:endParaRPr lang="en-US"/>
          </a:p>
        </p:txBody>
      </p:sp>
    </p:spTree>
    <p:extLst>
      <p:ext uri="{BB962C8B-B14F-4D97-AF65-F5344CB8AC3E}">
        <p14:creationId xmlns:p14="http://schemas.microsoft.com/office/powerpoint/2010/main" val="332637901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AA187-4F12-0B40-B97D-B28BF079183C}"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DADB4C-B7A6-054A-9E9D-DCB90C5E43E4}" type="slidenum">
              <a:rPr lang="en-US" smtClean="0"/>
              <a:t>‹#›</a:t>
            </a:fld>
            <a:endParaRPr lang="en-US"/>
          </a:p>
        </p:txBody>
      </p:sp>
    </p:spTree>
    <p:extLst>
      <p:ext uri="{BB962C8B-B14F-4D97-AF65-F5344CB8AC3E}">
        <p14:creationId xmlns:p14="http://schemas.microsoft.com/office/powerpoint/2010/main" val="3055612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it.colorado.edu/services/teaching-learning-applications/classroom-capture?utm_source=services/learning-spaces-technology/classroom-capture&amp;utm_campaign=redirect"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cu-classcapture.colorado.edu/Mediasite/Play/1eda7c8f651a4d19a5325c830d3444161d" TargetMode="External"/><Relationship Id="rId4" Type="http://schemas.openxmlformats.org/officeDocument/2006/relationships/hyperlink" Target="https://oit.colorado.edu/services/teaching-learning-applications/classroom-capture/request-classroom-capture/webform?check_logged_in=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morning. Our session today is really about a challenge that becomes more noticeable as our classes get larger: how do we create more opportunities for students to engage with course material when we can’t necessarily interact individually with every student?”</a:t>
            </a:r>
          </a:p>
          <a:p>
            <a:endParaRPr lang="en-US"/>
          </a:p>
          <a:p>
            <a:r>
              <a:rPr lang="en-US"/>
              <a:t>“We’re going to look at three technologies that support students at different points in the learning process — before class, while they’re in the room, and after class when they may need to revisit something.”</a:t>
            </a:r>
          </a:p>
          <a:p>
            <a:endParaRPr lang="en-US"/>
          </a:p>
        </p:txBody>
      </p:sp>
      <p:sp>
        <p:nvSpPr>
          <p:cNvPr id="4" name="Slide Number Placeholder 3"/>
          <p:cNvSpPr>
            <a:spLocks noGrp="1"/>
          </p:cNvSpPr>
          <p:nvPr>
            <p:ph type="sldNum" sz="quarter" idx="5"/>
          </p:nvPr>
        </p:nvSpPr>
        <p:spPr/>
        <p:txBody>
          <a:bodyPr/>
          <a:lstStyle/>
          <a:p>
            <a:fld id="{C7DADB4C-B7A6-054A-9E9D-DCB90C5E43E4}" type="slidenum">
              <a:rPr lang="en-US" smtClean="0"/>
              <a:t>1</a:t>
            </a:fld>
            <a:endParaRPr lang="en-US"/>
          </a:p>
        </p:txBody>
      </p:sp>
    </p:spTree>
    <p:extLst>
      <p:ext uri="{BB962C8B-B14F-4D97-AF65-F5344CB8AC3E}">
        <p14:creationId xmlns:p14="http://schemas.microsoft.com/office/powerpoint/2010/main" val="2160803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each tool, we want to show you what it is, and why you might use it.</a:t>
            </a:r>
          </a:p>
          <a:p>
            <a:endParaRPr lang="en-US"/>
          </a:p>
          <a:p>
            <a:r>
              <a:rPr lang="en-US"/>
              <a:t>And one thing you'll notice throughout the session is that all three tools connect back to Canvas, so students can access these resources within an environment they’re already using.</a:t>
            </a:r>
          </a:p>
        </p:txBody>
      </p:sp>
      <p:sp>
        <p:nvSpPr>
          <p:cNvPr id="4" name="Slide Number Placeholder 3"/>
          <p:cNvSpPr>
            <a:spLocks noGrp="1"/>
          </p:cNvSpPr>
          <p:nvPr>
            <p:ph type="sldNum" sz="quarter" idx="5"/>
          </p:nvPr>
        </p:nvSpPr>
        <p:spPr/>
        <p:txBody>
          <a:bodyPr/>
          <a:lstStyle/>
          <a:p>
            <a:fld id="{C7DADB4C-B7A6-054A-9E9D-DCB90C5E43E4}" type="slidenum">
              <a:rPr lang="en-US" smtClean="0"/>
              <a:t>2</a:t>
            </a:fld>
            <a:endParaRPr lang="en-US"/>
          </a:p>
        </p:txBody>
      </p:sp>
    </p:spTree>
    <p:extLst>
      <p:ext uri="{BB962C8B-B14F-4D97-AF65-F5344CB8AC3E}">
        <p14:creationId xmlns:p14="http://schemas.microsoft.com/office/powerpoint/2010/main" val="2338082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b="0" i="0" u="none" strike="noStrike" kern="1200">
                <a:solidFill>
                  <a:schemeClr val="tx1"/>
                </a:solidFill>
                <a:effectLst/>
                <a:latin typeface="+mn-lt"/>
                <a:ea typeface="+mn-ea"/>
                <a:cs typeface="+mn-cs"/>
              </a:rPr>
              <a:t>So far we've talked about what happens before class and what happens during class. </a:t>
            </a:r>
          </a:p>
          <a:p>
            <a:pPr>
              <a:buNone/>
            </a:pPr>
            <a:endParaRPr lang="en-US" sz="1200" b="0" i="0" u="none" strike="noStrike" kern="1200">
              <a:solidFill>
                <a:schemeClr val="tx1"/>
              </a:solidFill>
              <a:effectLst/>
              <a:latin typeface="+mn-lt"/>
              <a:ea typeface="+mn-ea"/>
              <a:cs typeface="+mn-cs"/>
            </a:endParaRPr>
          </a:p>
          <a:p>
            <a:pPr>
              <a:buNone/>
            </a:pPr>
            <a:r>
              <a:rPr lang="en-US" sz="1200" b="0" i="0" u="none" strike="noStrike" kern="1200">
                <a:solidFill>
                  <a:schemeClr val="tx1"/>
                </a:solidFill>
                <a:effectLst/>
                <a:latin typeface="+mn-lt"/>
                <a:ea typeface="+mn-ea"/>
                <a:cs typeface="+mn-cs"/>
              </a:rPr>
              <a:t>Classroom Capture gives students another learning opportunity after that class session has ended. </a:t>
            </a:r>
          </a:p>
          <a:p>
            <a:pPr>
              <a:buNone/>
            </a:pPr>
            <a:endParaRPr lang="en-US" sz="1200" b="0" i="0" u="none" strike="noStrike" kern="1200">
              <a:solidFill>
                <a:schemeClr val="tx1"/>
              </a:solidFill>
              <a:effectLst/>
              <a:latin typeface="+mn-lt"/>
              <a:ea typeface="+mn-ea"/>
              <a:cs typeface="+mn-cs"/>
            </a:endParaRPr>
          </a:p>
          <a:p>
            <a:r>
              <a:rPr lang="en-US"/>
              <a:t>It isn’t just a tool for students who missed class, it is a rich digital resource that can be returned to for many reasons. </a:t>
            </a:r>
          </a:p>
        </p:txBody>
      </p:sp>
      <p:sp>
        <p:nvSpPr>
          <p:cNvPr id="4" name="Slide Number Placeholder 3"/>
          <p:cNvSpPr>
            <a:spLocks noGrp="1"/>
          </p:cNvSpPr>
          <p:nvPr>
            <p:ph type="sldNum" sz="quarter" idx="5"/>
          </p:nvPr>
        </p:nvSpPr>
        <p:spPr/>
        <p:txBody>
          <a:bodyPr/>
          <a:lstStyle/>
          <a:p>
            <a:fld id="{C7DADB4C-B7A6-054A-9E9D-DCB90C5E43E4}" type="slidenum">
              <a:rPr lang="en-US" smtClean="0"/>
              <a:t>17</a:t>
            </a:fld>
            <a:endParaRPr lang="en-US"/>
          </a:p>
        </p:txBody>
      </p:sp>
    </p:spTree>
    <p:extLst>
      <p:ext uri="{BB962C8B-B14F-4D97-AF65-F5344CB8AC3E}">
        <p14:creationId xmlns:p14="http://schemas.microsoft.com/office/powerpoint/2010/main" val="396213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“Think about a student who was in class but didn't fully understand one concept. They don't necessarily need the entire lecture retaught to them. They may just need the opportunity to hear that explanation one more time.”</a:t>
            </a:r>
            <a:endParaRPr lang="en-US" b="0">
              <a:effectLst/>
            </a:endParaRPr>
          </a:p>
          <a:p>
            <a:br>
              <a:rPr lang="en-US" b="0">
                <a:effectLst/>
              </a:rPr>
            </a:br>
            <a:endParaRPr lang="en-US" b="0">
              <a:effectLst/>
            </a:endParaRPr>
          </a:p>
          <a:p>
            <a:pPr rtl="0"/>
            <a:r>
              <a:rPr lang="en-US" sz="1200" b="0" i="0" u="none" strike="noStrike" kern="1200">
                <a:solidFill>
                  <a:schemeClr val="tx1"/>
                </a:solidFill>
                <a:effectLst/>
                <a:latin typeface="+mn-lt"/>
                <a:ea typeface="+mn-ea"/>
                <a:cs typeface="+mn-cs"/>
              </a:rPr>
              <a:t>“Or think about the student who misses class because they're sick, traveling with an athletic team, or dealing with something unavoidable. Classroom Capture gives them a way to stay current without the instructor recreating that material individually.”</a:t>
            </a:r>
            <a:endParaRPr lang="en-US" b="0">
              <a:effectLst/>
            </a:endParaRPr>
          </a:p>
          <a:p>
            <a:r>
              <a:rPr lang="en-US" sz="1200" b="0" i="0" u="none" strike="noStrike" kern="1200">
                <a:solidFill>
                  <a:schemeClr val="tx1"/>
                </a:solidFill>
                <a:effectLst/>
                <a:latin typeface="+mn-lt"/>
                <a:ea typeface="+mn-ea"/>
                <a:cs typeface="+mn-cs"/>
              </a:rPr>
              <a:t>There's a benefit on the faculty side too. Instead of managing multiple requests for missed content, you're providing one consistent resource</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not a niche service anymore – More than 350 courses are using it this fall.</a:t>
            </a:r>
            <a:br>
              <a:rPr lang="en-US"/>
            </a:br>
            <a:endParaRPr lang="en-US"/>
          </a:p>
          <a:p>
            <a:endParaRPr lang="en-US"/>
          </a:p>
          <a:p>
            <a:r>
              <a:rPr lang="en-US"/>
              <a:t>86% instructor satisfaction</a:t>
            </a:r>
          </a:p>
          <a:p>
            <a:r>
              <a:rPr lang="en-US"/>
              <a:t>82% student satisfaction</a:t>
            </a:r>
          </a:p>
          <a:p>
            <a:r>
              <a:rPr lang="en-US"/>
              <a:t>350+ courses are using it this fall </a:t>
            </a:r>
          </a:p>
          <a:p>
            <a:endParaRPr lang="en-US"/>
          </a:p>
        </p:txBody>
      </p:sp>
      <p:sp>
        <p:nvSpPr>
          <p:cNvPr id="4" name="Slide Number Placeholder 3"/>
          <p:cNvSpPr>
            <a:spLocks noGrp="1"/>
          </p:cNvSpPr>
          <p:nvPr>
            <p:ph type="sldNum" sz="quarter" idx="5"/>
          </p:nvPr>
        </p:nvSpPr>
        <p:spPr/>
        <p:txBody>
          <a:bodyPr/>
          <a:lstStyle/>
          <a:p>
            <a:fld id="{C7DADB4C-B7A6-054A-9E9D-DCB90C5E43E4}" type="slidenum">
              <a:rPr lang="en-US" smtClean="0"/>
              <a:t>19</a:t>
            </a:fld>
            <a:endParaRPr lang="en-US"/>
          </a:p>
        </p:txBody>
      </p:sp>
    </p:spTree>
    <p:extLst>
      <p:ext uri="{BB962C8B-B14F-4D97-AF65-F5344CB8AC3E}">
        <p14:creationId xmlns:p14="http://schemas.microsoft.com/office/powerpoint/2010/main" val="3101602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53DA2-CB3F-A004-A0D4-9BDB6006C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6A6B23-4BCC-AC8B-36FD-470790E6D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56AEFB-FBC2-E338-AC85-0EF60A8698CA}"/>
              </a:ext>
            </a:extLst>
          </p:cNvPr>
          <p:cNvSpPr>
            <a:spLocks noGrp="1"/>
          </p:cNvSpPr>
          <p:nvPr>
            <p:ph type="body" idx="1"/>
          </p:nvPr>
        </p:nvSpPr>
        <p:spPr/>
        <p:txBody>
          <a:bodyPr/>
          <a:lstStyle/>
          <a:p>
            <a:pPr marL="457200" rtl="0">
              <a:buNone/>
            </a:pPr>
            <a:r>
              <a:rPr lang="en-US" sz="1200" b="0" i="0" u="none" strike="noStrike" kern="1200">
                <a:solidFill>
                  <a:schemeClr val="tx1"/>
                </a:solidFill>
                <a:effectLst/>
                <a:latin typeface="+mn-lt"/>
                <a:ea typeface="+mn-ea"/>
                <a:cs typeface="+mn-cs"/>
              </a:rPr>
              <a:t>Classroom Capture is our automated lecture-recording service. Once you've signed up, there is nothing extra you need to do during class, you teach the way you normally would. </a:t>
            </a:r>
          </a:p>
          <a:p>
            <a:pPr marL="457200" rtl="0">
              <a:buNone/>
            </a:pPr>
            <a:endParaRPr lang="en-US" sz="1200" b="0" i="0" u="none" strike="noStrike" kern="1200">
              <a:solidFill>
                <a:schemeClr val="tx1"/>
              </a:solidFill>
              <a:effectLst/>
              <a:latin typeface="+mn-lt"/>
              <a:ea typeface="+mn-ea"/>
              <a:cs typeface="+mn-cs"/>
            </a:endParaRPr>
          </a:p>
          <a:p>
            <a:pPr marL="457200" rtl="0">
              <a:buNone/>
            </a:pPr>
            <a:r>
              <a:rPr lang="en-US" sz="1200" b="0" i="0" u="none" strike="noStrike" kern="1200">
                <a:solidFill>
                  <a:schemeClr val="tx1"/>
                </a:solidFill>
                <a:effectLst/>
                <a:latin typeface="+mn-lt"/>
                <a:ea typeface="+mn-ea"/>
                <a:cs typeface="+mn-cs"/>
              </a:rPr>
              <a:t>It is in over 70 classrooms and we have intentionally expanded into rooms that serve large classes.</a:t>
            </a:r>
          </a:p>
          <a:p>
            <a:pPr marL="457200" rtl="0">
              <a:buNone/>
            </a:pPr>
            <a:endParaRPr lang="en-US" sz="1200" b="0" i="0" u="none" strike="noStrike" kern="1200">
              <a:solidFill>
                <a:schemeClr val="tx1"/>
              </a:solidFill>
              <a:effectLst/>
              <a:latin typeface="+mn-lt"/>
              <a:ea typeface="+mn-ea"/>
              <a:cs typeface="+mn-cs"/>
              <a:hlinkClick r:id="rId3"/>
            </a:endParaRPr>
          </a:p>
          <a:p>
            <a:pPr marL="457200" rtl="0">
              <a:buNone/>
            </a:pPr>
            <a:r>
              <a:rPr lang="en-US" sz="1200" b="0" i="0" u="none" strike="noStrike" kern="1200">
                <a:solidFill>
                  <a:schemeClr val="tx1"/>
                </a:solidFill>
                <a:effectLst/>
                <a:latin typeface="+mn-lt"/>
                <a:ea typeface="+mn-ea"/>
                <a:cs typeface="+mn-cs"/>
              </a:rPr>
              <a:t>The recordings also have features beyond just playback — captions, searchable transcripts and analytics can make the recording much more useful as a learning resource. But what I want to emphasize the most is instructor control. Recording something doesn't mean you're giving up ownership or control of it. Faculty can manage their content, and Canvas access is optional.</a:t>
            </a:r>
            <a:endParaRPr lang="en-US" sz="1200" b="0" i="1" u="sng" strike="noStrike">
              <a:solidFill>
                <a:srgbClr val="1155CC"/>
              </a:solidFill>
              <a:effectLst/>
              <a:latin typeface="Arial" panose="020B0604020202020204" pitchFamily="34" charset="0"/>
              <a:hlinkClick r:id="rId3"/>
            </a:endParaRPr>
          </a:p>
          <a:p>
            <a:pPr marL="457200" rtl="0">
              <a:buNone/>
            </a:pPr>
            <a:endParaRPr lang="en-US" sz="1200" b="0" i="1" u="sng" strike="noStrike">
              <a:solidFill>
                <a:srgbClr val="1155CC"/>
              </a:solidFill>
              <a:effectLst/>
              <a:latin typeface="Arial" panose="020B0604020202020204" pitchFamily="34" charset="0"/>
              <a:hlinkClick r:id="rId3"/>
            </a:endParaRPr>
          </a:p>
          <a:p>
            <a:pPr marL="457200" rtl="0">
              <a:buNone/>
            </a:pPr>
            <a:endParaRPr lang="en-US" sz="1200" b="0" i="1" u="sng" strike="noStrike">
              <a:solidFill>
                <a:srgbClr val="1155CC"/>
              </a:solidFill>
              <a:effectLst/>
              <a:latin typeface="Arial" panose="020B0604020202020204" pitchFamily="34" charset="0"/>
              <a:hlinkClick r:id="rId3"/>
            </a:endParaRPr>
          </a:p>
          <a:p>
            <a:pPr marL="457200" rtl="0">
              <a:buNone/>
            </a:pPr>
            <a:endParaRPr lang="en-US" sz="1200" b="0" i="1" u="sng" strike="noStrike">
              <a:solidFill>
                <a:srgbClr val="1155CC"/>
              </a:solidFill>
              <a:effectLst/>
              <a:latin typeface="Arial" panose="020B0604020202020204" pitchFamily="34" charset="0"/>
              <a:hlinkClick r:id="rId3"/>
            </a:endParaRPr>
          </a:p>
          <a:p>
            <a:pPr marL="457200" rtl="0">
              <a:buNone/>
            </a:pPr>
            <a:r>
              <a:rPr lang="en-US" sz="1200" b="0" i="1" u="sng" strike="noStrike">
                <a:solidFill>
                  <a:srgbClr val="1155CC"/>
                </a:solidFill>
                <a:effectLst/>
                <a:latin typeface="Arial" panose="020B0604020202020204" pitchFamily="34" charset="0"/>
                <a:hlinkClick r:id="rId3"/>
              </a:rPr>
              <a:t>Classroom Capture</a:t>
            </a:r>
            <a:r>
              <a:rPr lang="en-US" sz="1200" b="0" i="1" u="none" strike="noStrike">
                <a:solidFill>
                  <a:srgbClr val="000000"/>
                </a:solidFill>
                <a:effectLst/>
                <a:latin typeface="Arial" panose="020B0604020202020204" pitchFamily="34" charset="0"/>
              </a:rPr>
              <a:t> is CU Boulder's automated lecture recording service that allows instructors to record class sessions and optionally share them with students through Canvas. Instructors maintain full control over their recordings and can choose whether to share, edit, download, or remove content at any time. Recordings include captions, searchable transcripts, viewing analytics, and content management tools that help instructors support teaching, review course content, and provide students with flexible access to recorded materials when desired.  </a:t>
            </a:r>
            <a:r>
              <a:rPr lang="en-US" sz="1200" b="0" i="1" u="sng" strike="noStrike">
                <a:solidFill>
                  <a:srgbClr val="1155CC"/>
                </a:solidFill>
                <a:effectLst/>
                <a:latin typeface="Arial" panose="020B0604020202020204" pitchFamily="34" charset="0"/>
                <a:hlinkClick r:id="rId4"/>
              </a:rPr>
              <a:t>Request Classroom Capture</a:t>
            </a:r>
            <a:r>
              <a:rPr lang="en-US" sz="1200" b="0" i="1" u="none" strike="noStrike">
                <a:solidFill>
                  <a:srgbClr val="000000"/>
                </a:solidFill>
                <a:effectLst/>
                <a:latin typeface="Arial" panose="020B0604020202020204" pitchFamily="34" charset="0"/>
              </a:rPr>
              <a:t> &amp; </a:t>
            </a:r>
            <a:r>
              <a:rPr lang="en-US" sz="1200" b="0" i="1" u="sng" strike="noStrike">
                <a:solidFill>
                  <a:srgbClr val="1155CC"/>
                </a:solidFill>
                <a:effectLst/>
                <a:latin typeface="Arial" panose="020B0604020202020204" pitchFamily="34" charset="0"/>
                <a:hlinkClick r:id="rId5"/>
              </a:rPr>
              <a:t>Video Demo</a:t>
            </a:r>
            <a:endParaRPr lang="en-US" b="0">
              <a:effectLst/>
            </a:endParaRPr>
          </a:p>
          <a:p>
            <a:pPr>
              <a:buNone/>
            </a:pPr>
            <a:br>
              <a:rPr lang="en-US"/>
            </a:br>
            <a:endParaRPr lang="en-US"/>
          </a:p>
        </p:txBody>
      </p:sp>
      <p:sp>
        <p:nvSpPr>
          <p:cNvPr id="4" name="Slide Number Placeholder 3">
            <a:extLst>
              <a:ext uri="{FF2B5EF4-FFF2-40B4-BE49-F238E27FC236}">
                <a16:creationId xmlns:a16="http://schemas.microsoft.com/office/drawing/2014/main" id="{7C468F71-3CC8-9FB4-924F-92A9FCD76A39}"/>
              </a:ext>
            </a:extLst>
          </p:cNvPr>
          <p:cNvSpPr>
            <a:spLocks noGrp="1"/>
          </p:cNvSpPr>
          <p:nvPr>
            <p:ph type="sldNum" sz="quarter" idx="5"/>
          </p:nvPr>
        </p:nvSpPr>
        <p:spPr/>
        <p:txBody>
          <a:bodyPr/>
          <a:lstStyle/>
          <a:p>
            <a:fld id="{C7DADB4C-B7A6-054A-9E9D-DCB90C5E43E4}" type="slidenum">
              <a:rPr lang="en-US" smtClean="0"/>
              <a:t>20</a:t>
            </a:fld>
            <a:endParaRPr lang="en-US"/>
          </a:p>
        </p:txBody>
      </p:sp>
    </p:spTree>
    <p:extLst>
      <p:ext uri="{BB962C8B-B14F-4D97-AF65-F5344CB8AC3E}">
        <p14:creationId xmlns:p14="http://schemas.microsoft.com/office/powerpoint/2010/main" val="1698732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rooms have </a:t>
            </a:r>
            <a:r>
              <a:rPr lang="en-US" err="1"/>
              <a:t>Classcap</a:t>
            </a:r>
            <a:r>
              <a:rPr lang="en-US"/>
              <a:t>? Here is the list. No need to memorize this list, </a:t>
            </a:r>
          </a:p>
          <a:p>
            <a:r>
              <a:rPr lang="en-US"/>
              <a:t>the important point is its available in many rooms, and this list is growing. You can find this on our website, or contact OIT. </a:t>
            </a:r>
          </a:p>
        </p:txBody>
      </p:sp>
      <p:sp>
        <p:nvSpPr>
          <p:cNvPr id="4" name="Slide Number Placeholder 3"/>
          <p:cNvSpPr>
            <a:spLocks noGrp="1"/>
          </p:cNvSpPr>
          <p:nvPr>
            <p:ph type="sldNum" sz="quarter" idx="5"/>
          </p:nvPr>
        </p:nvSpPr>
        <p:spPr/>
        <p:txBody>
          <a:bodyPr/>
          <a:lstStyle/>
          <a:p>
            <a:fld id="{C7DADB4C-B7A6-054A-9E9D-DCB90C5E43E4}" type="slidenum">
              <a:rPr lang="en-US" smtClean="0"/>
              <a:t>21</a:t>
            </a:fld>
            <a:endParaRPr lang="en-US"/>
          </a:p>
        </p:txBody>
      </p:sp>
    </p:spTree>
    <p:extLst>
      <p:ext uri="{BB962C8B-B14F-4D97-AF65-F5344CB8AC3E}">
        <p14:creationId xmlns:p14="http://schemas.microsoft.com/office/powerpoint/2010/main" val="134484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Submit request – confirm email – if you want student access, share on canvas – Teach as you normally would </a:t>
            </a:r>
          </a:p>
          <a:p>
            <a:endParaRPr lang="en-US"/>
          </a:p>
          <a:p>
            <a:r>
              <a:rPr lang="en-US"/>
              <a:t>You can even request class cap even if you are unsure if you’ll use it. Keep the recordings as a just-in-case.</a:t>
            </a:r>
          </a:p>
        </p:txBody>
      </p:sp>
      <p:sp>
        <p:nvSpPr>
          <p:cNvPr id="4" name="Slide Number Placeholder 3"/>
          <p:cNvSpPr>
            <a:spLocks noGrp="1"/>
          </p:cNvSpPr>
          <p:nvPr>
            <p:ph type="sldNum" sz="quarter" idx="5"/>
          </p:nvPr>
        </p:nvSpPr>
        <p:spPr/>
        <p:txBody>
          <a:bodyPr/>
          <a:lstStyle/>
          <a:p>
            <a:fld id="{C7DADB4C-B7A6-054A-9E9D-DCB90C5E43E4}" type="slidenum">
              <a:rPr lang="en-US" smtClean="0"/>
              <a:t>22</a:t>
            </a:fld>
            <a:endParaRPr lang="en-US"/>
          </a:p>
        </p:txBody>
      </p:sp>
    </p:spTree>
    <p:extLst>
      <p:ext uri="{BB962C8B-B14F-4D97-AF65-F5344CB8AC3E}">
        <p14:creationId xmlns:p14="http://schemas.microsoft.com/office/powerpoint/2010/main" val="4168470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can use picture in picture, change playback speed, navigate through slides, and search transcripts for specific terms creating a richer digital version of what happened in the classroom. </a:t>
            </a:r>
          </a:p>
          <a:p>
            <a:endParaRPr lang="en-US"/>
          </a:p>
          <a:p>
            <a:r>
              <a:rPr lang="en-US"/>
              <a:t>This can bring up some security concerns, especially with AI. You control access, you can edit, remove videos, and disable downloads. Including just temporarily during exam days. </a:t>
            </a:r>
          </a:p>
          <a:p>
            <a:endParaRPr lang="en-US"/>
          </a:p>
        </p:txBody>
      </p:sp>
      <p:sp>
        <p:nvSpPr>
          <p:cNvPr id="4" name="Slide Number Placeholder 3"/>
          <p:cNvSpPr>
            <a:spLocks noGrp="1"/>
          </p:cNvSpPr>
          <p:nvPr>
            <p:ph type="sldNum" sz="quarter" idx="5"/>
          </p:nvPr>
        </p:nvSpPr>
        <p:spPr/>
        <p:txBody>
          <a:bodyPr/>
          <a:lstStyle/>
          <a:p>
            <a:fld id="{C7DADB4C-B7A6-054A-9E9D-DCB90C5E43E4}" type="slidenum">
              <a:rPr lang="en-US" smtClean="0"/>
              <a:t>23</a:t>
            </a:fld>
            <a:endParaRPr lang="en-US"/>
          </a:p>
        </p:txBody>
      </p:sp>
    </p:spTree>
    <p:extLst>
      <p:ext uri="{BB962C8B-B14F-4D97-AF65-F5344CB8AC3E}">
        <p14:creationId xmlns:p14="http://schemas.microsoft.com/office/powerpoint/2010/main" val="2841394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Use recordings to support the in-person experience, not replace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In a recent AT survey attendance is described as only minimally affected.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CC gives access to the content, but the other technologies we discussed today build up the in-person experience - discussion, interaction, practice, feedback and participation</a:t>
            </a:r>
          </a:p>
          <a:p>
            <a:endParaRPr lang="en-US"/>
          </a:p>
        </p:txBody>
      </p:sp>
      <p:sp>
        <p:nvSpPr>
          <p:cNvPr id="4" name="Slide Number Placeholder 3"/>
          <p:cNvSpPr>
            <a:spLocks noGrp="1"/>
          </p:cNvSpPr>
          <p:nvPr>
            <p:ph type="sldNum" sz="quarter" idx="5"/>
          </p:nvPr>
        </p:nvSpPr>
        <p:spPr/>
        <p:txBody>
          <a:bodyPr/>
          <a:lstStyle/>
          <a:p>
            <a:fld id="{C7DADB4C-B7A6-054A-9E9D-DCB90C5E43E4}" type="slidenum">
              <a:rPr lang="en-US" smtClean="0"/>
              <a:t>24</a:t>
            </a:fld>
            <a:endParaRPr lang="en-US"/>
          </a:p>
        </p:txBody>
      </p:sp>
    </p:spTree>
    <p:extLst>
      <p:ext uri="{BB962C8B-B14F-4D97-AF65-F5344CB8AC3E}">
        <p14:creationId xmlns:p14="http://schemas.microsoft.com/office/powerpoint/2010/main" val="1273160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DADB4C-B7A6-054A-9E9D-DCB90C5E43E4}" type="slidenum">
              <a:rPr lang="en-US" smtClean="0"/>
              <a:t>25</a:t>
            </a:fld>
            <a:endParaRPr lang="en-US"/>
          </a:p>
        </p:txBody>
      </p:sp>
    </p:spTree>
    <p:extLst>
      <p:ext uri="{BB962C8B-B14F-4D97-AF65-F5344CB8AC3E}">
        <p14:creationId xmlns:p14="http://schemas.microsoft.com/office/powerpoint/2010/main" val="3256424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D5641-4CF1-B99B-280F-8C8F39480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0ECF6E-6741-7723-EFA4-C96989789E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6EA10-DBFA-8297-10F5-AA3A830A98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B905B8-79D8-25A8-F5E7-B290FEA0C48B}"/>
              </a:ext>
            </a:extLst>
          </p:cNvPr>
          <p:cNvSpPr>
            <a:spLocks noGrp="1"/>
          </p:cNvSpPr>
          <p:nvPr>
            <p:ph type="sldNum" sz="quarter" idx="5"/>
          </p:nvPr>
        </p:nvSpPr>
        <p:spPr/>
        <p:txBody>
          <a:bodyPr/>
          <a:lstStyle/>
          <a:p>
            <a:fld id="{C7DADB4C-B7A6-054A-9E9D-DCB90C5E43E4}" type="slidenum">
              <a:rPr lang="en-US" smtClean="0"/>
              <a:t>26</a:t>
            </a:fld>
            <a:endParaRPr lang="en-US"/>
          </a:p>
        </p:txBody>
      </p:sp>
    </p:spTree>
    <p:extLst>
      <p:ext uri="{BB962C8B-B14F-4D97-AF65-F5344CB8AC3E}">
        <p14:creationId xmlns:p14="http://schemas.microsoft.com/office/powerpoint/2010/main" val="3021220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D0BA7F"/>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04800" y="304800"/>
            <a:ext cx="6701118" cy="3124200"/>
          </a:xfrm>
        </p:spPr>
        <p:txBody>
          <a:bodyPr wrap="square" anchor="ctr" anchorCtr="0">
            <a:normAutofit/>
          </a:bodyPr>
          <a:lstStyle>
            <a:lvl1pPr algn="l">
              <a:lnSpc>
                <a:spcPct val="100000"/>
              </a:lnSpc>
              <a:defRPr sz="4800"/>
            </a:lvl1pPr>
          </a:lstStyle>
          <a:p>
            <a:r>
              <a:rPr lang="en-US"/>
              <a:t>Click to edit Master title style</a:t>
            </a:r>
          </a:p>
        </p:txBody>
      </p:sp>
      <p:sp>
        <p:nvSpPr>
          <p:cNvPr id="3" name="Subtitle 2">
            <a:extLst>
              <a:ext uri="{FF2B5EF4-FFF2-40B4-BE49-F238E27FC236}">
                <a16:creationId xmlns:a16="http://schemas.microsoft.com/office/drawing/2014/main" id="{7C05FAB1-7040-6703-CE7F-1B3F748B8D90}"/>
              </a:ext>
            </a:extLst>
          </p:cNvPr>
          <p:cNvSpPr>
            <a:spLocks noGrp="1"/>
          </p:cNvSpPr>
          <p:nvPr>
            <p:ph type="subTitle" idx="1"/>
          </p:nvPr>
        </p:nvSpPr>
        <p:spPr>
          <a:xfrm>
            <a:off x="304800" y="3453620"/>
            <a:ext cx="6701118" cy="2413780"/>
          </a:xfrm>
        </p:spPr>
        <p:txBody>
          <a:bodyPr wrap="square" anchor="t" anchorCtr="0">
            <a:norm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6">
            <a:extLst>
              <a:ext uri="{FF2B5EF4-FFF2-40B4-BE49-F238E27FC236}">
                <a16:creationId xmlns:a16="http://schemas.microsoft.com/office/drawing/2014/main" id="{B74660F4-2967-CABF-7EC6-004D35AEC307}"/>
              </a:ext>
            </a:extLst>
          </p:cNvPr>
          <p:cNvSpPr>
            <a:spLocks noGrp="1"/>
          </p:cNvSpPr>
          <p:nvPr>
            <p:ph type="pic" sz="quarter" idx="13"/>
          </p:nvPr>
        </p:nvSpPr>
        <p:spPr>
          <a:xfrm>
            <a:off x="7005918" y="0"/>
            <a:ext cx="5186082" cy="61722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961844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00C5-0B29-178C-63E3-89E6183D1918}"/>
              </a:ext>
            </a:extLst>
          </p:cNvPr>
          <p:cNvSpPr>
            <a:spLocks noGrp="1"/>
          </p:cNvSpPr>
          <p:nvPr>
            <p:ph type="title"/>
          </p:nvPr>
        </p:nvSpPr>
        <p:spPr>
          <a:xfrm>
            <a:off x="304800" y="1600200"/>
            <a:ext cx="11582400" cy="2962275"/>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29CB046A-1D4B-0795-36F4-80AFA46A8ECC}"/>
              </a:ext>
            </a:extLst>
          </p:cNvPr>
          <p:cNvSpPr>
            <a:spLocks noGrp="1"/>
          </p:cNvSpPr>
          <p:nvPr>
            <p:ph type="body" idx="1"/>
          </p:nvPr>
        </p:nvSpPr>
        <p:spPr>
          <a:xfrm>
            <a:off x="304800" y="4589463"/>
            <a:ext cx="11582400" cy="127793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B547E854-2208-A717-E6CA-BCEF06EE003F}"/>
              </a:ext>
            </a:extLst>
          </p:cNvPr>
          <p:cNvSpPr>
            <a:spLocks noGrp="1"/>
          </p:cNvSpPr>
          <p:nvPr>
            <p:ph type="sldNum" sz="quarter" idx="12"/>
          </p:nvPr>
        </p:nvSpPr>
        <p:spPr/>
        <p:txBody>
          <a:bodyPr/>
          <a:lstStyle/>
          <a:p>
            <a:fld id="{5D718226-4CAA-144E-BA6C-D508A99C8098}" type="slidenum">
              <a:rPr lang="en-US" smtClean="0"/>
              <a:t>‹#›</a:t>
            </a:fld>
            <a:endParaRPr lang="en-US"/>
          </a:p>
        </p:txBody>
      </p:sp>
    </p:spTree>
    <p:extLst>
      <p:ext uri="{BB962C8B-B14F-4D97-AF65-F5344CB8AC3E}">
        <p14:creationId xmlns:p14="http://schemas.microsoft.com/office/powerpoint/2010/main" val="394969882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C491E-A5D1-4D2E-2A52-D97F0E6C2995}"/>
              </a:ext>
            </a:extLst>
          </p:cNvPr>
          <p:cNvSpPr>
            <a:spLocks noGrp="1"/>
          </p:cNvSpPr>
          <p:nvPr>
            <p:ph type="title"/>
          </p:nvPr>
        </p:nvSpPr>
        <p:spPr/>
        <p:txBody>
          <a:bodyPr>
            <a:normAutofit/>
          </a:bodyPr>
          <a:lstStyle>
            <a:lvl1pPr>
              <a:defRPr sz="4800"/>
            </a:lvl1pPr>
          </a:lstStyle>
          <a:p>
            <a:r>
              <a:rPr lang="en-US"/>
              <a:t>Click to edit Master title style</a:t>
            </a:r>
          </a:p>
        </p:txBody>
      </p:sp>
      <p:sp>
        <p:nvSpPr>
          <p:cNvPr id="5" name="Slide Number Placeholder 4">
            <a:extLst>
              <a:ext uri="{FF2B5EF4-FFF2-40B4-BE49-F238E27FC236}">
                <a16:creationId xmlns:a16="http://schemas.microsoft.com/office/drawing/2014/main" id="{8DC1232B-0FCA-CECB-07D0-5407AB6D6894}"/>
              </a:ext>
            </a:extLst>
          </p:cNvPr>
          <p:cNvSpPr>
            <a:spLocks noGrp="1"/>
          </p:cNvSpPr>
          <p:nvPr>
            <p:ph type="sldNum" sz="quarter" idx="12"/>
          </p:nvPr>
        </p:nvSpPr>
        <p:spPr/>
        <p:txBody>
          <a:bodyPr/>
          <a:lstStyle/>
          <a:p>
            <a:fld id="{5D718226-4CAA-144E-BA6C-D508A99C8098}" type="slidenum">
              <a:rPr lang="en-US" smtClean="0"/>
              <a:t>‹#›</a:t>
            </a:fld>
            <a:endParaRPr lang="en-US"/>
          </a:p>
        </p:txBody>
      </p:sp>
    </p:spTree>
    <p:extLst>
      <p:ext uri="{BB962C8B-B14F-4D97-AF65-F5344CB8AC3E}">
        <p14:creationId xmlns:p14="http://schemas.microsoft.com/office/powerpoint/2010/main" val="197743269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7" name="Rectangle 6">
            <a:extLst>
              <a:ext uri="{FF2B5EF4-FFF2-40B4-BE49-F238E27FC236}">
                <a16:creationId xmlns:a16="http://schemas.microsoft.com/office/drawing/2014/main" id="{5322630B-07C9-F7C7-D40E-8476788416C2}"/>
              </a:ext>
            </a:extLst>
          </p:cNvPr>
          <p:cNvSpPr/>
          <p:nvPr userDrawn="1"/>
        </p:nvSpPr>
        <p:spPr>
          <a:xfrm>
            <a:off x="0" y="3429000"/>
            <a:ext cx="12192000" cy="2743199"/>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04800" y="3792072"/>
            <a:ext cx="11582400" cy="1426277"/>
          </a:xfrm>
        </p:spPr>
        <p:txBody>
          <a:bodyPr anchor="ctr" anchorCtr="0">
            <a:normAutofit/>
          </a:bodyPr>
          <a:lstStyle>
            <a:lvl1pPr algn="l">
              <a:lnSpc>
                <a:spcPct val="100000"/>
              </a:lnSpc>
              <a:defRPr sz="4800"/>
            </a:lvl1pPr>
          </a:lstStyle>
          <a:p>
            <a:r>
              <a:rPr lang="en-US"/>
              <a:t>Click to edit Master title style</a:t>
            </a:r>
          </a:p>
        </p:txBody>
      </p:sp>
      <p:sp>
        <p:nvSpPr>
          <p:cNvPr id="3" name="Subtitle 2">
            <a:extLst>
              <a:ext uri="{FF2B5EF4-FFF2-40B4-BE49-F238E27FC236}">
                <a16:creationId xmlns:a16="http://schemas.microsoft.com/office/drawing/2014/main" id="{7C05FAB1-7040-6703-CE7F-1B3F748B8D90}"/>
              </a:ext>
            </a:extLst>
          </p:cNvPr>
          <p:cNvSpPr>
            <a:spLocks noGrp="1"/>
          </p:cNvSpPr>
          <p:nvPr>
            <p:ph type="subTitle" idx="1"/>
          </p:nvPr>
        </p:nvSpPr>
        <p:spPr>
          <a:xfrm>
            <a:off x="304800" y="5402500"/>
            <a:ext cx="11582400" cy="464900"/>
          </a:xfrm>
        </p:spPr>
        <p:txBody>
          <a:bodyPr wrap="square" anchor="ctr" anchorCtr="0">
            <a:norm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7">
            <a:extLst>
              <a:ext uri="{FF2B5EF4-FFF2-40B4-BE49-F238E27FC236}">
                <a16:creationId xmlns:a16="http://schemas.microsoft.com/office/drawing/2014/main" id="{9EE17B68-15E7-3E05-027E-BA53AC47DD1E}"/>
              </a:ext>
            </a:extLst>
          </p:cNvPr>
          <p:cNvSpPr>
            <a:spLocks noGrp="1"/>
          </p:cNvSpPr>
          <p:nvPr>
            <p:ph type="pic" sz="quarter" idx="13"/>
          </p:nvPr>
        </p:nvSpPr>
        <p:spPr>
          <a:xfrm>
            <a:off x="0" y="1"/>
            <a:ext cx="12192000" cy="34290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41540530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Picture (2)">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04800" y="304801"/>
            <a:ext cx="6701118" cy="2057399"/>
          </a:xfrm>
        </p:spPr>
        <p:txBody>
          <a:bodyPr wrap="square" anchor="ctr" anchorCtr="0">
            <a:normAutofit/>
          </a:bodyPr>
          <a:lstStyle>
            <a:lvl1pPr algn="l">
              <a:lnSpc>
                <a:spcPct val="100000"/>
              </a:lnSpc>
              <a:defRPr sz="4800"/>
            </a:lvl1pPr>
          </a:lstStyle>
          <a:p>
            <a:r>
              <a:rPr lang="en-US"/>
              <a:t>Click to edit Master title style</a:t>
            </a:r>
          </a:p>
        </p:txBody>
      </p:sp>
      <p:sp>
        <p:nvSpPr>
          <p:cNvPr id="3" name="Subtitle 2">
            <a:extLst>
              <a:ext uri="{FF2B5EF4-FFF2-40B4-BE49-F238E27FC236}">
                <a16:creationId xmlns:a16="http://schemas.microsoft.com/office/drawing/2014/main" id="{7C05FAB1-7040-6703-CE7F-1B3F748B8D90}"/>
              </a:ext>
            </a:extLst>
          </p:cNvPr>
          <p:cNvSpPr>
            <a:spLocks noGrp="1"/>
          </p:cNvSpPr>
          <p:nvPr>
            <p:ph type="subTitle" idx="1"/>
          </p:nvPr>
        </p:nvSpPr>
        <p:spPr>
          <a:xfrm>
            <a:off x="304800" y="3453620"/>
            <a:ext cx="6701118" cy="1804179"/>
          </a:xfrm>
        </p:spPr>
        <p:txBody>
          <a:bodyPr wrap="square" anchor="t" anchorCtr="0">
            <a:norm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Picture Placeholder 6">
            <a:extLst>
              <a:ext uri="{FF2B5EF4-FFF2-40B4-BE49-F238E27FC236}">
                <a16:creationId xmlns:a16="http://schemas.microsoft.com/office/drawing/2014/main" id="{59A0E39F-F1EC-C17B-73E5-64038A83EBFE}"/>
              </a:ext>
            </a:extLst>
          </p:cNvPr>
          <p:cNvSpPr>
            <a:spLocks noGrp="1" noChangeAspect="1"/>
          </p:cNvSpPr>
          <p:nvPr>
            <p:ph type="pic" sz="quarter" idx="13"/>
          </p:nvPr>
        </p:nvSpPr>
        <p:spPr>
          <a:xfrm>
            <a:off x="7005918" y="0"/>
            <a:ext cx="5186082" cy="61722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8465564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1)">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12192000" cy="1847194"/>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11582400"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
        <p:nvSpPr>
          <p:cNvPr id="7" name="Content Placeholder 6">
            <a:extLst>
              <a:ext uri="{FF2B5EF4-FFF2-40B4-BE49-F238E27FC236}">
                <a16:creationId xmlns:a16="http://schemas.microsoft.com/office/drawing/2014/main" id="{4A8997EB-6262-0FC6-483B-5F698D4E17D6}"/>
              </a:ext>
            </a:extLst>
          </p:cNvPr>
          <p:cNvSpPr>
            <a:spLocks noGrp="1"/>
          </p:cNvSpPr>
          <p:nvPr>
            <p:ph sz="quarter" idx="13"/>
          </p:nvPr>
        </p:nvSpPr>
        <p:spPr>
          <a:xfrm>
            <a:off x="304800" y="1973538"/>
            <a:ext cx="11582400" cy="3893862"/>
          </a:xfrm>
        </p:spPr>
        <p:txBody>
          <a:bodyPr>
            <a:normAutofit/>
          </a:bodyPr>
          <a:lstStyle>
            <a:lvl1pPr>
              <a:lnSpc>
                <a:spcPct val="100000"/>
              </a:lnSpc>
              <a:spcBef>
                <a:spcPts val="0"/>
              </a:spcBef>
              <a:spcAft>
                <a:spcPts val="600"/>
              </a:spcAft>
              <a:defRPr sz="2800"/>
            </a:lvl1pPr>
            <a:lvl2pPr>
              <a:lnSpc>
                <a:spcPct val="100000"/>
              </a:lnSpc>
              <a:spcBef>
                <a:spcPts val="0"/>
              </a:spcBef>
              <a:spcAft>
                <a:spcPts val="600"/>
              </a:spcAft>
              <a:buSzPct val="75000"/>
              <a:buFont typeface="Courier New" panose="02070309020205020404" pitchFamily="49" charset="0"/>
              <a:buChar char="o"/>
              <a:defRPr sz="2400"/>
            </a:lvl2pPr>
            <a:lvl3pPr>
              <a:lnSpc>
                <a:spcPct val="100000"/>
              </a:lnSpc>
              <a:spcBef>
                <a:spcPts val="0"/>
              </a:spcBef>
              <a:spcAft>
                <a:spcPts val="600"/>
              </a:spcAft>
              <a:defRPr sz="2400"/>
            </a:lvl3pPr>
            <a:lvl4pPr>
              <a:lnSpc>
                <a:spcPct val="100000"/>
              </a:lnSpc>
              <a:spcBef>
                <a:spcPts val="0"/>
              </a:spcBef>
              <a:spcAft>
                <a:spcPts val="600"/>
              </a:spcAft>
              <a:buSzPct val="75000"/>
              <a:buFont typeface="Courier New" panose="02070309020205020404" pitchFamily="49" charset="0"/>
              <a:buChar char="o"/>
              <a:defRPr sz="2400"/>
            </a:lvl4pPr>
            <a:lvl5pPr>
              <a:lnSpc>
                <a:spcPct val="100000"/>
              </a:lnSpc>
              <a:spcBef>
                <a:spcPts val="0"/>
              </a:spcBef>
              <a:spcAft>
                <a:spcPts val="600"/>
              </a:spcAft>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98037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 Content (1)">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12192000" cy="1847194"/>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11582400"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
        <p:nvSpPr>
          <p:cNvPr id="7" name="Content Placeholder 6">
            <a:extLst>
              <a:ext uri="{FF2B5EF4-FFF2-40B4-BE49-F238E27FC236}">
                <a16:creationId xmlns:a16="http://schemas.microsoft.com/office/drawing/2014/main" id="{4A8997EB-6262-0FC6-483B-5F698D4E17D6}"/>
              </a:ext>
            </a:extLst>
          </p:cNvPr>
          <p:cNvSpPr>
            <a:spLocks noGrp="1"/>
          </p:cNvSpPr>
          <p:nvPr>
            <p:ph sz="quarter" idx="13"/>
          </p:nvPr>
        </p:nvSpPr>
        <p:spPr>
          <a:xfrm>
            <a:off x="304800" y="1973538"/>
            <a:ext cx="11582400" cy="3893862"/>
          </a:xfrm>
        </p:spPr>
        <p:txBody>
          <a:bodyPr>
            <a:normAutofit/>
          </a:bodyPr>
          <a:lstStyle>
            <a:lvl1pPr>
              <a:lnSpc>
                <a:spcPct val="100000"/>
              </a:lnSpc>
              <a:spcBef>
                <a:spcPts val="0"/>
              </a:spcBef>
              <a:spcAft>
                <a:spcPts val="600"/>
              </a:spcAft>
              <a:defRPr sz="2800"/>
            </a:lvl1pPr>
            <a:lvl2pPr>
              <a:lnSpc>
                <a:spcPct val="100000"/>
              </a:lnSpc>
              <a:spcBef>
                <a:spcPts val="0"/>
              </a:spcBef>
              <a:spcAft>
                <a:spcPts val="600"/>
              </a:spcAft>
              <a:buSzPct val="75000"/>
              <a:buFont typeface="Courier New" panose="02070309020205020404" pitchFamily="49" charset="0"/>
              <a:buChar char="o"/>
              <a:defRPr sz="2400"/>
            </a:lvl2pPr>
            <a:lvl3pPr>
              <a:lnSpc>
                <a:spcPct val="100000"/>
              </a:lnSpc>
              <a:spcBef>
                <a:spcPts val="0"/>
              </a:spcBef>
              <a:spcAft>
                <a:spcPts val="600"/>
              </a:spcAft>
              <a:defRPr sz="2400"/>
            </a:lvl3pPr>
            <a:lvl4pPr>
              <a:lnSpc>
                <a:spcPct val="100000"/>
              </a:lnSpc>
              <a:spcBef>
                <a:spcPts val="0"/>
              </a:spcBef>
              <a:spcAft>
                <a:spcPts val="600"/>
              </a:spcAft>
              <a:buSzPct val="75000"/>
              <a:buFont typeface="Courier New" panose="02070309020205020404" pitchFamily="49" charset="0"/>
              <a:buChar char="o"/>
              <a:defRPr sz="2400"/>
            </a:lvl4pPr>
            <a:lvl5pPr>
              <a:lnSpc>
                <a:spcPct val="100000"/>
              </a:lnSpc>
              <a:spcBef>
                <a:spcPts val="0"/>
              </a:spcBef>
              <a:spcAft>
                <a:spcPts val="600"/>
              </a:spcAft>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93079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 Content (1)">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12192000" cy="1847194"/>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11582400"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
        <p:nvSpPr>
          <p:cNvPr id="7" name="Content Placeholder 6">
            <a:extLst>
              <a:ext uri="{FF2B5EF4-FFF2-40B4-BE49-F238E27FC236}">
                <a16:creationId xmlns:a16="http://schemas.microsoft.com/office/drawing/2014/main" id="{4A8997EB-6262-0FC6-483B-5F698D4E17D6}"/>
              </a:ext>
            </a:extLst>
          </p:cNvPr>
          <p:cNvSpPr>
            <a:spLocks noGrp="1"/>
          </p:cNvSpPr>
          <p:nvPr>
            <p:ph sz="quarter" idx="13"/>
          </p:nvPr>
        </p:nvSpPr>
        <p:spPr>
          <a:xfrm>
            <a:off x="304800" y="1973538"/>
            <a:ext cx="5791200" cy="3893862"/>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6">
            <a:extLst>
              <a:ext uri="{FF2B5EF4-FFF2-40B4-BE49-F238E27FC236}">
                <a16:creationId xmlns:a16="http://schemas.microsoft.com/office/drawing/2014/main" id="{A808600B-9F6B-D520-2B9B-99BAAE674EEE}"/>
              </a:ext>
            </a:extLst>
          </p:cNvPr>
          <p:cNvSpPr>
            <a:spLocks noGrp="1"/>
          </p:cNvSpPr>
          <p:nvPr>
            <p:ph sz="quarter" idx="14"/>
          </p:nvPr>
        </p:nvSpPr>
        <p:spPr>
          <a:xfrm>
            <a:off x="6108192" y="1973538"/>
            <a:ext cx="5791200" cy="3893862"/>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07751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 Content (1)">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12192000" cy="1847194"/>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11582400"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
        <p:nvSpPr>
          <p:cNvPr id="7" name="Content Placeholder 6">
            <a:extLst>
              <a:ext uri="{FF2B5EF4-FFF2-40B4-BE49-F238E27FC236}">
                <a16:creationId xmlns:a16="http://schemas.microsoft.com/office/drawing/2014/main" id="{4A8997EB-6262-0FC6-483B-5F698D4E17D6}"/>
              </a:ext>
            </a:extLst>
          </p:cNvPr>
          <p:cNvSpPr>
            <a:spLocks noGrp="1"/>
          </p:cNvSpPr>
          <p:nvPr>
            <p:ph sz="quarter" idx="13"/>
          </p:nvPr>
        </p:nvSpPr>
        <p:spPr>
          <a:xfrm>
            <a:off x="304800" y="1973537"/>
            <a:ext cx="5791200" cy="3037269"/>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6">
            <a:extLst>
              <a:ext uri="{FF2B5EF4-FFF2-40B4-BE49-F238E27FC236}">
                <a16:creationId xmlns:a16="http://schemas.microsoft.com/office/drawing/2014/main" id="{A808600B-9F6B-D520-2B9B-99BAAE674EEE}"/>
              </a:ext>
            </a:extLst>
          </p:cNvPr>
          <p:cNvSpPr>
            <a:spLocks noGrp="1"/>
          </p:cNvSpPr>
          <p:nvPr>
            <p:ph sz="quarter" idx="14"/>
          </p:nvPr>
        </p:nvSpPr>
        <p:spPr>
          <a:xfrm>
            <a:off x="6108192" y="1973538"/>
            <a:ext cx="5791200" cy="3037268"/>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6">
            <a:extLst>
              <a:ext uri="{FF2B5EF4-FFF2-40B4-BE49-F238E27FC236}">
                <a16:creationId xmlns:a16="http://schemas.microsoft.com/office/drawing/2014/main" id="{6A59643B-19B4-36B2-69CD-8D993A7B4A00}"/>
              </a:ext>
            </a:extLst>
          </p:cNvPr>
          <p:cNvSpPr>
            <a:spLocks noGrp="1"/>
          </p:cNvSpPr>
          <p:nvPr>
            <p:ph sz="quarter" idx="15"/>
          </p:nvPr>
        </p:nvSpPr>
        <p:spPr>
          <a:xfrm>
            <a:off x="303854" y="5034565"/>
            <a:ext cx="11583346" cy="1195441"/>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22711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ontent (2)">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5181600" cy="6172200"/>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7" name="Content Placeholder 6">
            <a:extLst>
              <a:ext uri="{FF2B5EF4-FFF2-40B4-BE49-F238E27FC236}">
                <a16:creationId xmlns:a16="http://schemas.microsoft.com/office/drawing/2014/main" id="{D6C16CE3-41D0-9EE3-3941-074D0C8B8160}"/>
              </a:ext>
            </a:extLst>
          </p:cNvPr>
          <p:cNvSpPr>
            <a:spLocks noGrp="1"/>
          </p:cNvSpPr>
          <p:nvPr>
            <p:ph sz="quarter" idx="13"/>
          </p:nvPr>
        </p:nvSpPr>
        <p:spPr>
          <a:xfrm>
            <a:off x="5562600" y="304800"/>
            <a:ext cx="6324600" cy="5562600"/>
          </a:xfrm>
        </p:spPr>
        <p:txBody>
          <a:bodyPr anchor="ctr" anchorCtr="0"/>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77A3F0DC-C354-E0BF-FB69-11074B4EB1A0}"/>
              </a:ext>
            </a:extLst>
          </p:cNvPr>
          <p:cNvSpPr>
            <a:spLocks noGrp="1"/>
          </p:cNvSpPr>
          <p:nvPr>
            <p:ph type="ctrTitle" hasCustomPrompt="1"/>
          </p:nvPr>
        </p:nvSpPr>
        <p:spPr>
          <a:xfrm>
            <a:off x="304800" y="2438400"/>
            <a:ext cx="4614041"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Tree>
    <p:extLst>
      <p:ext uri="{BB962C8B-B14F-4D97-AF65-F5344CB8AC3E}">
        <p14:creationId xmlns:p14="http://schemas.microsoft.com/office/powerpoint/2010/main" val="10544046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 Content (2)">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5181600" cy="6192067"/>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7" name="Content Placeholder 6">
            <a:extLst>
              <a:ext uri="{FF2B5EF4-FFF2-40B4-BE49-F238E27FC236}">
                <a16:creationId xmlns:a16="http://schemas.microsoft.com/office/drawing/2014/main" id="{D6C16CE3-41D0-9EE3-3941-074D0C8B8160}"/>
              </a:ext>
            </a:extLst>
          </p:cNvPr>
          <p:cNvSpPr>
            <a:spLocks noGrp="1"/>
          </p:cNvSpPr>
          <p:nvPr>
            <p:ph sz="quarter" idx="13"/>
          </p:nvPr>
        </p:nvSpPr>
        <p:spPr>
          <a:xfrm>
            <a:off x="5562600" y="304800"/>
            <a:ext cx="6324600" cy="5562600"/>
          </a:xfrm>
        </p:spPr>
        <p:txBody>
          <a:bodyPr anchor="ctr" anchorCtr="0"/>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77A3F0DC-C354-E0BF-FB69-11074B4EB1A0}"/>
              </a:ext>
            </a:extLst>
          </p:cNvPr>
          <p:cNvSpPr>
            <a:spLocks noGrp="1"/>
          </p:cNvSpPr>
          <p:nvPr>
            <p:ph type="ctrTitle" hasCustomPrompt="1"/>
          </p:nvPr>
        </p:nvSpPr>
        <p:spPr>
          <a:xfrm>
            <a:off x="304800" y="2438400"/>
            <a:ext cx="4614041"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Tree>
    <p:extLst>
      <p:ext uri="{BB962C8B-B14F-4D97-AF65-F5344CB8AC3E}">
        <p14:creationId xmlns:p14="http://schemas.microsoft.com/office/powerpoint/2010/main" val="35899754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 Content (2)">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5181600" cy="6172200"/>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7" name="Content Placeholder 6">
            <a:extLst>
              <a:ext uri="{FF2B5EF4-FFF2-40B4-BE49-F238E27FC236}">
                <a16:creationId xmlns:a16="http://schemas.microsoft.com/office/drawing/2014/main" id="{D6C16CE3-41D0-9EE3-3941-074D0C8B8160}"/>
              </a:ext>
            </a:extLst>
          </p:cNvPr>
          <p:cNvSpPr>
            <a:spLocks noGrp="1"/>
          </p:cNvSpPr>
          <p:nvPr>
            <p:ph sz="quarter" idx="13"/>
          </p:nvPr>
        </p:nvSpPr>
        <p:spPr>
          <a:xfrm>
            <a:off x="5562600" y="304800"/>
            <a:ext cx="6324600" cy="5562600"/>
          </a:xfrm>
        </p:spPr>
        <p:txBody>
          <a:bodyPr anchor="ctr" anchorCtr="0"/>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6">
            <a:extLst>
              <a:ext uri="{FF2B5EF4-FFF2-40B4-BE49-F238E27FC236}">
                <a16:creationId xmlns:a16="http://schemas.microsoft.com/office/drawing/2014/main" id="{84C51FAB-FB49-DAB5-1475-31B501964DD5}"/>
              </a:ext>
            </a:extLst>
          </p:cNvPr>
          <p:cNvSpPr>
            <a:spLocks noGrp="1"/>
          </p:cNvSpPr>
          <p:nvPr>
            <p:ph sz="quarter" idx="14"/>
          </p:nvPr>
        </p:nvSpPr>
        <p:spPr>
          <a:xfrm>
            <a:off x="303486" y="1752601"/>
            <a:ext cx="4614042" cy="4114800"/>
          </a:xfrm>
        </p:spPr>
        <p:txBody>
          <a:bodyPr anchor="ctr" anchorCtr="0"/>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40CC38F8-130E-D580-9FFD-227BF66240EA}"/>
              </a:ext>
            </a:extLst>
          </p:cNvPr>
          <p:cNvSpPr>
            <a:spLocks noGrp="1"/>
          </p:cNvSpPr>
          <p:nvPr>
            <p:ph type="ctrTitle" hasCustomPrompt="1"/>
          </p:nvPr>
        </p:nvSpPr>
        <p:spPr>
          <a:xfrm>
            <a:off x="304800" y="304800"/>
            <a:ext cx="4614041"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Tree>
    <p:extLst>
      <p:ext uri="{BB962C8B-B14F-4D97-AF65-F5344CB8AC3E}">
        <p14:creationId xmlns:p14="http://schemas.microsoft.com/office/powerpoint/2010/main" val="36845637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 Content (2)">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5358F3-BA12-FB76-AAE1-3E77BCFF678D}"/>
              </a:ext>
            </a:extLst>
          </p:cNvPr>
          <p:cNvSpPr/>
          <p:nvPr userDrawn="1"/>
        </p:nvSpPr>
        <p:spPr>
          <a:xfrm>
            <a:off x="0" y="0"/>
            <a:ext cx="5181600" cy="6192067"/>
          </a:xfrm>
          <a:prstGeom prst="rect">
            <a:avLst/>
          </a:prstGeom>
          <a:solidFill>
            <a:srgbClr val="D0BA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7" name="Content Placeholder 6">
            <a:extLst>
              <a:ext uri="{FF2B5EF4-FFF2-40B4-BE49-F238E27FC236}">
                <a16:creationId xmlns:a16="http://schemas.microsoft.com/office/drawing/2014/main" id="{D6C16CE3-41D0-9EE3-3941-074D0C8B8160}"/>
              </a:ext>
            </a:extLst>
          </p:cNvPr>
          <p:cNvSpPr>
            <a:spLocks noGrp="1"/>
          </p:cNvSpPr>
          <p:nvPr>
            <p:ph sz="quarter" idx="13"/>
          </p:nvPr>
        </p:nvSpPr>
        <p:spPr>
          <a:xfrm>
            <a:off x="5562600" y="304800"/>
            <a:ext cx="6324600" cy="5562600"/>
          </a:xfrm>
        </p:spPr>
        <p:txBody>
          <a:bodyPr anchor="ctr" anchorCtr="0"/>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6">
            <a:extLst>
              <a:ext uri="{FF2B5EF4-FFF2-40B4-BE49-F238E27FC236}">
                <a16:creationId xmlns:a16="http://schemas.microsoft.com/office/drawing/2014/main" id="{84C51FAB-FB49-DAB5-1475-31B501964DD5}"/>
              </a:ext>
            </a:extLst>
          </p:cNvPr>
          <p:cNvSpPr>
            <a:spLocks noGrp="1"/>
          </p:cNvSpPr>
          <p:nvPr>
            <p:ph sz="quarter" idx="14"/>
          </p:nvPr>
        </p:nvSpPr>
        <p:spPr>
          <a:xfrm>
            <a:off x="303486" y="1752601"/>
            <a:ext cx="4614042" cy="4114800"/>
          </a:xfrm>
        </p:spPr>
        <p:txBody>
          <a:bodyPr anchor="ctr" anchorCtr="0"/>
          <a:lstStyle>
            <a:lvl1pPr>
              <a:defRPr sz="2800">
                <a:solidFill>
                  <a:schemeClr val="bg1"/>
                </a:solidFill>
              </a:defRPr>
            </a:lvl1pPr>
            <a:lvl2pPr>
              <a:buSzPct val="75000"/>
              <a:buFont typeface="Courier New" panose="02070309020205020404" pitchFamily="49" charset="0"/>
              <a:buChar char="o"/>
              <a:defRPr sz="2400">
                <a:solidFill>
                  <a:schemeClr val="bg1"/>
                </a:solidFill>
              </a:defRPr>
            </a:lvl2pPr>
            <a:lvl3pPr>
              <a:defRPr sz="2400">
                <a:solidFill>
                  <a:schemeClr val="bg1"/>
                </a:solidFill>
              </a:defRPr>
            </a:lvl3pPr>
            <a:lvl4pPr>
              <a:buSzPct val="75000"/>
              <a:buFont typeface="Courier New" panose="02070309020205020404" pitchFamily="49" charset="0"/>
              <a:buChar char="o"/>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40CC38F8-130E-D580-9FFD-227BF66240EA}"/>
              </a:ext>
            </a:extLst>
          </p:cNvPr>
          <p:cNvSpPr>
            <a:spLocks noGrp="1"/>
          </p:cNvSpPr>
          <p:nvPr>
            <p:ph type="ctrTitle" hasCustomPrompt="1"/>
          </p:nvPr>
        </p:nvSpPr>
        <p:spPr>
          <a:xfrm>
            <a:off x="304800" y="304800"/>
            <a:ext cx="4614041"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Tree>
    <p:extLst>
      <p:ext uri="{BB962C8B-B14F-4D97-AF65-F5344CB8AC3E}">
        <p14:creationId xmlns:p14="http://schemas.microsoft.com/office/powerpoint/2010/main" val="12692789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Content (3)">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089AB54-D747-107C-05F6-050B20EC57D1}"/>
              </a:ext>
            </a:extLst>
          </p:cNvPr>
          <p:cNvSpPr/>
          <p:nvPr userDrawn="1"/>
        </p:nvSpPr>
        <p:spPr>
          <a:xfrm>
            <a:off x="0" y="3094652"/>
            <a:ext cx="12192000" cy="3094653"/>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FCA6ED1-EED7-70F5-1E9C-615D98F5DF7C}"/>
              </a:ext>
            </a:extLst>
          </p:cNvPr>
          <p:cNvSpPr/>
          <p:nvPr userDrawn="1"/>
        </p:nvSpPr>
        <p:spPr>
          <a:xfrm>
            <a:off x="0" y="-1"/>
            <a:ext cx="12192000" cy="3094653"/>
          </a:xfrm>
          <a:prstGeom prst="rect">
            <a:avLst/>
          </a:prstGeom>
          <a:solidFill>
            <a:srgbClr val="D0BA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11" name="Rectangle 10">
            <a:extLst>
              <a:ext uri="{FF2B5EF4-FFF2-40B4-BE49-F238E27FC236}">
                <a16:creationId xmlns:a16="http://schemas.microsoft.com/office/drawing/2014/main" id="{B12F5429-EB30-1DCF-BC34-CA3E18634697}"/>
              </a:ext>
            </a:extLst>
          </p:cNvPr>
          <p:cNvSpPr/>
          <p:nvPr userDrawn="1"/>
        </p:nvSpPr>
        <p:spPr>
          <a:xfrm>
            <a:off x="304800" y="304800"/>
            <a:ext cx="11582400" cy="5562599"/>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609600" y="668693"/>
            <a:ext cx="5029200" cy="4970106"/>
          </a:xfrm>
        </p:spPr>
        <p:txBody>
          <a:bodyPr wrap="square" anchor="ctr" anchorCtr="0">
            <a:normAutofit/>
          </a:bodyPr>
          <a:lstStyle>
            <a:lvl1pPr algn="l">
              <a:lnSpc>
                <a:spcPct val="100000"/>
              </a:lnSpc>
              <a:defRPr sz="4800"/>
            </a:lvl1pPr>
          </a:lstStyle>
          <a:p>
            <a:r>
              <a:rPr lang="en-US"/>
              <a:t>Click to edit Master title style</a:t>
            </a:r>
          </a:p>
        </p:txBody>
      </p:sp>
      <p:sp>
        <p:nvSpPr>
          <p:cNvPr id="4" name="Rectangle 3">
            <a:extLst>
              <a:ext uri="{FF2B5EF4-FFF2-40B4-BE49-F238E27FC236}">
                <a16:creationId xmlns:a16="http://schemas.microsoft.com/office/drawing/2014/main" id="{845E4317-BDB4-0AE3-0383-B38785EB4550}"/>
              </a:ext>
            </a:extLst>
          </p:cNvPr>
          <p:cNvSpPr/>
          <p:nvPr userDrawn="1"/>
        </p:nvSpPr>
        <p:spPr>
          <a:xfrm>
            <a:off x="6027492" y="668694"/>
            <a:ext cx="68508" cy="4970105"/>
          </a:xfrm>
          <a:prstGeom prst="rect">
            <a:avLst/>
          </a:prstGeom>
          <a:solidFill>
            <a:srgbClr val="D0BA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6">
            <a:extLst>
              <a:ext uri="{FF2B5EF4-FFF2-40B4-BE49-F238E27FC236}">
                <a16:creationId xmlns:a16="http://schemas.microsoft.com/office/drawing/2014/main" id="{90A02881-5785-900D-B436-16E78D8D237F}"/>
              </a:ext>
            </a:extLst>
          </p:cNvPr>
          <p:cNvSpPr>
            <a:spLocks noGrp="1"/>
          </p:cNvSpPr>
          <p:nvPr>
            <p:ph sz="quarter" idx="14"/>
          </p:nvPr>
        </p:nvSpPr>
        <p:spPr>
          <a:xfrm>
            <a:off x="6400800" y="668693"/>
            <a:ext cx="5181600" cy="4970105"/>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97051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Content (4)">
    <p:bg>
      <p:bgPr>
        <a:solidFill>
          <a:srgbClr val="D0BA7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AAD5C1-FD8B-3067-FDA2-939BE544CD7F}"/>
              </a:ext>
            </a:extLst>
          </p:cNvPr>
          <p:cNvSpPr/>
          <p:nvPr userDrawn="1"/>
        </p:nvSpPr>
        <p:spPr>
          <a:xfrm>
            <a:off x="0" y="0"/>
            <a:ext cx="9220200" cy="61374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69AA15D-F6A8-662B-8038-9EFE2AEEEC1C}"/>
              </a:ext>
            </a:extLst>
          </p:cNvPr>
          <p:cNvSpPr/>
          <p:nvPr userDrawn="1"/>
        </p:nvSpPr>
        <p:spPr>
          <a:xfrm>
            <a:off x="6197296" y="0"/>
            <a:ext cx="5994703" cy="613743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7315200" cy="1347629"/>
          </a:xfrm>
        </p:spPr>
        <p:txBody>
          <a:bodyPr wrap="square" anchor="ctr" anchorCtr="0">
            <a:noAutofit/>
          </a:bodyPr>
          <a:lstStyle>
            <a:lvl1pPr algn="l">
              <a:lnSpc>
                <a:spcPct val="100000"/>
              </a:lnSpc>
              <a:defRPr sz="4800"/>
            </a:lvl1pPr>
          </a:lstStyle>
          <a:p>
            <a:r>
              <a:rPr lang="en-US"/>
              <a:t>Section heading</a:t>
            </a:r>
          </a:p>
        </p:txBody>
      </p:sp>
      <p:sp>
        <p:nvSpPr>
          <p:cNvPr id="8" name="Text Placeholder 6">
            <a:extLst>
              <a:ext uri="{FF2B5EF4-FFF2-40B4-BE49-F238E27FC236}">
                <a16:creationId xmlns:a16="http://schemas.microsoft.com/office/drawing/2014/main" id="{4FA0CDB2-B88E-C7CF-27C7-303A00656F9B}"/>
              </a:ext>
            </a:extLst>
          </p:cNvPr>
          <p:cNvSpPr>
            <a:spLocks noGrp="1"/>
          </p:cNvSpPr>
          <p:nvPr>
            <p:ph type="body" sz="quarter" idx="15"/>
          </p:nvPr>
        </p:nvSpPr>
        <p:spPr>
          <a:xfrm>
            <a:off x="304800" y="1652429"/>
            <a:ext cx="7315200" cy="4214971"/>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8200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 Content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5D3BC-39BB-2391-8A10-BED25A29658B}"/>
              </a:ext>
            </a:extLst>
          </p:cNvPr>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72CE0C65-B96D-DFE9-FBAE-C29523D2FF5D}"/>
              </a:ext>
            </a:extLst>
          </p:cNvPr>
          <p:cNvSpPr>
            <a:spLocks noGrp="1"/>
          </p:cNvSpPr>
          <p:nvPr>
            <p:ph idx="1"/>
          </p:nvPr>
        </p:nvSpPr>
        <p:spPr>
          <a:xfrm>
            <a:off x="304800" y="1690689"/>
            <a:ext cx="11582400" cy="4486274"/>
          </a:xfrm>
        </p:spPr>
        <p:txBody>
          <a:bodyPr>
            <a:normAutofit/>
          </a:bodyPr>
          <a:lstStyle>
            <a:lvl1pPr>
              <a:lnSpc>
                <a:spcPct val="120000"/>
              </a:lnSpc>
              <a:spcAft>
                <a:spcPts val="600"/>
              </a:spcAft>
              <a:defRPr sz="2800"/>
            </a:lvl1pPr>
            <a:lvl2pPr>
              <a:spcAft>
                <a:spcPts val="600"/>
              </a:spcAft>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7CBE622-D586-4BA1-2794-1A22A25F8F0A}"/>
              </a:ext>
            </a:extLst>
          </p:cNvPr>
          <p:cNvSpPr>
            <a:spLocks noGrp="1"/>
          </p:cNvSpPr>
          <p:nvPr>
            <p:ph type="sldNum" sz="quarter" idx="12"/>
          </p:nvPr>
        </p:nvSpPr>
        <p:spPr/>
        <p:txBody>
          <a:bodyPr/>
          <a:lstStyle/>
          <a:p>
            <a:fld id="{5D718226-4CAA-144E-BA6C-D508A99C8098}" type="slidenum">
              <a:rPr lang="en-US" smtClean="0"/>
              <a:t>‹#›</a:t>
            </a:fld>
            <a:endParaRPr lang="en-US"/>
          </a:p>
        </p:txBody>
      </p:sp>
    </p:spTree>
    <p:extLst>
      <p:ext uri="{BB962C8B-B14F-4D97-AF65-F5344CB8AC3E}">
        <p14:creationId xmlns:p14="http://schemas.microsoft.com/office/powerpoint/2010/main" val="1782379296"/>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 Content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5D3BC-39BB-2391-8A10-BED25A29658B}"/>
              </a:ext>
            </a:extLst>
          </p:cNvPr>
          <p:cNvSpPr>
            <a:spLocks noGrp="1"/>
          </p:cNvSpPr>
          <p:nvPr>
            <p:ph type="title"/>
          </p:nvPr>
        </p:nvSpPr>
        <p:spPr/>
        <p:txBody>
          <a:bodyPr>
            <a:normAutofit/>
          </a:bodyPr>
          <a:lstStyle>
            <a:lvl1pPr>
              <a:defRPr sz="4800"/>
            </a:lvl1pPr>
          </a:lstStyle>
          <a:p>
            <a:r>
              <a:rPr lang="en-US"/>
              <a:t>Click to edit Master title style</a:t>
            </a:r>
          </a:p>
        </p:txBody>
      </p:sp>
      <p:sp>
        <p:nvSpPr>
          <p:cNvPr id="6" name="Slide Number Placeholder 5">
            <a:extLst>
              <a:ext uri="{FF2B5EF4-FFF2-40B4-BE49-F238E27FC236}">
                <a16:creationId xmlns:a16="http://schemas.microsoft.com/office/drawing/2014/main" id="{27CBE622-D586-4BA1-2794-1A22A25F8F0A}"/>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4" name="Content Placeholder 2">
            <a:extLst>
              <a:ext uri="{FF2B5EF4-FFF2-40B4-BE49-F238E27FC236}">
                <a16:creationId xmlns:a16="http://schemas.microsoft.com/office/drawing/2014/main" id="{1840E4EB-54D6-6F2C-E292-5F84DEF74DE5}"/>
              </a:ext>
            </a:extLst>
          </p:cNvPr>
          <p:cNvSpPr>
            <a:spLocks noGrp="1"/>
          </p:cNvSpPr>
          <p:nvPr>
            <p:ph idx="1"/>
          </p:nvPr>
        </p:nvSpPr>
        <p:spPr>
          <a:xfrm>
            <a:off x="304800" y="1690689"/>
            <a:ext cx="11582400" cy="4486274"/>
          </a:xfrm>
        </p:spPr>
        <p:txBody>
          <a:bodyPr>
            <a:normAutofit/>
          </a:bodyPr>
          <a:lstStyle>
            <a:lvl1pPr>
              <a:lnSpc>
                <a:spcPct val="120000"/>
              </a:lnSpc>
              <a:spcAft>
                <a:spcPts val="600"/>
              </a:spcAft>
              <a:defRPr sz="2800"/>
            </a:lvl1pPr>
            <a:lvl2pPr>
              <a:spcAft>
                <a:spcPts val="600"/>
              </a:spcAft>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9126085"/>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Content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F414C-DA5F-56CA-AB38-438D38151855}"/>
              </a:ext>
            </a:extLst>
          </p:cNvPr>
          <p:cNvSpPr>
            <a:spLocks noGrp="1"/>
          </p:cNvSpPr>
          <p:nvPr>
            <p:ph type="title"/>
          </p:nvPr>
        </p:nvSpPr>
        <p:spPr>
          <a:xfrm>
            <a:off x="304800" y="304800"/>
            <a:ext cx="4467225" cy="17526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7180DD-4528-4F3D-DE21-E66254AAA77A}"/>
              </a:ext>
            </a:extLst>
          </p:cNvPr>
          <p:cNvSpPr>
            <a:spLocks noGrp="1"/>
          </p:cNvSpPr>
          <p:nvPr>
            <p:ph idx="1"/>
          </p:nvPr>
        </p:nvSpPr>
        <p:spPr>
          <a:xfrm>
            <a:off x="5183188" y="304801"/>
            <a:ext cx="6704012" cy="5556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8204132-E43C-7797-1B84-5378861E2B9E}"/>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5" name="Subtitle 2">
            <a:extLst>
              <a:ext uri="{FF2B5EF4-FFF2-40B4-BE49-F238E27FC236}">
                <a16:creationId xmlns:a16="http://schemas.microsoft.com/office/drawing/2014/main" id="{C8C930A6-473B-E07E-5D5C-7653112D1C79}"/>
              </a:ext>
            </a:extLst>
          </p:cNvPr>
          <p:cNvSpPr>
            <a:spLocks noGrp="1"/>
          </p:cNvSpPr>
          <p:nvPr>
            <p:ph type="subTitle" idx="13"/>
          </p:nvPr>
        </p:nvSpPr>
        <p:spPr>
          <a:xfrm>
            <a:off x="304800" y="2057400"/>
            <a:ext cx="4467225" cy="1804179"/>
          </a:xfrm>
        </p:spPr>
        <p:txBody>
          <a:bodyPr wrap="square" anchor="t" anchorCtr="0">
            <a:norm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riangle 7">
            <a:extLst>
              <a:ext uri="{FF2B5EF4-FFF2-40B4-BE49-F238E27FC236}">
                <a16:creationId xmlns:a16="http://schemas.microsoft.com/office/drawing/2014/main" id="{3F2A7558-F7CB-D9A0-96DD-D965E0E690F4}"/>
              </a:ext>
            </a:extLst>
          </p:cNvPr>
          <p:cNvSpPr/>
          <p:nvPr userDrawn="1"/>
        </p:nvSpPr>
        <p:spPr>
          <a:xfrm>
            <a:off x="9220200" y="4648200"/>
            <a:ext cx="1834895" cy="1581806"/>
          </a:xfrm>
          <a:prstGeom prst="triangle">
            <a:avLst/>
          </a:prstGeom>
          <a:solidFill>
            <a:srgbClr val="D0BA7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3C7365A2-A7B7-68D8-F337-2AC5EDE66245}"/>
              </a:ext>
            </a:extLst>
          </p:cNvPr>
          <p:cNvSpPr/>
          <p:nvPr userDrawn="1"/>
        </p:nvSpPr>
        <p:spPr>
          <a:xfrm>
            <a:off x="10052305" y="4648200"/>
            <a:ext cx="1834895" cy="1581806"/>
          </a:xfrm>
          <a:prstGeom prst="triangle">
            <a:avLst/>
          </a:prstGeom>
          <a:solidFill>
            <a:srgbClr val="D0BA7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340726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Content +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7162800" cy="2219945"/>
          </a:xfrm>
        </p:spPr>
        <p:txBody>
          <a:bodyPr wrap="square" anchor="ctr" anchorCtr="0">
            <a:normAutofit/>
          </a:bodyPr>
          <a:lstStyle>
            <a:lvl1pPr algn="l">
              <a:lnSpc>
                <a:spcPct val="100000"/>
              </a:lnSpc>
              <a:defRPr sz="3200"/>
            </a:lvl1pPr>
          </a:lstStyle>
          <a:p>
            <a:r>
              <a:rPr lang="en-US"/>
              <a:t>Section heading with long title goes here</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7924800" y="0"/>
            <a:ext cx="4267200" cy="6172200"/>
          </a:xfrm>
        </p:spPr>
        <p:txBody>
          <a:bodyPr/>
          <a:lstStyle>
            <a:lvl1pPr marL="0" indent="0">
              <a:buNone/>
              <a:defRPr/>
            </a:lvl1pPr>
          </a:lstStyle>
          <a:p>
            <a:r>
              <a:rPr lang="en-US"/>
              <a:t>Click icon to add online image</a:t>
            </a:r>
          </a:p>
        </p:txBody>
      </p:sp>
      <p:sp>
        <p:nvSpPr>
          <p:cNvPr id="5" name="Text Placeholder 4">
            <a:extLst>
              <a:ext uri="{FF2B5EF4-FFF2-40B4-BE49-F238E27FC236}">
                <a16:creationId xmlns:a16="http://schemas.microsoft.com/office/drawing/2014/main" id="{59292648-2277-80AF-2336-D932D976A54D}"/>
              </a:ext>
            </a:extLst>
          </p:cNvPr>
          <p:cNvSpPr>
            <a:spLocks noGrp="1"/>
          </p:cNvSpPr>
          <p:nvPr>
            <p:ph type="body" sz="quarter" idx="14"/>
          </p:nvPr>
        </p:nvSpPr>
        <p:spPr>
          <a:xfrm>
            <a:off x="304800" y="2743200"/>
            <a:ext cx="7162800" cy="3124200"/>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59811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Content + Picture (4)">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7315200" cy="1295401"/>
          </a:xfrm>
        </p:spPr>
        <p:txBody>
          <a:bodyPr wrap="square" anchor="ctr" anchorCtr="0">
            <a:normAutofit/>
          </a:bodyPr>
          <a:lstStyle>
            <a:lvl1pPr algn="l">
              <a:lnSpc>
                <a:spcPct val="100000"/>
              </a:lnSpc>
              <a:defRPr sz="3200"/>
            </a:lvl1pPr>
          </a:lstStyle>
          <a:p>
            <a:r>
              <a:rPr lang="en-US"/>
              <a:t>Section heading</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7924800" y="0"/>
            <a:ext cx="4267200" cy="6172200"/>
          </a:xfrm>
        </p:spPr>
        <p:txBody>
          <a:bodyPr/>
          <a:lstStyle>
            <a:lvl1pPr marL="0" indent="0">
              <a:buNone/>
              <a:defRPr/>
            </a:lvl1pPr>
          </a:lstStyle>
          <a:p>
            <a:r>
              <a:rPr lang="en-US"/>
              <a:t>Click icon to add online image</a:t>
            </a:r>
          </a:p>
        </p:txBody>
      </p:sp>
      <p:sp>
        <p:nvSpPr>
          <p:cNvPr id="8" name="Text Placeholder 6">
            <a:extLst>
              <a:ext uri="{FF2B5EF4-FFF2-40B4-BE49-F238E27FC236}">
                <a16:creationId xmlns:a16="http://schemas.microsoft.com/office/drawing/2014/main" id="{4FA0CDB2-B88E-C7CF-27C7-303A00656F9B}"/>
              </a:ext>
            </a:extLst>
          </p:cNvPr>
          <p:cNvSpPr>
            <a:spLocks noGrp="1"/>
          </p:cNvSpPr>
          <p:nvPr>
            <p:ph type="body" sz="quarter" idx="15"/>
          </p:nvPr>
        </p:nvSpPr>
        <p:spPr>
          <a:xfrm>
            <a:off x="304800" y="1600201"/>
            <a:ext cx="7315200" cy="4267199"/>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78815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Content + Picture (5)">
    <p:bg>
      <p:bgPr>
        <a:solidFill>
          <a:srgbClr val="D0BA7F"/>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66250" y="381000"/>
            <a:ext cx="6987050" cy="879634"/>
          </a:xfrm>
        </p:spPr>
        <p:txBody>
          <a:bodyPr wrap="square" anchor="ctr" anchorCtr="0">
            <a:normAutofit/>
          </a:bodyPr>
          <a:lstStyle>
            <a:lvl1pPr algn="l">
              <a:lnSpc>
                <a:spcPct val="100000"/>
              </a:lnSpc>
              <a:defRPr sz="3200"/>
            </a:lvl1pPr>
          </a:lstStyle>
          <a:p>
            <a:r>
              <a:rPr lang="en-US"/>
              <a:t>Section heading</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7696200" y="304800"/>
            <a:ext cx="4191000" cy="5562600"/>
          </a:xfrm>
        </p:spPr>
        <p:txBody>
          <a:bodyPr/>
          <a:lstStyle>
            <a:lvl1pPr marL="0" indent="0">
              <a:buNone/>
              <a:defRPr/>
            </a:lvl1pPr>
          </a:lstStyle>
          <a:p>
            <a:r>
              <a:rPr lang="en-US"/>
              <a:t>Click icon to add online image</a:t>
            </a:r>
          </a:p>
        </p:txBody>
      </p:sp>
      <p:sp>
        <p:nvSpPr>
          <p:cNvPr id="8" name="Text Placeholder 6">
            <a:extLst>
              <a:ext uri="{FF2B5EF4-FFF2-40B4-BE49-F238E27FC236}">
                <a16:creationId xmlns:a16="http://schemas.microsoft.com/office/drawing/2014/main" id="{4FA0CDB2-B88E-C7CF-27C7-303A00656F9B}"/>
              </a:ext>
            </a:extLst>
          </p:cNvPr>
          <p:cNvSpPr>
            <a:spLocks noGrp="1"/>
          </p:cNvSpPr>
          <p:nvPr>
            <p:ph type="body" sz="quarter" idx="15"/>
          </p:nvPr>
        </p:nvSpPr>
        <p:spPr>
          <a:xfrm>
            <a:off x="366250" y="1329530"/>
            <a:ext cx="6987050" cy="4537870"/>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riangle 3">
            <a:extLst>
              <a:ext uri="{FF2B5EF4-FFF2-40B4-BE49-F238E27FC236}">
                <a16:creationId xmlns:a16="http://schemas.microsoft.com/office/drawing/2014/main" id="{3451D6A9-B292-8FA6-AF2A-47F0102265BD}"/>
              </a:ext>
            </a:extLst>
          </p:cNvPr>
          <p:cNvSpPr/>
          <p:nvPr userDrawn="1"/>
        </p:nvSpPr>
        <p:spPr>
          <a:xfrm>
            <a:off x="7467600" y="4648200"/>
            <a:ext cx="1834895" cy="1581806"/>
          </a:xfrm>
          <a:prstGeom prst="triangle">
            <a:avLst/>
          </a:prstGeom>
          <a:solidFill>
            <a:srgbClr val="D0BA7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522FA5AD-D518-7D8A-73C4-D06618D69192}"/>
              </a:ext>
            </a:extLst>
          </p:cNvPr>
          <p:cNvSpPr/>
          <p:nvPr userDrawn="1"/>
        </p:nvSpPr>
        <p:spPr>
          <a:xfrm>
            <a:off x="8299705" y="4648200"/>
            <a:ext cx="1834895" cy="1581806"/>
          </a:xfrm>
          <a:prstGeom prst="triangle">
            <a:avLst/>
          </a:prstGeom>
          <a:solidFill>
            <a:srgbClr val="D0BA7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05069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Content + Picture (7)">
    <p:bg>
      <p:bgPr>
        <a:solidFill>
          <a:srgbClr val="D0BA7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B717E8-C016-A067-4C9B-54F18FFB972F}"/>
              </a:ext>
            </a:extLst>
          </p:cNvPr>
          <p:cNvSpPr/>
          <p:nvPr userDrawn="1"/>
        </p:nvSpPr>
        <p:spPr>
          <a:xfrm>
            <a:off x="3276600" y="0"/>
            <a:ext cx="8915400" cy="6172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600EE74-A7A5-C3BB-D708-90AC0D3F1F59}"/>
              </a:ext>
            </a:extLst>
          </p:cNvPr>
          <p:cNvSpPr/>
          <p:nvPr userDrawn="1"/>
        </p:nvSpPr>
        <p:spPr>
          <a:xfrm>
            <a:off x="-19050" y="0"/>
            <a:ext cx="6267450" cy="61881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11582400" cy="879634"/>
          </a:xfrm>
        </p:spPr>
        <p:txBody>
          <a:bodyPr wrap="square" anchor="ctr" anchorCtr="0">
            <a:normAutofit/>
          </a:bodyPr>
          <a:lstStyle>
            <a:lvl1pPr algn="l">
              <a:lnSpc>
                <a:spcPct val="100000"/>
              </a:lnSpc>
              <a:defRPr sz="3200"/>
            </a:lvl1pPr>
          </a:lstStyle>
          <a:p>
            <a:r>
              <a:rPr lang="en-US"/>
              <a:t>Section heading</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7905750" y="1261268"/>
            <a:ext cx="3634250" cy="3996531"/>
          </a:xfrm>
        </p:spPr>
        <p:txBody>
          <a:bodyPr/>
          <a:lstStyle>
            <a:lvl1pPr marL="0" indent="0">
              <a:buNone/>
              <a:defRPr/>
            </a:lvl1pPr>
          </a:lstStyle>
          <a:p>
            <a:r>
              <a:rPr lang="en-US"/>
              <a:t>Click icon to add online image</a:t>
            </a:r>
          </a:p>
        </p:txBody>
      </p:sp>
      <p:sp>
        <p:nvSpPr>
          <p:cNvPr id="8" name="Text Placeholder 6">
            <a:extLst>
              <a:ext uri="{FF2B5EF4-FFF2-40B4-BE49-F238E27FC236}">
                <a16:creationId xmlns:a16="http://schemas.microsoft.com/office/drawing/2014/main" id="{4FA0CDB2-B88E-C7CF-27C7-303A00656F9B}"/>
              </a:ext>
            </a:extLst>
          </p:cNvPr>
          <p:cNvSpPr>
            <a:spLocks noGrp="1"/>
          </p:cNvSpPr>
          <p:nvPr>
            <p:ph type="body" sz="quarter" idx="15"/>
          </p:nvPr>
        </p:nvSpPr>
        <p:spPr>
          <a:xfrm>
            <a:off x="304800" y="1261268"/>
            <a:ext cx="7025150" cy="4606132"/>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18504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Content + Picture (8)">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2499360"/>
            <a:ext cx="5334000" cy="3368040"/>
          </a:xfrm>
        </p:spPr>
        <p:txBody>
          <a:bodyPr wrap="square" anchor="ctr" anchorCtr="0">
            <a:normAutofit/>
          </a:bodyPr>
          <a:lstStyle>
            <a:lvl1pPr algn="l">
              <a:lnSpc>
                <a:spcPct val="100000"/>
              </a:lnSpc>
              <a:defRPr sz="3200"/>
            </a:lvl1pPr>
          </a:lstStyle>
          <a:p>
            <a:r>
              <a:rPr lang="en-US"/>
              <a:t>Section heading with long title goes here</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10160" y="21085"/>
            <a:ext cx="12192000" cy="1843274"/>
          </a:xfrm>
        </p:spPr>
        <p:txBody>
          <a:bodyPr/>
          <a:lstStyle>
            <a:lvl1pPr marL="0" indent="0">
              <a:buNone/>
              <a:defRPr/>
            </a:lvl1pPr>
          </a:lstStyle>
          <a:p>
            <a:r>
              <a:rPr lang="en-US"/>
              <a:t>Click icon to add online image</a:t>
            </a:r>
          </a:p>
        </p:txBody>
      </p:sp>
      <p:sp>
        <p:nvSpPr>
          <p:cNvPr id="11" name="Text Placeholder 7">
            <a:extLst>
              <a:ext uri="{FF2B5EF4-FFF2-40B4-BE49-F238E27FC236}">
                <a16:creationId xmlns:a16="http://schemas.microsoft.com/office/drawing/2014/main" id="{717DAA36-E62E-EEA4-A8DC-5662888E0DBE}"/>
              </a:ext>
            </a:extLst>
          </p:cNvPr>
          <p:cNvSpPr>
            <a:spLocks noGrp="1"/>
          </p:cNvSpPr>
          <p:nvPr>
            <p:ph type="body" sz="quarter" idx="16"/>
          </p:nvPr>
        </p:nvSpPr>
        <p:spPr>
          <a:xfrm>
            <a:off x="6106160" y="2499360"/>
            <a:ext cx="5781040" cy="3368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63086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 2 Content +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7315200" cy="1295401"/>
          </a:xfrm>
        </p:spPr>
        <p:txBody>
          <a:bodyPr wrap="square" anchor="ctr" anchorCtr="0">
            <a:normAutofit/>
          </a:bodyPr>
          <a:lstStyle>
            <a:lvl1pPr algn="l">
              <a:lnSpc>
                <a:spcPct val="100000"/>
              </a:lnSpc>
              <a:defRPr sz="3200"/>
            </a:lvl1pPr>
          </a:lstStyle>
          <a:p>
            <a:r>
              <a:rPr lang="en-US"/>
              <a:t>Section heading</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7924800" y="3429000"/>
            <a:ext cx="4267200" cy="2743200"/>
          </a:xfrm>
        </p:spPr>
        <p:txBody>
          <a:bodyPr/>
          <a:lstStyle>
            <a:lvl1pPr marL="0" indent="0">
              <a:buNone/>
              <a:defRPr/>
            </a:lvl1pPr>
          </a:lstStyle>
          <a:p>
            <a:r>
              <a:rPr lang="en-US"/>
              <a:t>Click icon to add online image</a:t>
            </a:r>
          </a:p>
        </p:txBody>
      </p:sp>
      <p:sp>
        <p:nvSpPr>
          <p:cNvPr id="7" name="Text Placeholder 6">
            <a:extLst>
              <a:ext uri="{FF2B5EF4-FFF2-40B4-BE49-F238E27FC236}">
                <a16:creationId xmlns:a16="http://schemas.microsoft.com/office/drawing/2014/main" id="{19BC4562-B4E3-5FB9-1B96-D520CC9F4758}"/>
              </a:ext>
            </a:extLst>
          </p:cNvPr>
          <p:cNvSpPr>
            <a:spLocks noGrp="1"/>
          </p:cNvSpPr>
          <p:nvPr>
            <p:ph type="body" sz="quarter" idx="14"/>
          </p:nvPr>
        </p:nvSpPr>
        <p:spPr>
          <a:xfrm>
            <a:off x="7924800" y="304800"/>
            <a:ext cx="3962400" cy="2854325"/>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4FA0CDB2-B88E-C7CF-27C7-303A00656F9B}"/>
              </a:ext>
            </a:extLst>
          </p:cNvPr>
          <p:cNvSpPr>
            <a:spLocks noGrp="1"/>
          </p:cNvSpPr>
          <p:nvPr>
            <p:ph type="body" sz="quarter" idx="15"/>
          </p:nvPr>
        </p:nvSpPr>
        <p:spPr>
          <a:xfrm>
            <a:off x="304800" y="1600201"/>
            <a:ext cx="7315200" cy="4267199"/>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E78E957A-5DA3-B10C-A8C0-58CBBE0B6101}"/>
              </a:ext>
            </a:extLst>
          </p:cNvPr>
          <p:cNvSpPr/>
          <p:nvPr userDrawn="1"/>
        </p:nvSpPr>
        <p:spPr>
          <a:xfrm>
            <a:off x="0" y="5257798"/>
            <a:ext cx="8839200" cy="609601"/>
          </a:xfrm>
          <a:prstGeom prst="rect">
            <a:avLst/>
          </a:prstGeom>
          <a:solidFill>
            <a:srgbClr val="D0BA7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4683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 2 Content + Picture (2)">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04800" y="304800"/>
            <a:ext cx="11582400" cy="879634"/>
          </a:xfrm>
        </p:spPr>
        <p:txBody>
          <a:bodyPr wrap="square" anchor="ctr" anchorCtr="0">
            <a:normAutofit/>
          </a:bodyPr>
          <a:lstStyle>
            <a:lvl1pPr algn="l">
              <a:lnSpc>
                <a:spcPct val="100000"/>
              </a:lnSpc>
              <a:defRPr sz="3200"/>
            </a:lvl1pPr>
          </a:lstStyle>
          <a:p>
            <a:r>
              <a:rPr lang="en-US"/>
              <a:t>Section heading with long title goes here</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0" y="4328925"/>
            <a:ext cx="12192000" cy="1843274"/>
          </a:xfrm>
        </p:spPr>
        <p:txBody>
          <a:bodyPr/>
          <a:lstStyle>
            <a:lvl1pPr marL="0" indent="0">
              <a:buNone/>
              <a:defRPr/>
            </a:lvl1pPr>
          </a:lstStyle>
          <a:p>
            <a:r>
              <a:rPr lang="en-US"/>
              <a:t>Click icon to add online image</a:t>
            </a:r>
          </a:p>
        </p:txBody>
      </p:sp>
      <p:sp>
        <p:nvSpPr>
          <p:cNvPr id="10" name="Text Placeholder 7">
            <a:extLst>
              <a:ext uri="{FF2B5EF4-FFF2-40B4-BE49-F238E27FC236}">
                <a16:creationId xmlns:a16="http://schemas.microsoft.com/office/drawing/2014/main" id="{028A7F91-4C93-C91E-E085-E3D9F2E75BEA}"/>
              </a:ext>
            </a:extLst>
          </p:cNvPr>
          <p:cNvSpPr>
            <a:spLocks noGrp="1"/>
          </p:cNvSpPr>
          <p:nvPr>
            <p:ph type="body" sz="quarter" idx="15"/>
          </p:nvPr>
        </p:nvSpPr>
        <p:spPr>
          <a:xfrm>
            <a:off x="328150" y="1225218"/>
            <a:ext cx="5767850" cy="30753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717DAA36-E62E-EEA4-A8DC-5662888E0DBE}"/>
              </a:ext>
            </a:extLst>
          </p:cNvPr>
          <p:cNvSpPr>
            <a:spLocks noGrp="1"/>
          </p:cNvSpPr>
          <p:nvPr>
            <p:ph type="body" sz="quarter" idx="16"/>
          </p:nvPr>
        </p:nvSpPr>
        <p:spPr>
          <a:xfrm>
            <a:off x="6400800" y="1212822"/>
            <a:ext cx="5463050" cy="30753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0758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 2 Content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D16BD-46FB-C2E6-E490-80975971708E}"/>
              </a:ext>
            </a:extLst>
          </p:cNvPr>
          <p:cNvSpPr>
            <a:spLocks noGrp="1"/>
          </p:cNvSpPr>
          <p:nvPr>
            <p:ph type="title"/>
          </p:nvPr>
        </p:nvSpPr>
        <p:spPr/>
        <p:txBody>
          <a:bodyPr>
            <a:normAutofit/>
          </a:bodyPr>
          <a:lstStyle>
            <a:lvl1pPr>
              <a:defRPr sz="4800"/>
            </a:lvl1pPr>
          </a:lstStyle>
          <a:p>
            <a:r>
              <a:rPr lang="en-US"/>
              <a:t>Click to edit Master title style</a:t>
            </a:r>
          </a:p>
        </p:txBody>
      </p:sp>
      <p:sp>
        <p:nvSpPr>
          <p:cNvPr id="7" name="Slide Number Placeholder 6">
            <a:extLst>
              <a:ext uri="{FF2B5EF4-FFF2-40B4-BE49-F238E27FC236}">
                <a16:creationId xmlns:a16="http://schemas.microsoft.com/office/drawing/2014/main" id="{9B73D40B-BEF8-7506-049F-5AEC4955AB5E}"/>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5" name="Content Placeholder 6">
            <a:extLst>
              <a:ext uri="{FF2B5EF4-FFF2-40B4-BE49-F238E27FC236}">
                <a16:creationId xmlns:a16="http://schemas.microsoft.com/office/drawing/2014/main" id="{85312E80-EFAA-DB3B-5BD9-860AD91AAB6C}"/>
              </a:ext>
            </a:extLst>
          </p:cNvPr>
          <p:cNvSpPr>
            <a:spLocks noGrp="1"/>
          </p:cNvSpPr>
          <p:nvPr>
            <p:ph sz="quarter" idx="13"/>
          </p:nvPr>
        </p:nvSpPr>
        <p:spPr>
          <a:xfrm>
            <a:off x="304800" y="1973538"/>
            <a:ext cx="5791200" cy="3893862"/>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AA88DBD7-A06A-4E84-D3D7-C2273A918480}"/>
              </a:ext>
            </a:extLst>
          </p:cNvPr>
          <p:cNvSpPr>
            <a:spLocks noGrp="1"/>
          </p:cNvSpPr>
          <p:nvPr>
            <p:ph sz="quarter" idx="14"/>
          </p:nvPr>
        </p:nvSpPr>
        <p:spPr>
          <a:xfrm>
            <a:off x="6108192" y="1973538"/>
            <a:ext cx="5791200" cy="3893862"/>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623745"/>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Title + 2 Content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26F6-D176-1264-361A-BBEDF5144E1A}"/>
              </a:ext>
            </a:extLst>
          </p:cNvPr>
          <p:cNvSpPr>
            <a:spLocks noGrp="1"/>
          </p:cNvSpPr>
          <p:nvPr>
            <p:ph type="title"/>
          </p:nvPr>
        </p:nvSpPr>
        <p:spPr>
          <a:xfrm>
            <a:off x="304800" y="304801"/>
            <a:ext cx="11582400" cy="13763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5A7826-9883-B772-C861-603917CF8AD8}"/>
              </a:ext>
            </a:extLst>
          </p:cNvPr>
          <p:cNvSpPr>
            <a:spLocks noGrp="1"/>
          </p:cNvSpPr>
          <p:nvPr>
            <p:ph type="body" idx="1"/>
          </p:nvPr>
        </p:nvSpPr>
        <p:spPr>
          <a:xfrm>
            <a:off x="304801" y="1681163"/>
            <a:ext cx="57912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C15533-AE8F-7450-56D4-8099A38E5A86}"/>
              </a:ext>
            </a:extLst>
          </p:cNvPr>
          <p:cNvSpPr>
            <a:spLocks noGrp="1"/>
          </p:cNvSpPr>
          <p:nvPr>
            <p:ph sz="half" idx="2"/>
          </p:nvPr>
        </p:nvSpPr>
        <p:spPr>
          <a:xfrm>
            <a:off x="304801" y="2505075"/>
            <a:ext cx="57912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FDFA58-143B-BA73-36FA-C068E30B95CB}"/>
              </a:ext>
            </a:extLst>
          </p:cNvPr>
          <p:cNvSpPr>
            <a:spLocks noGrp="1"/>
          </p:cNvSpPr>
          <p:nvPr>
            <p:ph type="body" sz="quarter" idx="3"/>
          </p:nvPr>
        </p:nvSpPr>
        <p:spPr>
          <a:xfrm>
            <a:off x="6532562" y="1681163"/>
            <a:ext cx="5354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C70829-F911-B235-12D3-97AB173CAD5B}"/>
              </a:ext>
            </a:extLst>
          </p:cNvPr>
          <p:cNvSpPr>
            <a:spLocks noGrp="1"/>
          </p:cNvSpPr>
          <p:nvPr>
            <p:ph sz="quarter" idx="4"/>
          </p:nvPr>
        </p:nvSpPr>
        <p:spPr>
          <a:xfrm>
            <a:off x="6532562" y="2505075"/>
            <a:ext cx="53546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8EE28AF7-0734-951F-5C9B-1EAC4F4DE577}"/>
              </a:ext>
            </a:extLst>
          </p:cNvPr>
          <p:cNvSpPr>
            <a:spLocks noGrp="1"/>
          </p:cNvSpPr>
          <p:nvPr>
            <p:ph type="sldNum" sz="quarter" idx="12"/>
          </p:nvPr>
        </p:nvSpPr>
        <p:spPr/>
        <p:txBody>
          <a:bodyPr/>
          <a:lstStyle/>
          <a:p>
            <a:fld id="{5D718226-4CAA-144E-BA6C-D508A99C8098}" type="slidenum">
              <a:rPr lang="en-US" smtClean="0"/>
              <a:t>‹#›</a:t>
            </a:fld>
            <a:endParaRPr lang="en-US"/>
          </a:p>
        </p:txBody>
      </p:sp>
    </p:spTree>
    <p:extLst>
      <p:ext uri="{BB962C8B-B14F-4D97-AF65-F5344CB8AC3E}">
        <p14:creationId xmlns:p14="http://schemas.microsoft.com/office/powerpoint/2010/main" val="202703658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3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04800" y="304800"/>
            <a:ext cx="11582400" cy="1295400"/>
          </a:xfrm>
        </p:spPr>
        <p:txBody>
          <a:bodyPr wrap="square" anchor="ctr" anchorCtr="0">
            <a:normAutofit/>
          </a:bodyPr>
          <a:lstStyle>
            <a:lvl1pPr algn="l">
              <a:lnSpc>
                <a:spcPct val="100000"/>
              </a:lnSpc>
              <a:defRPr sz="3200"/>
            </a:lvl1pPr>
          </a:lstStyle>
          <a:p>
            <a:r>
              <a:rPr lang="en-US"/>
              <a:t>Click to edit Master title style</a:t>
            </a:r>
          </a:p>
        </p:txBody>
      </p:sp>
      <p:sp>
        <p:nvSpPr>
          <p:cNvPr id="8" name="Text Placeholder 4">
            <a:extLst>
              <a:ext uri="{FF2B5EF4-FFF2-40B4-BE49-F238E27FC236}">
                <a16:creationId xmlns:a16="http://schemas.microsoft.com/office/drawing/2014/main" id="{232AFBAD-FF02-2280-3334-A40495163655}"/>
              </a:ext>
            </a:extLst>
          </p:cNvPr>
          <p:cNvSpPr>
            <a:spLocks noGrp="1"/>
          </p:cNvSpPr>
          <p:nvPr>
            <p:ph type="body" sz="quarter" idx="14" hasCustomPrompt="1"/>
          </p:nvPr>
        </p:nvSpPr>
        <p:spPr>
          <a:xfrm>
            <a:off x="326572" y="4940300"/>
            <a:ext cx="3709850" cy="914400"/>
          </a:xfrm>
        </p:spPr>
        <p:txBody>
          <a:bodyPr>
            <a:normAutofit/>
          </a:bodyPr>
          <a:lstStyle>
            <a:lvl1pPr marL="0" indent="0">
              <a:buNone/>
              <a:defRPr sz="2000"/>
            </a:lvl1pPr>
            <a:lvl2pPr>
              <a:defRPr sz="2400"/>
            </a:lvl2pPr>
            <a:lvl3pPr>
              <a:defRPr sz="2400"/>
            </a:lvl3pPr>
            <a:lvl4pPr>
              <a:defRPr sz="2400"/>
            </a:lvl4pPr>
            <a:lvl5pPr>
              <a:defRPr sz="2400"/>
            </a:lvl5pPr>
          </a:lstStyle>
          <a:p>
            <a:pPr lvl="0"/>
            <a:r>
              <a:rPr lang="en-US"/>
              <a:t>Caption</a:t>
            </a:r>
          </a:p>
        </p:txBody>
      </p:sp>
      <p:sp>
        <p:nvSpPr>
          <p:cNvPr id="13" name="Text Placeholder 4">
            <a:extLst>
              <a:ext uri="{FF2B5EF4-FFF2-40B4-BE49-F238E27FC236}">
                <a16:creationId xmlns:a16="http://schemas.microsoft.com/office/drawing/2014/main" id="{413CFC51-7AD5-7C94-ED64-4D9F244DC368}"/>
              </a:ext>
            </a:extLst>
          </p:cNvPr>
          <p:cNvSpPr>
            <a:spLocks noGrp="1"/>
          </p:cNvSpPr>
          <p:nvPr>
            <p:ph type="body" sz="quarter" idx="22" hasCustomPrompt="1"/>
          </p:nvPr>
        </p:nvSpPr>
        <p:spPr>
          <a:xfrm>
            <a:off x="4281351" y="4940300"/>
            <a:ext cx="3669574" cy="914400"/>
          </a:xfrm>
        </p:spPr>
        <p:txBody>
          <a:bodyPr>
            <a:normAutofit/>
          </a:bodyPr>
          <a:lstStyle>
            <a:lvl1pPr marL="0" indent="0">
              <a:buNone/>
              <a:defRPr sz="2000"/>
            </a:lvl1pPr>
            <a:lvl2pPr>
              <a:defRPr sz="2400"/>
            </a:lvl2pPr>
            <a:lvl3pPr>
              <a:defRPr sz="2400"/>
            </a:lvl3pPr>
            <a:lvl4pPr>
              <a:defRPr sz="2400"/>
            </a:lvl4pPr>
            <a:lvl5pPr>
              <a:defRPr sz="2400"/>
            </a:lvl5pPr>
          </a:lstStyle>
          <a:p>
            <a:pPr lvl="0"/>
            <a:r>
              <a:rPr lang="en-US"/>
              <a:t>Caption</a:t>
            </a:r>
          </a:p>
        </p:txBody>
      </p:sp>
      <p:sp>
        <p:nvSpPr>
          <p:cNvPr id="14" name="Text Placeholder 4">
            <a:extLst>
              <a:ext uri="{FF2B5EF4-FFF2-40B4-BE49-F238E27FC236}">
                <a16:creationId xmlns:a16="http://schemas.microsoft.com/office/drawing/2014/main" id="{28994DC7-3E76-01E4-C891-D5DF4A0D3938}"/>
              </a:ext>
            </a:extLst>
          </p:cNvPr>
          <p:cNvSpPr>
            <a:spLocks noGrp="1"/>
          </p:cNvSpPr>
          <p:nvPr>
            <p:ph type="body" sz="quarter" idx="23" hasCustomPrompt="1"/>
          </p:nvPr>
        </p:nvSpPr>
        <p:spPr>
          <a:xfrm>
            <a:off x="8215450" y="4940300"/>
            <a:ext cx="3671750" cy="914400"/>
          </a:xfrm>
        </p:spPr>
        <p:txBody>
          <a:bodyPr>
            <a:normAutofit/>
          </a:bodyPr>
          <a:lstStyle>
            <a:lvl1pPr marL="0" indent="0">
              <a:buNone/>
              <a:defRPr sz="2000"/>
            </a:lvl1pPr>
            <a:lvl2pPr>
              <a:defRPr sz="2400"/>
            </a:lvl2pPr>
            <a:lvl3pPr>
              <a:defRPr sz="2400"/>
            </a:lvl3pPr>
            <a:lvl4pPr>
              <a:defRPr sz="2400"/>
            </a:lvl4pPr>
            <a:lvl5pPr>
              <a:defRPr sz="2400"/>
            </a:lvl5pPr>
          </a:lstStyle>
          <a:p>
            <a:pPr lvl="0"/>
            <a:r>
              <a:rPr lang="en-US"/>
              <a:t>Caption</a:t>
            </a:r>
          </a:p>
        </p:txBody>
      </p:sp>
      <p:sp>
        <p:nvSpPr>
          <p:cNvPr id="5" name="Media Placeholder 9">
            <a:extLst>
              <a:ext uri="{FF2B5EF4-FFF2-40B4-BE49-F238E27FC236}">
                <a16:creationId xmlns:a16="http://schemas.microsoft.com/office/drawing/2014/main" id="{3153188A-2356-FC74-46CB-2362A8544E23}"/>
              </a:ext>
            </a:extLst>
          </p:cNvPr>
          <p:cNvSpPr>
            <a:spLocks noGrp="1"/>
          </p:cNvSpPr>
          <p:nvPr>
            <p:ph type="media" sz="quarter" idx="25"/>
          </p:nvPr>
        </p:nvSpPr>
        <p:spPr>
          <a:xfrm>
            <a:off x="304800" y="1657168"/>
            <a:ext cx="3709850" cy="3105332"/>
          </a:xfrm>
        </p:spPr>
        <p:txBody>
          <a:bodyPr/>
          <a:lstStyle>
            <a:lvl1pPr marL="0" indent="0">
              <a:buNone/>
              <a:defRPr/>
            </a:lvl1pPr>
          </a:lstStyle>
          <a:p>
            <a:r>
              <a:rPr lang="en-US"/>
              <a:t>Click icon to add media</a:t>
            </a:r>
          </a:p>
        </p:txBody>
      </p:sp>
      <p:sp>
        <p:nvSpPr>
          <p:cNvPr id="7" name="Media Placeholder 9">
            <a:extLst>
              <a:ext uri="{FF2B5EF4-FFF2-40B4-BE49-F238E27FC236}">
                <a16:creationId xmlns:a16="http://schemas.microsoft.com/office/drawing/2014/main" id="{4BC9BA6C-D28C-32B3-8E09-FEF3720536C2}"/>
              </a:ext>
            </a:extLst>
          </p:cNvPr>
          <p:cNvSpPr>
            <a:spLocks noGrp="1"/>
          </p:cNvSpPr>
          <p:nvPr>
            <p:ph type="media" sz="quarter" idx="26"/>
          </p:nvPr>
        </p:nvSpPr>
        <p:spPr>
          <a:xfrm>
            <a:off x="4279175" y="1657168"/>
            <a:ext cx="3671750" cy="3105332"/>
          </a:xfrm>
        </p:spPr>
        <p:txBody>
          <a:bodyPr/>
          <a:lstStyle>
            <a:lvl1pPr marL="0" indent="0">
              <a:buNone/>
              <a:defRPr/>
            </a:lvl1pPr>
          </a:lstStyle>
          <a:p>
            <a:r>
              <a:rPr lang="en-US"/>
              <a:t>Click icon to add media</a:t>
            </a:r>
          </a:p>
        </p:txBody>
      </p:sp>
      <p:sp>
        <p:nvSpPr>
          <p:cNvPr id="9" name="Media Placeholder 9">
            <a:extLst>
              <a:ext uri="{FF2B5EF4-FFF2-40B4-BE49-F238E27FC236}">
                <a16:creationId xmlns:a16="http://schemas.microsoft.com/office/drawing/2014/main" id="{9646D077-C330-CEE4-8162-F28136C6CE07}"/>
              </a:ext>
            </a:extLst>
          </p:cNvPr>
          <p:cNvSpPr>
            <a:spLocks noGrp="1"/>
          </p:cNvSpPr>
          <p:nvPr>
            <p:ph type="media" sz="quarter" idx="27"/>
          </p:nvPr>
        </p:nvSpPr>
        <p:spPr>
          <a:xfrm>
            <a:off x="8215450" y="1619068"/>
            <a:ext cx="3671750" cy="3105332"/>
          </a:xfrm>
        </p:spPr>
        <p:txBody>
          <a:bodyPr/>
          <a:lstStyle>
            <a:lvl1pPr marL="0" indent="0">
              <a:buNone/>
              <a:defRPr/>
            </a:lvl1pPr>
          </a:lstStyle>
          <a:p>
            <a:r>
              <a:rPr lang="en-US"/>
              <a:t>Click icon to add media</a:t>
            </a:r>
          </a:p>
        </p:txBody>
      </p:sp>
    </p:spTree>
    <p:extLst>
      <p:ext uri="{BB962C8B-B14F-4D97-AF65-F5344CB8AC3E}">
        <p14:creationId xmlns:p14="http://schemas.microsoft.com/office/powerpoint/2010/main" val="3756676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Content + 2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7" name="Online Image Placeholder 4">
            <a:extLst>
              <a:ext uri="{FF2B5EF4-FFF2-40B4-BE49-F238E27FC236}">
                <a16:creationId xmlns:a16="http://schemas.microsoft.com/office/drawing/2014/main" id="{BB7DCDD7-C020-7CE0-0E24-CC7ED8CE60EF}"/>
              </a:ext>
            </a:extLst>
          </p:cNvPr>
          <p:cNvSpPr>
            <a:spLocks noGrp="1"/>
          </p:cNvSpPr>
          <p:nvPr>
            <p:ph type="clipArt" sz="quarter" idx="16"/>
          </p:nvPr>
        </p:nvSpPr>
        <p:spPr>
          <a:xfrm>
            <a:off x="304800" y="1973538"/>
            <a:ext cx="3124200" cy="3893862"/>
          </a:xfrm>
        </p:spPr>
        <p:txBody>
          <a:bodyPr/>
          <a:lstStyle/>
          <a:p>
            <a:endParaRPr lang="en-US"/>
          </a:p>
        </p:txBody>
      </p:sp>
      <p:sp>
        <p:nvSpPr>
          <p:cNvPr id="9" name="Content Placeholder 6">
            <a:extLst>
              <a:ext uri="{FF2B5EF4-FFF2-40B4-BE49-F238E27FC236}">
                <a16:creationId xmlns:a16="http://schemas.microsoft.com/office/drawing/2014/main" id="{1978C6AE-EB0C-47BF-E67B-9EEAD2504A6D}"/>
              </a:ext>
            </a:extLst>
          </p:cNvPr>
          <p:cNvSpPr>
            <a:spLocks noGrp="1"/>
          </p:cNvSpPr>
          <p:nvPr>
            <p:ph sz="quarter" idx="13"/>
          </p:nvPr>
        </p:nvSpPr>
        <p:spPr>
          <a:xfrm>
            <a:off x="3657600" y="1973538"/>
            <a:ext cx="4849091" cy="3893862"/>
          </a:xfrm>
        </p:spPr>
        <p:txBody>
          <a:bodyPr>
            <a:normAutofit/>
          </a:bodyPr>
          <a:lstStyle>
            <a:lvl1pPr>
              <a:defRPr sz="2800"/>
            </a:lvl1pPr>
            <a:lvl2pPr>
              <a:buSzPct val="75000"/>
              <a:buFont typeface="Courier New" panose="02070309020205020404" pitchFamily="49" charset="0"/>
              <a:buChar char="o"/>
              <a:defRPr sz="2400"/>
            </a:lvl2pPr>
            <a:lvl3pPr>
              <a:defRPr sz="2400"/>
            </a:lvl3pPr>
            <a:lvl4pPr>
              <a:buSzPct val="75000"/>
              <a:buFont typeface="Courier New" panose="02070309020205020404" pitchFamily="49" charset="0"/>
              <a:buChar char="o"/>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04AD3CB7-6349-DD85-FB96-0BFA1EFFBA30}"/>
              </a:ext>
            </a:extLst>
          </p:cNvPr>
          <p:cNvSpPr>
            <a:spLocks noGrp="1"/>
          </p:cNvSpPr>
          <p:nvPr>
            <p:ph type="pic" sz="quarter" idx="17"/>
          </p:nvPr>
        </p:nvSpPr>
        <p:spPr>
          <a:xfrm>
            <a:off x="8763000" y="1973263"/>
            <a:ext cx="3124200" cy="3894137"/>
          </a:xfrm>
        </p:spPr>
        <p:txBody>
          <a:bodyPr/>
          <a:lstStyle/>
          <a:p>
            <a:endParaRPr lang="en-US"/>
          </a:p>
        </p:txBody>
      </p:sp>
      <p:sp>
        <p:nvSpPr>
          <p:cNvPr id="15" name="Rectangle 14">
            <a:extLst>
              <a:ext uri="{FF2B5EF4-FFF2-40B4-BE49-F238E27FC236}">
                <a16:creationId xmlns:a16="http://schemas.microsoft.com/office/drawing/2014/main" id="{0A93C1BC-EAA5-C25E-D03C-2E087CD7DE97}"/>
              </a:ext>
            </a:extLst>
          </p:cNvPr>
          <p:cNvSpPr/>
          <p:nvPr userDrawn="1"/>
        </p:nvSpPr>
        <p:spPr>
          <a:xfrm>
            <a:off x="0" y="0"/>
            <a:ext cx="12192000" cy="1847194"/>
          </a:xfrm>
          <a:prstGeom prst="rect">
            <a:avLst/>
          </a:prstGeom>
          <a:solidFill>
            <a:srgbClr val="F1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85121A8C-0FA2-0C1A-564C-DB181EDAF4D8}"/>
              </a:ext>
            </a:extLst>
          </p:cNvPr>
          <p:cNvSpPr>
            <a:spLocks noGrp="1"/>
          </p:cNvSpPr>
          <p:nvPr>
            <p:ph type="ctrTitle" hasCustomPrompt="1"/>
          </p:nvPr>
        </p:nvSpPr>
        <p:spPr>
          <a:xfrm>
            <a:off x="304800" y="304800"/>
            <a:ext cx="11582400" cy="1295400"/>
          </a:xfrm>
        </p:spPr>
        <p:txBody>
          <a:bodyPr wrap="square" anchor="ctr" anchorCtr="0">
            <a:normAutofit/>
          </a:bodyPr>
          <a:lstStyle>
            <a:lvl1pPr algn="l">
              <a:lnSpc>
                <a:spcPct val="100000"/>
              </a:lnSpc>
              <a:defRPr sz="4800">
                <a:solidFill>
                  <a:schemeClr val="tx1"/>
                </a:solidFill>
              </a:defRPr>
            </a:lvl1pPr>
          </a:lstStyle>
          <a:p>
            <a:r>
              <a:rPr lang="en-US"/>
              <a:t>Agenda</a:t>
            </a:r>
          </a:p>
        </p:txBody>
      </p:sp>
    </p:spTree>
    <p:extLst>
      <p:ext uri="{BB962C8B-B14F-4D97-AF65-F5344CB8AC3E}">
        <p14:creationId xmlns:p14="http://schemas.microsoft.com/office/powerpoint/2010/main" val="40509934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Content + 2 Picture (2)">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42900" y="342898"/>
            <a:ext cx="4838700" cy="1524000"/>
          </a:xfrm>
        </p:spPr>
        <p:txBody>
          <a:bodyPr wrap="square" anchor="ctr" anchorCtr="0">
            <a:normAutofit/>
          </a:bodyPr>
          <a:lstStyle>
            <a:lvl1pPr algn="l">
              <a:lnSpc>
                <a:spcPct val="100000"/>
              </a:lnSpc>
              <a:defRPr sz="3200"/>
            </a:lvl1pPr>
          </a:lstStyle>
          <a:p>
            <a:r>
              <a:rPr lang="en-US"/>
              <a:t>Click to edit Master title style</a:t>
            </a:r>
          </a:p>
        </p:txBody>
      </p:sp>
      <p:sp>
        <p:nvSpPr>
          <p:cNvPr id="8" name="Text Placeholder 4">
            <a:extLst>
              <a:ext uri="{FF2B5EF4-FFF2-40B4-BE49-F238E27FC236}">
                <a16:creationId xmlns:a16="http://schemas.microsoft.com/office/drawing/2014/main" id="{232AFBAD-FF02-2280-3334-A40495163655}"/>
              </a:ext>
            </a:extLst>
          </p:cNvPr>
          <p:cNvSpPr>
            <a:spLocks noGrp="1"/>
          </p:cNvSpPr>
          <p:nvPr>
            <p:ph type="body" sz="quarter" idx="14"/>
          </p:nvPr>
        </p:nvSpPr>
        <p:spPr>
          <a:xfrm>
            <a:off x="342900" y="1866898"/>
            <a:ext cx="4838700" cy="40005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Media Placeholder 9">
            <a:extLst>
              <a:ext uri="{FF2B5EF4-FFF2-40B4-BE49-F238E27FC236}">
                <a16:creationId xmlns:a16="http://schemas.microsoft.com/office/drawing/2014/main" id="{752428F1-22E9-9533-BB4F-B3362BC4AA98}"/>
              </a:ext>
            </a:extLst>
          </p:cNvPr>
          <p:cNvSpPr>
            <a:spLocks noGrp="1"/>
          </p:cNvSpPr>
          <p:nvPr>
            <p:ph type="media" sz="quarter" idx="16"/>
          </p:nvPr>
        </p:nvSpPr>
        <p:spPr>
          <a:xfrm>
            <a:off x="9105900" y="304800"/>
            <a:ext cx="2781299" cy="5562598"/>
          </a:xfrm>
        </p:spPr>
        <p:txBody>
          <a:bodyPr/>
          <a:lstStyle>
            <a:lvl1pPr marL="0" indent="0">
              <a:buNone/>
              <a:defRPr/>
            </a:lvl1pPr>
          </a:lstStyle>
          <a:p>
            <a:r>
              <a:rPr lang="en-US"/>
              <a:t>Click icon to add media</a:t>
            </a:r>
          </a:p>
        </p:txBody>
      </p:sp>
      <p:sp>
        <p:nvSpPr>
          <p:cNvPr id="5" name="Media Placeholder 9">
            <a:extLst>
              <a:ext uri="{FF2B5EF4-FFF2-40B4-BE49-F238E27FC236}">
                <a16:creationId xmlns:a16="http://schemas.microsoft.com/office/drawing/2014/main" id="{3D2E80DC-F496-BC50-32FC-5FCAF9A5150E}"/>
              </a:ext>
            </a:extLst>
          </p:cNvPr>
          <p:cNvSpPr>
            <a:spLocks noGrp="1"/>
          </p:cNvSpPr>
          <p:nvPr>
            <p:ph type="media" sz="quarter" idx="17"/>
          </p:nvPr>
        </p:nvSpPr>
        <p:spPr>
          <a:xfrm>
            <a:off x="6096000" y="330199"/>
            <a:ext cx="2781299" cy="5537199"/>
          </a:xfrm>
        </p:spPr>
        <p:txBody>
          <a:bodyPr/>
          <a:lstStyle>
            <a:lvl1pPr marL="0" indent="0">
              <a:buNone/>
              <a:defRPr/>
            </a:lvl1pPr>
          </a:lstStyle>
          <a:p>
            <a:r>
              <a:rPr lang="en-US"/>
              <a:t>Click icon to add media</a:t>
            </a:r>
          </a:p>
        </p:txBody>
      </p:sp>
    </p:spTree>
    <p:extLst>
      <p:ext uri="{BB962C8B-B14F-4D97-AF65-F5344CB8AC3E}">
        <p14:creationId xmlns:p14="http://schemas.microsoft.com/office/powerpoint/2010/main" val="8794817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 2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04801" y="304800"/>
            <a:ext cx="5808616" cy="1905000"/>
          </a:xfrm>
        </p:spPr>
        <p:txBody>
          <a:bodyPr wrap="square" anchor="ctr" anchorCtr="0">
            <a:normAutofit/>
          </a:bodyPr>
          <a:lstStyle>
            <a:lvl1pPr algn="l">
              <a:lnSpc>
                <a:spcPct val="100000"/>
              </a:lnSpc>
              <a:defRPr sz="3200"/>
            </a:lvl1pPr>
          </a:lstStyle>
          <a:p>
            <a:r>
              <a:rPr lang="en-US"/>
              <a:t>Click to edit Master title style</a:t>
            </a:r>
          </a:p>
        </p:txBody>
      </p:sp>
      <p:sp>
        <p:nvSpPr>
          <p:cNvPr id="8" name="Text Placeholder 4">
            <a:extLst>
              <a:ext uri="{FF2B5EF4-FFF2-40B4-BE49-F238E27FC236}">
                <a16:creationId xmlns:a16="http://schemas.microsoft.com/office/drawing/2014/main" id="{232AFBAD-FF02-2280-3334-A40495163655}"/>
              </a:ext>
            </a:extLst>
          </p:cNvPr>
          <p:cNvSpPr>
            <a:spLocks noGrp="1"/>
          </p:cNvSpPr>
          <p:nvPr>
            <p:ph type="body" sz="quarter" idx="14" hasCustomPrompt="1"/>
          </p:nvPr>
        </p:nvSpPr>
        <p:spPr>
          <a:xfrm>
            <a:off x="7014756" y="4465320"/>
            <a:ext cx="4872444" cy="816428"/>
          </a:xfrm>
        </p:spPr>
        <p:txBody>
          <a:bodyPr>
            <a:normAutofit/>
          </a:bodyPr>
          <a:lstStyle>
            <a:lvl1pPr marL="0" indent="0">
              <a:buNone/>
              <a:defRPr sz="2000"/>
            </a:lvl1pPr>
          </a:lstStyle>
          <a:p>
            <a:pPr lvl="0"/>
            <a:r>
              <a:rPr lang="en-US"/>
              <a:t>Caption</a:t>
            </a:r>
          </a:p>
        </p:txBody>
      </p:sp>
      <p:sp>
        <p:nvSpPr>
          <p:cNvPr id="3" name="Media Placeholder 9">
            <a:extLst>
              <a:ext uri="{FF2B5EF4-FFF2-40B4-BE49-F238E27FC236}">
                <a16:creationId xmlns:a16="http://schemas.microsoft.com/office/drawing/2014/main" id="{752428F1-22E9-9533-BB4F-B3362BC4AA98}"/>
              </a:ext>
            </a:extLst>
          </p:cNvPr>
          <p:cNvSpPr>
            <a:spLocks noGrp="1"/>
          </p:cNvSpPr>
          <p:nvPr>
            <p:ph type="media" sz="quarter" idx="16"/>
          </p:nvPr>
        </p:nvSpPr>
        <p:spPr>
          <a:xfrm>
            <a:off x="322218" y="3474720"/>
            <a:ext cx="5791199" cy="2697479"/>
          </a:xfrm>
        </p:spPr>
        <p:txBody>
          <a:bodyPr/>
          <a:lstStyle>
            <a:lvl1pPr marL="0" indent="0">
              <a:buNone/>
              <a:defRPr/>
            </a:lvl1pPr>
          </a:lstStyle>
          <a:p>
            <a:r>
              <a:rPr lang="en-US"/>
              <a:t>Click icon to add media</a:t>
            </a:r>
          </a:p>
        </p:txBody>
      </p:sp>
      <p:sp>
        <p:nvSpPr>
          <p:cNvPr id="5" name="Media Placeholder 9">
            <a:extLst>
              <a:ext uri="{FF2B5EF4-FFF2-40B4-BE49-F238E27FC236}">
                <a16:creationId xmlns:a16="http://schemas.microsoft.com/office/drawing/2014/main" id="{1A91C026-BAA7-121E-6B18-F4245CE8A849}"/>
              </a:ext>
            </a:extLst>
          </p:cNvPr>
          <p:cNvSpPr>
            <a:spLocks noGrp="1"/>
          </p:cNvSpPr>
          <p:nvPr>
            <p:ph type="media" sz="quarter" idx="18"/>
          </p:nvPr>
        </p:nvSpPr>
        <p:spPr>
          <a:xfrm>
            <a:off x="7040880" y="1"/>
            <a:ext cx="5151120" cy="4191000"/>
          </a:xfrm>
        </p:spPr>
        <p:txBody>
          <a:bodyPr/>
          <a:lstStyle>
            <a:lvl1pPr marL="0" indent="0">
              <a:buNone/>
              <a:defRPr/>
            </a:lvl1pPr>
          </a:lstStyle>
          <a:p>
            <a:r>
              <a:rPr lang="en-US"/>
              <a:t>Click icon to add media</a:t>
            </a:r>
          </a:p>
        </p:txBody>
      </p:sp>
      <p:sp>
        <p:nvSpPr>
          <p:cNvPr id="7" name="Text Placeholder 4">
            <a:extLst>
              <a:ext uri="{FF2B5EF4-FFF2-40B4-BE49-F238E27FC236}">
                <a16:creationId xmlns:a16="http://schemas.microsoft.com/office/drawing/2014/main" id="{AA87917D-7DAA-ACEA-246A-D4712E509ED5}"/>
              </a:ext>
            </a:extLst>
          </p:cNvPr>
          <p:cNvSpPr>
            <a:spLocks noGrp="1"/>
          </p:cNvSpPr>
          <p:nvPr>
            <p:ph type="body" sz="quarter" idx="19" hasCustomPrompt="1"/>
          </p:nvPr>
        </p:nvSpPr>
        <p:spPr>
          <a:xfrm>
            <a:off x="304801" y="2209800"/>
            <a:ext cx="5791199" cy="1040674"/>
          </a:xfrm>
        </p:spPr>
        <p:txBody>
          <a:bodyPr>
            <a:normAutofit/>
          </a:bodyPr>
          <a:lstStyle>
            <a:lvl1pPr marL="0" indent="0">
              <a:buNone/>
              <a:defRPr sz="2000"/>
            </a:lvl1pPr>
          </a:lstStyle>
          <a:p>
            <a:pPr lvl="0"/>
            <a:r>
              <a:rPr lang="en-US"/>
              <a:t>Caption</a:t>
            </a:r>
          </a:p>
        </p:txBody>
      </p:sp>
    </p:spTree>
    <p:extLst>
      <p:ext uri="{BB962C8B-B14F-4D97-AF65-F5344CB8AC3E}">
        <p14:creationId xmlns:p14="http://schemas.microsoft.com/office/powerpoint/2010/main" val="23840553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Content + 3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p:nvPr>
        </p:nvSpPr>
        <p:spPr>
          <a:xfrm>
            <a:off x="304800" y="304800"/>
            <a:ext cx="4876800" cy="1905000"/>
          </a:xfrm>
        </p:spPr>
        <p:txBody>
          <a:bodyPr wrap="square" anchor="ctr" anchorCtr="0">
            <a:normAutofit/>
          </a:bodyPr>
          <a:lstStyle>
            <a:lvl1pPr algn="l">
              <a:lnSpc>
                <a:spcPct val="100000"/>
              </a:lnSpc>
              <a:defRPr sz="3200"/>
            </a:lvl1pPr>
          </a:lstStyle>
          <a:p>
            <a:r>
              <a:rPr lang="en-US"/>
              <a:t>Click to edit Master title style</a:t>
            </a:r>
          </a:p>
        </p:txBody>
      </p:sp>
      <p:sp>
        <p:nvSpPr>
          <p:cNvPr id="8" name="Text Placeholder 4">
            <a:extLst>
              <a:ext uri="{FF2B5EF4-FFF2-40B4-BE49-F238E27FC236}">
                <a16:creationId xmlns:a16="http://schemas.microsoft.com/office/drawing/2014/main" id="{232AFBAD-FF02-2280-3334-A40495163655}"/>
              </a:ext>
            </a:extLst>
          </p:cNvPr>
          <p:cNvSpPr>
            <a:spLocks noGrp="1"/>
          </p:cNvSpPr>
          <p:nvPr>
            <p:ph type="body" sz="quarter" idx="14"/>
          </p:nvPr>
        </p:nvSpPr>
        <p:spPr>
          <a:xfrm>
            <a:off x="304800" y="2209800"/>
            <a:ext cx="4876800" cy="36771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Media Placeholder 9">
            <a:extLst>
              <a:ext uri="{FF2B5EF4-FFF2-40B4-BE49-F238E27FC236}">
                <a16:creationId xmlns:a16="http://schemas.microsoft.com/office/drawing/2014/main" id="{752428F1-22E9-9533-BB4F-B3362BC4AA98}"/>
              </a:ext>
            </a:extLst>
          </p:cNvPr>
          <p:cNvSpPr>
            <a:spLocks noGrp="1"/>
          </p:cNvSpPr>
          <p:nvPr>
            <p:ph type="media" sz="quarter" idx="16"/>
          </p:nvPr>
        </p:nvSpPr>
        <p:spPr>
          <a:xfrm>
            <a:off x="8839200" y="2492828"/>
            <a:ext cx="3047999" cy="3374572"/>
          </a:xfrm>
        </p:spPr>
        <p:txBody>
          <a:bodyPr/>
          <a:lstStyle>
            <a:lvl1pPr marL="0" indent="0">
              <a:buNone/>
              <a:defRPr/>
            </a:lvl1pPr>
          </a:lstStyle>
          <a:p>
            <a:r>
              <a:rPr lang="en-US"/>
              <a:t>Click icon to add media</a:t>
            </a:r>
          </a:p>
        </p:txBody>
      </p:sp>
      <p:sp>
        <p:nvSpPr>
          <p:cNvPr id="4" name="Media Placeholder 9">
            <a:extLst>
              <a:ext uri="{FF2B5EF4-FFF2-40B4-BE49-F238E27FC236}">
                <a16:creationId xmlns:a16="http://schemas.microsoft.com/office/drawing/2014/main" id="{416BFCE4-571B-77BE-9D67-E8C47BCC9991}"/>
              </a:ext>
            </a:extLst>
          </p:cNvPr>
          <p:cNvSpPr>
            <a:spLocks noGrp="1"/>
          </p:cNvSpPr>
          <p:nvPr>
            <p:ph type="media" sz="quarter" idx="17"/>
          </p:nvPr>
        </p:nvSpPr>
        <p:spPr>
          <a:xfrm>
            <a:off x="5638800" y="2495005"/>
            <a:ext cx="2971800" cy="3372395"/>
          </a:xfrm>
        </p:spPr>
        <p:txBody>
          <a:bodyPr/>
          <a:lstStyle>
            <a:lvl1pPr marL="0" indent="0">
              <a:buNone/>
              <a:defRPr/>
            </a:lvl1pPr>
          </a:lstStyle>
          <a:p>
            <a:r>
              <a:rPr lang="en-US"/>
              <a:t>Click icon to add media</a:t>
            </a:r>
          </a:p>
        </p:txBody>
      </p:sp>
      <p:sp>
        <p:nvSpPr>
          <p:cNvPr id="5" name="Media Placeholder 9">
            <a:extLst>
              <a:ext uri="{FF2B5EF4-FFF2-40B4-BE49-F238E27FC236}">
                <a16:creationId xmlns:a16="http://schemas.microsoft.com/office/drawing/2014/main" id="{1A91C026-BAA7-121E-6B18-F4245CE8A849}"/>
              </a:ext>
            </a:extLst>
          </p:cNvPr>
          <p:cNvSpPr>
            <a:spLocks noGrp="1"/>
          </p:cNvSpPr>
          <p:nvPr>
            <p:ph type="media" sz="quarter" idx="18"/>
          </p:nvPr>
        </p:nvSpPr>
        <p:spPr>
          <a:xfrm>
            <a:off x="5638800" y="304801"/>
            <a:ext cx="6248400" cy="1905000"/>
          </a:xfrm>
        </p:spPr>
        <p:txBody>
          <a:bodyPr/>
          <a:lstStyle>
            <a:lvl1pPr marL="0" indent="0">
              <a:buNone/>
              <a:defRPr/>
            </a:lvl1pPr>
          </a:lstStyle>
          <a:p>
            <a:r>
              <a:rPr lang="en-US"/>
              <a:t>Click icon to add media</a:t>
            </a:r>
          </a:p>
        </p:txBody>
      </p:sp>
    </p:spTree>
    <p:extLst>
      <p:ext uri="{BB962C8B-B14F-4D97-AF65-F5344CB8AC3E}">
        <p14:creationId xmlns:p14="http://schemas.microsoft.com/office/powerpoint/2010/main" val="2080992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llout + Picture (1)">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0B926-4F17-194E-973C-E2DD31F736B9}"/>
              </a:ext>
            </a:extLst>
          </p:cNvPr>
          <p:cNvSpPr>
            <a:spLocks noGrp="1"/>
          </p:cNvSpPr>
          <p:nvPr>
            <p:ph type="sldNum" sz="quarter" idx="12"/>
          </p:nvPr>
        </p:nvSpPr>
        <p:spPr/>
        <p:txBody>
          <a:bodyPr/>
          <a:lstStyle/>
          <a:p>
            <a:fld id="{5D718226-4CAA-144E-BA6C-D508A99C8098}" type="slidenum">
              <a:rPr lang="en-US" smtClean="0"/>
              <a:t>‹#›</a:t>
            </a:fld>
            <a:endParaRPr lang="en-US"/>
          </a:p>
        </p:txBody>
      </p:sp>
      <p:sp>
        <p:nvSpPr>
          <p:cNvPr id="2" name="Title 1">
            <a:extLst>
              <a:ext uri="{FF2B5EF4-FFF2-40B4-BE49-F238E27FC236}">
                <a16:creationId xmlns:a16="http://schemas.microsoft.com/office/drawing/2014/main" id="{44AA3E3E-5007-DD29-4EC2-18D6EED5CF46}"/>
              </a:ext>
            </a:extLst>
          </p:cNvPr>
          <p:cNvSpPr>
            <a:spLocks noGrp="1"/>
          </p:cNvSpPr>
          <p:nvPr>
            <p:ph type="ctrTitle" hasCustomPrompt="1"/>
          </p:nvPr>
        </p:nvSpPr>
        <p:spPr>
          <a:xfrm>
            <a:off x="3352800" y="1600200"/>
            <a:ext cx="8229600" cy="3657600"/>
          </a:xfrm>
        </p:spPr>
        <p:txBody>
          <a:bodyPr wrap="square" anchor="ctr" anchorCtr="0">
            <a:normAutofit/>
          </a:bodyPr>
          <a:lstStyle>
            <a:lvl1pPr algn="l">
              <a:lnSpc>
                <a:spcPct val="100000"/>
              </a:lnSpc>
              <a:defRPr sz="2400"/>
            </a:lvl1pPr>
          </a:lstStyle>
          <a:p>
            <a:r>
              <a:rPr lang="en-US"/>
              <a:t>Quotes / Callouts Text goes here</a:t>
            </a:r>
          </a:p>
        </p:txBody>
      </p:sp>
      <p:sp>
        <p:nvSpPr>
          <p:cNvPr id="9" name="Online Image Placeholder 8">
            <a:extLst>
              <a:ext uri="{FF2B5EF4-FFF2-40B4-BE49-F238E27FC236}">
                <a16:creationId xmlns:a16="http://schemas.microsoft.com/office/drawing/2014/main" id="{F28AB5C3-3F9C-B3BA-0B13-FD9E454117C9}"/>
              </a:ext>
            </a:extLst>
          </p:cNvPr>
          <p:cNvSpPr>
            <a:spLocks noGrp="1"/>
          </p:cNvSpPr>
          <p:nvPr>
            <p:ph type="clipArt" sz="quarter" idx="13"/>
          </p:nvPr>
        </p:nvSpPr>
        <p:spPr>
          <a:xfrm>
            <a:off x="0" y="0"/>
            <a:ext cx="2438400" cy="6172200"/>
          </a:xfrm>
        </p:spPr>
        <p:txBody>
          <a:bodyPr/>
          <a:lstStyle>
            <a:lvl1pPr marL="0" indent="0">
              <a:buNone/>
              <a:defRPr/>
            </a:lvl1pPr>
          </a:lstStyle>
          <a:p>
            <a:r>
              <a:rPr lang="en-US"/>
              <a:t>Click icon to add online image</a:t>
            </a:r>
          </a:p>
        </p:txBody>
      </p:sp>
    </p:spTree>
    <p:extLst>
      <p:ext uri="{BB962C8B-B14F-4D97-AF65-F5344CB8AC3E}">
        <p14:creationId xmlns:p14="http://schemas.microsoft.com/office/powerpoint/2010/main" val="42838592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885215-8FAB-A4A9-8F8A-3BF7358BF1D0}"/>
              </a:ext>
            </a:extLst>
          </p:cNvPr>
          <p:cNvSpPr>
            <a:spLocks noGrp="1"/>
          </p:cNvSpPr>
          <p:nvPr>
            <p:ph type="sldNum" sz="quarter" idx="12"/>
          </p:nvPr>
        </p:nvSpPr>
        <p:spPr/>
        <p:txBody>
          <a:bodyPr/>
          <a:lstStyle/>
          <a:p>
            <a:fld id="{5D718226-4CAA-144E-BA6C-D508A99C8098}" type="slidenum">
              <a:rPr lang="en-US" smtClean="0"/>
              <a:t>‹#›</a:t>
            </a:fld>
            <a:endParaRPr lang="en-US"/>
          </a:p>
        </p:txBody>
      </p:sp>
    </p:spTree>
    <p:extLst>
      <p:ext uri="{BB962C8B-B14F-4D97-AF65-F5344CB8AC3E}">
        <p14:creationId xmlns:p14="http://schemas.microsoft.com/office/powerpoint/2010/main" val="8367163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9AEF50-433F-2E2F-77E3-86AABF002FD9}"/>
              </a:ext>
            </a:extLst>
          </p:cNvPr>
          <p:cNvSpPr>
            <a:spLocks noGrp="1"/>
          </p:cNvSpPr>
          <p:nvPr>
            <p:ph type="title"/>
          </p:nvPr>
        </p:nvSpPr>
        <p:spPr>
          <a:xfrm>
            <a:off x="304800" y="304801"/>
            <a:ext cx="11582400" cy="13858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ABA163-EA6C-0078-969B-2D6F5D6CD675}"/>
              </a:ext>
            </a:extLst>
          </p:cNvPr>
          <p:cNvSpPr>
            <a:spLocks noGrp="1"/>
          </p:cNvSpPr>
          <p:nvPr>
            <p:ph type="body" idx="1"/>
          </p:nvPr>
        </p:nvSpPr>
        <p:spPr>
          <a:xfrm>
            <a:off x="304800" y="1690689"/>
            <a:ext cx="11582400" cy="4486274"/>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EB83F6F-D334-B141-DEBF-D859AA2F3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D718226-4CAA-144E-BA6C-D508A99C8098}" type="slidenum">
              <a:rPr lang="en-US" smtClean="0"/>
              <a:pPr/>
              <a:t>‹#›</a:t>
            </a:fld>
            <a:endParaRPr lang="en-US"/>
          </a:p>
        </p:txBody>
      </p:sp>
      <p:sp>
        <p:nvSpPr>
          <p:cNvPr id="10" name="Rectangle 9">
            <a:extLst>
              <a:ext uri="{FF2B5EF4-FFF2-40B4-BE49-F238E27FC236}">
                <a16:creationId xmlns:a16="http://schemas.microsoft.com/office/drawing/2014/main" id="{168775D1-64D4-0520-94EC-7703677DF839}"/>
              </a:ext>
            </a:extLst>
          </p:cNvPr>
          <p:cNvSpPr/>
          <p:nvPr userDrawn="1"/>
        </p:nvSpPr>
        <p:spPr>
          <a:xfrm>
            <a:off x="3362960" y="6176963"/>
            <a:ext cx="8829040" cy="681037"/>
          </a:xfrm>
          <a:prstGeom prst="rect">
            <a:avLst/>
          </a:prstGeom>
          <a:solidFill>
            <a:srgbClr val="D0BA7F"/>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0" rtlCol="0" anchor="ctr"/>
          <a:lstStyle/>
          <a:p>
            <a:pPr algn="l"/>
            <a:endParaRPr lang="en-US">
              <a:solidFill>
                <a:schemeClr val="tx1"/>
              </a:solidFill>
            </a:endParaRPr>
          </a:p>
        </p:txBody>
      </p:sp>
      <p:sp>
        <p:nvSpPr>
          <p:cNvPr id="7" name="Rectangle 6">
            <a:extLst>
              <a:ext uri="{FF2B5EF4-FFF2-40B4-BE49-F238E27FC236}">
                <a16:creationId xmlns:a16="http://schemas.microsoft.com/office/drawing/2014/main" id="{CB100726-983E-F6C9-92DE-DF242FE51D96}"/>
              </a:ext>
            </a:extLst>
          </p:cNvPr>
          <p:cNvSpPr/>
          <p:nvPr userDrawn="1"/>
        </p:nvSpPr>
        <p:spPr>
          <a:xfrm>
            <a:off x="0" y="6176963"/>
            <a:ext cx="3362960" cy="68103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descr="A black and white sign with white text&#10;&#10;AI-generated content may be incorrect.">
            <a:extLst>
              <a:ext uri="{FF2B5EF4-FFF2-40B4-BE49-F238E27FC236}">
                <a16:creationId xmlns:a16="http://schemas.microsoft.com/office/drawing/2014/main" id="{A2CB8B7B-44F3-42C9-036F-16CE33AB66F4}"/>
              </a:ext>
            </a:extLst>
          </p:cNvPr>
          <p:cNvPicPr>
            <a:picLocks noChangeAspect="1"/>
          </p:cNvPicPr>
          <p:nvPr userDrawn="1"/>
        </p:nvPicPr>
        <p:blipFill>
          <a:blip r:embed="rId36"/>
          <a:stretch>
            <a:fillRect/>
          </a:stretch>
        </p:blipFill>
        <p:spPr>
          <a:xfrm>
            <a:off x="106680" y="6179970"/>
            <a:ext cx="3149600" cy="685800"/>
          </a:xfrm>
          <a:prstGeom prst="rect">
            <a:avLst/>
          </a:prstGeom>
        </p:spPr>
      </p:pic>
    </p:spTree>
    <p:extLst>
      <p:ext uri="{BB962C8B-B14F-4D97-AF65-F5344CB8AC3E}">
        <p14:creationId xmlns:p14="http://schemas.microsoft.com/office/powerpoint/2010/main" val="2034945088"/>
      </p:ext>
    </p:extLst>
  </p:cSld>
  <p:clrMap bg1="lt1" tx1="dk1" bg2="lt2" tx2="dk2" accent1="accent1" accent2="accent2" accent3="accent3" accent4="accent4" accent5="accent5" accent6="accent6" hlink="hlink" folHlink="folHlink"/>
  <p:sldLayoutIdLst>
    <p:sldLayoutId id="2147483665" r:id="rId1"/>
    <p:sldLayoutId id="2147483651" r:id="rId2"/>
    <p:sldLayoutId id="2147483654" r:id="rId3"/>
    <p:sldLayoutId id="2147483649" r:id="rId4"/>
    <p:sldLayoutId id="2147483660" r:id="rId5"/>
    <p:sldLayoutId id="2147483684" r:id="rId6"/>
    <p:sldLayoutId id="2147483692" r:id="rId7"/>
    <p:sldLayoutId id="2147483687" r:id="rId8"/>
    <p:sldLayoutId id="2147483688" r:id="rId9"/>
    <p:sldLayoutId id="2147483685" r:id="rId10"/>
    <p:sldLayoutId id="2147483691" r:id="rId11"/>
    <p:sldLayoutId id="2147483689" r:id="rId12"/>
    <p:sldLayoutId id="2147483694" r:id="rId13"/>
    <p:sldLayoutId id="2147483667" r:id="rId14"/>
    <p:sldLayoutId id="2147483686" r:id="rId15"/>
    <p:sldLayoutId id="2147483650" r:id="rId16"/>
    <p:sldLayoutId id="2147483690" r:id="rId17"/>
    <p:sldLayoutId id="2147483656" r:id="rId18"/>
    <p:sldLayoutId id="2147483668" r:id="rId19"/>
    <p:sldLayoutId id="2147483679" r:id="rId20"/>
    <p:sldLayoutId id="2147483680" r:id="rId21"/>
    <p:sldLayoutId id="2147483682" r:id="rId22"/>
    <p:sldLayoutId id="2147483670" r:id="rId23"/>
    <p:sldLayoutId id="2147483678" r:id="rId24"/>
    <p:sldLayoutId id="2147483669" r:id="rId25"/>
    <p:sldLayoutId id="2147483693" r:id="rId26"/>
    <p:sldLayoutId id="2147483653" r:id="rId27"/>
    <p:sldLayoutId id="2147483675" r:id="rId28"/>
    <p:sldLayoutId id="2147483672" r:id="rId29"/>
    <p:sldLayoutId id="2147483673" r:id="rId30"/>
    <p:sldLayoutId id="2147483676" r:id="rId31"/>
    <p:sldLayoutId id="2147483674" r:id="rId32"/>
    <p:sldLayoutId id="2147483671" r:id="rId33"/>
    <p:sldLayoutId id="2147483655" r:id="rId34"/>
  </p:sldLayoutIdLst>
  <p:hf hdr="0" ftr="0" dt="0"/>
  <p:txStyles>
    <p:titleStyle>
      <a:lvl1pPr algn="l" defTabSz="914400" rtl="0" eaLnBrk="1" latinLnBrk="0" hangingPunct="1">
        <a:lnSpc>
          <a:spcPct val="90000"/>
        </a:lnSpc>
        <a:spcBef>
          <a:spcPct val="0"/>
        </a:spcBef>
        <a:buNone/>
        <a:defRPr sz="3200" kern="1200" baseline="0">
          <a:solidFill>
            <a:schemeClr val="tx1"/>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chemeClr val="tx1"/>
          </a:solidFill>
          <a:latin typeface="Roboto"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Roboto"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Roboto"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Roboto"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2" userDrawn="1">
          <p15:clr>
            <a:srgbClr val="F26B43"/>
          </p15:clr>
        </p15:guide>
        <p15:guide id="2" pos="192" userDrawn="1">
          <p15:clr>
            <a:srgbClr val="F26B43"/>
          </p15:clr>
        </p15:guide>
        <p15:guide id="3" pos="7488" userDrawn="1">
          <p15:clr>
            <a:srgbClr val="F26B43"/>
          </p15:clr>
        </p15:guide>
        <p15:guide id="4" orient="horz" pos="36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PHb--q6gScg" TargetMode="Externa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www.wevideo.com/interactive/player_v2?type=share&amp;bulb_id=710840"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oit.colorado.edu/services/teaching-learning-applications/classroom-capture"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hyperlink" Target="https://cu-classcapture.colorado.edu/Mediasite/Play/1eda7c8f651a4d19a5325c830d3444161d" TargetMode="External"/><Relationship Id="rId2" Type="http://schemas.openxmlformats.org/officeDocument/2006/relationships/image" Target="../media/image17.sv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4.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mailto:rob.leary@colorado.edu"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hyperlink" Target="https://oit.colorado.edu/wevideo" TargetMode="External"/><Relationship Id="rId5" Type="http://schemas.openxmlformats.org/officeDocument/2006/relationships/hyperlink" Target="https://oit.colorado.edu/services/learning-spaces-technology/cuclickers-iclickers" TargetMode="External"/><Relationship Id="rId4" Type="http://schemas.openxmlformats.org/officeDocument/2006/relationships/hyperlink" Target="mailto:alexandra.jones@colorado.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7E3E21-5784-0803-E671-BE2B3EF14235}"/>
              </a:ext>
            </a:extLst>
          </p:cNvPr>
          <p:cNvSpPr>
            <a:spLocks noGrp="1"/>
          </p:cNvSpPr>
          <p:nvPr>
            <p:ph type="sldNum" sz="quarter" idx="12"/>
          </p:nvPr>
        </p:nvSpPr>
        <p:spPr/>
        <p:txBody>
          <a:bodyPr/>
          <a:lstStyle/>
          <a:p>
            <a:fld id="{5D718226-4CAA-144E-BA6C-D508A99C8098}" type="slidenum">
              <a:rPr lang="en-US" smtClean="0"/>
              <a:t>1</a:t>
            </a:fld>
            <a:endParaRPr lang="en-US"/>
          </a:p>
        </p:txBody>
      </p:sp>
      <p:sp>
        <p:nvSpPr>
          <p:cNvPr id="9" name="Title 8">
            <a:extLst>
              <a:ext uri="{FF2B5EF4-FFF2-40B4-BE49-F238E27FC236}">
                <a16:creationId xmlns:a16="http://schemas.microsoft.com/office/drawing/2014/main" id="{D97310B1-79D1-D17A-CE0D-775A7E76056B}"/>
              </a:ext>
            </a:extLst>
          </p:cNvPr>
          <p:cNvSpPr>
            <a:spLocks noGrp="1"/>
          </p:cNvSpPr>
          <p:nvPr>
            <p:ph type="ctrTitle"/>
          </p:nvPr>
        </p:nvSpPr>
        <p:spPr>
          <a:xfrm>
            <a:off x="609600" y="668693"/>
            <a:ext cx="5029200" cy="1021967"/>
          </a:xfrm>
        </p:spPr>
        <p:txBody>
          <a:bodyPr/>
          <a:lstStyle/>
          <a:p>
            <a:r>
              <a:rPr lang="en-US">
                <a:latin typeface="Roboto"/>
                <a:ea typeface="Roboto"/>
                <a:cs typeface="Roboto"/>
              </a:rPr>
              <a:t>Big Class,</a:t>
            </a:r>
            <a:endParaRPr lang="en-US">
              <a:ea typeface="Roboto" panose="02000000000000000000" pitchFamily="2" charset="0"/>
              <a:cs typeface="Roboto" panose="02000000000000000000" pitchFamily="2" charset="0"/>
            </a:endParaRPr>
          </a:p>
        </p:txBody>
      </p:sp>
      <p:sp>
        <p:nvSpPr>
          <p:cNvPr id="4" name="Title 8">
            <a:extLst>
              <a:ext uri="{FF2B5EF4-FFF2-40B4-BE49-F238E27FC236}">
                <a16:creationId xmlns:a16="http://schemas.microsoft.com/office/drawing/2014/main" id="{2539EB81-598C-28A6-E33C-5F4276605EBD}"/>
              </a:ext>
            </a:extLst>
          </p:cNvPr>
          <p:cNvSpPr txBox="1">
            <a:spLocks/>
          </p:cNvSpPr>
          <p:nvPr/>
        </p:nvSpPr>
        <p:spPr>
          <a:xfrm>
            <a:off x="1473033" y="1540760"/>
            <a:ext cx="4066117" cy="1021967"/>
          </a:xfrm>
          <a:prstGeom prst="rect">
            <a:avLst/>
          </a:prstGeom>
        </p:spPr>
        <p:txBody>
          <a:bodyPr vert="horz" wrap="square" lIns="91440" tIns="45720" rIns="91440" bIns="45720" rtlCol="0" anchor="ctr" anchorCtr="0">
            <a:normAutofit/>
          </a:bodyPr>
          <a:lstStyle>
            <a:lvl1pPr algn="l" defTabSz="914400" rtl="0" eaLnBrk="1" latinLnBrk="0" hangingPunct="1">
              <a:lnSpc>
                <a:spcPct val="100000"/>
              </a:lnSpc>
              <a:spcBef>
                <a:spcPct val="0"/>
              </a:spcBef>
              <a:buNone/>
              <a:defRPr sz="4800" kern="1200" baseline="0">
                <a:solidFill>
                  <a:schemeClr val="tx1"/>
                </a:solidFill>
                <a:latin typeface="Roboto" panose="02000000000000000000" pitchFamily="2" charset="0"/>
                <a:ea typeface="+mj-ea"/>
                <a:cs typeface="+mj-cs"/>
              </a:defRPr>
            </a:lvl1pPr>
          </a:lstStyle>
          <a:p>
            <a:r>
              <a:rPr lang="en-US">
                <a:latin typeface="Roboto"/>
                <a:ea typeface="Roboto"/>
                <a:cs typeface="Roboto"/>
              </a:rPr>
              <a:t>Bigger Impact</a:t>
            </a:r>
            <a:endParaRPr lang="en-US"/>
          </a:p>
        </p:txBody>
      </p:sp>
      <p:pic>
        <p:nvPicPr>
          <p:cNvPr id="5" name="Picture 4" descr="Back To Basics | Campus Controller's Office | University of Colorado Boulder">
            <a:extLst>
              <a:ext uri="{FF2B5EF4-FFF2-40B4-BE49-F238E27FC236}">
                <a16:creationId xmlns:a16="http://schemas.microsoft.com/office/drawing/2014/main" id="{E2E5DF05-F033-1C20-F804-7450DD510218}"/>
              </a:ext>
            </a:extLst>
          </p:cNvPr>
          <p:cNvPicPr>
            <a:picLocks noChangeAspect="1"/>
          </p:cNvPicPr>
          <p:nvPr/>
        </p:nvPicPr>
        <p:blipFill>
          <a:blip r:embed="rId3"/>
          <a:stretch>
            <a:fillRect/>
          </a:stretch>
        </p:blipFill>
        <p:spPr>
          <a:xfrm>
            <a:off x="6510541" y="681974"/>
            <a:ext cx="4896908" cy="4933949"/>
          </a:xfrm>
          <a:prstGeom prst="rect">
            <a:avLst/>
          </a:prstGeom>
        </p:spPr>
      </p:pic>
      <p:sp>
        <p:nvSpPr>
          <p:cNvPr id="6" name="TextBox 5">
            <a:extLst>
              <a:ext uri="{FF2B5EF4-FFF2-40B4-BE49-F238E27FC236}">
                <a16:creationId xmlns:a16="http://schemas.microsoft.com/office/drawing/2014/main" id="{EE1E7C74-5259-4D75-503E-45731B5EB728}"/>
              </a:ext>
            </a:extLst>
          </p:cNvPr>
          <p:cNvSpPr txBox="1"/>
          <p:nvPr/>
        </p:nvSpPr>
        <p:spPr>
          <a:xfrm>
            <a:off x="683846" y="2686538"/>
            <a:ext cx="503115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 trifecta of academic technologies to enhance engagement in large lecture courses</a:t>
            </a:r>
          </a:p>
          <a:p>
            <a:endParaRPr lang="en-US"/>
          </a:p>
          <a:p>
            <a:r>
              <a:rPr lang="en-US"/>
              <a:t>Alexandra Jones</a:t>
            </a:r>
            <a:br>
              <a:rPr lang="en-US"/>
            </a:br>
            <a:r>
              <a:rPr lang="en-US"/>
              <a:t>Rob Leary</a:t>
            </a:r>
          </a:p>
          <a:p>
            <a:r>
              <a:rPr lang="en-US"/>
              <a:t>Nick Steinkamp</a:t>
            </a:r>
          </a:p>
          <a:p>
            <a:endParaRPr lang="en-US"/>
          </a:p>
        </p:txBody>
      </p:sp>
    </p:spTree>
    <p:extLst>
      <p:ext uri="{BB962C8B-B14F-4D97-AF65-F5344CB8AC3E}">
        <p14:creationId xmlns:p14="http://schemas.microsoft.com/office/powerpoint/2010/main" val="161456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C53C42-848F-69B8-793B-42246C79DBF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2</a:t>
            </a:fld>
            <a:endParaRPr lang="en-US"/>
          </a:p>
        </p:txBody>
      </p:sp>
      <p:sp>
        <p:nvSpPr>
          <p:cNvPr id="5" name="Title 4">
            <a:extLst>
              <a:ext uri="{FF2B5EF4-FFF2-40B4-BE49-F238E27FC236}">
                <a16:creationId xmlns:a16="http://schemas.microsoft.com/office/drawing/2014/main" id="{2C978D6C-3F2E-5979-48D8-047003857904}"/>
              </a:ext>
            </a:extLst>
          </p:cNvPr>
          <p:cNvSpPr>
            <a:spLocks noGrp="1"/>
          </p:cNvSpPr>
          <p:nvPr>
            <p:ph type="ctrTitle"/>
          </p:nvPr>
        </p:nvSpPr>
        <p:spPr>
          <a:xfrm>
            <a:off x="667890" y="304800"/>
            <a:ext cx="6338028" cy="1228970"/>
          </a:xfrm>
        </p:spPr>
        <p:txBody>
          <a:bodyPr wrap="square" anchor="ctr">
            <a:normAutofit/>
          </a:bodyPr>
          <a:lstStyle/>
          <a:p>
            <a:r>
              <a:rPr lang="en-US" sz="6000">
                <a:latin typeface="Roboto"/>
                <a:ea typeface="Roboto"/>
                <a:cs typeface="Roboto"/>
              </a:rPr>
              <a:t>Agenda</a:t>
            </a:r>
          </a:p>
        </p:txBody>
      </p:sp>
      <p:sp>
        <p:nvSpPr>
          <p:cNvPr id="4" name="Content Placeholder 3">
            <a:extLst>
              <a:ext uri="{FF2B5EF4-FFF2-40B4-BE49-F238E27FC236}">
                <a16:creationId xmlns:a16="http://schemas.microsoft.com/office/drawing/2014/main" id="{73C6DFD6-90DC-71ED-BB9C-6143C6A8398A}"/>
              </a:ext>
            </a:extLst>
          </p:cNvPr>
          <p:cNvSpPr>
            <a:spLocks noGrp="1"/>
          </p:cNvSpPr>
          <p:nvPr>
            <p:ph type="subTitle" idx="1"/>
          </p:nvPr>
        </p:nvSpPr>
        <p:spPr>
          <a:xfrm>
            <a:off x="671146" y="1687018"/>
            <a:ext cx="4449311" cy="3408613"/>
          </a:xfrm>
        </p:spPr>
        <p:txBody>
          <a:bodyPr wrap="square">
            <a:normAutofit/>
          </a:bodyPr>
          <a:lstStyle/>
          <a:p>
            <a:pPr marL="342900" indent="-342900">
              <a:lnSpc>
                <a:spcPct val="90000"/>
              </a:lnSpc>
              <a:buChar char="•"/>
            </a:pPr>
            <a:r>
              <a:rPr lang="en-US" sz="3200">
                <a:solidFill>
                  <a:srgbClr val="000000"/>
                </a:solidFill>
                <a:latin typeface="Roboto"/>
                <a:ea typeface="Roboto"/>
                <a:cs typeface="Roboto"/>
              </a:rPr>
              <a:t>Introductions</a:t>
            </a:r>
          </a:p>
          <a:p>
            <a:pPr marL="342900" indent="-342900">
              <a:lnSpc>
                <a:spcPct val="90000"/>
              </a:lnSpc>
              <a:buChar char="•"/>
            </a:pPr>
            <a:r>
              <a:rPr lang="en-US" sz="3200" err="1">
                <a:solidFill>
                  <a:srgbClr val="000000"/>
                </a:solidFill>
                <a:latin typeface="Roboto"/>
                <a:ea typeface="Roboto"/>
                <a:cs typeface="Roboto"/>
              </a:rPr>
              <a:t>WeVideo</a:t>
            </a:r>
            <a:r>
              <a:rPr lang="en-US" sz="3200">
                <a:solidFill>
                  <a:srgbClr val="000000"/>
                </a:solidFill>
                <a:latin typeface="Roboto"/>
                <a:ea typeface="Roboto"/>
                <a:cs typeface="Roboto"/>
              </a:rPr>
              <a:t> Interactive</a:t>
            </a:r>
          </a:p>
          <a:p>
            <a:pPr marL="342900" indent="-342900">
              <a:lnSpc>
                <a:spcPct val="90000"/>
              </a:lnSpc>
              <a:buChar char="•"/>
            </a:pPr>
            <a:r>
              <a:rPr lang="en-US" sz="3200" err="1">
                <a:solidFill>
                  <a:srgbClr val="000000"/>
                </a:solidFill>
                <a:latin typeface="Roboto"/>
                <a:ea typeface="Roboto"/>
                <a:cs typeface="Roboto"/>
              </a:rPr>
              <a:t>iClicker</a:t>
            </a:r>
            <a:endParaRPr lang="en-US" sz="3200">
              <a:solidFill>
                <a:srgbClr val="000000"/>
              </a:solidFill>
              <a:ea typeface="Roboto" panose="02000000000000000000" pitchFamily="2" charset="0"/>
              <a:cs typeface="Roboto" panose="02000000000000000000" pitchFamily="2" charset="0"/>
            </a:endParaRPr>
          </a:p>
          <a:p>
            <a:pPr marL="342900" indent="-342900">
              <a:lnSpc>
                <a:spcPct val="90000"/>
              </a:lnSpc>
              <a:buFont typeface="Arial" panose="020B0604020202020204" pitchFamily="34" charset="0"/>
              <a:buChar char="•"/>
            </a:pPr>
            <a:r>
              <a:rPr lang="en-US" sz="3200">
                <a:solidFill>
                  <a:srgbClr val="000000"/>
                </a:solidFill>
                <a:latin typeface="Roboto"/>
                <a:ea typeface="Roboto"/>
                <a:cs typeface="Roboto"/>
              </a:rPr>
              <a:t>Classroom Capture</a:t>
            </a:r>
          </a:p>
          <a:p>
            <a:pPr marL="342900" indent="-342900">
              <a:lnSpc>
                <a:spcPct val="90000"/>
              </a:lnSpc>
              <a:buChar char="•"/>
            </a:pPr>
            <a:r>
              <a:rPr lang="en-US" sz="3200">
                <a:solidFill>
                  <a:srgbClr val="000000"/>
                </a:solidFill>
                <a:latin typeface="Roboto"/>
                <a:ea typeface="Roboto"/>
                <a:cs typeface="Roboto"/>
              </a:rPr>
              <a:t>Questions</a:t>
            </a:r>
          </a:p>
        </p:txBody>
      </p:sp>
      <p:pic>
        <p:nvPicPr>
          <p:cNvPr id="6" name="Content Placeholder 5">
            <a:extLst>
              <a:ext uri="{FF2B5EF4-FFF2-40B4-BE49-F238E27FC236}">
                <a16:creationId xmlns:a16="http://schemas.microsoft.com/office/drawing/2014/main" id="{5559B4B6-6BEF-A670-4676-95F043E9940E}"/>
              </a:ext>
            </a:extLst>
          </p:cNvPr>
          <p:cNvPicPr>
            <a:picLocks noGrp="1" noChangeAspect="1"/>
          </p:cNvPicPr>
          <p:nvPr>
            <p:ph type="pic" sz="quarter" idx="13"/>
          </p:nvPr>
        </p:nvPicPr>
        <p:blipFill>
          <a:blip r:embed="rId3"/>
          <a:srcRect l="21264" r="22651" b="1"/>
          <a:stretch>
            <a:fillRect/>
          </a:stretch>
        </p:blipFill>
        <p:spPr>
          <a:xfrm>
            <a:off x="6429126" y="306927"/>
            <a:ext cx="5186082" cy="6172190"/>
          </a:xfrm>
          <a:prstGeom prst="rect">
            <a:avLst/>
          </a:prstGeom>
          <a:noFill/>
        </p:spPr>
      </p:pic>
    </p:spTree>
    <p:extLst>
      <p:ext uri="{BB962C8B-B14F-4D97-AF65-F5344CB8AC3E}">
        <p14:creationId xmlns:p14="http://schemas.microsoft.com/office/powerpoint/2010/main" val="2674714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Beveled 21">
            <a:extLst>
              <a:ext uri="{FF2B5EF4-FFF2-40B4-BE49-F238E27FC236}">
                <a16:creationId xmlns:a16="http://schemas.microsoft.com/office/drawing/2014/main" id="{1C366DD6-0856-73E5-3B36-58FC0CA2AFAC}"/>
              </a:ext>
            </a:extLst>
          </p:cNvPr>
          <p:cNvSpPr/>
          <p:nvPr/>
        </p:nvSpPr>
        <p:spPr>
          <a:xfrm>
            <a:off x="4198896" y="2208546"/>
            <a:ext cx="2192784" cy="2188345"/>
          </a:xfrm>
          <a:prstGeom prst="bevel">
            <a:avLst>
              <a:gd name="adj" fmla="val 3384"/>
            </a:avLst>
          </a:prstGeom>
          <a:solidFill>
            <a:srgbClr val="D0BA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20" name="Rectangle: Beveled 19">
            <a:extLst>
              <a:ext uri="{FF2B5EF4-FFF2-40B4-BE49-F238E27FC236}">
                <a16:creationId xmlns:a16="http://schemas.microsoft.com/office/drawing/2014/main" id="{37E7BEAC-865D-FC1D-B4C0-92265E274DF1}"/>
              </a:ext>
            </a:extLst>
          </p:cNvPr>
          <p:cNvSpPr/>
          <p:nvPr/>
        </p:nvSpPr>
        <p:spPr>
          <a:xfrm>
            <a:off x="4198896" y="8898"/>
            <a:ext cx="2192784" cy="2188345"/>
          </a:xfrm>
          <a:prstGeom prst="bevel">
            <a:avLst>
              <a:gd name="adj" fmla="val 3384"/>
            </a:avLst>
          </a:prstGeom>
          <a:solidFill>
            <a:srgbClr val="D0BA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9" name="Title 1">
            <a:extLst>
              <a:ext uri="{FF2B5EF4-FFF2-40B4-BE49-F238E27FC236}">
                <a16:creationId xmlns:a16="http://schemas.microsoft.com/office/drawing/2014/main" id="{7EAAB4B3-99DD-CBB1-A15A-13EC844BF812}"/>
              </a:ext>
            </a:extLst>
          </p:cNvPr>
          <p:cNvSpPr>
            <a:spLocks noGrp="1"/>
          </p:cNvSpPr>
          <p:nvPr>
            <p:ph type="title"/>
          </p:nvPr>
        </p:nvSpPr>
        <p:spPr>
          <a:xfrm>
            <a:off x="304800" y="304800"/>
            <a:ext cx="4467225" cy="1752600"/>
          </a:xfrm>
        </p:spPr>
        <p:txBody>
          <a:bodyPr/>
          <a:lstStyle/>
          <a:p>
            <a:r>
              <a:rPr lang="en-US">
                <a:latin typeface="Roboto"/>
                <a:ea typeface="Roboto"/>
                <a:cs typeface="Roboto"/>
              </a:rPr>
              <a:t>Biographies</a:t>
            </a:r>
            <a:br>
              <a:rPr lang="en-US">
                <a:latin typeface="Roboto"/>
                <a:ea typeface="Roboto"/>
                <a:cs typeface="Roboto"/>
              </a:rPr>
            </a:br>
            <a:endParaRPr lang="en-US"/>
          </a:p>
        </p:txBody>
      </p:sp>
      <p:sp>
        <p:nvSpPr>
          <p:cNvPr id="4" name="Slide Number Placeholder 3">
            <a:extLst>
              <a:ext uri="{FF2B5EF4-FFF2-40B4-BE49-F238E27FC236}">
                <a16:creationId xmlns:a16="http://schemas.microsoft.com/office/drawing/2014/main" id="{F16D8CC8-A76A-A349-E8CE-51D3B51C5AE3}"/>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3</a:t>
            </a:fld>
            <a:endParaRPr lang="en-US"/>
          </a:p>
        </p:txBody>
      </p:sp>
      <p:sp>
        <p:nvSpPr>
          <p:cNvPr id="13" name="Subtitle 4">
            <a:extLst>
              <a:ext uri="{FF2B5EF4-FFF2-40B4-BE49-F238E27FC236}">
                <a16:creationId xmlns:a16="http://schemas.microsoft.com/office/drawing/2014/main" id="{76A000D3-DBB7-0EA6-FE53-2FE910526C02}"/>
              </a:ext>
            </a:extLst>
          </p:cNvPr>
          <p:cNvSpPr>
            <a:spLocks noGrp="1"/>
          </p:cNvSpPr>
          <p:nvPr>
            <p:ph type="subTitle" idx="13"/>
          </p:nvPr>
        </p:nvSpPr>
        <p:spPr>
          <a:xfrm>
            <a:off x="6733628" y="2397138"/>
            <a:ext cx="5128073" cy="1905808"/>
          </a:xfrm>
        </p:spPr>
        <p:txBody>
          <a:bodyPr>
            <a:normAutofit lnSpcReduction="10000"/>
          </a:bodyPr>
          <a:lstStyle/>
          <a:p>
            <a:pPr>
              <a:spcBef>
                <a:spcPts val="0"/>
              </a:spcBef>
            </a:pPr>
            <a:r>
              <a:rPr lang="en-US" sz="2000">
                <a:latin typeface="Roboto"/>
                <a:ea typeface="Roboto"/>
                <a:cs typeface="Roboto"/>
              </a:rPr>
              <a:t>Rob Leary </a:t>
            </a:r>
            <a:br>
              <a:rPr lang="en-US" sz="2000">
                <a:latin typeface="Roboto"/>
                <a:ea typeface="Roboto"/>
                <a:cs typeface="Roboto"/>
              </a:rPr>
            </a:br>
            <a:endParaRPr lang="en-US" sz="1000">
              <a:latin typeface="Roboto"/>
              <a:ea typeface="Roboto"/>
              <a:cs typeface="Roboto"/>
            </a:endParaRPr>
          </a:p>
          <a:p>
            <a:pPr>
              <a:spcBef>
                <a:spcPts val="0"/>
              </a:spcBef>
            </a:pPr>
            <a:r>
              <a:rPr lang="en-US" sz="2000">
                <a:latin typeface="Roboto"/>
                <a:ea typeface="Roboto"/>
                <a:cs typeface="Roboto"/>
              </a:rPr>
              <a:t>Academic Technology Consultant </a:t>
            </a:r>
            <a:endParaRPr lang="en-US">
              <a:ea typeface="Roboto" panose="02000000000000000000" pitchFamily="2" charset="0"/>
              <a:cs typeface="Roboto" panose="02000000000000000000" pitchFamily="2" charset="0"/>
            </a:endParaRPr>
          </a:p>
          <a:p>
            <a:pPr>
              <a:spcBef>
                <a:spcPts val="0"/>
              </a:spcBef>
            </a:pPr>
            <a:endParaRPr lang="en-US" sz="2000">
              <a:latin typeface="Roboto"/>
              <a:ea typeface="Roboto"/>
              <a:cs typeface="Roboto"/>
            </a:endParaRPr>
          </a:p>
          <a:p>
            <a:pPr>
              <a:spcBef>
                <a:spcPts val="0"/>
              </a:spcBef>
            </a:pPr>
            <a:r>
              <a:rPr lang="en-US" sz="2000">
                <a:latin typeface="Roboto"/>
                <a:ea typeface="Roboto"/>
                <a:cs typeface="Roboto"/>
              </a:rPr>
              <a:t>OIT, UCB</a:t>
            </a:r>
            <a:endParaRPr lang="en-US"/>
          </a:p>
          <a:p>
            <a:pPr>
              <a:spcBef>
                <a:spcPts val="0"/>
              </a:spcBef>
            </a:pPr>
            <a:endParaRPr lang="en-US" sz="1000">
              <a:latin typeface="Roboto"/>
              <a:ea typeface="Roboto"/>
              <a:cs typeface="Roboto"/>
            </a:endParaRPr>
          </a:p>
          <a:p>
            <a:pPr>
              <a:spcBef>
                <a:spcPts val="0"/>
              </a:spcBef>
            </a:pPr>
            <a:r>
              <a:rPr lang="en-US" sz="2000" err="1">
                <a:latin typeface="Roboto"/>
                <a:ea typeface="Roboto"/>
                <a:cs typeface="Roboto"/>
              </a:rPr>
              <a:t>EdM</a:t>
            </a:r>
            <a:r>
              <a:rPr lang="en-US" sz="2000">
                <a:latin typeface="Roboto"/>
                <a:ea typeface="Roboto"/>
                <a:cs typeface="Roboto"/>
              </a:rPr>
              <a:t> Risk &amp; Prevention</a:t>
            </a:r>
            <a:endParaRPr lang="en-US">
              <a:ea typeface="Roboto"/>
              <a:cs typeface="Roboto"/>
            </a:endParaRPr>
          </a:p>
          <a:p>
            <a:endParaRPr lang="en-US">
              <a:ea typeface="Roboto"/>
              <a:cs typeface="Roboto"/>
            </a:endParaRPr>
          </a:p>
        </p:txBody>
      </p:sp>
      <p:pic>
        <p:nvPicPr>
          <p:cNvPr id="6" name="Content Placeholder 5">
            <a:extLst>
              <a:ext uri="{FF2B5EF4-FFF2-40B4-BE49-F238E27FC236}">
                <a16:creationId xmlns:a16="http://schemas.microsoft.com/office/drawing/2014/main" id="{F492036B-3BB7-21DB-D01E-9896B3ACBF83}"/>
              </a:ext>
            </a:extLst>
          </p:cNvPr>
          <p:cNvPicPr>
            <a:picLocks noGrp="1" noChangeAspect="1"/>
          </p:cNvPicPr>
          <p:nvPr>
            <p:ph idx="1"/>
          </p:nvPr>
        </p:nvPicPr>
        <p:blipFill>
          <a:blip r:embed="rId2"/>
          <a:srcRect t="2894" b="2239"/>
          <a:stretch>
            <a:fillRect/>
          </a:stretch>
        </p:blipFill>
        <p:spPr>
          <a:xfrm>
            <a:off x="4287252" y="2298482"/>
            <a:ext cx="2013662" cy="2012184"/>
          </a:xfrm>
          <a:prstGeom prst="rect">
            <a:avLst/>
          </a:prstGeom>
        </p:spPr>
      </p:pic>
      <p:pic>
        <p:nvPicPr>
          <p:cNvPr id="8" name="Picture 7">
            <a:extLst>
              <a:ext uri="{FF2B5EF4-FFF2-40B4-BE49-F238E27FC236}">
                <a16:creationId xmlns:a16="http://schemas.microsoft.com/office/drawing/2014/main" id="{EE35D365-94CC-67CA-8712-42822B59D560}"/>
              </a:ext>
            </a:extLst>
          </p:cNvPr>
          <p:cNvPicPr>
            <a:picLocks noChangeAspect="1"/>
          </p:cNvPicPr>
          <p:nvPr/>
        </p:nvPicPr>
        <p:blipFill>
          <a:blip r:embed="rId3"/>
          <a:stretch>
            <a:fillRect/>
          </a:stretch>
        </p:blipFill>
        <p:spPr>
          <a:xfrm>
            <a:off x="4287252" y="94805"/>
            <a:ext cx="2013661" cy="2013661"/>
          </a:xfrm>
          <a:prstGeom prst="rect">
            <a:avLst/>
          </a:prstGeom>
        </p:spPr>
      </p:pic>
      <p:sp>
        <p:nvSpPr>
          <p:cNvPr id="12" name="TextBox 11">
            <a:extLst>
              <a:ext uri="{FF2B5EF4-FFF2-40B4-BE49-F238E27FC236}">
                <a16:creationId xmlns:a16="http://schemas.microsoft.com/office/drawing/2014/main" id="{F0CDFBA0-8F3F-ED3D-3E7B-FAD5DCDA05A6}"/>
              </a:ext>
            </a:extLst>
          </p:cNvPr>
          <p:cNvSpPr txBox="1"/>
          <p:nvPr/>
        </p:nvSpPr>
        <p:spPr>
          <a:xfrm>
            <a:off x="6733628" y="88800"/>
            <a:ext cx="4469168" cy="2015936"/>
          </a:xfrm>
          <a:prstGeom prst="rect">
            <a:avLst/>
          </a:prstGeom>
          <a:noFill/>
        </p:spPr>
        <p:txBody>
          <a:bodyPr wrap="square" rtlCol="0">
            <a:spAutoFit/>
          </a:bodyPr>
          <a:lstStyle/>
          <a:p>
            <a:pPr>
              <a:spcBef>
                <a:spcPts val="1000"/>
              </a:spcBef>
            </a:pPr>
            <a:r>
              <a:rPr lang="en-US" sz="2000">
                <a:latin typeface="Roboto" panose="02000000000000000000" pitchFamily="2" charset="0"/>
                <a:ea typeface="Roboto" panose="02000000000000000000" pitchFamily="2" charset="0"/>
              </a:rPr>
              <a:t>Alexandra Jones</a:t>
            </a:r>
          </a:p>
          <a:p>
            <a:pPr>
              <a:spcBef>
                <a:spcPts val="1000"/>
              </a:spcBef>
            </a:pPr>
            <a:r>
              <a:rPr lang="en-US" sz="2000">
                <a:latin typeface="Roboto" panose="02000000000000000000" pitchFamily="2" charset="0"/>
                <a:ea typeface="Roboto" panose="02000000000000000000" pitchFamily="2" charset="0"/>
              </a:rPr>
              <a:t>Academic Technology Documentation &amp; Training</a:t>
            </a:r>
          </a:p>
          <a:p>
            <a:pPr>
              <a:spcBef>
                <a:spcPts val="1000"/>
              </a:spcBef>
            </a:pPr>
            <a:r>
              <a:rPr lang="en-US" sz="2000">
                <a:latin typeface="Roboto" panose="02000000000000000000" pitchFamily="2" charset="0"/>
                <a:ea typeface="Roboto" panose="02000000000000000000" pitchFamily="2" charset="0"/>
              </a:rPr>
              <a:t>OIT, UCB</a:t>
            </a:r>
          </a:p>
          <a:p>
            <a:pPr>
              <a:spcBef>
                <a:spcPts val="1000"/>
              </a:spcBef>
            </a:pPr>
            <a:r>
              <a:rPr lang="en-US" sz="2000">
                <a:latin typeface="Roboto" panose="02000000000000000000" pitchFamily="2" charset="0"/>
                <a:ea typeface="Roboto" panose="02000000000000000000" pitchFamily="2" charset="0"/>
              </a:rPr>
              <a:t>Certified Technology Specialist (CTS)</a:t>
            </a:r>
          </a:p>
        </p:txBody>
      </p:sp>
      <p:cxnSp>
        <p:nvCxnSpPr>
          <p:cNvPr id="14" name="Google Shape;340;p40">
            <a:extLst>
              <a:ext uri="{FF2B5EF4-FFF2-40B4-BE49-F238E27FC236}">
                <a16:creationId xmlns:a16="http://schemas.microsoft.com/office/drawing/2014/main" id="{8948C25F-7C23-8924-0215-3BA32D396512}"/>
              </a:ext>
            </a:extLst>
          </p:cNvPr>
          <p:cNvCxnSpPr>
            <a:cxnSpLocks/>
          </p:cNvCxnSpPr>
          <p:nvPr/>
        </p:nvCxnSpPr>
        <p:spPr>
          <a:xfrm>
            <a:off x="3832744" y="1007931"/>
            <a:ext cx="0" cy="4829453"/>
          </a:xfrm>
          <a:prstGeom prst="straightConnector1">
            <a:avLst/>
          </a:prstGeom>
          <a:noFill/>
          <a:ln w="19050" cap="flat" cmpd="sng">
            <a:solidFill>
              <a:srgbClr val="D0BA7F"/>
            </a:solidFill>
            <a:prstDash val="solid"/>
            <a:round/>
            <a:headEnd type="none" w="med" len="med"/>
            <a:tailEnd type="none" w="med" len="med"/>
          </a:ln>
        </p:spPr>
      </p:cxnSp>
      <p:sp>
        <p:nvSpPr>
          <p:cNvPr id="2" name="Rectangle: Beveled 1">
            <a:extLst>
              <a:ext uri="{FF2B5EF4-FFF2-40B4-BE49-F238E27FC236}">
                <a16:creationId xmlns:a16="http://schemas.microsoft.com/office/drawing/2014/main" id="{F82FA8AE-E8C4-EA4F-0FF1-3EDC20C0FAD8}"/>
              </a:ext>
            </a:extLst>
          </p:cNvPr>
          <p:cNvSpPr/>
          <p:nvPr/>
        </p:nvSpPr>
        <p:spPr>
          <a:xfrm>
            <a:off x="4198895" y="4421477"/>
            <a:ext cx="2192784" cy="2188345"/>
          </a:xfrm>
          <a:prstGeom prst="bevel">
            <a:avLst>
              <a:gd name="adj" fmla="val 3384"/>
            </a:avLst>
          </a:prstGeom>
          <a:solidFill>
            <a:srgbClr val="D0BA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a:p>
        </p:txBody>
      </p:sp>
      <p:pic>
        <p:nvPicPr>
          <p:cNvPr id="7" name="Picture 6" descr="A person in a blue shirt&#10;&#10;AI-generated content may be incorrect.">
            <a:extLst>
              <a:ext uri="{FF2B5EF4-FFF2-40B4-BE49-F238E27FC236}">
                <a16:creationId xmlns:a16="http://schemas.microsoft.com/office/drawing/2014/main" id="{05FA8F4B-41BB-39D0-F443-079900AAE8C6}"/>
              </a:ext>
            </a:extLst>
          </p:cNvPr>
          <p:cNvPicPr>
            <a:picLocks noChangeAspect="1"/>
          </p:cNvPicPr>
          <p:nvPr/>
        </p:nvPicPr>
        <p:blipFill>
          <a:blip r:embed="rId4"/>
          <a:stretch>
            <a:fillRect/>
          </a:stretch>
        </p:blipFill>
        <p:spPr>
          <a:xfrm>
            <a:off x="4295384" y="4530247"/>
            <a:ext cx="2025041" cy="1972849"/>
          </a:xfrm>
          <a:prstGeom prst="rect">
            <a:avLst/>
          </a:prstGeom>
        </p:spPr>
      </p:pic>
      <p:sp>
        <p:nvSpPr>
          <p:cNvPr id="11" name="Subtitle 4">
            <a:extLst>
              <a:ext uri="{FF2B5EF4-FFF2-40B4-BE49-F238E27FC236}">
                <a16:creationId xmlns:a16="http://schemas.microsoft.com/office/drawing/2014/main" id="{5A261E9A-82DB-0757-F321-206DD40283BB}"/>
              </a:ext>
            </a:extLst>
          </p:cNvPr>
          <p:cNvSpPr txBox="1">
            <a:spLocks/>
          </p:cNvSpPr>
          <p:nvPr/>
        </p:nvSpPr>
        <p:spPr>
          <a:xfrm>
            <a:off x="6739891" y="4532826"/>
            <a:ext cx="5128073" cy="1676164"/>
          </a:xfrm>
          <a:prstGeom prst="rect">
            <a:avLst/>
          </a:prstGeom>
        </p:spPr>
        <p:txBody>
          <a:bodyPr vert="horz" wrap="square" lIns="91440" tIns="45720" rIns="91440" bIns="45720" rtlCol="0" anchor="t" anchorCtr="0">
            <a:normAutofit fontScale="92500" lnSpcReduction="10000"/>
          </a:bodyPr>
          <a:lstStyle>
            <a:lvl1pPr marL="0" indent="0" algn="l" defTabSz="914400" rtl="0" eaLnBrk="1" latinLnBrk="0" hangingPunct="1">
              <a:lnSpc>
                <a:spcPct val="100000"/>
              </a:lnSpc>
              <a:spcBef>
                <a:spcPts val="1000"/>
              </a:spcBef>
              <a:buFont typeface="Arial" panose="020B0604020202020204" pitchFamily="34" charset="0"/>
              <a:buNone/>
              <a:defRPr sz="2400" kern="1200" baseline="0">
                <a:solidFill>
                  <a:schemeClr val="tx1"/>
                </a:solidFill>
                <a:latin typeface="Roboto" panose="02000000000000000000"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panose="02000000000000000000"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Roboto" panose="02000000000000000000"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Roboto" panose="02000000000000000000"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baseline="0">
                <a:solidFill>
                  <a:schemeClr val="tx1"/>
                </a:solidFill>
                <a:latin typeface="Roboto" panose="02000000000000000000"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US" sz="2000">
                <a:latin typeface="Roboto"/>
                <a:ea typeface="Roboto"/>
                <a:cs typeface="Roboto"/>
              </a:rPr>
              <a:t>Nick Steinkamp</a:t>
            </a:r>
            <a:endParaRPr lang="en-US"/>
          </a:p>
          <a:p>
            <a:pPr>
              <a:spcBef>
                <a:spcPts val="0"/>
              </a:spcBef>
            </a:pPr>
            <a:endParaRPr lang="en-US" sz="2000">
              <a:latin typeface="Roboto"/>
              <a:ea typeface="Roboto"/>
              <a:cs typeface="Roboto"/>
            </a:endParaRPr>
          </a:p>
          <a:p>
            <a:pPr>
              <a:spcBef>
                <a:spcPts val="0"/>
              </a:spcBef>
            </a:pPr>
            <a:r>
              <a:rPr lang="en-US" sz="2000">
                <a:latin typeface="Roboto"/>
                <a:ea typeface="Roboto"/>
                <a:cs typeface="Roboto"/>
              </a:rPr>
              <a:t>Academic Technology Applications Program Manager</a:t>
            </a:r>
            <a:endParaRPr lang="en-US">
              <a:ea typeface="Roboto" panose="02000000000000000000" pitchFamily="2" charset="0"/>
              <a:cs typeface="Roboto" panose="02000000000000000000" pitchFamily="2" charset="0"/>
            </a:endParaRPr>
          </a:p>
          <a:p>
            <a:pPr>
              <a:spcBef>
                <a:spcPts val="0"/>
              </a:spcBef>
            </a:pPr>
            <a:endParaRPr lang="en-US" sz="2000">
              <a:latin typeface="Roboto"/>
              <a:ea typeface="Roboto"/>
              <a:cs typeface="Roboto"/>
            </a:endParaRPr>
          </a:p>
          <a:p>
            <a:pPr>
              <a:spcBef>
                <a:spcPts val="0"/>
              </a:spcBef>
            </a:pPr>
            <a:r>
              <a:rPr lang="en-US" sz="2000">
                <a:latin typeface="Roboto"/>
                <a:ea typeface="Roboto"/>
                <a:cs typeface="Roboto"/>
              </a:rPr>
              <a:t>OIT, UCB</a:t>
            </a:r>
            <a:endParaRPr lang="en-US"/>
          </a:p>
          <a:p>
            <a:pPr>
              <a:spcBef>
                <a:spcPts val="0"/>
              </a:spcBef>
            </a:pPr>
            <a:endParaRPr lang="en-US" sz="1000">
              <a:latin typeface="Roboto"/>
              <a:ea typeface="Roboto"/>
              <a:cs typeface="Roboto"/>
            </a:endParaRPr>
          </a:p>
          <a:p>
            <a:endParaRPr lang="en-US">
              <a:ea typeface="Roboto"/>
              <a:cs typeface="Roboto"/>
            </a:endParaRPr>
          </a:p>
        </p:txBody>
      </p:sp>
    </p:spTree>
    <p:extLst>
      <p:ext uri="{BB962C8B-B14F-4D97-AF65-F5344CB8AC3E}">
        <p14:creationId xmlns:p14="http://schemas.microsoft.com/office/powerpoint/2010/main" val="2211975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458252-7FDD-8C0B-7E2F-6BD909CEA37E}"/>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4</a:t>
            </a:fld>
            <a:endParaRPr lang="en-US"/>
          </a:p>
        </p:txBody>
      </p:sp>
      <p:sp>
        <p:nvSpPr>
          <p:cNvPr id="9" name="Content Placeholder 3">
            <a:extLst>
              <a:ext uri="{FF2B5EF4-FFF2-40B4-BE49-F238E27FC236}">
                <a16:creationId xmlns:a16="http://schemas.microsoft.com/office/drawing/2014/main" id="{7E847288-4083-AC4B-51E8-03E9D247B420}"/>
              </a:ext>
            </a:extLst>
          </p:cNvPr>
          <p:cNvSpPr>
            <a:spLocks noGrp="1"/>
          </p:cNvSpPr>
          <p:nvPr>
            <p:ph sz="quarter" idx="13"/>
          </p:nvPr>
        </p:nvSpPr>
        <p:spPr>
          <a:xfrm>
            <a:off x="5562600" y="304800"/>
            <a:ext cx="6324600" cy="5562600"/>
          </a:xfrm>
        </p:spPr>
        <p:txBody>
          <a:bodyPr anchor="ctr">
            <a:normAutofit/>
          </a:bodyPr>
          <a:lstStyle/>
          <a:p>
            <a:pPr>
              <a:buFont typeface="Arial,Sans-Serif" panose="020B0604020202020204" pitchFamily="34" charset="0"/>
            </a:pPr>
            <a:r>
              <a:rPr lang="en-US">
                <a:latin typeface="Roboto"/>
                <a:ea typeface="Roboto"/>
                <a:cs typeface="Roboto"/>
                <a:hlinkClick r:id="rId2"/>
              </a:rPr>
              <a:t>WeVideo Interactive</a:t>
            </a:r>
            <a:r>
              <a:rPr lang="en-US">
                <a:latin typeface="Roboto"/>
                <a:ea typeface="Roboto"/>
                <a:cs typeface="Roboto"/>
              </a:rPr>
              <a:t> (FKA </a:t>
            </a:r>
            <a:r>
              <a:rPr lang="en-US" err="1">
                <a:latin typeface="Roboto"/>
                <a:ea typeface="Roboto"/>
                <a:cs typeface="Roboto"/>
              </a:rPr>
              <a:t>PlayPosit</a:t>
            </a:r>
            <a:r>
              <a:rPr lang="en-US">
                <a:latin typeface="Roboto"/>
                <a:ea typeface="Roboto"/>
                <a:cs typeface="Roboto"/>
              </a:rPr>
              <a:t>)</a:t>
            </a:r>
            <a:endParaRPr lang="en-US">
              <a:ea typeface="Roboto"/>
              <a:cs typeface="Roboto"/>
              <a:hlinkClick r:id="rId2"/>
            </a:endParaRPr>
          </a:p>
        </p:txBody>
      </p:sp>
      <p:sp>
        <p:nvSpPr>
          <p:cNvPr id="3" name="Title 2">
            <a:extLst>
              <a:ext uri="{FF2B5EF4-FFF2-40B4-BE49-F238E27FC236}">
                <a16:creationId xmlns:a16="http://schemas.microsoft.com/office/drawing/2014/main" id="{8D604641-87A0-9FCC-6FC7-892A531B9319}"/>
              </a:ext>
            </a:extLst>
          </p:cNvPr>
          <p:cNvSpPr>
            <a:spLocks noGrp="1"/>
          </p:cNvSpPr>
          <p:nvPr>
            <p:ph type="ctrTitle"/>
          </p:nvPr>
        </p:nvSpPr>
        <p:spPr>
          <a:xfrm>
            <a:off x="304800" y="2438400"/>
            <a:ext cx="4614041" cy="1295400"/>
          </a:xfrm>
        </p:spPr>
        <p:txBody>
          <a:bodyPr wrap="square" anchor="ctr">
            <a:normAutofit/>
          </a:bodyPr>
          <a:lstStyle/>
          <a:p>
            <a:pPr>
              <a:lnSpc>
                <a:spcPct val="90000"/>
              </a:lnSpc>
            </a:pPr>
            <a:r>
              <a:rPr lang="en-US" sz="4100"/>
              <a:t>What is </a:t>
            </a:r>
            <a:r>
              <a:rPr lang="en-US" sz="4100" err="1"/>
              <a:t>WeVideo</a:t>
            </a:r>
            <a:r>
              <a:rPr lang="en-US" sz="4100"/>
              <a:t>?</a:t>
            </a:r>
          </a:p>
        </p:txBody>
      </p:sp>
    </p:spTree>
    <p:extLst>
      <p:ext uri="{BB962C8B-B14F-4D97-AF65-F5344CB8AC3E}">
        <p14:creationId xmlns:p14="http://schemas.microsoft.com/office/powerpoint/2010/main" val="1805744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EF3D4-9A3D-A75F-C7C4-06D018AC68E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E62951-2D15-56E7-2609-73D5A4421A6A}"/>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5</a:t>
            </a:fld>
            <a:endParaRPr lang="en-US"/>
          </a:p>
        </p:txBody>
      </p:sp>
      <p:sp>
        <p:nvSpPr>
          <p:cNvPr id="9" name="Content Placeholder 3">
            <a:extLst>
              <a:ext uri="{FF2B5EF4-FFF2-40B4-BE49-F238E27FC236}">
                <a16:creationId xmlns:a16="http://schemas.microsoft.com/office/drawing/2014/main" id="{A5B538C5-2FA6-11F2-3F6D-69954A92F933}"/>
              </a:ext>
            </a:extLst>
          </p:cNvPr>
          <p:cNvSpPr>
            <a:spLocks noGrp="1"/>
          </p:cNvSpPr>
          <p:nvPr>
            <p:ph sz="quarter" idx="13"/>
          </p:nvPr>
        </p:nvSpPr>
        <p:spPr>
          <a:xfrm>
            <a:off x="5562600" y="304800"/>
            <a:ext cx="6324600" cy="5562600"/>
          </a:xfrm>
        </p:spPr>
        <p:txBody>
          <a:bodyPr anchor="ctr">
            <a:normAutofit/>
          </a:bodyPr>
          <a:lstStyle/>
          <a:p>
            <a:pPr>
              <a:buFont typeface="Arial,Sans-Serif" panose="020B0604020202020204" pitchFamily="34" charset="0"/>
            </a:pPr>
            <a:r>
              <a:rPr lang="en-US">
                <a:latin typeface="Roboto"/>
                <a:ea typeface="Roboto"/>
                <a:cs typeface="Roboto"/>
              </a:rPr>
              <a:t>Pre-Learning Engagement</a:t>
            </a:r>
          </a:p>
          <a:p>
            <a:r>
              <a:rPr lang="en-US">
                <a:latin typeface="Roboto"/>
                <a:ea typeface="Roboto"/>
                <a:cs typeface="Roboto"/>
              </a:rPr>
              <a:t>Your pre-lecture videos</a:t>
            </a:r>
            <a:endParaRPr lang="en-US"/>
          </a:p>
          <a:p>
            <a:r>
              <a:rPr lang="en-US">
                <a:latin typeface="Roboto"/>
                <a:ea typeface="Roboto"/>
                <a:cs typeface="Roboto"/>
              </a:rPr>
              <a:t>Assessment tools</a:t>
            </a:r>
            <a:endParaRPr lang="en-US">
              <a:ea typeface="Roboto"/>
              <a:cs typeface="Roboto"/>
            </a:endParaRPr>
          </a:p>
          <a:p>
            <a:pPr lvl="1"/>
            <a:r>
              <a:rPr lang="en-US" sz="2800">
                <a:latin typeface="Roboto"/>
                <a:ea typeface="Roboto"/>
                <a:cs typeface="Roboto"/>
              </a:rPr>
              <a:t>Questions</a:t>
            </a:r>
          </a:p>
          <a:p>
            <a:pPr lvl="1"/>
            <a:r>
              <a:rPr lang="en-US" sz="2800">
                <a:latin typeface="Roboto"/>
                <a:ea typeface="Roboto"/>
                <a:cs typeface="Roboto"/>
              </a:rPr>
              <a:t>Activities</a:t>
            </a:r>
            <a:endParaRPr lang="en-US">
              <a:ea typeface="Roboto"/>
              <a:cs typeface="Roboto"/>
            </a:endParaRPr>
          </a:p>
          <a:p>
            <a:pPr lvl="1"/>
            <a:r>
              <a:rPr lang="en-US" sz="2800">
                <a:latin typeface="Roboto"/>
                <a:ea typeface="Roboto"/>
                <a:cs typeface="Roboto"/>
              </a:rPr>
              <a:t>External Links</a:t>
            </a:r>
            <a:endParaRPr lang="en-US">
              <a:ea typeface="Roboto"/>
              <a:cs typeface="Roboto"/>
            </a:endParaRPr>
          </a:p>
          <a:p>
            <a:pPr lvl="1"/>
            <a:r>
              <a:rPr lang="en-US" sz="2800">
                <a:latin typeface="Roboto"/>
                <a:ea typeface="Roboto"/>
                <a:cs typeface="Roboto"/>
              </a:rPr>
              <a:t>Feedback</a:t>
            </a:r>
            <a:endParaRPr lang="en-US">
              <a:ea typeface="Roboto"/>
              <a:cs typeface="Roboto"/>
            </a:endParaRPr>
          </a:p>
        </p:txBody>
      </p:sp>
      <p:sp>
        <p:nvSpPr>
          <p:cNvPr id="3" name="Title 2">
            <a:extLst>
              <a:ext uri="{FF2B5EF4-FFF2-40B4-BE49-F238E27FC236}">
                <a16:creationId xmlns:a16="http://schemas.microsoft.com/office/drawing/2014/main" id="{5B33970D-FF36-428A-B19E-A2D026C13F01}"/>
              </a:ext>
            </a:extLst>
          </p:cNvPr>
          <p:cNvSpPr>
            <a:spLocks noGrp="1"/>
          </p:cNvSpPr>
          <p:nvPr>
            <p:ph type="ctrTitle"/>
          </p:nvPr>
        </p:nvSpPr>
        <p:spPr>
          <a:xfrm>
            <a:off x="304800" y="2438400"/>
            <a:ext cx="4614041" cy="1295400"/>
          </a:xfrm>
        </p:spPr>
        <p:txBody>
          <a:bodyPr wrap="square" anchor="ctr">
            <a:normAutofit/>
          </a:bodyPr>
          <a:lstStyle/>
          <a:p>
            <a:pPr>
              <a:lnSpc>
                <a:spcPct val="90000"/>
              </a:lnSpc>
            </a:pPr>
            <a:r>
              <a:rPr lang="en-US" sz="4100"/>
              <a:t>What is </a:t>
            </a:r>
            <a:r>
              <a:rPr lang="en-US" sz="4100" err="1"/>
              <a:t>WeVideo</a:t>
            </a:r>
            <a:r>
              <a:rPr lang="en-US" sz="4100"/>
              <a:t>?</a:t>
            </a:r>
          </a:p>
        </p:txBody>
      </p:sp>
    </p:spTree>
    <p:extLst>
      <p:ext uri="{BB962C8B-B14F-4D97-AF65-F5344CB8AC3E}">
        <p14:creationId xmlns:p14="http://schemas.microsoft.com/office/powerpoint/2010/main" val="37042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9E608-7B8C-C886-5D94-D0999612E57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AFB7FA-EA02-3CDB-EA8F-DA0E5565CA4F}"/>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6</a:t>
            </a:fld>
            <a:endParaRPr lang="en-US"/>
          </a:p>
        </p:txBody>
      </p:sp>
      <p:sp>
        <p:nvSpPr>
          <p:cNvPr id="9" name="Content Placeholder 3">
            <a:extLst>
              <a:ext uri="{FF2B5EF4-FFF2-40B4-BE49-F238E27FC236}">
                <a16:creationId xmlns:a16="http://schemas.microsoft.com/office/drawing/2014/main" id="{5343544F-6B2B-C164-4F91-E211640F131D}"/>
              </a:ext>
            </a:extLst>
          </p:cNvPr>
          <p:cNvSpPr>
            <a:spLocks noGrp="1"/>
          </p:cNvSpPr>
          <p:nvPr>
            <p:ph sz="quarter" idx="13"/>
          </p:nvPr>
        </p:nvSpPr>
        <p:spPr>
          <a:xfrm>
            <a:off x="5192056" y="304800"/>
            <a:ext cx="6695144" cy="5562600"/>
          </a:xfrm>
        </p:spPr>
        <p:txBody>
          <a:bodyPr anchor="ctr">
            <a:normAutofit/>
          </a:bodyPr>
          <a:lstStyle/>
          <a:p>
            <a:r>
              <a:rPr lang="en-US">
                <a:latin typeface="Roboto"/>
                <a:ea typeface="Roboto"/>
                <a:cs typeface="Roboto"/>
              </a:rPr>
              <a:t>Self paced learning</a:t>
            </a:r>
            <a:endParaRPr lang="en-US"/>
          </a:p>
          <a:p>
            <a:r>
              <a:rPr lang="en-US">
                <a:latin typeface="Roboto"/>
                <a:ea typeface="Roboto"/>
                <a:cs typeface="Roboto"/>
              </a:rPr>
              <a:t>Better retention</a:t>
            </a:r>
            <a:endParaRPr lang="en-US"/>
          </a:p>
          <a:p>
            <a:r>
              <a:rPr lang="en-US">
                <a:latin typeface="Roboto"/>
                <a:ea typeface="Roboto"/>
                <a:cs typeface="Roboto"/>
              </a:rPr>
              <a:t>Incentive to prepare </a:t>
            </a:r>
          </a:p>
          <a:p>
            <a:r>
              <a:rPr lang="en-US">
                <a:latin typeface="Roboto"/>
                <a:ea typeface="Roboto"/>
                <a:cs typeface="Roboto"/>
              </a:rPr>
              <a:t>Feedback on class preparation</a:t>
            </a:r>
            <a:endParaRPr lang="en-US"/>
          </a:p>
          <a:p>
            <a:r>
              <a:rPr lang="en-US">
                <a:latin typeface="Roboto"/>
                <a:ea typeface="Roboto"/>
                <a:cs typeface="Roboto"/>
              </a:rPr>
              <a:t>Tailor activities based on results</a:t>
            </a:r>
            <a:endParaRPr lang="en-US">
              <a:ea typeface="Roboto"/>
              <a:cs typeface="Roboto"/>
            </a:endParaRPr>
          </a:p>
        </p:txBody>
      </p:sp>
      <p:sp>
        <p:nvSpPr>
          <p:cNvPr id="3" name="Title 2">
            <a:extLst>
              <a:ext uri="{FF2B5EF4-FFF2-40B4-BE49-F238E27FC236}">
                <a16:creationId xmlns:a16="http://schemas.microsoft.com/office/drawing/2014/main" id="{13F486A7-51B9-05F6-9798-C24122B4F507}"/>
              </a:ext>
            </a:extLst>
          </p:cNvPr>
          <p:cNvSpPr>
            <a:spLocks noGrp="1"/>
          </p:cNvSpPr>
          <p:nvPr>
            <p:ph type="ctrTitle"/>
          </p:nvPr>
        </p:nvSpPr>
        <p:spPr>
          <a:xfrm>
            <a:off x="299915" y="1070708"/>
            <a:ext cx="4614041" cy="3327400"/>
          </a:xfrm>
        </p:spPr>
        <p:txBody>
          <a:bodyPr wrap="square" anchor="ctr">
            <a:normAutofit/>
          </a:bodyPr>
          <a:lstStyle/>
          <a:p>
            <a:pPr>
              <a:lnSpc>
                <a:spcPct val="90000"/>
              </a:lnSpc>
            </a:pPr>
            <a:r>
              <a:rPr lang="en-US" sz="4100">
                <a:latin typeface="Roboto"/>
                <a:ea typeface="Roboto"/>
                <a:cs typeface="Roboto"/>
              </a:rPr>
              <a:t>Why should I use </a:t>
            </a:r>
            <a:r>
              <a:rPr lang="en-US" sz="4100" err="1">
                <a:latin typeface="Roboto"/>
                <a:ea typeface="Roboto"/>
                <a:cs typeface="Roboto"/>
              </a:rPr>
              <a:t>WeVideo</a:t>
            </a:r>
            <a:r>
              <a:rPr lang="en-US" sz="4100">
                <a:latin typeface="Roboto"/>
                <a:ea typeface="Roboto"/>
                <a:cs typeface="Roboto"/>
              </a:rPr>
              <a:t>?</a:t>
            </a:r>
          </a:p>
        </p:txBody>
      </p:sp>
    </p:spTree>
    <p:extLst>
      <p:ext uri="{BB962C8B-B14F-4D97-AF65-F5344CB8AC3E}">
        <p14:creationId xmlns:p14="http://schemas.microsoft.com/office/powerpoint/2010/main" val="3479960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FE631-8F44-10EE-DCB6-7C222131CCF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70AF7E-2B3B-E962-2A06-864699F4BF4D}"/>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7</a:t>
            </a:fld>
            <a:endParaRPr lang="en-US"/>
          </a:p>
        </p:txBody>
      </p:sp>
      <p:sp>
        <p:nvSpPr>
          <p:cNvPr id="9" name="Content Placeholder 3">
            <a:extLst>
              <a:ext uri="{FF2B5EF4-FFF2-40B4-BE49-F238E27FC236}">
                <a16:creationId xmlns:a16="http://schemas.microsoft.com/office/drawing/2014/main" id="{161108BC-3DF1-14FC-8CA8-A1FB8819A8A6}"/>
              </a:ext>
            </a:extLst>
          </p:cNvPr>
          <p:cNvSpPr>
            <a:spLocks noGrp="1"/>
          </p:cNvSpPr>
          <p:nvPr>
            <p:ph sz="quarter" idx="13"/>
          </p:nvPr>
        </p:nvSpPr>
        <p:spPr>
          <a:xfrm>
            <a:off x="6414151" y="4076921"/>
            <a:ext cx="5070882" cy="2277312"/>
          </a:xfrm>
        </p:spPr>
        <p:txBody>
          <a:bodyPr anchor="ctr">
            <a:normAutofit/>
          </a:bodyPr>
          <a:lstStyle/>
          <a:p>
            <a:r>
              <a:rPr lang="en-US">
                <a:latin typeface="Roboto"/>
                <a:ea typeface="Roboto"/>
                <a:cs typeface="Roboto"/>
              </a:rPr>
              <a:t>Find or record your content</a:t>
            </a:r>
            <a:endParaRPr lang="en-US">
              <a:ea typeface="Roboto"/>
              <a:cs typeface="Roboto"/>
            </a:endParaRPr>
          </a:p>
          <a:p>
            <a:r>
              <a:rPr lang="en-US">
                <a:latin typeface="Roboto"/>
                <a:ea typeface="Roboto"/>
                <a:cs typeface="Roboto"/>
              </a:rPr>
              <a:t>Build interactive questions</a:t>
            </a:r>
          </a:p>
          <a:p>
            <a:r>
              <a:rPr lang="en-US">
                <a:latin typeface="Roboto"/>
                <a:ea typeface="Roboto"/>
                <a:cs typeface="Roboto"/>
              </a:rPr>
              <a:t>Assign pre-class viewing</a:t>
            </a:r>
            <a:endParaRPr lang="en-US">
              <a:ea typeface="Roboto"/>
              <a:cs typeface="Roboto"/>
            </a:endParaRPr>
          </a:p>
        </p:txBody>
      </p:sp>
      <p:sp>
        <p:nvSpPr>
          <p:cNvPr id="3" name="Title 2">
            <a:extLst>
              <a:ext uri="{FF2B5EF4-FFF2-40B4-BE49-F238E27FC236}">
                <a16:creationId xmlns:a16="http://schemas.microsoft.com/office/drawing/2014/main" id="{E28B7B5F-66F4-7691-E0E0-64F1910A56D3}"/>
              </a:ext>
            </a:extLst>
          </p:cNvPr>
          <p:cNvSpPr>
            <a:spLocks noGrp="1"/>
          </p:cNvSpPr>
          <p:nvPr>
            <p:ph type="ctrTitle"/>
          </p:nvPr>
        </p:nvSpPr>
        <p:spPr>
          <a:xfrm>
            <a:off x="172915" y="-1830"/>
            <a:ext cx="4614041" cy="965646"/>
          </a:xfrm>
        </p:spPr>
        <p:txBody>
          <a:bodyPr wrap="square" anchor="ctr">
            <a:normAutofit/>
          </a:bodyPr>
          <a:lstStyle/>
          <a:p>
            <a:pPr>
              <a:lnSpc>
                <a:spcPct val="90000"/>
              </a:lnSpc>
            </a:pPr>
            <a:r>
              <a:rPr lang="en-US" sz="4100">
                <a:latin typeface="Roboto"/>
                <a:ea typeface="Roboto"/>
                <a:cs typeface="Roboto"/>
              </a:rPr>
              <a:t>How does it work?</a:t>
            </a:r>
          </a:p>
        </p:txBody>
      </p:sp>
      <p:pic>
        <p:nvPicPr>
          <p:cNvPr id="4" name="Picture 3" descr="students on campus">
            <a:extLst>
              <a:ext uri="{FF2B5EF4-FFF2-40B4-BE49-F238E27FC236}">
                <a16:creationId xmlns:a16="http://schemas.microsoft.com/office/drawing/2014/main" id="{F9E1059B-5BE8-1C97-F3B0-A503E437D025}"/>
              </a:ext>
            </a:extLst>
          </p:cNvPr>
          <p:cNvPicPr>
            <a:picLocks noChangeAspect="1"/>
          </p:cNvPicPr>
          <p:nvPr/>
        </p:nvPicPr>
        <p:blipFill>
          <a:blip r:embed="rId2"/>
          <a:stretch>
            <a:fillRect/>
          </a:stretch>
        </p:blipFill>
        <p:spPr>
          <a:xfrm>
            <a:off x="1575858" y="961897"/>
            <a:ext cx="9040283" cy="3441954"/>
          </a:xfrm>
          <a:prstGeom prst="rect">
            <a:avLst/>
          </a:prstGeom>
        </p:spPr>
      </p:pic>
    </p:spTree>
    <p:extLst>
      <p:ext uri="{BB962C8B-B14F-4D97-AF65-F5344CB8AC3E}">
        <p14:creationId xmlns:p14="http://schemas.microsoft.com/office/powerpoint/2010/main" val="1361739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B301D-2EA7-17FC-4C7F-B4846800D5C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0774A6-B134-7419-D5B8-D301484E21E1}"/>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8</a:t>
            </a:fld>
            <a:endParaRPr lang="en-US"/>
          </a:p>
        </p:txBody>
      </p:sp>
      <p:sp>
        <p:nvSpPr>
          <p:cNvPr id="9" name="Content Placeholder 3">
            <a:extLst>
              <a:ext uri="{FF2B5EF4-FFF2-40B4-BE49-F238E27FC236}">
                <a16:creationId xmlns:a16="http://schemas.microsoft.com/office/drawing/2014/main" id="{4C58F543-9F44-60B1-B23E-FA78B028EF0B}"/>
              </a:ext>
            </a:extLst>
          </p:cNvPr>
          <p:cNvSpPr>
            <a:spLocks noGrp="1"/>
          </p:cNvSpPr>
          <p:nvPr>
            <p:ph sz="quarter" idx="13"/>
          </p:nvPr>
        </p:nvSpPr>
        <p:spPr>
          <a:xfrm>
            <a:off x="5249985" y="304800"/>
            <a:ext cx="6637215" cy="5562600"/>
          </a:xfrm>
        </p:spPr>
        <p:txBody>
          <a:bodyPr anchor="ctr">
            <a:normAutofit/>
          </a:bodyPr>
          <a:lstStyle/>
          <a:p>
            <a:r>
              <a:rPr lang="en-US">
                <a:latin typeface="Roboto"/>
                <a:ea typeface="Roboto"/>
                <a:cs typeface="Roboto"/>
              </a:rPr>
              <a:t>Built into Canvas</a:t>
            </a:r>
            <a:endParaRPr lang="en-US"/>
          </a:p>
          <a:p>
            <a:r>
              <a:rPr lang="en-US">
                <a:latin typeface="Roboto"/>
                <a:ea typeface="Roboto"/>
                <a:cs typeface="Roboto"/>
              </a:rPr>
              <a:t>Linked to your Canvas Studio Library</a:t>
            </a:r>
          </a:p>
          <a:p>
            <a:pPr lvl="1"/>
            <a:r>
              <a:rPr lang="en-US">
                <a:latin typeface="Roboto"/>
                <a:ea typeface="Roboto"/>
                <a:cs typeface="Roboto"/>
              </a:rPr>
              <a:t>Screencast-O-Matic!</a:t>
            </a:r>
          </a:p>
          <a:p>
            <a:r>
              <a:rPr lang="en-US">
                <a:latin typeface="Roboto"/>
                <a:ea typeface="Roboto"/>
                <a:cs typeface="Roboto"/>
              </a:rPr>
              <a:t>YouTube, Vimeo, or your own content</a:t>
            </a:r>
            <a:endParaRPr lang="en-US">
              <a:ea typeface="Roboto"/>
              <a:cs typeface="Roboto"/>
            </a:endParaRPr>
          </a:p>
        </p:txBody>
      </p:sp>
      <p:sp>
        <p:nvSpPr>
          <p:cNvPr id="3" name="Title 2">
            <a:extLst>
              <a:ext uri="{FF2B5EF4-FFF2-40B4-BE49-F238E27FC236}">
                <a16:creationId xmlns:a16="http://schemas.microsoft.com/office/drawing/2014/main" id="{087E903C-44E2-5FAF-C963-9E216607F96A}"/>
              </a:ext>
            </a:extLst>
          </p:cNvPr>
          <p:cNvSpPr>
            <a:spLocks noGrp="1"/>
          </p:cNvSpPr>
          <p:nvPr>
            <p:ph type="ctrTitle"/>
          </p:nvPr>
        </p:nvSpPr>
        <p:spPr>
          <a:xfrm>
            <a:off x="299915" y="1070708"/>
            <a:ext cx="4614041" cy="3327400"/>
          </a:xfrm>
        </p:spPr>
        <p:txBody>
          <a:bodyPr wrap="square" anchor="ctr">
            <a:normAutofit/>
          </a:bodyPr>
          <a:lstStyle/>
          <a:p>
            <a:pPr>
              <a:lnSpc>
                <a:spcPct val="90000"/>
              </a:lnSpc>
            </a:pPr>
            <a:r>
              <a:rPr lang="en-US" sz="4100">
                <a:latin typeface="Roboto"/>
                <a:ea typeface="Roboto"/>
                <a:cs typeface="Roboto"/>
              </a:rPr>
              <a:t>How do I access </a:t>
            </a:r>
            <a:r>
              <a:rPr lang="en-US" sz="4100" err="1">
                <a:latin typeface="Roboto"/>
                <a:ea typeface="Roboto"/>
                <a:cs typeface="Roboto"/>
              </a:rPr>
              <a:t>WeVideo</a:t>
            </a:r>
            <a:r>
              <a:rPr lang="en-US" sz="4100">
                <a:latin typeface="Roboto"/>
                <a:ea typeface="Roboto"/>
                <a:cs typeface="Roboto"/>
              </a:rPr>
              <a:t>?</a:t>
            </a:r>
          </a:p>
        </p:txBody>
      </p:sp>
    </p:spTree>
    <p:extLst>
      <p:ext uri="{BB962C8B-B14F-4D97-AF65-F5344CB8AC3E}">
        <p14:creationId xmlns:p14="http://schemas.microsoft.com/office/powerpoint/2010/main" val="235388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254C0-DF84-F1FF-B9E4-2B58A176AC9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098262-AD09-90B3-DA3D-2B1A6BC81A0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9</a:t>
            </a:fld>
            <a:endParaRPr lang="en-US"/>
          </a:p>
        </p:txBody>
      </p:sp>
      <p:sp>
        <p:nvSpPr>
          <p:cNvPr id="3" name="Title 2">
            <a:extLst>
              <a:ext uri="{FF2B5EF4-FFF2-40B4-BE49-F238E27FC236}">
                <a16:creationId xmlns:a16="http://schemas.microsoft.com/office/drawing/2014/main" id="{6142DE59-14A3-529B-F814-2452A83F0071}"/>
              </a:ext>
            </a:extLst>
          </p:cNvPr>
          <p:cNvSpPr>
            <a:spLocks noGrp="1"/>
          </p:cNvSpPr>
          <p:nvPr>
            <p:ph type="ctrTitle"/>
          </p:nvPr>
        </p:nvSpPr>
        <p:spPr>
          <a:xfrm>
            <a:off x="304800" y="304801"/>
            <a:ext cx="6701118" cy="2057399"/>
          </a:xfrm>
        </p:spPr>
        <p:txBody>
          <a:bodyPr wrap="square" anchor="ctr">
            <a:normAutofit/>
          </a:bodyPr>
          <a:lstStyle/>
          <a:p>
            <a:r>
              <a:rPr lang="en-US"/>
              <a:t>So, what is a flipped classroom?</a:t>
            </a:r>
          </a:p>
        </p:txBody>
      </p:sp>
      <p:pic>
        <p:nvPicPr>
          <p:cNvPr id="7" name="Picture 6" descr="Opinion: Flipped classrooms create counterproductive learning environment -  Daily Bruin">
            <a:extLst>
              <a:ext uri="{FF2B5EF4-FFF2-40B4-BE49-F238E27FC236}">
                <a16:creationId xmlns:a16="http://schemas.microsoft.com/office/drawing/2014/main" id="{3A46FBDA-B413-402B-A911-768C5F9B2E24}"/>
              </a:ext>
            </a:extLst>
          </p:cNvPr>
          <p:cNvPicPr>
            <a:picLocks noChangeAspect="1"/>
          </p:cNvPicPr>
          <p:nvPr/>
        </p:nvPicPr>
        <p:blipFill>
          <a:blip r:embed="rId2"/>
          <a:srcRect l="789" r="1221" b="-3"/>
          <a:stretch>
            <a:fillRect/>
          </a:stretch>
        </p:blipFill>
        <p:spPr>
          <a:xfrm>
            <a:off x="7005918" y="10"/>
            <a:ext cx="5186082" cy="6172190"/>
          </a:xfrm>
          <a:prstGeom prst="rect">
            <a:avLst/>
          </a:prstGeom>
          <a:noFill/>
        </p:spPr>
      </p:pic>
    </p:spTree>
    <p:extLst>
      <p:ext uri="{BB962C8B-B14F-4D97-AF65-F5344CB8AC3E}">
        <p14:creationId xmlns:p14="http://schemas.microsoft.com/office/powerpoint/2010/main" val="10041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F0187-FC6B-C280-BF90-B13E4B43715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6F396E-20E7-47D3-A581-92D8B7F5DD6C}"/>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10</a:t>
            </a:fld>
            <a:endParaRPr lang="en-US"/>
          </a:p>
        </p:txBody>
      </p:sp>
      <p:sp>
        <p:nvSpPr>
          <p:cNvPr id="3" name="Title 2">
            <a:extLst>
              <a:ext uri="{FF2B5EF4-FFF2-40B4-BE49-F238E27FC236}">
                <a16:creationId xmlns:a16="http://schemas.microsoft.com/office/drawing/2014/main" id="{C911DFE1-5653-7C7C-78B6-B410FFC1B091}"/>
              </a:ext>
            </a:extLst>
          </p:cNvPr>
          <p:cNvSpPr>
            <a:spLocks noGrp="1"/>
          </p:cNvSpPr>
          <p:nvPr>
            <p:ph type="ctrTitle"/>
          </p:nvPr>
        </p:nvSpPr>
        <p:spPr>
          <a:xfrm>
            <a:off x="304800" y="304800"/>
            <a:ext cx="9669742" cy="1838325"/>
          </a:xfrm>
        </p:spPr>
        <p:txBody>
          <a:bodyPr wrap="square" anchor="ctr">
            <a:normAutofit/>
          </a:bodyPr>
          <a:lstStyle/>
          <a:p>
            <a:r>
              <a:rPr lang="en-US">
                <a:latin typeface="Roboto"/>
                <a:ea typeface="Roboto"/>
                <a:cs typeface="Roboto"/>
              </a:rPr>
              <a:t>The flipped classroom:</a:t>
            </a:r>
          </a:p>
        </p:txBody>
      </p:sp>
      <p:sp>
        <p:nvSpPr>
          <p:cNvPr id="9" name="Content Placeholder 3">
            <a:extLst>
              <a:ext uri="{FF2B5EF4-FFF2-40B4-BE49-F238E27FC236}">
                <a16:creationId xmlns:a16="http://schemas.microsoft.com/office/drawing/2014/main" id="{3A84A030-2B4D-A423-9990-31696B323ED6}"/>
              </a:ext>
            </a:extLst>
          </p:cNvPr>
          <p:cNvSpPr>
            <a:spLocks noGrp="1"/>
          </p:cNvSpPr>
          <p:nvPr>
            <p:ph type="subTitle" idx="1"/>
          </p:nvPr>
        </p:nvSpPr>
        <p:spPr>
          <a:xfrm>
            <a:off x="685800" y="3167870"/>
            <a:ext cx="3769535" cy="2043363"/>
          </a:xfrm>
        </p:spPr>
        <p:txBody>
          <a:bodyPr wrap="square" anchor="t">
            <a:normAutofit/>
          </a:bodyPr>
          <a:lstStyle/>
          <a:p>
            <a:r>
              <a:rPr lang="en-US">
                <a:latin typeface="Roboto"/>
                <a:ea typeface="Roboto"/>
                <a:cs typeface="Roboto"/>
              </a:rPr>
              <a:t>Pre-learning Activity</a:t>
            </a:r>
          </a:p>
          <a:p>
            <a:r>
              <a:rPr lang="en-US">
                <a:latin typeface="Roboto"/>
                <a:ea typeface="Roboto"/>
                <a:cs typeface="Roboto"/>
              </a:rPr>
              <a:t>Blended Learning</a:t>
            </a:r>
            <a:endParaRPr lang="en-US"/>
          </a:p>
          <a:p>
            <a:r>
              <a:rPr lang="en-US">
                <a:latin typeface="Roboto"/>
                <a:ea typeface="Roboto"/>
                <a:cs typeface="Roboto"/>
              </a:rPr>
              <a:t>Engage Students: Practice</a:t>
            </a:r>
          </a:p>
          <a:p>
            <a:r>
              <a:rPr lang="en-US">
                <a:latin typeface="Roboto"/>
                <a:ea typeface="Roboto"/>
                <a:cs typeface="Roboto"/>
              </a:rPr>
              <a:t>Post-class process</a:t>
            </a:r>
            <a:endParaRPr lang="en-US">
              <a:ea typeface="Roboto"/>
              <a:cs typeface="Roboto"/>
            </a:endParaRPr>
          </a:p>
        </p:txBody>
      </p:sp>
      <p:pic>
        <p:nvPicPr>
          <p:cNvPr id="5" name="Picture 4" descr="Flipped Classroom Header Green">
            <a:extLst>
              <a:ext uri="{FF2B5EF4-FFF2-40B4-BE49-F238E27FC236}">
                <a16:creationId xmlns:a16="http://schemas.microsoft.com/office/drawing/2014/main" id="{027F9E50-2ED1-EBB4-AB1C-FDAE921232D5}"/>
              </a:ext>
            </a:extLst>
          </p:cNvPr>
          <p:cNvPicPr>
            <a:picLocks noChangeAspect="1"/>
          </p:cNvPicPr>
          <p:nvPr/>
        </p:nvPicPr>
        <p:blipFill>
          <a:blip r:embed="rId2"/>
          <a:stretch>
            <a:fillRect/>
          </a:stretch>
        </p:blipFill>
        <p:spPr>
          <a:xfrm>
            <a:off x="4735793" y="2285670"/>
            <a:ext cx="6694207" cy="3484693"/>
          </a:xfrm>
          <a:prstGeom prst="rect">
            <a:avLst/>
          </a:prstGeom>
          <a:noFill/>
        </p:spPr>
      </p:pic>
    </p:spTree>
    <p:extLst>
      <p:ext uri="{BB962C8B-B14F-4D97-AF65-F5344CB8AC3E}">
        <p14:creationId xmlns:p14="http://schemas.microsoft.com/office/powerpoint/2010/main" val="3486764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1D30D-A2D1-FCAB-E847-83A92CFA50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548A01-E0BE-D00E-1664-85A9BE9FF2D1}"/>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11</a:t>
            </a:fld>
            <a:endParaRPr lang="en-US"/>
          </a:p>
        </p:txBody>
      </p:sp>
      <p:sp>
        <p:nvSpPr>
          <p:cNvPr id="3" name="Title 2">
            <a:extLst>
              <a:ext uri="{FF2B5EF4-FFF2-40B4-BE49-F238E27FC236}">
                <a16:creationId xmlns:a16="http://schemas.microsoft.com/office/drawing/2014/main" id="{8D804281-5E2E-E9D6-1C94-B3136EA2E27B}"/>
              </a:ext>
            </a:extLst>
          </p:cNvPr>
          <p:cNvSpPr>
            <a:spLocks noGrp="1"/>
          </p:cNvSpPr>
          <p:nvPr>
            <p:ph type="ctrTitle"/>
          </p:nvPr>
        </p:nvSpPr>
        <p:spPr>
          <a:xfrm>
            <a:off x="304800" y="304800"/>
            <a:ext cx="9669742" cy="1838325"/>
          </a:xfrm>
        </p:spPr>
        <p:txBody>
          <a:bodyPr wrap="square" anchor="ctr">
            <a:normAutofit/>
          </a:bodyPr>
          <a:lstStyle/>
          <a:p>
            <a:r>
              <a:rPr lang="en-US">
                <a:latin typeface="Roboto"/>
                <a:ea typeface="Roboto"/>
                <a:cs typeface="Roboto"/>
              </a:rPr>
              <a:t>Example Interactive Video</a:t>
            </a:r>
          </a:p>
        </p:txBody>
      </p:sp>
      <p:sp>
        <p:nvSpPr>
          <p:cNvPr id="9" name="Content Placeholder 3">
            <a:extLst>
              <a:ext uri="{FF2B5EF4-FFF2-40B4-BE49-F238E27FC236}">
                <a16:creationId xmlns:a16="http://schemas.microsoft.com/office/drawing/2014/main" id="{AF13719C-B7E7-96B5-267D-0F6DD5A10975}"/>
              </a:ext>
            </a:extLst>
          </p:cNvPr>
          <p:cNvSpPr>
            <a:spLocks noGrp="1"/>
          </p:cNvSpPr>
          <p:nvPr>
            <p:ph type="subTitle" idx="1"/>
          </p:nvPr>
        </p:nvSpPr>
        <p:spPr>
          <a:xfrm>
            <a:off x="685800" y="3167870"/>
            <a:ext cx="7315375" cy="2043363"/>
          </a:xfrm>
        </p:spPr>
        <p:txBody>
          <a:bodyPr wrap="square" anchor="t">
            <a:normAutofit/>
          </a:bodyPr>
          <a:lstStyle/>
          <a:p>
            <a:r>
              <a:rPr lang="en-US">
                <a:latin typeface="Roboto"/>
                <a:ea typeface="Roboto"/>
                <a:cs typeface="Roboto"/>
                <a:hlinkClick r:id="rId2"/>
              </a:rPr>
              <a:t>Pre-learning iClicker Activity</a:t>
            </a:r>
            <a:endParaRPr lang="en-US">
              <a:ea typeface="Roboto"/>
              <a:cs typeface="Roboto"/>
              <a:hlinkClick r:id="rId2"/>
            </a:endParaRPr>
          </a:p>
        </p:txBody>
      </p:sp>
    </p:spTree>
    <p:extLst>
      <p:ext uri="{BB962C8B-B14F-4D97-AF65-F5344CB8AC3E}">
        <p14:creationId xmlns:p14="http://schemas.microsoft.com/office/powerpoint/2010/main" val="278894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1B517F-7956-2681-972E-0A9DB9C6CE6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12</a:t>
            </a:fld>
            <a:endParaRPr lang="en-US"/>
          </a:p>
        </p:txBody>
      </p:sp>
      <p:sp>
        <p:nvSpPr>
          <p:cNvPr id="4" name="Title 3">
            <a:extLst>
              <a:ext uri="{FF2B5EF4-FFF2-40B4-BE49-F238E27FC236}">
                <a16:creationId xmlns:a16="http://schemas.microsoft.com/office/drawing/2014/main" id="{9F7FE482-6FFB-1A62-B54C-1D6303622794}"/>
              </a:ext>
            </a:extLst>
          </p:cNvPr>
          <p:cNvSpPr>
            <a:spLocks noGrp="1"/>
          </p:cNvSpPr>
          <p:nvPr>
            <p:ph type="ctrTitle"/>
          </p:nvPr>
        </p:nvSpPr>
        <p:spPr>
          <a:xfrm>
            <a:off x="304800" y="304800"/>
            <a:ext cx="11582400" cy="1295400"/>
          </a:xfrm>
        </p:spPr>
        <p:txBody>
          <a:bodyPr wrap="square" anchor="ctr">
            <a:normAutofit/>
          </a:bodyPr>
          <a:lstStyle/>
          <a:p>
            <a:r>
              <a:rPr lang="en-US"/>
              <a:t>What is CUClickers?</a:t>
            </a:r>
            <a:endParaRPr lang="en-US" err="1"/>
          </a:p>
        </p:txBody>
      </p:sp>
      <p:sp>
        <p:nvSpPr>
          <p:cNvPr id="3" name="Content Placeholder 2">
            <a:extLst>
              <a:ext uri="{FF2B5EF4-FFF2-40B4-BE49-F238E27FC236}">
                <a16:creationId xmlns:a16="http://schemas.microsoft.com/office/drawing/2014/main" id="{165D0FF3-C61D-527E-D2B9-CB4DE2CF93BA}"/>
              </a:ext>
            </a:extLst>
          </p:cNvPr>
          <p:cNvSpPr>
            <a:spLocks noGrp="1"/>
          </p:cNvSpPr>
          <p:nvPr>
            <p:ph sz="quarter" idx="13"/>
          </p:nvPr>
        </p:nvSpPr>
        <p:spPr>
          <a:xfrm>
            <a:off x="304800" y="1973538"/>
            <a:ext cx="5791200" cy="3893862"/>
          </a:xfrm>
        </p:spPr>
        <p:txBody>
          <a:bodyPr>
            <a:normAutofit/>
          </a:bodyPr>
          <a:lstStyle/>
          <a:p>
            <a:r>
              <a:rPr lang="en-US"/>
              <a:t>Audience response system</a:t>
            </a:r>
          </a:p>
          <a:p>
            <a:r>
              <a:rPr lang="en-US">
                <a:latin typeface="Roboto"/>
                <a:ea typeface="Roboto"/>
                <a:cs typeface="Roboto"/>
              </a:rPr>
              <a:t>Common-good license </a:t>
            </a:r>
          </a:p>
          <a:p>
            <a:r>
              <a:rPr lang="en-US">
                <a:latin typeface="Roboto"/>
                <a:ea typeface="Roboto"/>
                <a:cs typeface="Roboto"/>
              </a:rPr>
              <a:t>Mobile devices</a:t>
            </a:r>
          </a:p>
          <a:p>
            <a:r>
              <a:rPr lang="en-US">
                <a:latin typeface="Roboto"/>
                <a:ea typeface="Roboto"/>
                <a:cs typeface="Roboto"/>
              </a:rPr>
              <a:t>Physical clickers also available</a:t>
            </a:r>
          </a:p>
          <a:p>
            <a:r>
              <a:rPr lang="en-US">
                <a:ea typeface="Roboto"/>
                <a:cs typeface="Roboto"/>
              </a:rPr>
              <a:t>Canvas roster and grade sync</a:t>
            </a:r>
          </a:p>
          <a:p>
            <a:pPr marL="0" indent="0">
              <a:buNone/>
            </a:pPr>
            <a:endParaRPr lang="en-US">
              <a:ea typeface="Roboto"/>
              <a:cs typeface="Roboto"/>
            </a:endParaRPr>
          </a:p>
          <a:p>
            <a:endParaRPr lang="en-US">
              <a:ea typeface="Roboto" panose="02000000000000000000" pitchFamily="2" charset="0"/>
              <a:cs typeface="Roboto" panose="02000000000000000000" pitchFamily="2" charset="0"/>
            </a:endParaRPr>
          </a:p>
        </p:txBody>
      </p:sp>
      <p:pic>
        <p:nvPicPr>
          <p:cNvPr id="5" name="Picture 4" descr="Pricing | iClicker">
            <a:extLst>
              <a:ext uri="{FF2B5EF4-FFF2-40B4-BE49-F238E27FC236}">
                <a16:creationId xmlns:a16="http://schemas.microsoft.com/office/drawing/2014/main" id="{14EEFE99-ED7D-2DB7-DAE5-F4DB08486764}"/>
              </a:ext>
            </a:extLst>
          </p:cNvPr>
          <p:cNvPicPr>
            <a:picLocks noChangeAspect="1"/>
          </p:cNvPicPr>
          <p:nvPr/>
        </p:nvPicPr>
        <p:blipFill>
          <a:blip r:embed="rId2"/>
          <a:stretch>
            <a:fillRect/>
          </a:stretch>
        </p:blipFill>
        <p:spPr>
          <a:xfrm>
            <a:off x="6108192" y="2204826"/>
            <a:ext cx="5791200" cy="3431285"/>
          </a:xfrm>
          <a:prstGeom prst="rect">
            <a:avLst/>
          </a:prstGeom>
          <a:noFill/>
        </p:spPr>
      </p:pic>
    </p:spTree>
    <p:extLst>
      <p:ext uri="{BB962C8B-B14F-4D97-AF65-F5344CB8AC3E}">
        <p14:creationId xmlns:p14="http://schemas.microsoft.com/office/powerpoint/2010/main" val="1276323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A715F-C1F8-2A3A-0649-599420BEBF3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6E6788-28DB-F06D-1D5A-0028D0B4D88E}"/>
              </a:ext>
            </a:extLst>
          </p:cNvPr>
          <p:cNvSpPr>
            <a:spLocks noGrp="1"/>
          </p:cNvSpPr>
          <p:nvPr>
            <p:ph type="sldNum" sz="quarter" idx="12"/>
          </p:nvPr>
        </p:nvSpPr>
        <p:spPr/>
        <p:txBody>
          <a:bodyPr/>
          <a:lstStyle/>
          <a:p>
            <a:fld id="{5D718226-4CAA-144E-BA6C-D508A99C8098}" type="slidenum">
              <a:rPr lang="en-US" smtClean="0"/>
              <a:t>13</a:t>
            </a:fld>
            <a:endParaRPr lang="en-US"/>
          </a:p>
        </p:txBody>
      </p:sp>
      <p:sp>
        <p:nvSpPr>
          <p:cNvPr id="3" name="Content Placeholder 2">
            <a:extLst>
              <a:ext uri="{FF2B5EF4-FFF2-40B4-BE49-F238E27FC236}">
                <a16:creationId xmlns:a16="http://schemas.microsoft.com/office/drawing/2014/main" id="{4211624A-4940-F171-8B0B-205ACCADD223}"/>
              </a:ext>
            </a:extLst>
          </p:cNvPr>
          <p:cNvSpPr>
            <a:spLocks noGrp="1"/>
          </p:cNvSpPr>
          <p:nvPr>
            <p:ph sz="quarter" idx="13"/>
          </p:nvPr>
        </p:nvSpPr>
        <p:spPr>
          <a:xfrm>
            <a:off x="5417309" y="1506416"/>
            <a:ext cx="6221088" cy="3634320"/>
          </a:xfrm>
        </p:spPr>
        <p:txBody>
          <a:bodyPr/>
          <a:lstStyle/>
          <a:p>
            <a:r>
              <a:rPr lang="en-US">
                <a:latin typeface="Roboto"/>
                <a:ea typeface="Roboto"/>
                <a:cs typeface="Roboto"/>
              </a:rPr>
              <a:t>Create engagement opportunities</a:t>
            </a:r>
          </a:p>
          <a:p>
            <a:r>
              <a:rPr lang="en-US">
                <a:latin typeface="Roboto"/>
                <a:ea typeface="Roboto"/>
                <a:cs typeface="Roboto"/>
              </a:rPr>
              <a:t>Group work</a:t>
            </a:r>
          </a:p>
          <a:p>
            <a:r>
              <a:rPr lang="en-US">
                <a:latin typeface="Roboto"/>
                <a:ea typeface="Roboto"/>
                <a:cs typeface="Roboto"/>
              </a:rPr>
              <a:t>Immediate feedback</a:t>
            </a:r>
          </a:p>
          <a:p>
            <a:r>
              <a:rPr lang="en-US">
                <a:latin typeface="Roboto"/>
                <a:ea typeface="Roboto"/>
                <a:cs typeface="Roboto"/>
              </a:rPr>
              <a:t>Promote attendance</a:t>
            </a:r>
          </a:p>
          <a:p>
            <a:r>
              <a:rPr lang="en-US">
                <a:latin typeface="Roboto"/>
                <a:ea typeface="Roboto"/>
                <a:cs typeface="Roboto"/>
              </a:rPr>
              <a:t>Measure understanding</a:t>
            </a:r>
            <a:endParaRPr lang="en-US">
              <a:ea typeface="Roboto"/>
              <a:cs typeface="Roboto"/>
            </a:endParaRPr>
          </a:p>
        </p:txBody>
      </p:sp>
      <p:sp>
        <p:nvSpPr>
          <p:cNvPr id="4" name="Title 3">
            <a:extLst>
              <a:ext uri="{FF2B5EF4-FFF2-40B4-BE49-F238E27FC236}">
                <a16:creationId xmlns:a16="http://schemas.microsoft.com/office/drawing/2014/main" id="{AF1AC9FA-5FE7-A31D-8226-10CD8B5C1846}"/>
              </a:ext>
            </a:extLst>
          </p:cNvPr>
          <p:cNvSpPr>
            <a:spLocks noGrp="1"/>
          </p:cNvSpPr>
          <p:nvPr>
            <p:ph type="ctrTitle"/>
          </p:nvPr>
        </p:nvSpPr>
        <p:spPr>
          <a:xfrm>
            <a:off x="5430944" y="206546"/>
            <a:ext cx="5873603" cy="1295400"/>
          </a:xfrm>
        </p:spPr>
        <p:txBody>
          <a:bodyPr>
            <a:normAutofit/>
          </a:bodyPr>
          <a:lstStyle/>
          <a:p>
            <a:r>
              <a:rPr lang="en-US">
                <a:latin typeface="Roboto"/>
                <a:ea typeface="Roboto"/>
                <a:cs typeface="Roboto"/>
              </a:rPr>
              <a:t>Why use </a:t>
            </a:r>
            <a:r>
              <a:rPr lang="en-US" err="1">
                <a:latin typeface="Roboto"/>
                <a:ea typeface="Roboto"/>
                <a:cs typeface="Roboto"/>
              </a:rPr>
              <a:t>CUClickers</a:t>
            </a:r>
            <a:r>
              <a:rPr lang="en-US">
                <a:latin typeface="Roboto"/>
                <a:ea typeface="Roboto"/>
                <a:cs typeface="Roboto"/>
              </a:rPr>
              <a:t>?</a:t>
            </a:r>
            <a:endParaRPr lang="en-US"/>
          </a:p>
        </p:txBody>
      </p:sp>
      <p:pic>
        <p:nvPicPr>
          <p:cNvPr id="7" name="Picture 6">
            <a:extLst>
              <a:ext uri="{FF2B5EF4-FFF2-40B4-BE49-F238E27FC236}">
                <a16:creationId xmlns:a16="http://schemas.microsoft.com/office/drawing/2014/main" id="{5526F12D-11EF-5F80-EF18-782CB11561CB}"/>
              </a:ext>
            </a:extLst>
          </p:cNvPr>
          <p:cNvPicPr>
            <a:picLocks noChangeAspect="1"/>
          </p:cNvPicPr>
          <p:nvPr/>
        </p:nvPicPr>
        <p:blipFill>
          <a:blip r:embed="rId2"/>
          <a:stretch>
            <a:fillRect/>
          </a:stretch>
        </p:blipFill>
        <p:spPr>
          <a:xfrm>
            <a:off x="152400" y="1942084"/>
            <a:ext cx="4870450" cy="2688082"/>
          </a:xfrm>
          <a:prstGeom prst="rect">
            <a:avLst/>
          </a:prstGeom>
        </p:spPr>
      </p:pic>
    </p:spTree>
    <p:extLst>
      <p:ext uri="{BB962C8B-B14F-4D97-AF65-F5344CB8AC3E}">
        <p14:creationId xmlns:p14="http://schemas.microsoft.com/office/powerpoint/2010/main" val="1128596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953EF-9214-C8BE-7E59-CEF370C0B33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DFFA55-65BF-5309-9351-680A20DF1087}"/>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14</a:t>
            </a:fld>
            <a:endParaRPr lang="en-US"/>
          </a:p>
        </p:txBody>
      </p:sp>
      <p:pic>
        <p:nvPicPr>
          <p:cNvPr id="12" name="Picture 11">
            <a:extLst>
              <a:ext uri="{FF2B5EF4-FFF2-40B4-BE49-F238E27FC236}">
                <a16:creationId xmlns:a16="http://schemas.microsoft.com/office/drawing/2014/main" id="{F3AE6AE9-FC56-6922-ABF1-5794971EF5A0}"/>
              </a:ext>
            </a:extLst>
          </p:cNvPr>
          <p:cNvPicPr>
            <a:picLocks noChangeAspect="1"/>
          </p:cNvPicPr>
          <p:nvPr/>
        </p:nvPicPr>
        <p:blipFill>
          <a:blip r:embed="rId2"/>
          <a:stretch>
            <a:fillRect/>
          </a:stretch>
        </p:blipFill>
        <p:spPr>
          <a:xfrm>
            <a:off x="5862416" y="0"/>
            <a:ext cx="5247448" cy="6172200"/>
          </a:xfrm>
          <a:prstGeom prst="rect">
            <a:avLst/>
          </a:prstGeom>
          <a:noFill/>
        </p:spPr>
      </p:pic>
      <p:sp>
        <p:nvSpPr>
          <p:cNvPr id="9" name="Content Placeholder 3">
            <a:extLst>
              <a:ext uri="{FF2B5EF4-FFF2-40B4-BE49-F238E27FC236}">
                <a16:creationId xmlns:a16="http://schemas.microsoft.com/office/drawing/2014/main" id="{09EAB765-EDD7-315C-065C-D3CB07231E43}"/>
              </a:ext>
            </a:extLst>
          </p:cNvPr>
          <p:cNvSpPr>
            <a:spLocks noGrp="1"/>
          </p:cNvSpPr>
          <p:nvPr>
            <p:ph sz="quarter" idx="14"/>
          </p:nvPr>
        </p:nvSpPr>
        <p:spPr>
          <a:xfrm>
            <a:off x="117871" y="1733063"/>
            <a:ext cx="4799657" cy="4134338"/>
          </a:xfrm>
        </p:spPr>
        <p:txBody>
          <a:bodyPr anchor="ctr">
            <a:normAutofit/>
          </a:bodyPr>
          <a:lstStyle/>
          <a:p>
            <a:pPr marL="342900" indent="-342900"/>
            <a:r>
              <a:rPr lang="en-US" sz="2400">
                <a:solidFill>
                  <a:schemeClr val="tx2"/>
                </a:solidFill>
                <a:latin typeface="Roboto"/>
                <a:ea typeface="Roboto"/>
                <a:cs typeface="Roboto"/>
              </a:rPr>
              <a:t>Decide how you want to use it</a:t>
            </a:r>
            <a:endParaRPr lang="en-US">
              <a:solidFill>
                <a:schemeClr val="tx2"/>
              </a:solidFill>
              <a:ea typeface="Roboto"/>
              <a:cs typeface="Roboto"/>
            </a:endParaRPr>
          </a:p>
          <a:p>
            <a:pPr marL="342900" indent="-342900"/>
            <a:r>
              <a:rPr lang="en-US" sz="2400">
                <a:solidFill>
                  <a:schemeClr val="tx2"/>
                </a:solidFill>
                <a:latin typeface="Roboto"/>
                <a:ea typeface="Roboto"/>
                <a:cs typeface="Roboto"/>
              </a:rPr>
              <a:t>Set up class</a:t>
            </a:r>
            <a:endParaRPr lang="en-US">
              <a:solidFill>
                <a:schemeClr val="tx2"/>
              </a:solidFill>
              <a:ea typeface="Roboto"/>
              <a:cs typeface="Roboto"/>
            </a:endParaRPr>
          </a:p>
          <a:p>
            <a:pPr marL="342900" indent="-342900"/>
            <a:r>
              <a:rPr lang="en-US" sz="2400">
                <a:solidFill>
                  <a:schemeClr val="tx2"/>
                </a:solidFill>
                <a:latin typeface="Roboto"/>
                <a:ea typeface="Roboto"/>
                <a:cs typeface="Roboto"/>
              </a:rPr>
              <a:t>Set up Canvas integration</a:t>
            </a:r>
            <a:endParaRPr lang="en-US">
              <a:solidFill>
                <a:schemeClr val="tx2"/>
              </a:solidFill>
              <a:ea typeface="Roboto" panose="02000000000000000000" pitchFamily="2" charset="0"/>
              <a:cs typeface="Roboto" panose="02000000000000000000" pitchFamily="2" charset="0"/>
            </a:endParaRPr>
          </a:p>
          <a:p>
            <a:pPr marL="342900" indent="-342900"/>
            <a:r>
              <a:rPr lang="en-US" sz="2400">
                <a:solidFill>
                  <a:schemeClr val="tx2"/>
                </a:solidFill>
                <a:latin typeface="Roboto"/>
                <a:ea typeface="Roboto"/>
                <a:cs typeface="Roboto"/>
              </a:rPr>
              <a:t>The first steps are the hardest!</a:t>
            </a:r>
            <a:endParaRPr lang="en-US">
              <a:solidFill>
                <a:schemeClr val="tx2"/>
              </a:solidFill>
              <a:ea typeface="Roboto" panose="02000000000000000000" pitchFamily="2" charset="0"/>
              <a:cs typeface="Roboto" panose="02000000000000000000" pitchFamily="2" charset="0"/>
            </a:endParaRPr>
          </a:p>
          <a:p>
            <a:pPr marL="342900" indent="-342900">
              <a:buChar char="•"/>
            </a:pPr>
            <a:endParaRPr lang="en-US" sz="2400">
              <a:solidFill>
                <a:schemeClr val="tx2"/>
              </a:solidFill>
              <a:latin typeface="Roboto"/>
              <a:ea typeface="Roboto"/>
              <a:cs typeface="Roboto"/>
            </a:endParaRPr>
          </a:p>
        </p:txBody>
      </p:sp>
      <p:sp>
        <p:nvSpPr>
          <p:cNvPr id="3" name="Title 2">
            <a:extLst>
              <a:ext uri="{FF2B5EF4-FFF2-40B4-BE49-F238E27FC236}">
                <a16:creationId xmlns:a16="http://schemas.microsoft.com/office/drawing/2014/main" id="{A997ECF7-D1EC-E68B-E390-7B4AD0709AF9}"/>
              </a:ext>
            </a:extLst>
          </p:cNvPr>
          <p:cNvSpPr>
            <a:spLocks noGrp="1"/>
          </p:cNvSpPr>
          <p:nvPr>
            <p:ph type="ctrTitle"/>
          </p:nvPr>
        </p:nvSpPr>
        <p:spPr>
          <a:xfrm>
            <a:off x="304800" y="304800"/>
            <a:ext cx="4614041" cy="1295400"/>
          </a:xfrm>
        </p:spPr>
        <p:txBody>
          <a:bodyPr wrap="square" anchor="ctr">
            <a:normAutofit/>
          </a:bodyPr>
          <a:lstStyle/>
          <a:p>
            <a:pPr algn="ctr">
              <a:lnSpc>
                <a:spcPct val="90000"/>
              </a:lnSpc>
            </a:pPr>
            <a:r>
              <a:rPr lang="en-US" sz="4100">
                <a:latin typeface="Roboto"/>
                <a:ea typeface="Roboto"/>
                <a:cs typeface="Roboto"/>
              </a:rPr>
              <a:t>How to Implement </a:t>
            </a:r>
            <a:r>
              <a:rPr lang="en-US" sz="4100" err="1">
                <a:latin typeface="Roboto"/>
                <a:ea typeface="Roboto"/>
                <a:cs typeface="Roboto"/>
              </a:rPr>
              <a:t>iClicker</a:t>
            </a:r>
            <a:endParaRPr lang="en-US">
              <a:latin typeface="Roboto"/>
              <a:ea typeface="Roboto"/>
              <a:cs typeface="Roboto"/>
            </a:endParaRPr>
          </a:p>
        </p:txBody>
      </p:sp>
    </p:spTree>
    <p:extLst>
      <p:ext uri="{BB962C8B-B14F-4D97-AF65-F5344CB8AC3E}">
        <p14:creationId xmlns:p14="http://schemas.microsoft.com/office/powerpoint/2010/main" val="652250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269EA-94ED-F9E8-D670-D84B0099690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BAC3F5-4F49-EC49-9B11-FA2201F54681}"/>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15</a:t>
            </a:fld>
            <a:endParaRPr lang="en-US"/>
          </a:p>
        </p:txBody>
      </p:sp>
      <p:pic>
        <p:nvPicPr>
          <p:cNvPr id="6" name="Picture 5">
            <a:extLst>
              <a:ext uri="{FF2B5EF4-FFF2-40B4-BE49-F238E27FC236}">
                <a16:creationId xmlns:a16="http://schemas.microsoft.com/office/drawing/2014/main" id="{D7BEB32D-0528-45BC-A2B3-6E9F8DA19882}"/>
              </a:ext>
            </a:extLst>
          </p:cNvPr>
          <p:cNvPicPr>
            <a:picLocks noChangeAspect="1"/>
          </p:cNvPicPr>
          <p:nvPr/>
        </p:nvPicPr>
        <p:blipFill>
          <a:blip r:embed="rId2"/>
          <a:stretch>
            <a:fillRect/>
          </a:stretch>
        </p:blipFill>
        <p:spPr>
          <a:xfrm>
            <a:off x="306917" y="446250"/>
            <a:ext cx="6057565" cy="3214562"/>
          </a:xfrm>
          <a:prstGeom prst="rect">
            <a:avLst/>
          </a:prstGeom>
        </p:spPr>
      </p:pic>
      <p:pic>
        <p:nvPicPr>
          <p:cNvPr id="7" name="Picture 6">
            <a:extLst>
              <a:ext uri="{FF2B5EF4-FFF2-40B4-BE49-F238E27FC236}">
                <a16:creationId xmlns:a16="http://schemas.microsoft.com/office/drawing/2014/main" id="{DC3D52AF-ABA2-9F2D-25E8-8F5126C4E638}"/>
              </a:ext>
            </a:extLst>
          </p:cNvPr>
          <p:cNvPicPr>
            <a:picLocks noChangeAspect="1"/>
          </p:cNvPicPr>
          <p:nvPr/>
        </p:nvPicPr>
        <p:blipFill>
          <a:blip r:embed="rId3"/>
          <a:stretch>
            <a:fillRect/>
          </a:stretch>
        </p:blipFill>
        <p:spPr>
          <a:xfrm>
            <a:off x="5812312" y="2747725"/>
            <a:ext cx="5882010" cy="3325909"/>
          </a:xfrm>
          <a:prstGeom prst="rect">
            <a:avLst/>
          </a:prstGeom>
        </p:spPr>
      </p:pic>
      <p:sp>
        <p:nvSpPr>
          <p:cNvPr id="3" name="TextBox 2">
            <a:extLst>
              <a:ext uri="{FF2B5EF4-FFF2-40B4-BE49-F238E27FC236}">
                <a16:creationId xmlns:a16="http://schemas.microsoft.com/office/drawing/2014/main" id="{F2415DAB-2016-578D-2375-9FA22016617B}"/>
              </a:ext>
            </a:extLst>
          </p:cNvPr>
          <p:cNvSpPr txBox="1"/>
          <p:nvPr/>
        </p:nvSpPr>
        <p:spPr>
          <a:xfrm>
            <a:off x="6929120" y="441960"/>
            <a:ext cx="468376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l" rtl="0"/>
            <a:r>
              <a:rPr lang="en-US" sz="3200" b="0" i="0" u="none" strike="noStrike" baseline="0">
                <a:latin typeface="Roboto"/>
                <a:ea typeface="Arial"/>
                <a:cs typeface="Arial"/>
              </a:rPr>
              <a:t>Build clicker activities into your presentation</a:t>
            </a:r>
            <a:r>
              <a:rPr lang="en-US" sz="3200" b="0" i="0">
                <a:latin typeface="Roboto"/>
                <a:ea typeface="Arial"/>
                <a:cs typeface="Arial"/>
              </a:rPr>
              <a:t>​</a:t>
            </a:r>
            <a:endParaRPr lang="en-US" sz="3200"/>
          </a:p>
          <a:p>
            <a:pPr algn="ctr" rtl="0"/>
            <a:endParaRPr lang="en-US"/>
          </a:p>
        </p:txBody>
      </p:sp>
      <p:sp>
        <p:nvSpPr>
          <p:cNvPr id="4" name="TextBox 3">
            <a:extLst>
              <a:ext uri="{FF2B5EF4-FFF2-40B4-BE49-F238E27FC236}">
                <a16:creationId xmlns:a16="http://schemas.microsoft.com/office/drawing/2014/main" id="{F6507590-95B7-0F9D-06DA-A3F41772F49D}"/>
              </a:ext>
            </a:extLst>
          </p:cNvPr>
          <p:cNvSpPr txBox="1"/>
          <p:nvPr/>
        </p:nvSpPr>
        <p:spPr>
          <a:xfrm>
            <a:off x="284480" y="4191000"/>
            <a:ext cx="609600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0" lvl="1" indent="-457200" algn="l" rtl="0">
              <a:buFont typeface="Arial"/>
              <a:buChar char="•"/>
            </a:pPr>
            <a:r>
              <a:rPr lang="en-US" sz="3200" b="0" i="0" u="none" strike="noStrike" baseline="0">
                <a:latin typeface="Roboto"/>
                <a:ea typeface="Arial"/>
                <a:cs typeface="Arial"/>
              </a:rPr>
              <a:t>MCQ's​</a:t>
            </a:r>
            <a:r>
              <a:rPr lang="en-US" sz="3200" b="0" i="0">
                <a:latin typeface="Roboto"/>
                <a:ea typeface="Arial"/>
                <a:cs typeface="Arial"/>
              </a:rPr>
              <a:t>​</a:t>
            </a:r>
            <a:endParaRPr lang="en-US" sz="3200"/>
          </a:p>
          <a:p>
            <a:pPr marL="914400" lvl="1" indent="-457200" algn="l" rtl="0">
              <a:buFont typeface="Arial"/>
              <a:buChar char="•"/>
            </a:pPr>
            <a:r>
              <a:rPr lang="en-US" sz="3200" b="0" i="0" u="none" strike="noStrike" baseline="0">
                <a:latin typeface="Roboto"/>
                <a:ea typeface="Arial"/>
                <a:cs typeface="Arial"/>
              </a:rPr>
              <a:t>Short Answer​</a:t>
            </a:r>
            <a:r>
              <a:rPr lang="en-US" sz="3200" b="0" i="0">
                <a:latin typeface="Roboto"/>
                <a:ea typeface="Arial"/>
                <a:cs typeface="Arial"/>
              </a:rPr>
              <a:t>​</a:t>
            </a:r>
          </a:p>
          <a:p>
            <a:pPr marL="914400" lvl="1" indent="-457200" algn="l" rtl="0">
              <a:buFont typeface="Arial"/>
              <a:buChar char="•"/>
            </a:pPr>
            <a:r>
              <a:rPr lang="en-US" sz="3200" b="0" i="0" u="none" strike="noStrike" baseline="0">
                <a:latin typeface="Roboto"/>
                <a:ea typeface="Arial"/>
                <a:cs typeface="Arial"/>
              </a:rPr>
              <a:t>Target Questions</a:t>
            </a:r>
            <a:r>
              <a:rPr lang="en-US" sz="2400" b="0" i="0" u="none" strike="noStrike" baseline="0">
                <a:solidFill>
                  <a:srgbClr val="000000"/>
                </a:solidFill>
                <a:latin typeface="Roboto"/>
                <a:ea typeface="Arial"/>
                <a:cs typeface="Arial"/>
              </a:rPr>
              <a:t>​</a:t>
            </a:r>
            <a:r>
              <a:rPr lang="en-US" sz="2400" b="0" i="0">
                <a:solidFill>
                  <a:srgbClr val="000000"/>
                </a:solidFill>
                <a:latin typeface="Roboto"/>
                <a:ea typeface="Arial"/>
                <a:cs typeface="Arial"/>
              </a:rPr>
              <a:t>​</a:t>
            </a:r>
          </a:p>
          <a:p>
            <a:pPr algn="ctr"/>
            <a:endParaRPr lang="en-US"/>
          </a:p>
        </p:txBody>
      </p:sp>
    </p:spTree>
    <p:extLst>
      <p:ext uri="{BB962C8B-B14F-4D97-AF65-F5344CB8AC3E}">
        <p14:creationId xmlns:p14="http://schemas.microsoft.com/office/powerpoint/2010/main" val="3143185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69B99-CFEF-1555-180D-13BAD70B768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402F9B-E857-FD7C-6F31-69D70C6B9255}"/>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16</a:t>
            </a:fld>
            <a:endParaRPr lang="en-US"/>
          </a:p>
        </p:txBody>
      </p:sp>
      <p:pic>
        <p:nvPicPr>
          <p:cNvPr id="4" name="Picture 3" descr="Education, the Brain, and Common Core State Standards | Edutopia">
            <a:extLst>
              <a:ext uri="{FF2B5EF4-FFF2-40B4-BE49-F238E27FC236}">
                <a16:creationId xmlns:a16="http://schemas.microsoft.com/office/drawing/2014/main" id="{97E828CF-D18A-1071-2F4B-26CE85BAE900}"/>
              </a:ext>
            </a:extLst>
          </p:cNvPr>
          <p:cNvPicPr>
            <a:picLocks noChangeAspect="1"/>
          </p:cNvPicPr>
          <p:nvPr/>
        </p:nvPicPr>
        <p:blipFill>
          <a:blip r:embed="rId2"/>
          <a:srcRect t="7841" r="-1" b="-1"/>
          <a:stretch>
            <a:fillRect/>
          </a:stretch>
        </p:blipFill>
        <p:spPr>
          <a:xfrm>
            <a:off x="5562600" y="304800"/>
            <a:ext cx="6324600" cy="5562600"/>
          </a:xfrm>
          <a:prstGeom prst="rect">
            <a:avLst/>
          </a:prstGeom>
          <a:noFill/>
        </p:spPr>
      </p:pic>
      <p:sp>
        <p:nvSpPr>
          <p:cNvPr id="9" name="Content Placeholder 3">
            <a:extLst>
              <a:ext uri="{FF2B5EF4-FFF2-40B4-BE49-F238E27FC236}">
                <a16:creationId xmlns:a16="http://schemas.microsoft.com/office/drawing/2014/main" id="{B20BBE30-FA5D-9313-A2DA-47DEE263FABA}"/>
              </a:ext>
            </a:extLst>
          </p:cNvPr>
          <p:cNvSpPr>
            <a:spLocks noGrp="1"/>
          </p:cNvSpPr>
          <p:nvPr>
            <p:ph sz="quarter" idx="14"/>
          </p:nvPr>
        </p:nvSpPr>
        <p:spPr>
          <a:xfrm>
            <a:off x="303486" y="1752601"/>
            <a:ext cx="4614042" cy="4114800"/>
          </a:xfrm>
        </p:spPr>
        <p:txBody>
          <a:bodyPr anchor="ctr">
            <a:normAutofit/>
          </a:bodyPr>
          <a:lstStyle/>
          <a:p>
            <a:r>
              <a:rPr lang="en-US"/>
              <a:t>Group/collaborative learning</a:t>
            </a:r>
          </a:p>
          <a:p>
            <a:r>
              <a:rPr lang="en-US"/>
              <a:t>Active participation stimulates critical thinking</a:t>
            </a:r>
          </a:p>
          <a:p>
            <a:r>
              <a:rPr lang="en-US">
                <a:latin typeface="Roboto"/>
                <a:ea typeface="Roboto"/>
                <a:cs typeface="Roboto"/>
              </a:rPr>
              <a:t>Making a choice reinforces retention</a:t>
            </a:r>
          </a:p>
          <a:p>
            <a:r>
              <a:rPr lang="en-US">
                <a:latin typeface="Roboto"/>
                <a:ea typeface="Roboto"/>
                <a:cs typeface="Roboto"/>
              </a:rPr>
              <a:t>Anonymity</a:t>
            </a:r>
          </a:p>
          <a:p>
            <a:r>
              <a:rPr lang="en-US"/>
              <a:t>Immediate feedback</a:t>
            </a:r>
          </a:p>
        </p:txBody>
      </p:sp>
      <p:sp>
        <p:nvSpPr>
          <p:cNvPr id="3" name="Title 2">
            <a:extLst>
              <a:ext uri="{FF2B5EF4-FFF2-40B4-BE49-F238E27FC236}">
                <a16:creationId xmlns:a16="http://schemas.microsoft.com/office/drawing/2014/main" id="{D44A92F3-86B1-5532-3939-1F43F1E91E2E}"/>
              </a:ext>
            </a:extLst>
          </p:cNvPr>
          <p:cNvSpPr>
            <a:spLocks noGrp="1"/>
          </p:cNvSpPr>
          <p:nvPr>
            <p:ph type="ctrTitle"/>
          </p:nvPr>
        </p:nvSpPr>
        <p:spPr>
          <a:xfrm>
            <a:off x="304800" y="304800"/>
            <a:ext cx="4614041" cy="1295400"/>
          </a:xfrm>
        </p:spPr>
        <p:txBody>
          <a:bodyPr wrap="square" anchor="ctr">
            <a:normAutofit/>
          </a:bodyPr>
          <a:lstStyle/>
          <a:p>
            <a:pPr>
              <a:lnSpc>
                <a:spcPct val="90000"/>
              </a:lnSpc>
            </a:pPr>
            <a:r>
              <a:rPr lang="en-US" sz="4100"/>
              <a:t>Why does it work?</a:t>
            </a:r>
          </a:p>
        </p:txBody>
      </p:sp>
    </p:spTree>
    <p:extLst>
      <p:ext uri="{BB962C8B-B14F-4D97-AF65-F5344CB8AC3E}">
        <p14:creationId xmlns:p14="http://schemas.microsoft.com/office/powerpoint/2010/main" val="3545015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2052F-A415-E029-2347-AC4E76727E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1202BB-DDAF-3B35-B08A-0A1916A370CC}"/>
              </a:ext>
            </a:extLst>
          </p:cNvPr>
          <p:cNvSpPr>
            <a:spLocks noGrp="1"/>
          </p:cNvSpPr>
          <p:nvPr>
            <p:ph type="title"/>
          </p:nvPr>
        </p:nvSpPr>
        <p:spPr>
          <a:xfrm>
            <a:off x="304800" y="304801"/>
            <a:ext cx="11582400" cy="1385888"/>
          </a:xfrm>
        </p:spPr>
        <p:txBody>
          <a:bodyPr anchor="ctr">
            <a:normAutofit/>
          </a:bodyPr>
          <a:lstStyle/>
          <a:p>
            <a:r>
              <a:rPr lang="en-US"/>
              <a:t>What is </a:t>
            </a:r>
            <a:r>
              <a:rPr lang="en-US">
                <a:hlinkClick r:id="rId3"/>
              </a:rPr>
              <a:t>Classroom Capture</a:t>
            </a:r>
            <a:r>
              <a:rPr lang="en-US"/>
              <a:t>?</a:t>
            </a:r>
          </a:p>
        </p:txBody>
      </p:sp>
      <p:sp>
        <p:nvSpPr>
          <p:cNvPr id="2" name="Slide Number Placeholder 1">
            <a:extLst>
              <a:ext uri="{FF2B5EF4-FFF2-40B4-BE49-F238E27FC236}">
                <a16:creationId xmlns:a16="http://schemas.microsoft.com/office/drawing/2014/main" id="{E6AE5D2C-3946-8AEE-1F3B-C51CD2F098F8}"/>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17</a:t>
            </a:fld>
            <a:endParaRPr lang="en-US"/>
          </a:p>
        </p:txBody>
      </p:sp>
      <p:pic>
        <p:nvPicPr>
          <p:cNvPr id="8" name="Content Placeholder 7" descr="A room with rows of tables and chairs&#10;&#10;AI-generated content may be incorrect.">
            <a:extLst>
              <a:ext uri="{FF2B5EF4-FFF2-40B4-BE49-F238E27FC236}">
                <a16:creationId xmlns:a16="http://schemas.microsoft.com/office/drawing/2014/main" id="{923BB701-A16B-8BE1-2485-CFB24705FF39}"/>
              </a:ext>
            </a:extLst>
          </p:cNvPr>
          <p:cNvPicPr>
            <a:picLocks noGrp="1" noChangeAspect="1"/>
          </p:cNvPicPr>
          <p:nvPr>
            <p:ph idx="1"/>
          </p:nvPr>
        </p:nvPicPr>
        <p:blipFill>
          <a:blip r:embed="rId4"/>
          <a:srcRect t="29212" b="12760"/>
          <a:stretch>
            <a:fillRect/>
          </a:stretch>
        </p:blipFill>
        <p:spPr>
          <a:xfrm>
            <a:off x="304800" y="1690689"/>
            <a:ext cx="11582400" cy="4486274"/>
          </a:xfrm>
          <a:prstGeom prst="rect">
            <a:avLst/>
          </a:prstGeom>
          <a:noFill/>
        </p:spPr>
      </p:pic>
    </p:spTree>
    <p:extLst>
      <p:ext uri="{BB962C8B-B14F-4D97-AF65-F5344CB8AC3E}">
        <p14:creationId xmlns:p14="http://schemas.microsoft.com/office/powerpoint/2010/main" val="341634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89CBA9-4D36-1A60-007A-ECB0097731D9}"/>
              </a:ext>
            </a:extLst>
          </p:cNvPr>
          <p:cNvSpPr>
            <a:spLocks noGrp="1"/>
          </p:cNvSpPr>
          <p:nvPr>
            <p:ph type="sldNum" sz="quarter" idx="12"/>
          </p:nvPr>
        </p:nvSpPr>
        <p:spPr/>
        <p:txBody>
          <a:bodyPr/>
          <a:lstStyle/>
          <a:p>
            <a:fld id="{5D718226-4CAA-144E-BA6C-D508A99C8098}" type="slidenum">
              <a:rPr lang="en-US" smtClean="0"/>
              <a:t>18</a:t>
            </a:fld>
            <a:endParaRPr lang="en-US"/>
          </a:p>
        </p:txBody>
      </p:sp>
      <p:pic>
        <p:nvPicPr>
          <p:cNvPr id="2" name="Graphic 1">
            <a:extLst>
              <a:ext uri="{FF2B5EF4-FFF2-40B4-BE49-F238E27FC236}">
                <a16:creationId xmlns:a16="http://schemas.microsoft.com/office/drawing/2014/main" id="{AE28F310-F978-BB30-B431-4ABFE6C071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5842" y="-1005212"/>
            <a:ext cx="7824590" cy="7751522"/>
          </a:xfrm>
          <a:prstGeom prst="rect">
            <a:avLst/>
          </a:prstGeom>
        </p:spPr>
      </p:pic>
      <p:sp>
        <p:nvSpPr>
          <p:cNvPr id="5" name="TextBox 4">
            <a:extLst>
              <a:ext uri="{FF2B5EF4-FFF2-40B4-BE49-F238E27FC236}">
                <a16:creationId xmlns:a16="http://schemas.microsoft.com/office/drawing/2014/main" id="{0C05FAE9-1F78-9E28-E3C8-27A2D69F13FC}"/>
              </a:ext>
            </a:extLst>
          </p:cNvPr>
          <p:cNvSpPr txBox="1"/>
          <p:nvPr/>
        </p:nvSpPr>
        <p:spPr>
          <a:xfrm>
            <a:off x="2256423" y="3426873"/>
            <a:ext cx="3681839" cy="830997"/>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solidFill>
                  <a:schemeClr val="bg1"/>
                </a:solidFill>
                <a:hlinkClick r:id="rId3">
                  <a:extLst>
                    <a:ext uri="{A12FA001-AC4F-418D-AE19-62706E023703}">
                      <ahyp:hlinkClr xmlns:ahyp="http://schemas.microsoft.com/office/drawing/2018/hyperlinkcolor" val="tx"/>
                    </a:ext>
                  </a:extLst>
                </a:hlinkClick>
              </a:rPr>
              <a:t>Video Demo!</a:t>
            </a:r>
            <a:endParaRPr lang="en-US" sz="4800">
              <a:solidFill>
                <a:schemeClr val="bg1"/>
              </a:solidFill>
            </a:endParaRPr>
          </a:p>
        </p:txBody>
      </p:sp>
    </p:spTree>
    <p:extLst>
      <p:ext uri="{BB962C8B-B14F-4D97-AF65-F5344CB8AC3E}">
        <p14:creationId xmlns:p14="http://schemas.microsoft.com/office/powerpoint/2010/main" val="14488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C7A86F-000B-E07C-6C0C-2D5F57A579E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19</a:t>
            </a:fld>
            <a:endParaRPr lang="en-US"/>
          </a:p>
        </p:txBody>
      </p:sp>
      <p:sp>
        <p:nvSpPr>
          <p:cNvPr id="4" name="Title 3">
            <a:extLst>
              <a:ext uri="{FF2B5EF4-FFF2-40B4-BE49-F238E27FC236}">
                <a16:creationId xmlns:a16="http://schemas.microsoft.com/office/drawing/2014/main" id="{D0D49767-5619-6FAF-2869-1E90654C05F3}"/>
              </a:ext>
            </a:extLst>
          </p:cNvPr>
          <p:cNvSpPr>
            <a:spLocks noGrp="1"/>
          </p:cNvSpPr>
          <p:nvPr>
            <p:ph type="ctrTitle"/>
          </p:nvPr>
        </p:nvSpPr>
        <p:spPr>
          <a:xfrm>
            <a:off x="304800" y="304800"/>
            <a:ext cx="11582400" cy="1295400"/>
          </a:xfrm>
        </p:spPr>
        <p:txBody>
          <a:bodyPr wrap="square" anchor="ctr">
            <a:normAutofit/>
          </a:bodyPr>
          <a:lstStyle/>
          <a:p>
            <a:r>
              <a:rPr lang="en-US"/>
              <a:t>Why use it?</a:t>
            </a:r>
          </a:p>
        </p:txBody>
      </p:sp>
      <p:sp>
        <p:nvSpPr>
          <p:cNvPr id="3" name="Content Placeholder 2">
            <a:extLst>
              <a:ext uri="{FF2B5EF4-FFF2-40B4-BE49-F238E27FC236}">
                <a16:creationId xmlns:a16="http://schemas.microsoft.com/office/drawing/2014/main" id="{5BA2D08F-8B87-3ABD-D3EF-54E54EAEBB0A}"/>
              </a:ext>
            </a:extLst>
          </p:cNvPr>
          <p:cNvSpPr>
            <a:spLocks noGrp="1"/>
          </p:cNvSpPr>
          <p:nvPr>
            <p:ph sz="quarter" idx="13"/>
          </p:nvPr>
        </p:nvSpPr>
        <p:spPr>
          <a:xfrm>
            <a:off x="2139044" y="2754086"/>
            <a:ext cx="5665670" cy="3113314"/>
          </a:xfrm>
        </p:spPr>
        <p:txBody>
          <a:bodyPr>
            <a:normAutofit fontScale="92500" lnSpcReduction="10000"/>
          </a:bodyPr>
          <a:lstStyle/>
          <a:p>
            <a:pPr marL="0" indent="0">
              <a:buNone/>
            </a:pPr>
            <a:r>
              <a:rPr lang="en-US" sz="1800"/>
              <a:t>For students:</a:t>
            </a:r>
          </a:p>
          <a:p>
            <a:r>
              <a:rPr lang="en-US" sz="1800"/>
              <a:t>Review difficult material</a:t>
            </a:r>
          </a:p>
          <a:p>
            <a:r>
              <a:rPr lang="en-US" sz="1800"/>
              <a:t>Catch up after an absence</a:t>
            </a:r>
          </a:p>
          <a:p>
            <a:r>
              <a:rPr lang="en-US" sz="1800"/>
              <a:t>Revisit content at their own pace</a:t>
            </a:r>
          </a:p>
          <a:p>
            <a:pPr marL="0" indent="0">
              <a:buNone/>
            </a:pPr>
            <a:endParaRPr lang="en-US" sz="900"/>
          </a:p>
          <a:p>
            <a:pPr marL="0" indent="0">
              <a:buNone/>
            </a:pPr>
            <a:r>
              <a:rPr lang="en-US" sz="1800"/>
              <a:t>For faculty:</a:t>
            </a:r>
          </a:p>
          <a:p>
            <a:r>
              <a:rPr lang="en-US" sz="1800"/>
              <a:t>Control access</a:t>
            </a:r>
          </a:p>
          <a:p>
            <a:r>
              <a:rPr lang="en-US" sz="1800"/>
              <a:t>Support diverse learning needs with greater flexibility</a:t>
            </a:r>
          </a:p>
          <a:p>
            <a:r>
              <a:rPr lang="en-US" sz="1800"/>
              <a:t>Reduce administrative workload in managing make-up requests</a:t>
            </a:r>
          </a:p>
        </p:txBody>
      </p:sp>
      <p:pic>
        <p:nvPicPr>
          <p:cNvPr id="7" name="Content Placeholder 6">
            <a:extLst>
              <a:ext uri="{FF2B5EF4-FFF2-40B4-BE49-F238E27FC236}">
                <a16:creationId xmlns:a16="http://schemas.microsoft.com/office/drawing/2014/main" id="{A25F27E3-8F9C-8FDB-A153-9ECC2955C7D8}"/>
              </a:ext>
            </a:extLst>
          </p:cNvPr>
          <p:cNvPicPr>
            <a:picLocks noGrp="1" noChangeAspect="1"/>
          </p:cNvPicPr>
          <p:nvPr>
            <p:ph sz="quarter" idx="14"/>
          </p:nvPr>
        </p:nvPicPr>
        <p:blipFill>
          <a:blip r:embed="rId3"/>
          <a:stretch>
            <a:fillRect/>
          </a:stretch>
        </p:blipFill>
        <p:spPr>
          <a:xfrm>
            <a:off x="7804713" y="2015332"/>
            <a:ext cx="3549087" cy="3894137"/>
          </a:xfrm>
          <a:prstGeom prst="rect">
            <a:avLst/>
          </a:prstGeom>
        </p:spPr>
      </p:pic>
      <p:sp>
        <p:nvSpPr>
          <p:cNvPr id="5" name="Title 3">
            <a:extLst>
              <a:ext uri="{FF2B5EF4-FFF2-40B4-BE49-F238E27FC236}">
                <a16:creationId xmlns:a16="http://schemas.microsoft.com/office/drawing/2014/main" id="{F76F6416-C9A8-9A75-FE5B-6475FC58BF50}"/>
              </a:ext>
            </a:extLst>
          </p:cNvPr>
          <p:cNvSpPr txBox="1">
            <a:spLocks/>
          </p:cNvSpPr>
          <p:nvPr/>
        </p:nvSpPr>
        <p:spPr>
          <a:xfrm>
            <a:off x="102108" y="1600200"/>
            <a:ext cx="11582400" cy="1295400"/>
          </a:xfrm>
          <a:prstGeom prst="rect">
            <a:avLst/>
          </a:prstGeom>
        </p:spPr>
        <p:txBody>
          <a:bodyPr vert="horz" wrap="square" lIns="91440" tIns="45720" rIns="91440" bIns="45720" rtlCol="0" anchor="ctr" anchorCtr="0">
            <a:normAutofit/>
          </a:bodyPr>
          <a:lstStyle>
            <a:lvl1pPr algn="l" defTabSz="914400" rtl="0" eaLnBrk="1" latinLnBrk="0" hangingPunct="1">
              <a:lnSpc>
                <a:spcPct val="100000"/>
              </a:lnSpc>
              <a:spcBef>
                <a:spcPct val="0"/>
              </a:spcBef>
              <a:buNone/>
              <a:defRPr sz="4800" kern="1200" baseline="0">
                <a:solidFill>
                  <a:schemeClr val="tx1"/>
                </a:solidFill>
                <a:latin typeface="Roboto" panose="02000000000000000000" pitchFamily="2" charset="0"/>
                <a:ea typeface="+mj-ea"/>
                <a:cs typeface="+mj-cs"/>
              </a:defRPr>
            </a:lvl1pPr>
          </a:lstStyle>
          <a:p>
            <a:r>
              <a:rPr lang="en-US" sz="2800">
                <a:solidFill>
                  <a:schemeClr val="bg2">
                    <a:lumMod val="50000"/>
                  </a:schemeClr>
                </a:solidFill>
              </a:rPr>
              <a:t>Supports student learning. Simple for you.</a:t>
            </a:r>
          </a:p>
        </p:txBody>
      </p:sp>
      <p:pic>
        <p:nvPicPr>
          <p:cNvPr id="14" name="Picture 13">
            <a:extLst>
              <a:ext uri="{FF2B5EF4-FFF2-40B4-BE49-F238E27FC236}">
                <a16:creationId xmlns:a16="http://schemas.microsoft.com/office/drawing/2014/main" id="{B3D5A540-D282-A8E1-B278-669680379544}"/>
              </a:ext>
            </a:extLst>
          </p:cNvPr>
          <p:cNvPicPr>
            <a:picLocks noChangeAspect="1"/>
          </p:cNvPicPr>
          <p:nvPr/>
        </p:nvPicPr>
        <p:blipFill>
          <a:blip r:embed="rId4"/>
          <a:stretch>
            <a:fillRect/>
          </a:stretch>
        </p:blipFill>
        <p:spPr>
          <a:xfrm>
            <a:off x="171843" y="2699784"/>
            <a:ext cx="1897466" cy="3363433"/>
          </a:xfrm>
          <a:prstGeom prst="rect">
            <a:avLst/>
          </a:prstGeom>
        </p:spPr>
      </p:pic>
    </p:spTree>
    <p:extLst>
      <p:ext uri="{BB962C8B-B14F-4D97-AF65-F5344CB8AC3E}">
        <p14:creationId xmlns:p14="http://schemas.microsoft.com/office/powerpoint/2010/main" val="771391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384F2-AA7A-ED9E-D644-D74B2F38A3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2CD3CE-97BF-0061-22D1-5FEE521DCD14}"/>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20</a:t>
            </a:fld>
            <a:endParaRPr lang="en-US"/>
          </a:p>
        </p:txBody>
      </p:sp>
      <p:graphicFrame>
        <p:nvGraphicFramePr>
          <p:cNvPr id="6" name="Content Placeholder 2">
            <a:extLst>
              <a:ext uri="{FF2B5EF4-FFF2-40B4-BE49-F238E27FC236}">
                <a16:creationId xmlns:a16="http://schemas.microsoft.com/office/drawing/2014/main" id="{FD477559-44E4-E192-200E-05145CDACD98}"/>
              </a:ext>
            </a:extLst>
          </p:cNvPr>
          <p:cNvGraphicFramePr>
            <a:graphicFrameLocks noGrp="1"/>
          </p:cNvGraphicFramePr>
          <p:nvPr>
            <p:ph idx="1"/>
            <p:extLst>
              <p:ext uri="{D42A27DB-BD31-4B8C-83A1-F6EECF244321}">
                <p14:modId xmlns:p14="http://schemas.microsoft.com/office/powerpoint/2010/main" val="666105654"/>
              </p:ext>
            </p:extLst>
          </p:nvPr>
        </p:nvGraphicFramePr>
        <p:xfrm>
          <a:off x="6906827" y="221941"/>
          <a:ext cx="5285173" cy="39550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5792D8EE-E453-5908-EF74-1E2836C74A23}"/>
              </a:ext>
            </a:extLst>
          </p:cNvPr>
          <p:cNvPicPr>
            <a:picLocks noChangeAspect="1"/>
          </p:cNvPicPr>
          <p:nvPr/>
        </p:nvPicPr>
        <p:blipFill>
          <a:blip r:embed="rId8"/>
          <a:stretch>
            <a:fillRect/>
          </a:stretch>
        </p:blipFill>
        <p:spPr>
          <a:xfrm>
            <a:off x="66702" y="-89856"/>
            <a:ext cx="9204683" cy="6366369"/>
          </a:xfrm>
          <a:prstGeom prst="rect">
            <a:avLst/>
          </a:prstGeom>
        </p:spPr>
      </p:pic>
    </p:spTree>
    <p:extLst>
      <p:ext uri="{BB962C8B-B14F-4D97-AF65-F5344CB8AC3E}">
        <p14:creationId xmlns:p14="http://schemas.microsoft.com/office/powerpoint/2010/main" val="3760729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014154F-CCBA-B1EC-4FBE-DA739BF2F23C}"/>
              </a:ext>
            </a:extLst>
          </p:cNvPr>
          <p:cNvPicPr>
            <a:picLocks noGrp="1" noChangeAspect="1"/>
          </p:cNvPicPr>
          <p:nvPr>
            <p:ph type="pic" sz="quarter" idx="13"/>
          </p:nvPr>
        </p:nvPicPr>
        <p:blipFill>
          <a:blip r:embed="rId3"/>
          <a:srcRect t="12115" b="-164"/>
          <a:stretch>
            <a:fillRect/>
          </a:stretch>
        </p:blipFill>
        <p:spPr>
          <a:xfrm>
            <a:off x="-315048" y="0"/>
            <a:ext cx="12632234" cy="7257447"/>
          </a:xfrm>
          <a:prstGeom prst="rect">
            <a:avLst/>
          </a:prstGeom>
          <a:noFill/>
        </p:spPr>
      </p:pic>
      <p:sp>
        <p:nvSpPr>
          <p:cNvPr id="2" name="Slide Number Placeholder 1" hidden="1">
            <a:extLst>
              <a:ext uri="{FF2B5EF4-FFF2-40B4-BE49-F238E27FC236}">
                <a16:creationId xmlns:a16="http://schemas.microsoft.com/office/drawing/2014/main" id="{0BF456A8-0EA7-E3CE-ABA1-D2BF85E4B3D2}"/>
              </a:ext>
            </a:extLst>
          </p:cNvPr>
          <p:cNvSpPr>
            <a:spLocks noGrp="1"/>
          </p:cNvSpPr>
          <p:nvPr>
            <p:ph type="sldNum" sz="quarter" idx="12"/>
          </p:nvPr>
        </p:nvSpPr>
        <p:spPr/>
        <p:txBody>
          <a:bodyPr/>
          <a:lstStyle/>
          <a:p>
            <a:pPr>
              <a:spcAft>
                <a:spcPts val="600"/>
              </a:spcAft>
            </a:pPr>
            <a:fld id="{5D718226-4CAA-144E-BA6C-D508A99C8098}" type="slidenum">
              <a:rPr lang="en-US" smtClean="0"/>
              <a:pPr>
                <a:spcAft>
                  <a:spcPts val="600"/>
                </a:spcAft>
              </a:pPr>
              <a:t>21</a:t>
            </a:fld>
            <a:endParaRPr lang="en-US"/>
          </a:p>
        </p:txBody>
      </p:sp>
    </p:spTree>
    <p:extLst>
      <p:ext uri="{BB962C8B-B14F-4D97-AF65-F5344CB8AC3E}">
        <p14:creationId xmlns:p14="http://schemas.microsoft.com/office/powerpoint/2010/main" val="701102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EEF7AF-FB14-3CD1-75A0-9994648B4E18}"/>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22</a:t>
            </a:fld>
            <a:endParaRPr lang="en-US"/>
          </a:p>
        </p:txBody>
      </p:sp>
      <p:sp>
        <p:nvSpPr>
          <p:cNvPr id="4" name="Title 3">
            <a:extLst>
              <a:ext uri="{FF2B5EF4-FFF2-40B4-BE49-F238E27FC236}">
                <a16:creationId xmlns:a16="http://schemas.microsoft.com/office/drawing/2014/main" id="{17E98C35-F83C-6396-B680-4F9C7E761CD5}"/>
              </a:ext>
            </a:extLst>
          </p:cNvPr>
          <p:cNvSpPr>
            <a:spLocks noGrp="1"/>
          </p:cNvSpPr>
          <p:nvPr>
            <p:ph type="ctrTitle"/>
          </p:nvPr>
        </p:nvSpPr>
        <p:spPr>
          <a:xfrm>
            <a:off x="304800" y="304800"/>
            <a:ext cx="11582400" cy="1295400"/>
          </a:xfrm>
        </p:spPr>
        <p:txBody>
          <a:bodyPr wrap="square" anchor="ctr">
            <a:normAutofit/>
          </a:bodyPr>
          <a:lstStyle/>
          <a:p>
            <a:r>
              <a:rPr lang="en-US"/>
              <a:t>How does it work?</a:t>
            </a:r>
          </a:p>
        </p:txBody>
      </p:sp>
      <p:pic>
        <p:nvPicPr>
          <p:cNvPr id="8" name="Content Placeholder 7">
            <a:extLst>
              <a:ext uri="{FF2B5EF4-FFF2-40B4-BE49-F238E27FC236}">
                <a16:creationId xmlns:a16="http://schemas.microsoft.com/office/drawing/2014/main" id="{182C36F4-9A13-4B08-77DD-34C4280D9C93}"/>
              </a:ext>
            </a:extLst>
          </p:cNvPr>
          <p:cNvPicPr>
            <a:picLocks noGrp="1" noChangeAspect="1"/>
          </p:cNvPicPr>
          <p:nvPr>
            <p:ph sz="quarter" idx="13"/>
          </p:nvPr>
        </p:nvPicPr>
        <p:blipFill>
          <a:blip r:embed="rId3"/>
          <a:stretch>
            <a:fillRect/>
          </a:stretch>
        </p:blipFill>
        <p:spPr>
          <a:xfrm>
            <a:off x="761942" y="1973538"/>
            <a:ext cx="10668116" cy="3893862"/>
          </a:xfrm>
          <a:prstGeom prst="rect">
            <a:avLst/>
          </a:prstGeom>
          <a:noFill/>
        </p:spPr>
      </p:pic>
    </p:spTree>
    <p:extLst>
      <p:ext uri="{BB962C8B-B14F-4D97-AF65-F5344CB8AC3E}">
        <p14:creationId xmlns:p14="http://schemas.microsoft.com/office/powerpoint/2010/main" val="3667702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A0F5F0-B3C5-6BD8-3ED4-1FCD89CB382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5D718226-4CAA-144E-BA6C-D508A99C8098}" type="slidenum">
              <a:rPr lang="en-US" smtClean="0"/>
              <a:pPr>
                <a:spcAft>
                  <a:spcPts val="600"/>
                </a:spcAft>
              </a:pPr>
              <a:t>23</a:t>
            </a:fld>
            <a:endParaRPr lang="en-US"/>
          </a:p>
        </p:txBody>
      </p:sp>
      <p:pic>
        <p:nvPicPr>
          <p:cNvPr id="6" name="Content Placeholder 5">
            <a:extLst>
              <a:ext uri="{FF2B5EF4-FFF2-40B4-BE49-F238E27FC236}">
                <a16:creationId xmlns:a16="http://schemas.microsoft.com/office/drawing/2014/main" id="{C899476F-2222-1317-896D-226CBC761A71}"/>
              </a:ext>
            </a:extLst>
          </p:cNvPr>
          <p:cNvPicPr>
            <a:picLocks noGrp="1" noChangeAspect="1"/>
          </p:cNvPicPr>
          <p:nvPr>
            <p:ph sz="quarter" idx="13"/>
          </p:nvPr>
        </p:nvPicPr>
        <p:blipFill>
          <a:blip r:embed="rId3"/>
          <a:stretch>
            <a:fillRect/>
          </a:stretch>
        </p:blipFill>
        <p:spPr>
          <a:xfrm>
            <a:off x="4403324" y="0"/>
            <a:ext cx="7788676" cy="6191997"/>
          </a:xfrm>
          <a:prstGeom prst="rect">
            <a:avLst/>
          </a:prstGeom>
          <a:noFill/>
        </p:spPr>
      </p:pic>
      <p:sp>
        <p:nvSpPr>
          <p:cNvPr id="3" name="TextBox 2">
            <a:extLst>
              <a:ext uri="{FF2B5EF4-FFF2-40B4-BE49-F238E27FC236}">
                <a16:creationId xmlns:a16="http://schemas.microsoft.com/office/drawing/2014/main" id="{657B20D8-1C84-56E3-9BD4-91F99F4CEE9C}"/>
              </a:ext>
            </a:extLst>
          </p:cNvPr>
          <p:cNvSpPr txBox="1"/>
          <p:nvPr/>
        </p:nvSpPr>
        <p:spPr>
          <a:xfrm>
            <a:off x="181992" y="1695635"/>
            <a:ext cx="4083728" cy="1569660"/>
          </a:xfrm>
          <a:prstGeom prst="rect">
            <a:avLst/>
          </a:prstGeom>
          <a:noFill/>
        </p:spPr>
        <p:txBody>
          <a:bodyPr wrap="square" rtlCol="0">
            <a:spAutoFit/>
          </a:bodyPr>
          <a:lstStyle/>
          <a:p>
            <a:r>
              <a:rPr lang="en-US" sz="4800">
                <a:latin typeface="Roboto" panose="02000000000000000000" pitchFamily="2" charset="0"/>
                <a:ea typeface="Roboto" panose="02000000000000000000" pitchFamily="2" charset="0"/>
              </a:rPr>
              <a:t>How do the videos look?</a:t>
            </a:r>
          </a:p>
        </p:txBody>
      </p:sp>
    </p:spTree>
    <p:extLst>
      <p:ext uri="{BB962C8B-B14F-4D97-AF65-F5344CB8AC3E}">
        <p14:creationId xmlns:p14="http://schemas.microsoft.com/office/powerpoint/2010/main" val="862307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nline Image Placeholder 8">
            <a:extLst>
              <a:ext uri="{FF2B5EF4-FFF2-40B4-BE49-F238E27FC236}">
                <a16:creationId xmlns:a16="http://schemas.microsoft.com/office/drawing/2014/main" id="{47F36E17-7941-5483-A396-58CDC855AAAE}"/>
              </a:ext>
            </a:extLst>
          </p:cNvPr>
          <p:cNvPicPr>
            <a:picLocks noGrp="1" noChangeAspect="1"/>
          </p:cNvPicPr>
          <p:nvPr>
            <p:ph type="clipArt" sz="quarter" idx="13"/>
          </p:nvPr>
        </p:nvPicPr>
        <p:blipFill>
          <a:blip r:embed="rId3"/>
          <a:srcRect l="12568" r="16848"/>
          <a:stretch>
            <a:fillRect/>
          </a:stretch>
        </p:blipFill>
        <p:spPr>
          <a:xfrm>
            <a:off x="7615211" y="0"/>
            <a:ext cx="4549025" cy="6178859"/>
          </a:xfrm>
          <a:prstGeom prst="rect">
            <a:avLst/>
          </a:prstGeom>
          <a:ln>
            <a:noFill/>
          </a:ln>
          <a:effectLst>
            <a:softEdge rad="112500"/>
          </a:effectLst>
        </p:spPr>
      </p:pic>
      <p:sp>
        <p:nvSpPr>
          <p:cNvPr id="2" name="Slide Number Placeholder 1">
            <a:extLst>
              <a:ext uri="{FF2B5EF4-FFF2-40B4-BE49-F238E27FC236}">
                <a16:creationId xmlns:a16="http://schemas.microsoft.com/office/drawing/2014/main" id="{60612FC9-56BD-2DAC-AA90-5928C107BC28}"/>
              </a:ext>
            </a:extLst>
          </p:cNvPr>
          <p:cNvSpPr>
            <a:spLocks noGrp="1"/>
          </p:cNvSpPr>
          <p:nvPr>
            <p:ph type="sldNum" sz="quarter" idx="12"/>
          </p:nvPr>
        </p:nvSpPr>
        <p:spPr/>
        <p:txBody>
          <a:bodyPr/>
          <a:lstStyle/>
          <a:p>
            <a:fld id="{5D718226-4CAA-144E-BA6C-D508A99C8098}" type="slidenum">
              <a:rPr lang="en-US" smtClean="0"/>
              <a:t>24</a:t>
            </a:fld>
            <a:endParaRPr lang="en-US"/>
          </a:p>
        </p:txBody>
      </p:sp>
      <p:sp>
        <p:nvSpPr>
          <p:cNvPr id="5" name="Title 4">
            <a:extLst>
              <a:ext uri="{FF2B5EF4-FFF2-40B4-BE49-F238E27FC236}">
                <a16:creationId xmlns:a16="http://schemas.microsoft.com/office/drawing/2014/main" id="{7942DAC0-546F-D8F6-3BA4-C97B67C92A67}"/>
              </a:ext>
            </a:extLst>
          </p:cNvPr>
          <p:cNvSpPr>
            <a:spLocks noGrp="1"/>
          </p:cNvSpPr>
          <p:nvPr>
            <p:ph type="ctrTitle"/>
          </p:nvPr>
        </p:nvSpPr>
        <p:spPr>
          <a:xfrm>
            <a:off x="304800" y="304800"/>
            <a:ext cx="9194307" cy="889247"/>
          </a:xfrm>
        </p:spPr>
        <p:txBody>
          <a:bodyPr>
            <a:normAutofit/>
          </a:bodyPr>
          <a:lstStyle/>
          <a:p>
            <a:r>
              <a:rPr lang="en-US" sz="4000"/>
              <a:t>Attendance Concerns</a:t>
            </a:r>
          </a:p>
        </p:txBody>
      </p:sp>
      <p:graphicFrame>
        <p:nvGraphicFramePr>
          <p:cNvPr id="3" name="Diagram 2">
            <a:extLst>
              <a:ext uri="{FF2B5EF4-FFF2-40B4-BE49-F238E27FC236}">
                <a16:creationId xmlns:a16="http://schemas.microsoft.com/office/drawing/2014/main" id="{1D0C7099-6617-2032-7ECD-277997A6EE71}"/>
              </a:ext>
            </a:extLst>
          </p:cNvPr>
          <p:cNvGraphicFramePr/>
          <p:nvPr>
            <p:extLst>
              <p:ext uri="{D42A27DB-BD31-4B8C-83A1-F6EECF244321}">
                <p14:modId xmlns:p14="http://schemas.microsoft.com/office/powerpoint/2010/main" val="2309458470"/>
              </p:ext>
            </p:extLst>
          </p:nvPr>
        </p:nvGraphicFramePr>
        <p:xfrm>
          <a:off x="367312" y="1038480"/>
          <a:ext cx="7037776" cy="47756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49227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4BF584-921F-40EC-8CF2-86ABC7F414F5}"/>
              </a:ext>
            </a:extLst>
          </p:cNvPr>
          <p:cNvSpPr>
            <a:spLocks noGrp="1"/>
          </p:cNvSpPr>
          <p:nvPr>
            <p:ph type="sldNum" sz="quarter" idx="12"/>
          </p:nvPr>
        </p:nvSpPr>
        <p:spPr/>
        <p:txBody>
          <a:bodyPr/>
          <a:lstStyle/>
          <a:p>
            <a:fld id="{5D718226-4CAA-144E-BA6C-D508A99C8098}" type="slidenum">
              <a:rPr lang="en-US" smtClean="0"/>
              <a:t>25</a:t>
            </a:fld>
            <a:endParaRPr lang="en-US"/>
          </a:p>
        </p:txBody>
      </p:sp>
      <p:sp>
        <p:nvSpPr>
          <p:cNvPr id="6" name="Title 5">
            <a:extLst>
              <a:ext uri="{FF2B5EF4-FFF2-40B4-BE49-F238E27FC236}">
                <a16:creationId xmlns:a16="http://schemas.microsoft.com/office/drawing/2014/main" id="{5678630E-3B64-9558-A6EE-D6CBFD7748E2}"/>
              </a:ext>
            </a:extLst>
          </p:cNvPr>
          <p:cNvSpPr>
            <a:spLocks noGrp="1"/>
          </p:cNvSpPr>
          <p:nvPr>
            <p:ph type="ctrTitle"/>
          </p:nvPr>
        </p:nvSpPr>
        <p:spPr>
          <a:xfrm>
            <a:off x="2753360" y="2418080"/>
            <a:ext cx="7315200" cy="1347629"/>
          </a:xfrm>
        </p:spPr>
        <p:txBody>
          <a:bodyPr/>
          <a:lstStyle/>
          <a:p>
            <a:r>
              <a:rPr lang="en-US" sz="6000">
                <a:latin typeface="Roboto"/>
                <a:ea typeface="Roboto"/>
                <a:cs typeface="Roboto"/>
              </a:rPr>
              <a:t>Questions?</a:t>
            </a:r>
            <a:endParaRPr lang="en-US" sz="6000">
              <a:ea typeface="Roboto"/>
              <a:cs typeface="Roboto"/>
            </a:endParaRPr>
          </a:p>
        </p:txBody>
      </p:sp>
    </p:spTree>
    <p:extLst>
      <p:ext uri="{BB962C8B-B14F-4D97-AF65-F5344CB8AC3E}">
        <p14:creationId xmlns:p14="http://schemas.microsoft.com/office/powerpoint/2010/main" val="3256541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71F1B-39B3-71EB-C2B0-B38C7CCB69D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03ED47-1BE2-CCE4-9B90-DEB3DA799329}"/>
              </a:ext>
            </a:extLst>
          </p:cNvPr>
          <p:cNvSpPr>
            <a:spLocks noGrp="1"/>
          </p:cNvSpPr>
          <p:nvPr>
            <p:ph type="sldNum" sz="quarter" idx="12"/>
          </p:nvPr>
        </p:nvSpPr>
        <p:spPr/>
        <p:txBody>
          <a:bodyPr/>
          <a:lstStyle/>
          <a:p>
            <a:fld id="{5D718226-4CAA-144E-BA6C-D508A99C8098}" type="slidenum">
              <a:rPr lang="en-US" smtClean="0"/>
              <a:t>26</a:t>
            </a:fld>
            <a:endParaRPr lang="en-US"/>
          </a:p>
        </p:txBody>
      </p:sp>
      <p:sp>
        <p:nvSpPr>
          <p:cNvPr id="6" name="Title 5">
            <a:extLst>
              <a:ext uri="{FF2B5EF4-FFF2-40B4-BE49-F238E27FC236}">
                <a16:creationId xmlns:a16="http://schemas.microsoft.com/office/drawing/2014/main" id="{AB0F6E8A-BA87-0949-9B52-9A4E9DC6DDC9}"/>
              </a:ext>
            </a:extLst>
          </p:cNvPr>
          <p:cNvSpPr>
            <a:spLocks noGrp="1"/>
          </p:cNvSpPr>
          <p:nvPr>
            <p:ph type="ctrTitle"/>
          </p:nvPr>
        </p:nvSpPr>
        <p:spPr>
          <a:xfrm>
            <a:off x="1311003" y="317138"/>
            <a:ext cx="8757557" cy="5571285"/>
          </a:xfrm>
        </p:spPr>
        <p:txBody>
          <a:bodyPr/>
          <a:lstStyle/>
          <a:p>
            <a:pPr>
              <a:lnSpc>
                <a:spcPct val="150000"/>
              </a:lnSpc>
            </a:pPr>
            <a:r>
              <a:rPr lang="en-US" sz="3200">
                <a:latin typeface="Roboto"/>
                <a:ea typeface="Roboto"/>
                <a:cs typeface="Roboto"/>
              </a:rPr>
              <a:t>Contact info: </a:t>
            </a:r>
            <a:br>
              <a:rPr lang="en-US" sz="3200">
                <a:latin typeface="Roboto"/>
                <a:ea typeface="Roboto"/>
                <a:cs typeface="Roboto"/>
              </a:rPr>
            </a:br>
            <a:r>
              <a:rPr lang="en-US" sz="3200">
                <a:latin typeface="Roboto"/>
                <a:ea typeface="Roboto"/>
                <a:cs typeface="Roboto"/>
                <a:hlinkClick r:id="rId3"/>
              </a:rPr>
              <a:t>rob.leary@colorado.edu</a:t>
            </a:r>
            <a:br>
              <a:rPr lang="en-US" sz="3200">
                <a:latin typeface="Roboto"/>
                <a:ea typeface="Roboto"/>
                <a:cs typeface="Roboto"/>
              </a:rPr>
            </a:br>
            <a:r>
              <a:rPr lang="en-US" sz="3200">
                <a:latin typeface="Roboto"/>
                <a:ea typeface="Roboto"/>
                <a:cs typeface="Roboto"/>
                <a:hlinkClick r:id="rId4"/>
              </a:rPr>
              <a:t>apjones@colorado.edu</a:t>
            </a:r>
            <a:br>
              <a:rPr lang="en-US" sz="3200">
                <a:latin typeface="Roboto"/>
                <a:ea typeface="Roboto"/>
                <a:cs typeface="Roboto"/>
              </a:rPr>
            </a:br>
            <a:r>
              <a:rPr lang="en-US" sz="3200">
                <a:latin typeface="Roboto"/>
                <a:ea typeface="Roboto"/>
                <a:cs typeface="Roboto"/>
                <a:hlinkClick r:id="rId5"/>
              </a:rPr>
              <a:t>CUClickers</a:t>
            </a:r>
            <a:r>
              <a:rPr lang="en-US" sz="3200">
                <a:latin typeface="Roboto"/>
                <a:ea typeface="Roboto"/>
                <a:cs typeface="Roboto"/>
              </a:rPr>
              <a:t> </a:t>
            </a:r>
            <a:br>
              <a:rPr lang="en-US" sz="3200">
                <a:latin typeface="Roboto"/>
                <a:ea typeface="Roboto"/>
                <a:cs typeface="Roboto"/>
              </a:rPr>
            </a:br>
            <a:r>
              <a:rPr lang="en-US" sz="3200">
                <a:latin typeface="Roboto"/>
                <a:ea typeface="Roboto"/>
                <a:cs typeface="Roboto"/>
                <a:hlinkClick r:id="rId5"/>
              </a:rPr>
              <a:t>Classroom Capture</a:t>
            </a:r>
            <a:br>
              <a:rPr lang="en-US" sz="3200">
                <a:latin typeface="Roboto"/>
                <a:ea typeface="Roboto"/>
                <a:cs typeface="Roboto"/>
              </a:rPr>
            </a:br>
            <a:r>
              <a:rPr lang="en-US" sz="3200">
                <a:latin typeface="Roboto"/>
                <a:ea typeface="Roboto"/>
                <a:cs typeface="Roboto"/>
                <a:hlinkClick r:id="rId6"/>
              </a:rPr>
              <a:t>WeVideo</a:t>
            </a:r>
            <a:endParaRPr lang="en-US" sz="3200">
              <a:ea typeface="Roboto"/>
              <a:cs typeface="Roboto"/>
            </a:endParaRPr>
          </a:p>
        </p:txBody>
      </p:sp>
    </p:spTree>
    <p:extLst>
      <p:ext uri="{BB962C8B-B14F-4D97-AF65-F5344CB8AC3E}">
        <p14:creationId xmlns:p14="http://schemas.microsoft.com/office/powerpoint/2010/main" val="19542398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_PPT_SLIDE_MAP" val="{&quot;290&quot;:&quot;4jun6pq2i356&quot;,&quot;306&quot;:&quot;fbp8pa2q1rq5&quot;,&quot;307&quot;:&quot;fbp8pa2q1rq5&quot;}"/>
  <p:tag name="MENTIMETER_SERIES_ID_KEY" val="blo9x73zephyeu47geintnqh75tymie4"/>
</p:tagLst>
</file>

<file path=ppt/theme/theme1.xml><?xml version="1.0" encoding="utf-8"?>
<a:theme xmlns:a="http://schemas.openxmlformats.org/drawingml/2006/main" name="Office Theme">
  <a:themeElements>
    <a:clrScheme name="CU-OIT">
      <a:dk1>
        <a:srgbClr val="000000"/>
      </a:dk1>
      <a:lt1>
        <a:srgbClr val="FFFFFF"/>
      </a:lt1>
      <a:dk2>
        <a:srgbClr val="44546A"/>
      </a:dk2>
      <a:lt2>
        <a:srgbClr val="E7E6E6"/>
      </a:lt2>
      <a:accent1>
        <a:srgbClr val="BBAF62"/>
      </a:accent1>
      <a:accent2>
        <a:srgbClr val="FFC330"/>
      </a:accent2>
      <a:accent3>
        <a:srgbClr val="BE80FF"/>
      </a:accent3>
      <a:accent4>
        <a:srgbClr val="FF8345"/>
      </a:accent4>
      <a:accent5>
        <a:srgbClr val="FF70BF"/>
      </a:accent5>
      <a:accent6>
        <a:srgbClr val="60A2F5"/>
      </a:accent6>
      <a:hlink>
        <a:srgbClr val="5C4EDC"/>
      </a:hlink>
      <a:folHlink>
        <a:srgbClr val="7FC5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ummits Ideation Session with OUE" id="{1BBA6148-6B8C-AD40-AE5D-CA46A06C2551}" vid="{2609AC28-CE08-6E40-8AB6-F7253AC572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50DCAD2-D96A-2D47-908C-43F830BF717D}">
  <we:reference id="1f4df590-35fc-4b16-a239-39709f9d8a74" version="1.0.0.1" store="EXCatalog" storeType="EXCatalog"/>
  <we:alternateReferences>
    <we:reference id="WA104381063" version="1.0.0.1"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B50ABD70B47B4B8F47BCFE050C16E7" ma:contentTypeVersion="4" ma:contentTypeDescription="Create a new document." ma:contentTypeScope="" ma:versionID="f98f2b42bef1a8e259d66b512a332c6b">
  <xsd:schema xmlns:xsd="http://www.w3.org/2001/XMLSchema" xmlns:xs="http://www.w3.org/2001/XMLSchema" xmlns:p="http://schemas.microsoft.com/office/2006/metadata/properties" xmlns:ns2="d30e0f7a-dccb-4899-99ce-6327e3d1a72c" targetNamespace="http://schemas.microsoft.com/office/2006/metadata/properties" ma:root="true" ma:fieldsID="c590e111fc42744dbb42c5a2a9bc750b" ns2:_="">
    <xsd:import namespace="d30e0f7a-dccb-4899-99ce-6327e3d1a72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0e0f7a-dccb-4899-99ce-6327e3d1a7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82C55D-2571-4145-AD3A-50883FC5829D}">
  <ds:schemaRefs>
    <ds:schemaRef ds:uri="http://schemas.microsoft.com/sharepoint/v3/contenttype/forms"/>
  </ds:schemaRefs>
</ds:datastoreItem>
</file>

<file path=customXml/itemProps2.xml><?xml version="1.0" encoding="utf-8"?>
<ds:datastoreItem xmlns:ds="http://schemas.openxmlformats.org/officeDocument/2006/customXml" ds:itemID="{443E660A-D1BE-4160-BDBA-708C2C291633}">
  <ds:schemaRefs>
    <ds:schemaRef ds:uri="d30e0f7a-dccb-4899-99ce-6327e3d1a72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9F2B3FC-209E-4328-85F7-EDB188298BC3}">
  <ds:schemaRefs>
    <ds:schemaRef ds:uri="d30e0f7a-dccb-4899-99ce-6327e3d1a72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ded8b1b-070d-4629-82e4-c0b019f46057}" enabled="0" method="" siteId="{3ded8b1b-070d-4629-82e4-c0b019f46057}"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26</Slides>
  <Notes>11</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Big Class,</vt:lpstr>
      <vt:lpstr>Agenda</vt:lpstr>
      <vt:lpstr>Biographies </vt:lpstr>
      <vt:lpstr>What is WeVideo?</vt:lpstr>
      <vt:lpstr>What is WeVideo?</vt:lpstr>
      <vt:lpstr>Why should I use WeVideo?</vt:lpstr>
      <vt:lpstr>How does it work?</vt:lpstr>
      <vt:lpstr>How do I access WeVideo?</vt:lpstr>
      <vt:lpstr>So, what is a flipped classroom?</vt:lpstr>
      <vt:lpstr>The flipped classroom:</vt:lpstr>
      <vt:lpstr>Example Interactive Video</vt:lpstr>
      <vt:lpstr>What is CUClickers?</vt:lpstr>
      <vt:lpstr>Why use CUClickers?</vt:lpstr>
      <vt:lpstr>How to Implement iClicker</vt:lpstr>
      <vt:lpstr>PowerPoint Presentation</vt:lpstr>
      <vt:lpstr>Why does it work?</vt:lpstr>
      <vt:lpstr>What is Classroom Capture?</vt:lpstr>
      <vt:lpstr>PowerPoint Presentation</vt:lpstr>
      <vt:lpstr>Why use it?</vt:lpstr>
      <vt:lpstr>PowerPoint Presentation</vt:lpstr>
      <vt:lpstr>PowerPoint Presentation</vt:lpstr>
      <vt:lpstr>How does it work?</vt:lpstr>
      <vt:lpstr>PowerPoint Presentation</vt:lpstr>
      <vt:lpstr>Attendance Concerns</vt:lpstr>
      <vt:lpstr>Questions?</vt:lpstr>
      <vt:lpstr>Contact info:  rob.leary@colorado.edu apjones@colorado.edu CUClickers  Classroom Capture WeVideo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Ann Ruether</dc:creator>
  <cp:keywords/>
  <dc:description/>
  <cp:revision>2</cp:revision>
  <dcterms:created xsi:type="dcterms:W3CDTF">2026-05-14T20:13:33Z</dcterms:created>
  <dcterms:modified xsi:type="dcterms:W3CDTF">2026-10-14T22:14:09Z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0x01010085B50ABD70B47B4B8F47BCFE050C16E7</vt:lpwstr>
  </property>
</Properties>
</file>