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Albert Sans" pitchFamily="2" charset="77"/>
      <p:regular r:id="rId28"/>
      <p:bold r:id="rId29"/>
      <p:italic r:id="rId30"/>
      <p:boldItalic r:id="rId31"/>
    </p:embeddedFont>
    <p:embeddedFont>
      <p:font typeface="Albert Sans Black" pitchFamily="2" charset="77"/>
      <p:bold r:id="rId32"/>
    </p:embeddedFont>
    <p:embeddedFont>
      <p:font typeface="Albert Sans Medium" pitchFamily="2" charset="77"/>
      <p:regular r:id="rId33"/>
    </p:embeddedFont>
    <p:embeddedFont>
      <p:font typeface="Barlow Medium" panose="00000600000000000000" pitchFamily="2" charset="77"/>
      <p:regular r:id="rId34"/>
    </p:embeddedFont>
    <p:embeddedFont>
      <p:font typeface="Mulish" pitchFamily="2" charset="77"/>
      <p:regular r:id="rId35"/>
      <p:bold r:id="rId36"/>
      <p:italic r:id="rId37"/>
      <p:boldItalic r:id="rId38"/>
    </p:embeddedFont>
    <p:embeddedFont>
      <p:font typeface="Mulish Medium" pitchFamily="2" charset="77"/>
      <p:regular r:id="rId39"/>
      <p:bold r:id="rId40"/>
      <p:italic r:id="rId41"/>
      <p:boldItalic r:id="rId42"/>
    </p:embeddedFont>
    <p:embeddedFont>
      <p:font typeface="Nunito Light" pitchFamily="2" charset="77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6"/>
  </p:normalViewPr>
  <p:slideViewPr>
    <p:cSldViewPr snapToGrid="0">
      <p:cViewPr varScale="1">
        <p:scale>
          <a:sx n="154" d="100"/>
          <a:sy n="154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h3593633a47c05acb_1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h3593633a47c05acb_1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2796a533dfb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2796a533dfb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78e7f2dfb1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278e7f2dfb1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78e7f2dfb1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78e7f2dfb1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h3593633a47c05acb_1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h3593633a47c05acb_1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h3593633a47c05acb_1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h3593633a47c05acb_1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27b6dd157fa_0_389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27b6dd157fa_0_389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27b6dd157fa_0_38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27b6dd157fa_0_38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h3593633a47c05acb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h3593633a47c05acb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Because they know you do! This also connects to motivation contagion…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278e7f2dfb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278e7f2dfb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27b6dd157fa_0_38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27b6dd157fa_0_38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h3593633a47c05acb_1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h3593633a47c05acb_1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h3593633a47c05acb_1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h3593633a47c05acb_1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h3593633a47c05acb_1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h3593633a47c05acb_1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h3593633a47c05acb_1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h3593633a47c05acb_1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h3593633a47c05acb_1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h3593633a47c05acb_1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h3593633a47c05acb_1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h3593633a47c05acb_1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h3593633a47c05acb_1_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h3593633a47c05acb_1_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h3593633a47c05acb_1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6" name="Google Shape;1556;h3593633a47c05acb_1_6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h3593633a47c05acb_1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4" name="Google Shape;1564;h3593633a47c05acb_1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h3593633a47c05acb_1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h3593633a47c05acb_1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27b6dd157fa_0_390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27b6dd157fa_0_390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g27b6dd157fa_0_39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3" name="Google Shape;1693;g27b6dd157fa_0_39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27b6dd157fa_0_38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5" name="Google Shape;1705;g27b6dd157fa_0_38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609975"/>
            <a:ext cx="4065000" cy="18966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110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2637071"/>
            <a:ext cx="2180400" cy="7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Mulish Medium"/>
                <a:ea typeface="Mulish Medium"/>
                <a:cs typeface="Mulish Medium"/>
                <a:sym typeface="Mulish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198688" y="1703863"/>
            <a:ext cx="555969" cy="2364490"/>
            <a:chOff x="198688" y="1703863"/>
            <a:chExt cx="555969" cy="2364490"/>
          </a:xfrm>
        </p:grpSpPr>
        <p:sp>
          <p:nvSpPr>
            <p:cNvPr id="12" name="Google Shape;12;p2"/>
            <p:cNvSpPr/>
            <p:nvPr/>
          </p:nvSpPr>
          <p:spPr>
            <a:xfrm rot="-1279529">
              <a:off x="407267" y="3679651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98688" y="17038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752790" y="2343450"/>
            <a:ext cx="3776400" cy="841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978460" y="1330729"/>
            <a:ext cx="1119900" cy="7815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752790" y="3109050"/>
            <a:ext cx="24429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214739" y="590829"/>
            <a:ext cx="8496977" cy="4121554"/>
            <a:chOff x="214739" y="590829"/>
            <a:chExt cx="8496977" cy="4121554"/>
          </a:xfrm>
        </p:grpSpPr>
        <p:sp>
          <p:nvSpPr>
            <p:cNvPr id="19" name="Google Shape;19;p3"/>
            <p:cNvSpPr/>
            <p:nvPr/>
          </p:nvSpPr>
          <p:spPr>
            <a:xfrm flipH="1">
              <a:off x="8430763" y="4299219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9520471">
              <a:off x="267769" y="632472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13225" y="1006100"/>
            <a:ext cx="7717500" cy="71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/>
          <p:nvPr/>
        </p:nvSpPr>
        <p:spPr>
          <a:xfrm rot="-1758940">
            <a:off x="96134" y="779226"/>
            <a:ext cx="337772" cy="938883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299352" y="157879"/>
            <a:ext cx="8679700" cy="4209750"/>
            <a:chOff x="299352" y="157879"/>
            <a:chExt cx="8679700" cy="4209750"/>
          </a:xfrm>
        </p:grpSpPr>
        <p:sp>
          <p:nvSpPr>
            <p:cNvPr id="26" name="Google Shape;26;p4"/>
            <p:cNvSpPr/>
            <p:nvPr/>
          </p:nvSpPr>
          <p:spPr>
            <a:xfrm rot="10800000" flipH="1">
              <a:off x="299352" y="41693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 rot="10800000" flipH="1">
              <a:off x="8766377" y="31745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 rot="10800000" flipH="1">
              <a:off x="6949102" y="1578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>
            <a:off x="2335518" y="445014"/>
            <a:ext cx="7045606" cy="4513466"/>
            <a:chOff x="2335518" y="445014"/>
            <a:chExt cx="7045606" cy="4513466"/>
          </a:xfrm>
        </p:grpSpPr>
        <p:sp>
          <p:nvSpPr>
            <p:cNvPr id="31" name="Google Shape;31;p5"/>
            <p:cNvSpPr/>
            <p:nvPr/>
          </p:nvSpPr>
          <p:spPr>
            <a:xfrm rot="-1417572">
              <a:off x="2392732" y="4566944"/>
              <a:ext cx="294389" cy="347093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5"/>
            <p:cNvSpPr/>
            <p:nvPr/>
          </p:nvSpPr>
          <p:spPr>
            <a:xfrm rot="2700000">
              <a:off x="8760843" y="426938"/>
              <a:ext cx="337789" cy="93892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5"/>
          <p:cNvGrpSpPr/>
          <p:nvPr/>
        </p:nvGrpSpPr>
        <p:grpSpPr>
          <a:xfrm>
            <a:off x="201124" y="137179"/>
            <a:ext cx="8489900" cy="4466813"/>
            <a:chOff x="201124" y="137179"/>
            <a:chExt cx="8489900" cy="4466813"/>
          </a:xfrm>
        </p:grpSpPr>
        <p:sp>
          <p:nvSpPr>
            <p:cNvPr id="34" name="Google Shape;34;p5"/>
            <p:cNvSpPr/>
            <p:nvPr/>
          </p:nvSpPr>
          <p:spPr>
            <a:xfrm rot="10800000">
              <a:off x="8478349" y="440566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35" name="Google Shape;35;p5"/>
            <p:cNvSpPr/>
            <p:nvPr/>
          </p:nvSpPr>
          <p:spPr>
            <a:xfrm rot="10800000">
              <a:off x="201124" y="305061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36" name="Google Shape;36;p5"/>
            <p:cNvSpPr/>
            <p:nvPr/>
          </p:nvSpPr>
          <p:spPr>
            <a:xfrm rot="10800000">
              <a:off x="5507374" y="1371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1063308" y="1888925"/>
            <a:ext cx="3304200" cy="19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2"/>
          </p:nvPr>
        </p:nvSpPr>
        <p:spPr>
          <a:xfrm>
            <a:off x="4776492" y="1888925"/>
            <a:ext cx="3304200" cy="19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/>
          <p:nvPr/>
        </p:nvSpPr>
        <p:spPr>
          <a:xfrm rot="-1758940">
            <a:off x="96134" y="779226"/>
            <a:ext cx="337772" cy="938883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43;p6"/>
          <p:cNvGrpSpPr/>
          <p:nvPr/>
        </p:nvGrpSpPr>
        <p:grpSpPr>
          <a:xfrm>
            <a:off x="299352" y="157879"/>
            <a:ext cx="8679700" cy="4209750"/>
            <a:chOff x="299352" y="157879"/>
            <a:chExt cx="8679700" cy="4209750"/>
          </a:xfrm>
        </p:grpSpPr>
        <p:sp>
          <p:nvSpPr>
            <p:cNvPr id="44" name="Google Shape;44;p6"/>
            <p:cNvSpPr/>
            <p:nvPr/>
          </p:nvSpPr>
          <p:spPr>
            <a:xfrm rot="10800000" flipH="1">
              <a:off x="299352" y="41693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45" name="Google Shape;45;p6"/>
            <p:cNvSpPr/>
            <p:nvPr/>
          </p:nvSpPr>
          <p:spPr>
            <a:xfrm rot="10800000" flipH="1">
              <a:off x="8766377" y="31745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46" name="Google Shape;46;p6"/>
            <p:cNvSpPr/>
            <p:nvPr/>
          </p:nvSpPr>
          <p:spPr>
            <a:xfrm rot="10800000" flipH="1">
              <a:off x="6949102" y="1578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99425" y="2133364"/>
            <a:ext cx="3760200" cy="21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2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2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200"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200"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4599450" y="1106125"/>
            <a:ext cx="3760200" cy="10344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grpSp>
        <p:nvGrpSpPr>
          <p:cNvPr id="50" name="Google Shape;50;p7"/>
          <p:cNvGrpSpPr/>
          <p:nvPr/>
        </p:nvGrpSpPr>
        <p:grpSpPr>
          <a:xfrm>
            <a:off x="276475" y="3206182"/>
            <a:ext cx="8600008" cy="1292521"/>
            <a:chOff x="276475" y="3206182"/>
            <a:chExt cx="8600008" cy="1292521"/>
          </a:xfrm>
        </p:grpSpPr>
        <p:sp>
          <p:nvSpPr>
            <p:cNvPr id="51" name="Google Shape;51;p7"/>
            <p:cNvSpPr/>
            <p:nvPr/>
          </p:nvSpPr>
          <p:spPr>
            <a:xfrm>
              <a:off x="8595530" y="3206182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7"/>
            <p:cNvSpPr/>
            <p:nvPr/>
          </p:nvSpPr>
          <p:spPr>
            <a:xfrm rot="-1279529">
              <a:off x="329504" y="4110001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7"/>
          <p:cNvGrpSpPr/>
          <p:nvPr/>
        </p:nvGrpSpPr>
        <p:grpSpPr>
          <a:xfrm>
            <a:off x="276463" y="1373463"/>
            <a:ext cx="4851963" cy="3550425"/>
            <a:chOff x="276463" y="1373463"/>
            <a:chExt cx="4851963" cy="3550425"/>
          </a:xfrm>
        </p:grpSpPr>
        <p:sp>
          <p:nvSpPr>
            <p:cNvPr id="54" name="Google Shape;54;p7"/>
            <p:cNvSpPr/>
            <p:nvPr/>
          </p:nvSpPr>
          <p:spPr>
            <a:xfrm>
              <a:off x="4915750" y="47255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276463" y="13734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721000" y="1639350"/>
            <a:ext cx="3702300" cy="1864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58" name="Google Shape;58;p8"/>
          <p:cNvGrpSpPr/>
          <p:nvPr/>
        </p:nvGrpSpPr>
        <p:grpSpPr>
          <a:xfrm>
            <a:off x="214739" y="590829"/>
            <a:ext cx="8496977" cy="4121554"/>
            <a:chOff x="214739" y="590829"/>
            <a:chExt cx="8496977" cy="4121554"/>
          </a:xfrm>
        </p:grpSpPr>
        <p:sp>
          <p:nvSpPr>
            <p:cNvPr id="59" name="Google Shape;59;p8"/>
            <p:cNvSpPr/>
            <p:nvPr/>
          </p:nvSpPr>
          <p:spPr>
            <a:xfrm flipH="1">
              <a:off x="8430763" y="4299219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8"/>
            <p:cNvSpPr/>
            <p:nvPr/>
          </p:nvSpPr>
          <p:spPr>
            <a:xfrm rot="9520471">
              <a:off x="267769" y="632472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4921250" y="1352000"/>
            <a:ext cx="3509400" cy="9441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4921250" y="2383675"/>
            <a:ext cx="3509400" cy="10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/>
          <p:nvPr/>
        </p:nvSpPr>
        <p:spPr>
          <a:xfrm flipH="1">
            <a:off x="265338" y="1679782"/>
            <a:ext cx="280954" cy="413164"/>
          </a:xfrm>
          <a:custGeom>
            <a:avLst/>
            <a:gdLst/>
            <a:ahLst/>
            <a:cxnLst/>
            <a:rect l="l" t="t" r="r" b="b"/>
            <a:pathLst>
              <a:path w="9074" h="13344" extrusionOk="0">
                <a:moveTo>
                  <a:pt x="1802" y="635"/>
                </a:moveTo>
                <a:lnTo>
                  <a:pt x="8607" y="8607"/>
                </a:lnTo>
                <a:lnTo>
                  <a:pt x="468" y="12810"/>
                </a:lnTo>
                <a:lnTo>
                  <a:pt x="1802" y="635"/>
                </a:lnTo>
                <a:close/>
                <a:moveTo>
                  <a:pt x="1802" y="1"/>
                </a:moveTo>
                <a:lnTo>
                  <a:pt x="1435" y="101"/>
                </a:lnTo>
                <a:lnTo>
                  <a:pt x="1" y="13143"/>
                </a:lnTo>
                <a:lnTo>
                  <a:pt x="334" y="13344"/>
                </a:lnTo>
                <a:lnTo>
                  <a:pt x="9007" y="8840"/>
                </a:lnTo>
                <a:lnTo>
                  <a:pt x="9074" y="8540"/>
                </a:lnTo>
                <a:lnTo>
                  <a:pt x="180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>
            <a:spLocks noGrp="1"/>
          </p:cNvSpPr>
          <p:nvPr>
            <p:ph type="pic" idx="2"/>
          </p:nvPr>
        </p:nvSpPr>
        <p:spPr>
          <a:xfrm>
            <a:off x="-50850" y="-50850"/>
            <a:ext cx="9245700" cy="52452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2515950" y="534550"/>
            <a:ext cx="4112100" cy="1242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0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 hasCustomPrompt="1"/>
          </p:nvPr>
        </p:nvSpPr>
        <p:spPr>
          <a:xfrm>
            <a:off x="4280225" y="1833575"/>
            <a:ext cx="4028400" cy="9336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1"/>
          </p:nvPr>
        </p:nvSpPr>
        <p:spPr>
          <a:xfrm>
            <a:off x="5692450" y="2698525"/>
            <a:ext cx="2616300" cy="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Mulish Medium"/>
                <a:ea typeface="Mulish Medium"/>
                <a:cs typeface="Mulish Medium"/>
                <a:sym typeface="Mulish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 flipH="1">
            <a:off x="265338" y="1679782"/>
            <a:ext cx="280954" cy="413164"/>
          </a:xfrm>
          <a:custGeom>
            <a:avLst/>
            <a:gdLst/>
            <a:ahLst/>
            <a:cxnLst/>
            <a:rect l="l" t="t" r="r" b="b"/>
            <a:pathLst>
              <a:path w="9074" h="13344" extrusionOk="0">
                <a:moveTo>
                  <a:pt x="1802" y="635"/>
                </a:moveTo>
                <a:lnTo>
                  <a:pt x="8607" y="8607"/>
                </a:lnTo>
                <a:lnTo>
                  <a:pt x="468" y="12810"/>
                </a:lnTo>
                <a:lnTo>
                  <a:pt x="1802" y="635"/>
                </a:lnTo>
                <a:close/>
                <a:moveTo>
                  <a:pt x="1802" y="1"/>
                </a:moveTo>
                <a:lnTo>
                  <a:pt x="1435" y="101"/>
                </a:lnTo>
                <a:lnTo>
                  <a:pt x="1" y="13143"/>
                </a:lnTo>
                <a:lnTo>
                  <a:pt x="334" y="13344"/>
                </a:lnTo>
                <a:lnTo>
                  <a:pt x="9007" y="8840"/>
                </a:lnTo>
                <a:lnTo>
                  <a:pt x="9074" y="8540"/>
                </a:lnTo>
                <a:lnTo>
                  <a:pt x="180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3"/>
          <p:cNvGrpSpPr/>
          <p:nvPr/>
        </p:nvGrpSpPr>
        <p:grpSpPr>
          <a:xfrm>
            <a:off x="5981075" y="-100946"/>
            <a:ext cx="3447202" cy="3998059"/>
            <a:chOff x="5981075" y="-100946"/>
            <a:chExt cx="3447202" cy="3998059"/>
          </a:xfrm>
        </p:grpSpPr>
        <p:sp>
          <p:nvSpPr>
            <p:cNvPr id="75" name="Google Shape;75;p13"/>
            <p:cNvSpPr/>
            <p:nvPr/>
          </p:nvSpPr>
          <p:spPr>
            <a:xfrm rot="-1506380" flipH="1">
              <a:off x="6040799" y="-54892"/>
              <a:ext cx="294363" cy="347062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 rot="6669684" flipH="1">
              <a:off x="8760634" y="3100702"/>
              <a:ext cx="337774" cy="93888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13"/>
          <p:cNvGrpSpPr/>
          <p:nvPr/>
        </p:nvGrpSpPr>
        <p:grpSpPr>
          <a:xfrm>
            <a:off x="182074" y="2372188"/>
            <a:ext cx="3515850" cy="2654563"/>
            <a:chOff x="182074" y="2372188"/>
            <a:chExt cx="3515850" cy="2654563"/>
          </a:xfrm>
        </p:grpSpPr>
        <p:sp>
          <p:nvSpPr>
            <p:cNvPr id="78" name="Google Shape;78;p13"/>
            <p:cNvSpPr/>
            <p:nvPr/>
          </p:nvSpPr>
          <p:spPr>
            <a:xfrm flipH="1">
              <a:off x="182074" y="23721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 flipH="1">
              <a:off x="3485249" y="4828425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2" hasCustomPrompt="1"/>
          </p:nvPr>
        </p:nvSpPr>
        <p:spPr>
          <a:xfrm>
            <a:off x="849800" y="1248982"/>
            <a:ext cx="703800" cy="3822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"/>
          </p:nvPr>
        </p:nvSpPr>
        <p:spPr>
          <a:xfrm>
            <a:off x="764086" y="1733237"/>
            <a:ext cx="24537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3"/>
          </p:nvPr>
        </p:nvSpPr>
        <p:spPr>
          <a:xfrm>
            <a:off x="764099" y="2097125"/>
            <a:ext cx="24537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4" hasCustomPrompt="1"/>
          </p:nvPr>
        </p:nvSpPr>
        <p:spPr>
          <a:xfrm>
            <a:off x="3430850" y="1248982"/>
            <a:ext cx="703800" cy="3822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5"/>
          </p:nvPr>
        </p:nvSpPr>
        <p:spPr>
          <a:xfrm>
            <a:off x="3345136" y="1733237"/>
            <a:ext cx="24537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6"/>
          </p:nvPr>
        </p:nvSpPr>
        <p:spPr>
          <a:xfrm>
            <a:off x="3345149" y="2097125"/>
            <a:ext cx="24537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7" hasCustomPrompt="1"/>
          </p:nvPr>
        </p:nvSpPr>
        <p:spPr>
          <a:xfrm>
            <a:off x="6011950" y="1248982"/>
            <a:ext cx="703800" cy="3822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8"/>
          </p:nvPr>
        </p:nvSpPr>
        <p:spPr>
          <a:xfrm>
            <a:off x="5926236" y="1733237"/>
            <a:ext cx="24537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9"/>
          </p:nvPr>
        </p:nvSpPr>
        <p:spPr>
          <a:xfrm>
            <a:off x="5926249" y="2097125"/>
            <a:ext cx="24537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13" hasCustomPrompt="1"/>
          </p:nvPr>
        </p:nvSpPr>
        <p:spPr>
          <a:xfrm>
            <a:off x="849800" y="3030571"/>
            <a:ext cx="703800" cy="3822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4"/>
          </p:nvPr>
        </p:nvSpPr>
        <p:spPr>
          <a:xfrm>
            <a:off x="764114" y="3514900"/>
            <a:ext cx="24537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5"/>
          </p:nvPr>
        </p:nvSpPr>
        <p:spPr>
          <a:xfrm>
            <a:off x="764126" y="3878778"/>
            <a:ext cx="24537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16" hasCustomPrompt="1"/>
          </p:nvPr>
        </p:nvSpPr>
        <p:spPr>
          <a:xfrm>
            <a:off x="3430850" y="3030571"/>
            <a:ext cx="703800" cy="3822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7"/>
          </p:nvPr>
        </p:nvSpPr>
        <p:spPr>
          <a:xfrm>
            <a:off x="3345164" y="3514900"/>
            <a:ext cx="24537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18"/>
          </p:nvPr>
        </p:nvSpPr>
        <p:spPr>
          <a:xfrm>
            <a:off x="3345176" y="3878778"/>
            <a:ext cx="24537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19" hasCustomPrompt="1"/>
          </p:nvPr>
        </p:nvSpPr>
        <p:spPr>
          <a:xfrm>
            <a:off x="6011950" y="3030571"/>
            <a:ext cx="703800" cy="3822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20"/>
          </p:nvPr>
        </p:nvSpPr>
        <p:spPr>
          <a:xfrm>
            <a:off x="5926289" y="3514900"/>
            <a:ext cx="24537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21"/>
          </p:nvPr>
        </p:nvSpPr>
        <p:spPr>
          <a:xfrm>
            <a:off x="5926249" y="3878778"/>
            <a:ext cx="24537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>
            <a:off x="5811796" y="2680010"/>
            <a:ext cx="3544622" cy="2355247"/>
            <a:chOff x="5811796" y="2680010"/>
            <a:chExt cx="3544622" cy="2355247"/>
          </a:xfrm>
        </p:grpSpPr>
        <p:sp>
          <p:nvSpPr>
            <p:cNvPr id="101" name="Google Shape;101;p14"/>
            <p:cNvSpPr/>
            <p:nvPr/>
          </p:nvSpPr>
          <p:spPr>
            <a:xfrm rot="9673276">
              <a:off x="5859824" y="4650047"/>
              <a:ext cx="294367" cy="347067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4"/>
            <p:cNvSpPr/>
            <p:nvPr/>
          </p:nvSpPr>
          <p:spPr>
            <a:xfrm rot="8100000" flipH="1">
              <a:off x="8736207" y="2661935"/>
              <a:ext cx="337750" cy="938820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14"/>
          <p:cNvGrpSpPr/>
          <p:nvPr/>
        </p:nvGrpSpPr>
        <p:grpSpPr>
          <a:xfrm>
            <a:off x="201124" y="246704"/>
            <a:ext cx="7506825" cy="4732413"/>
            <a:chOff x="201124" y="246704"/>
            <a:chExt cx="7506825" cy="4732413"/>
          </a:xfrm>
        </p:grpSpPr>
        <p:sp>
          <p:nvSpPr>
            <p:cNvPr id="104" name="Google Shape;104;p14"/>
            <p:cNvSpPr/>
            <p:nvPr/>
          </p:nvSpPr>
          <p:spPr>
            <a:xfrm rot="10800000">
              <a:off x="2514999" y="478079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 rot="10800000">
              <a:off x="201124" y="19870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 rot="10800000">
              <a:off x="7495274" y="2467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107" name="Google Shape;107;p1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ubTitle" idx="1"/>
          </p:nvPr>
        </p:nvSpPr>
        <p:spPr>
          <a:xfrm>
            <a:off x="1479550" y="2549700"/>
            <a:ext cx="27885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ubTitle" idx="2"/>
          </p:nvPr>
        </p:nvSpPr>
        <p:spPr>
          <a:xfrm>
            <a:off x="1479548" y="2836650"/>
            <a:ext cx="2788500" cy="11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4"/>
          <p:cNvSpPr txBox="1">
            <a:spLocks noGrp="1"/>
          </p:cNvSpPr>
          <p:nvPr>
            <p:ph type="subTitle" idx="3"/>
          </p:nvPr>
        </p:nvSpPr>
        <p:spPr>
          <a:xfrm>
            <a:off x="4875952" y="2549700"/>
            <a:ext cx="27885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11" name="Google Shape;111;p14"/>
          <p:cNvSpPr txBox="1">
            <a:spLocks noGrp="1"/>
          </p:cNvSpPr>
          <p:nvPr>
            <p:ph type="subTitle" idx="4"/>
          </p:nvPr>
        </p:nvSpPr>
        <p:spPr>
          <a:xfrm>
            <a:off x="4875948" y="2836650"/>
            <a:ext cx="2788500" cy="11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713225" y="1000075"/>
            <a:ext cx="3622800" cy="36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body" idx="2"/>
          </p:nvPr>
        </p:nvSpPr>
        <p:spPr>
          <a:xfrm>
            <a:off x="4807777" y="1000075"/>
            <a:ext cx="3622800" cy="36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116" name="Google Shape;116;p15"/>
          <p:cNvGrpSpPr/>
          <p:nvPr/>
        </p:nvGrpSpPr>
        <p:grpSpPr>
          <a:xfrm>
            <a:off x="5981075" y="-100946"/>
            <a:ext cx="3447202" cy="3998059"/>
            <a:chOff x="5981075" y="-100946"/>
            <a:chExt cx="3447202" cy="3998059"/>
          </a:xfrm>
        </p:grpSpPr>
        <p:sp>
          <p:nvSpPr>
            <p:cNvPr id="117" name="Google Shape;117;p15"/>
            <p:cNvSpPr/>
            <p:nvPr/>
          </p:nvSpPr>
          <p:spPr>
            <a:xfrm rot="-1506380" flipH="1">
              <a:off x="6040799" y="-54892"/>
              <a:ext cx="294363" cy="347062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 rot="6669684" flipH="1">
              <a:off x="8760634" y="3100702"/>
              <a:ext cx="337774" cy="93888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19;p15"/>
          <p:cNvGrpSpPr/>
          <p:nvPr/>
        </p:nvGrpSpPr>
        <p:grpSpPr>
          <a:xfrm>
            <a:off x="182074" y="2372188"/>
            <a:ext cx="3515850" cy="2654563"/>
            <a:chOff x="182074" y="2372188"/>
            <a:chExt cx="3515850" cy="2654563"/>
          </a:xfrm>
        </p:grpSpPr>
        <p:sp>
          <p:nvSpPr>
            <p:cNvPr id="120" name="Google Shape;120;p15"/>
            <p:cNvSpPr/>
            <p:nvPr/>
          </p:nvSpPr>
          <p:spPr>
            <a:xfrm flipH="1">
              <a:off x="182074" y="23721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 flipH="1">
              <a:off x="3485249" y="4828425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_3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subTitle" idx="1"/>
          </p:nvPr>
        </p:nvSpPr>
        <p:spPr>
          <a:xfrm>
            <a:off x="1032099" y="3065025"/>
            <a:ext cx="22314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subTitle" idx="2"/>
          </p:nvPr>
        </p:nvSpPr>
        <p:spPr>
          <a:xfrm>
            <a:off x="1032098" y="3346601"/>
            <a:ext cx="22314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subTitle" idx="3"/>
          </p:nvPr>
        </p:nvSpPr>
        <p:spPr>
          <a:xfrm>
            <a:off x="3456301" y="3065025"/>
            <a:ext cx="22314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4"/>
          </p:nvPr>
        </p:nvSpPr>
        <p:spPr>
          <a:xfrm>
            <a:off x="3456299" y="3346601"/>
            <a:ext cx="22314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/>
          <p:nvPr/>
        </p:nvSpPr>
        <p:spPr>
          <a:xfrm rot="-1758940">
            <a:off x="96134" y="779226"/>
            <a:ext cx="337772" cy="938883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9" name="Google Shape;129;p16"/>
          <p:cNvGrpSpPr/>
          <p:nvPr/>
        </p:nvGrpSpPr>
        <p:grpSpPr>
          <a:xfrm>
            <a:off x="299352" y="157879"/>
            <a:ext cx="8679700" cy="4209750"/>
            <a:chOff x="299352" y="157879"/>
            <a:chExt cx="8679700" cy="4209750"/>
          </a:xfrm>
        </p:grpSpPr>
        <p:sp>
          <p:nvSpPr>
            <p:cNvPr id="130" name="Google Shape;130;p16"/>
            <p:cNvSpPr/>
            <p:nvPr/>
          </p:nvSpPr>
          <p:spPr>
            <a:xfrm rot="10800000" flipH="1">
              <a:off x="299352" y="41693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 rot="10800000" flipH="1">
              <a:off x="8766377" y="31745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32" name="Google Shape;132;p16"/>
            <p:cNvSpPr/>
            <p:nvPr/>
          </p:nvSpPr>
          <p:spPr>
            <a:xfrm rot="10800000" flipH="1">
              <a:off x="6949102" y="1578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133" name="Google Shape;133;p16"/>
          <p:cNvSpPr txBox="1">
            <a:spLocks noGrp="1"/>
          </p:cNvSpPr>
          <p:nvPr>
            <p:ph type="subTitle" idx="5"/>
          </p:nvPr>
        </p:nvSpPr>
        <p:spPr>
          <a:xfrm>
            <a:off x="5880502" y="3065025"/>
            <a:ext cx="22314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subTitle" idx="6"/>
          </p:nvPr>
        </p:nvSpPr>
        <p:spPr>
          <a:xfrm>
            <a:off x="5880499" y="3346601"/>
            <a:ext cx="22314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_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/>
          <p:nvPr/>
        </p:nvSpPr>
        <p:spPr>
          <a:xfrm rot="-1758940">
            <a:off x="96134" y="779226"/>
            <a:ext cx="337772" cy="938883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" name="Google Shape;137;p17"/>
          <p:cNvGrpSpPr/>
          <p:nvPr/>
        </p:nvGrpSpPr>
        <p:grpSpPr>
          <a:xfrm>
            <a:off x="299352" y="157879"/>
            <a:ext cx="8679700" cy="4209750"/>
            <a:chOff x="299352" y="157879"/>
            <a:chExt cx="8679700" cy="4209750"/>
          </a:xfrm>
        </p:grpSpPr>
        <p:sp>
          <p:nvSpPr>
            <p:cNvPr id="138" name="Google Shape;138;p17"/>
            <p:cNvSpPr/>
            <p:nvPr/>
          </p:nvSpPr>
          <p:spPr>
            <a:xfrm rot="10800000" flipH="1">
              <a:off x="299352" y="41693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 rot="10800000" flipH="1">
              <a:off x="8766377" y="31745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40" name="Google Shape;140;p17"/>
            <p:cNvSpPr/>
            <p:nvPr/>
          </p:nvSpPr>
          <p:spPr>
            <a:xfrm rot="10800000" flipH="1">
              <a:off x="6949102" y="1578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141" name="Google Shape;141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subTitle" idx="1"/>
          </p:nvPr>
        </p:nvSpPr>
        <p:spPr>
          <a:xfrm>
            <a:off x="865647" y="2439775"/>
            <a:ext cx="24570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subTitle" idx="2"/>
          </p:nvPr>
        </p:nvSpPr>
        <p:spPr>
          <a:xfrm>
            <a:off x="865646" y="2821975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subTitle" idx="3"/>
          </p:nvPr>
        </p:nvSpPr>
        <p:spPr>
          <a:xfrm>
            <a:off x="3343504" y="2439775"/>
            <a:ext cx="24570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subTitle" idx="4"/>
          </p:nvPr>
        </p:nvSpPr>
        <p:spPr>
          <a:xfrm>
            <a:off x="3343499" y="2821975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7"/>
          <p:cNvSpPr txBox="1">
            <a:spLocks noGrp="1"/>
          </p:cNvSpPr>
          <p:nvPr>
            <p:ph type="subTitle" idx="5"/>
          </p:nvPr>
        </p:nvSpPr>
        <p:spPr>
          <a:xfrm>
            <a:off x="5821354" y="2439775"/>
            <a:ext cx="24570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47" name="Google Shape;147;p17"/>
          <p:cNvSpPr txBox="1">
            <a:spLocks noGrp="1"/>
          </p:cNvSpPr>
          <p:nvPr>
            <p:ph type="subTitle" idx="6"/>
          </p:nvPr>
        </p:nvSpPr>
        <p:spPr>
          <a:xfrm>
            <a:off x="5821348" y="2821975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_2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8"/>
          <p:cNvGrpSpPr/>
          <p:nvPr/>
        </p:nvGrpSpPr>
        <p:grpSpPr>
          <a:xfrm>
            <a:off x="5981075" y="-100946"/>
            <a:ext cx="3447202" cy="3998059"/>
            <a:chOff x="5981075" y="-100946"/>
            <a:chExt cx="3447202" cy="3998059"/>
          </a:xfrm>
        </p:grpSpPr>
        <p:sp>
          <p:nvSpPr>
            <p:cNvPr id="150" name="Google Shape;150;p18"/>
            <p:cNvSpPr/>
            <p:nvPr/>
          </p:nvSpPr>
          <p:spPr>
            <a:xfrm rot="-1506380" flipH="1">
              <a:off x="6040799" y="-54892"/>
              <a:ext cx="294363" cy="347062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 rot="6669684" flipH="1">
              <a:off x="8760634" y="3100702"/>
              <a:ext cx="337774" cy="93888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" name="Google Shape;152;p18"/>
          <p:cNvGrpSpPr/>
          <p:nvPr/>
        </p:nvGrpSpPr>
        <p:grpSpPr>
          <a:xfrm>
            <a:off x="182074" y="2372188"/>
            <a:ext cx="3515850" cy="2654563"/>
            <a:chOff x="182074" y="2372188"/>
            <a:chExt cx="3515850" cy="2654563"/>
          </a:xfrm>
        </p:grpSpPr>
        <p:sp>
          <p:nvSpPr>
            <p:cNvPr id="153" name="Google Shape;153;p18"/>
            <p:cNvSpPr/>
            <p:nvPr/>
          </p:nvSpPr>
          <p:spPr>
            <a:xfrm flipH="1">
              <a:off x="182074" y="23721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54" name="Google Shape;154;p18"/>
            <p:cNvSpPr/>
            <p:nvPr/>
          </p:nvSpPr>
          <p:spPr>
            <a:xfrm flipH="1">
              <a:off x="3485249" y="4828425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155" name="Google Shape;155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8"/>
          <p:cNvSpPr txBox="1">
            <a:spLocks noGrp="1"/>
          </p:cNvSpPr>
          <p:nvPr>
            <p:ph type="subTitle" idx="1"/>
          </p:nvPr>
        </p:nvSpPr>
        <p:spPr>
          <a:xfrm>
            <a:off x="2259692" y="1521000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57" name="Google Shape;157;p18"/>
          <p:cNvSpPr txBox="1">
            <a:spLocks noGrp="1"/>
          </p:cNvSpPr>
          <p:nvPr>
            <p:ph type="subTitle" idx="2"/>
          </p:nvPr>
        </p:nvSpPr>
        <p:spPr>
          <a:xfrm>
            <a:off x="2259691" y="1903200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8"/>
          <p:cNvSpPr txBox="1">
            <a:spLocks noGrp="1"/>
          </p:cNvSpPr>
          <p:nvPr>
            <p:ph type="subTitle" idx="3"/>
          </p:nvPr>
        </p:nvSpPr>
        <p:spPr>
          <a:xfrm>
            <a:off x="5295335" y="1521000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59" name="Google Shape;159;p18"/>
          <p:cNvSpPr txBox="1">
            <a:spLocks noGrp="1"/>
          </p:cNvSpPr>
          <p:nvPr>
            <p:ph type="subTitle" idx="4"/>
          </p:nvPr>
        </p:nvSpPr>
        <p:spPr>
          <a:xfrm>
            <a:off x="5295332" y="1903200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8"/>
          <p:cNvSpPr txBox="1">
            <a:spLocks noGrp="1"/>
          </p:cNvSpPr>
          <p:nvPr>
            <p:ph type="subTitle" idx="5"/>
          </p:nvPr>
        </p:nvSpPr>
        <p:spPr>
          <a:xfrm>
            <a:off x="2259692" y="314172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subTitle" idx="6"/>
          </p:nvPr>
        </p:nvSpPr>
        <p:spPr>
          <a:xfrm>
            <a:off x="225969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8"/>
          <p:cNvSpPr txBox="1">
            <a:spLocks noGrp="1"/>
          </p:cNvSpPr>
          <p:nvPr>
            <p:ph type="subTitle" idx="7"/>
          </p:nvPr>
        </p:nvSpPr>
        <p:spPr>
          <a:xfrm>
            <a:off x="5295335" y="314172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63" name="Google Shape;163;p18"/>
          <p:cNvSpPr txBox="1">
            <a:spLocks noGrp="1"/>
          </p:cNvSpPr>
          <p:nvPr>
            <p:ph type="subTitle" idx="8"/>
          </p:nvPr>
        </p:nvSpPr>
        <p:spPr>
          <a:xfrm>
            <a:off x="5295332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_2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19"/>
          <p:cNvGrpSpPr/>
          <p:nvPr/>
        </p:nvGrpSpPr>
        <p:grpSpPr>
          <a:xfrm>
            <a:off x="2335518" y="445014"/>
            <a:ext cx="7045606" cy="4513466"/>
            <a:chOff x="2335518" y="445014"/>
            <a:chExt cx="7045606" cy="4513466"/>
          </a:xfrm>
        </p:grpSpPr>
        <p:sp>
          <p:nvSpPr>
            <p:cNvPr id="166" name="Google Shape;166;p19"/>
            <p:cNvSpPr/>
            <p:nvPr/>
          </p:nvSpPr>
          <p:spPr>
            <a:xfrm rot="-1417572">
              <a:off x="2392732" y="4566944"/>
              <a:ext cx="294389" cy="347093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9"/>
            <p:cNvSpPr/>
            <p:nvPr/>
          </p:nvSpPr>
          <p:spPr>
            <a:xfrm rot="2700000">
              <a:off x="8760843" y="426938"/>
              <a:ext cx="337789" cy="93892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" name="Google Shape;168;p19"/>
          <p:cNvGrpSpPr/>
          <p:nvPr/>
        </p:nvGrpSpPr>
        <p:grpSpPr>
          <a:xfrm>
            <a:off x="201124" y="137179"/>
            <a:ext cx="8489900" cy="4466813"/>
            <a:chOff x="201124" y="137179"/>
            <a:chExt cx="8489900" cy="4466813"/>
          </a:xfrm>
        </p:grpSpPr>
        <p:sp>
          <p:nvSpPr>
            <p:cNvPr id="169" name="Google Shape;169;p19"/>
            <p:cNvSpPr/>
            <p:nvPr/>
          </p:nvSpPr>
          <p:spPr>
            <a:xfrm rot="10800000">
              <a:off x="8478349" y="440566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70" name="Google Shape;170;p19"/>
            <p:cNvSpPr/>
            <p:nvPr/>
          </p:nvSpPr>
          <p:spPr>
            <a:xfrm rot="10800000">
              <a:off x="201124" y="305061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171" name="Google Shape;171;p19"/>
            <p:cNvSpPr/>
            <p:nvPr/>
          </p:nvSpPr>
          <p:spPr>
            <a:xfrm rot="10800000">
              <a:off x="5507374" y="1371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172" name="Google Shape;172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9"/>
          <p:cNvSpPr txBox="1">
            <a:spLocks noGrp="1"/>
          </p:cNvSpPr>
          <p:nvPr>
            <p:ph type="subTitle" idx="1"/>
          </p:nvPr>
        </p:nvSpPr>
        <p:spPr>
          <a:xfrm>
            <a:off x="887371" y="1729300"/>
            <a:ext cx="23439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subTitle" idx="2"/>
          </p:nvPr>
        </p:nvSpPr>
        <p:spPr>
          <a:xfrm>
            <a:off x="887375" y="2092450"/>
            <a:ext cx="23439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9"/>
          <p:cNvSpPr txBox="1">
            <a:spLocks noGrp="1"/>
          </p:cNvSpPr>
          <p:nvPr>
            <p:ph type="subTitle" idx="3"/>
          </p:nvPr>
        </p:nvSpPr>
        <p:spPr>
          <a:xfrm>
            <a:off x="3400053" y="1729300"/>
            <a:ext cx="23439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76" name="Google Shape;176;p19"/>
          <p:cNvSpPr txBox="1">
            <a:spLocks noGrp="1"/>
          </p:cNvSpPr>
          <p:nvPr>
            <p:ph type="subTitle" idx="4"/>
          </p:nvPr>
        </p:nvSpPr>
        <p:spPr>
          <a:xfrm>
            <a:off x="3400053" y="2092450"/>
            <a:ext cx="23439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19"/>
          <p:cNvSpPr txBox="1">
            <a:spLocks noGrp="1"/>
          </p:cNvSpPr>
          <p:nvPr>
            <p:ph type="subTitle" idx="5"/>
          </p:nvPr>
        </p:nvSpPr>
        <p:spPr>
          <a:xfrm>
            <a:off x="5912729" y="1729300"/>
            <a:ext cx="23439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78" name="Google Shape;178;p19"/>
          <p:cNvSpPr txBox="1">
            <a:spLocks noGrp="1"/>
          </p:cNvSpPr>
          <p:nvPr>
            <p:ph type="subTitle" idx="6"/>
          </p:nvPr>
        </p:nvSpPr>
        <p:spPr>
          <a:xfrm>
            <a:off x="5912725" y="2092450"/>
            <a:ext cx="23439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9"/>
          <p:cNvSpPr txBox="1">
            <a:spLocks noGrp="1"/>
          </p:cNvSpPr>
          <p:nvPr>
            <p:ph type="subTitle" idx="7"/>
          </p:nvPr>
        </p:nvSpPr>
        <p:spPr>
          <a:xfrm>
            <a:off x="887371" y="3467250"/>
            <a:ext cx="23439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80" name="Google Shape;180;p19"/>
          <p:cNvSpPr txBox="1">
            <a:spLocks noGrp="1"/>
          </p:cNvSpPr>
          <p:nvPr>
            <p:ph type="subTitle" idx="8"/>
          </p:nvPr>
        </p:nvSpPr>
        <p:spPr>
          <a:xfrm>
            <a:off x="887375" y="3830400"/>
            <a:ext cx="23439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9"/>
          <p:cNvSpPr txBox="1">
            <a:spLocks noGrp="1"/>
          </p:cNvSpPr>
          <p:nvPr>
            <p:ph type="subTitle" idx="9"/>
          </p:nvPr>
        </p:nvSpPr>
        <p:spPr>
          <a:xfrm>
            <a:off x="3400053" y="3467250"/>
            <a:ext cx="23439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82" name="Google Shape;182;p19"/>
          <p:cNvSpPr txBox="1">
            <a:spLocks noGrp="1"/>
          </p:cNvSpPr>
          <p:nvPr>
            <p:ph type="subTitle" idx="13"/>
          </p:nvPr>
        </p:nvSpPr>
        <p:spPr>
          <a:xfrm>
            <a:off x="3400053" y="3830400"/>
            <a:ext cx="23439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9"/>
          <p:cNvSpPr txBox="1">
            <a:spLocks noGrp="1"/>
          </p:cNvSpPr>
          <p:nvPr>
            <p:ph type="subTitle" idx="14"/>
          </p:nvPr>
        </p:nvSpPr>
        <p:spPr>
          <a:xfrm>
            <a:off x="5912729" y="3467250"/>
            <a:ext cx="23439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2100" b="1"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>
                <a:latin typeface="Albert Sans Medium"/>
                <a:ea typeface="Albert Sans Medium"/>
                <a:cs typeface="Albert Sans Medium"/>
                <a:sym typeface="Albert Sans"/>
              </a:defRPr>
            </a:lvl9pPr>
          </a:lstStyle>
          <a:p>
            <a:endParaRPr/>
          </a:p>
        </p:txBody>
      </p:sp>
      <p:sp>
        <p:nvSpPr>
          <p:cNvPr id="184" name="Google Shape;184;p19"/>
          <p:cNvSpPr txBox="1">
            <a:spLocks noGrp="1"/>
          </p:cNvSpPr>
          <p:nvPr>
            <p:ph type="subTitle" idx="15"/>
          </p:nvPr>
        </p:nvSpPr>
        <p:spPr>
          <a:xfrm>
            <a:off x="5912725" y="3830400"/>
            <a:ext cx="2343900" cy="6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_2_2_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>
            <a:spLocks noGrp="1"/>
          </p:cNvSpPr>
          <p:nvPr>
            <p:ph type="title"/>
          </p:nvPr>
        </p:nvSpPr>
        <p:spPr>
          <a:xfrm>
            <a:off x="3829700" y="3462950"/>
            <a:ext cx="4601100" cy="4011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3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"/>
          <p:cNvSpPr txBox="1">
            <a:spLocks noGrp="1"/>
          </p:cNvSpPr>
          <p:nvPr>
            <p:ph type="subTitle" idx="1"/>
          </p:nvPr>
        </p:nvSpPr>
        <p:spPr>
          <a:xfrm>
            <a:off x="3829700" y="1279450"/>
            <a:ext cx="4601100" cy="20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8" name="Google Shape;188;p20"/>
          <p:cNvGrpSpPr/>
          <p:nvPr/>
        </p:nvGrpSpPr>
        <p:grpSpPr>
          <a:xfrm>
            <a:off x="265338" y="1679782"/>
            <a:ext cx="8675021" cy="3139396"/>
            <a:chOff x="265338" y="1679782"/>
            <a:chExt cx="8675021" cy="3139396"/>
          </a:xfrm>
        </p:grpSpPr>
        <p:sp>
          <p:nvSpPr>
            <p:cNvPr id="189" name="Google Shape;189;p20"/>
            <p:cNvSpPr/>
            <p:nvPr/>
          </p:nvSpPr>
          <p:spPr>
            <a:xfrm rot="1279529" flipH="1">
              <a:off x="8592969" y="4430476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0"/>
            <p:cNvSpPr/>
            <p:nvPr/>
          </p:nvSpPr>
          <p:spPr>
            <a:xfrm flipH="1">
              <a:off x="265338" y="1679782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_2_2_2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>
            <a:spLocks noGrp="1"/>
          </p:cNvSpPr>
          <p:nvPr>
            <p:ph type="title"/>
          </p:nvPr>
        </p:nvSpPr>
        <p:spPr>
          <a:xfrm>
            <a:off x="1170450" y="956575"/>
            <a:ext cx="3287700" cy="21351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>
                <a:solidFill>
                  <a:srgbClr val="33333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1"/>
          <p:cNvSpPr txBox="1">
            <a:spLocks noGrp="1"/>
          </p:cNvSpPr>
          <p:nvPr>
            <p:ph type="subTitle" idx="1"/>
          </p:nvPr>
        </p:nvSpPr>
        <p:spPr>
          <a:xfrm>
            <a:off x="1170425" y="3091750"/>
            <a:ext cx="3287700" cy="11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1"/>
          <p:cNvSpPr>
            <a:spLocks noGrp="1"/>
          </p:cNvSpPr>
          <p:nvPr>
            <p:ph type="pic" idx="2"/>
          </p:nvPr>
        </p:nvSpPr>
        <p:spPr>
          <a:xfrm>
            <a:off x="4697665" y="682151"/>
            <a:ext cx="3736800" cy="37368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95" name="Google Shape;195;p21"/>
          <p:cNvGrpSpPr/>
          <p:nvPr/>
        </p:nvGrpSpPr>
        <p:grpSpPr>
          <a:xfrm>
            <a:off x="276475" y="3206182"/>
            <a:ext cx="8600008" cy="1292521"/>
            <a:chOff x="276475" y="3206182"/>
            <a:chExt cx="8600008" cy="1292521"/>
          </a:xfrm>
        </p:grpSpPr>
        <p:sp>
          <p:nvSpPr>
            <p:cNvPr id="196" name="Google Shape;196;p21"/>
            <p:cNvSpPr/>
            <p:nvPr/>
          </p:nvSpPr>
          <p:spPr>
            <a:xfrm>
              <a:off x="8595530" y="3206182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1"/>
            <p:cNvSpPr/>
            <p:nvPr/>
          </p:nvSpPr>
          <p:spPr>
            <a:xfrm rot="-1279529">
              <a:off x="329504" y="4110001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" name="Google Shape;198;p21"/>
          <p:cNvGrpSpPr/>
          <p:nvPr/>
        </p:nvGrpSpPr>
        <p:grpSpPr>
          <a:xfrm>
            <a:off x="276463" y="1373463"/>
            <a:ext cx="4851963" cy="3550425"/>
            <a:chOff x="276463" y="1373463"/>
            <a:chExt cx="4851963" cy="3550425"/>
          </a:xfrm>
        </p:grpSpPr>
        <p:sp>
          <p:nvSpPr>
            <p:cNvPr id="199" name="Google Shape;199;p21"/>
            <p:cNvSpPr/>
            <p:nvPr/>
          </p:nvSpPr>
          <p:spPr>
            <a:xfrm>
              <a:off x="4915750" y="47255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1"/>
            <p:cNvSpPr/>
            <p:nvPr/>
          </p:nvSpPr>
          <p:spPr>
            <a:xfrm>
              <a:off x="276463" y="13734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_2_2_2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2"/>
          <p:cNvSpPr txBox="1">
            <a:spLocks noGrp="1"/>
          </p:cNvSpPr>
          <p:nvPr>
            <p:ph type="title"/>
          </p:nvPr>
        </p:nvSpPr>
        <p:spPr>
          <a:xfrm>
            <a:off x="870425" y="1591399"/>
            <a:ext cx="3544200" cy="982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2"/>
          <p:cNvSpPr txBox="1">
            <a:spLocks noGrp="1"/>
          </p:cNvSpPr>
          <p:nvPr>
            <p:ph type="subTitle" idx="1"/>
          </p:nvPr>
        </p:nvSpPr>
        <p:spPr>
          <a:xfrm>
            <a:off x="870388" y="2574038"/>
            <a:ext cx="3544200" cy="11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2"/>
          <p:cNvSpPr/>
          <p:nvPr/>
        </p:nvSpPr>
        <p:spPr>
          <a:xfrm rot="-1758940">
            <a:off x="96134" y="779226"/>
            <a:ext cx="337772" cy="938883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" name="Google Shape;205;p22"/>
          <p:cNvGrpSpPr/>
          <p:nvPr/>
        </p:nvGrpSpPr>
        <p:grpSpPr>
          <a:xfrm>
            <a:off x="299352" y="157879"/>
            <a:ext cx="8679700" cy="4209750"/>
            <a:chOff x="299352" y="157879"/>
            <a:chExt cx="8679700" cy="4209750"/>
          </a:xfrm>
        </p:grpSpPr>
        <p:sp>
          <p:nvSpPr>
            <p:cNvPr id="206" name="Google Shape;206;p22"/>
            <p:cNvSpPr/>
            <p:nvPr/>
          </p:nvSpPr>
          <p:spPr>
            <a:xfrm rot="10800000" flipH="1">
              <a:off x="299352" y="41693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07" name="Google Shape;207;p22"/>
            <p:cNvSpPr/>
            <p:nvPr/>
          </p:nvSpPr>
          <p:spPr>
            <a:xfrm rot="10800000" flipH="1">
              <a:off x="8766377" y="31745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08" name="Google Shape;208;p22"/>
            <p:cNvSpPr/>
            <p:nvPr/>
          </p:nvSpPr>
          <p:spPr>
            <a:xfrm rot="10800000" flipH="1">
              <a:off x="6949102" y="1578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_2_2_2_1_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210;p23"/>
          <p:cNvGrpSpPr/>
          <p:nvPr/>
        </p:nvGrpSpPr>
        <p:grpSpPr>
          <a:xfrm>
            <a:off x="5811796" y="2680010"/>
            <a:ext cx="3544622" cy="2355247"/>
            <a:chOff x="5811796" y="2680010"/>
            <a:chExt cx="3544622" cy="2355247"/>
          </a:xfrm>
        </p:grpSpPr>
        <p:sp>
          <p:nvSpPr>
            <p:cNvPr id="211" name="Google Shape;211;p23"/>
            <p:cNvSpPr/>
            <p:nvPr/>
          </p:nvSpPr>
          <p:spPr>
            <a:xfrm rot="9673276">
              <a:off x="5859824" y="4650047"/>
              <a:ext cx="294367" cy="347067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3"/>
            <p:cNvSpPr/>
            <p:nvPr/>
          </p:nvSpPr>
          <p:spPr>
            <a:xfrm rot="8100000" flipH="1">
              <a:off x="8736207" y="2661935"/>
              <a:ext cx="337750" cy="938820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23"/>
          <p:cNvGrpSpPr/>
          <p:nvPr/>
        </p:nvGrpSpPr>
        <p:grpSpPr>
          <a:xfrm>
            <a:off x="201124" y="246704"/>
            <a:ext cx="7506825" cy="4732413"/>
            <a:chOff x="201124" y="246704"/>
            <a:chExt cx="7506825" cy="4732413"/>
          </a:xfrm>
        </p:grpSpPr>
        <p:sp>
          <p:nvSpPr>
            <p:cNvPr id="214" name="Google Shape;214;p23"/>
            <p:cNvSpPr/>
            <p:nvPr/>
          </p:nvSpPr>
          <p:spPr>
            <a:xfrm rot="10800000">
              <a:off x="2514999" y="478079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15" name="Google Shape;215;p23"/>
            <p:cNvSpPr/>
            <p:nvPr/>
          </p:nvSpPr>
          <p:spPr>
            <a:xfrm rot="10800000">
              <a:off x="201124" y="19870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16" name="Google Shape;216;p23"/>
            <p:cNvSpPr/>
            <p:nvPr/>
          </p:nvSpPr>
          <p:spPr>
            <a:xfrm rot="10800000">
              <a:off x="7495274" y="2467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217" name="Google Shape;217;p23"/>
          <p:cNvSpPr txBox="1">
            <a:spLocks noGrp="1"/>
          </p:cNvSpPr>
          <p:nvPr>
            <p:ph type="title"/>
          </p:nvPr>
        </p:nvSpPr>
        <p:spPr>
          <a:xfrm>
            <a:off x="4462200" y="1800938"/>
            <a:ext cx="3544200" cy="6972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3"/>
          <p:cNvSpPr txBox="1">
            <a:spLocks noGrp="1"/>
          </p:cNvSpPr>
          <p:nvPr>
            <p:ph type="subTitle" idx="1"/>
          </p:nvPr>
        </p:nvSpPr>
        <p:spPr>
          <a:xfrm>
            <a:off x="4462175" y="2335923"/>
            <a:ext cx="3544200" cy="9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_2_2_2_1_1_1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24"/>
          <p:cNvGrpSpPr/>
          <p:nvPr/>
        </p:nvGrpSpPr>
        <p:grpSpPr>
          <a:xfrm>
            <a:off x="2335518" y="445014"/>
            <a:ext cx="7045606" cy="4513466"/>
            <a:chOff x="2335518" y="445014"/>
            <a:chExt cx="7045606" cy="4513466"/>
          </a:xfrm>
        </p:grpSpPr>
        <p:sp>
          <p:nvSpPr>
            <p:cNvPr id="221" name="Google Shape;221;p24"/>
            <p:cNvSpPr/>
            <p:nvPr/>
          </p:nvSpPr>
          <p:spPr>
            <a:xfrm rot="-1417572">
              <a:off x="2392732" y="4566944"/>
              <a:ext cx="294389" cy="347093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4"/>
            <p:cNvSpPr/>
            <p:nvPr/>
          </p:nvSpPr>
          <p:spPr>
            <a:xfrm rot="2700000">
              <a:off x="8760843" y="426938"/>
              <a:ext cx="337789" cy="93892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" name="Google Shape;223;p24"/>
          <p:cNvGrpSpPr/>
          <p:nvPr/>
        </p:nvGrpSpPr>
        <p:grpSpPr>
          <a:xfrm>
            <a:off x="201124" y="137179"/>
            <a:ext cx="8489900" cy="4466813"/>
            <a:chOff x="201124" y="137179"/>
            <a:chExt cx="8489900" cy="4466813"/>
          </a:xfrm>
        </p:grpSpPr>
        <p:sp>
          <p:nvSpPr>
            <p:cNvPr id="224" name="Google Shape;224;p24"/>
            <p:cNvSpPr/>
            <p:nvPr/>
          </p:nvSpPr>
          <p:spPr>
            <a:xfrm rot="10800000">
              <a:off x="8478349" y="440566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25" name="Google Shape;225;p24"/>
            <p:cNvSpPr/>
            <p:nvPr/>
          </p:nvSpPr>
          <p:spPr>
            <a:xfrm rot="10800000">
              <a:off x="201124" y="305061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26" name="Google Shape;226;p24"/>
            <p:cNvSpPr/>
            <p:nvPr/>
          </p:nvSpPr>
          <p:spPr>
            <a:xfrm rot="10800000">
              <a:off x="5507374" y="1371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227" name="Google Shape;227;p24"/>
          <p:cNvSpPr txBox="1">
            <a:spLocks noGrp="1"/>
          </p:cNvSpPr>
          <p:nvPr>
            <p:ph type="title"/>
          </p:nvPr>
        </p:nvSpPr>
        <p:spPr>
          <a:xfrm>
            <a:off x="950200" y="1896194"/>
            <a:ext cx="3544200" cy="694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subTitle" idx="1"/>
          </p:nvPr>
        </p:nvSpPr>
        <p:spPr>
          <a:xfrm>
            <a:off x="950175" y="2431151"/>
            <a:ext cx="3544200" cy="9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5"/>
          <p:cNvSpPr txBox="1">
            <a:spLocks noGrp="1"/>
          </p:cNvSpPr>
          <p:nvPr>
            <p:ph type="title" hasCustomPrompt="1"/>
          </p:nvPr>
        </p:nvSpPr>
        <p:spPr>
          <a:xfrm>
            <a:off x="789404" y="615700"/>
            <a:ext cx="3960900" cy="741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1" name="Google Shape;231;p25"/>
          <p:cNvSpPr txBox="1">
            <a:spLocks noGrp="1"/>
          </p:cNvSpPr>
          <p:nvPr>
            <p:ph type="subTitle" idx="1"/>
          </p:nvPr>
        </p:nvSpPr>
        <p:spPr>
          <a:xfrm>
            <a:off x="789511" y="1335950"/>
            <a:ext cx="39609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Mulish Medium"/>
                <a:ea typeface="Mulish Medium"/>
                <a:cs typeface="Mulish Medium"/>
                <a:sym typeface="Mulish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5"/>
          <p:cNvSpPr txBox="1">
            <a:spLocks noGrp="1"/>
          </p:cNvSpPr>
          <p:nvPr>
            <p:ph type="title" idx="2" hasCustomPrompt="1"/>
          </p:nvPr>
        </p:nvSpPr>
        <p:spPr>
          <a:xfrm>
            <a:off x="789404" y="2020525"/>
            <a:ext cx="3960900" cy="741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3" name="Google Shape;233;p25"/>
          <p:cNvSpPr txBox="1">
            <a:spLocks noGrp="1"/>
          </p:cNvSpPr>
          <p:nvPr>
            <p:ph type="subTitle" idx="3"/>
          </p:nvPr>
        </p:nvSpPr>
        <p:spPr>
          <a:xfrm>
            <a:off x="789511" y="2740775"/>
            <a:ext cx="39609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Mulish Medium"/>
                <a:ea typeface="Mulish Medium"/>
                <a:cs typeface="Mulish Medium"/>
                <a:sym typeface="Mulish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5"/>
          <p:cNvSpPr txBox="1">
            <a:spLocks noGrp="1"/>
          </p:cNvSpPr>
          <p:nvPr>
            <p:ph type="title" idx="4" hasCustomPrompt="1"/>
          </p:nvPr>
        </p:nvSpPr>
        <p:spPr>
          <a:xfrm>
            <a:off x="789350" y="3425350"/>
            <a:ext cx="3960900" cy="741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5" name="Google Shape;235;p25"/>
          <p:cNvSpPr txBox="1">
            <a:spLocks noGrp="1"/>
          </p:cNvSpPr>
          <p:nvPr>
            <p:ph type="subTitle" idx="5"/>
          </p:nvPr>
        </p:nvSpPr>
        <p:spPr>
          <a:xfrm>
            <a:off x="789457" y="4145600"/>
            <a:ext cx="3960900" cy="3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Mulish Medium"/>
                <a:ea typeface="Mulish Medium"/>
                <a:cs typeface="Mulish Medium"/>
                <a:sym typeface="Mulish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36" name="Google Shape;236;p25"/>
          <p:cNvGrpSpPr/>
          <p:nvPr/>
        </p:nvGrpSpPr>
        <p:grpSpPr>
          <a:xfrm>
            <a:off x="99911" y="1075586"/>
            <a:ext cx="658827" cy="4254007"/>
            <a:chOff x="99911" y="1075586"/>
            <a:chExt cx="658827" cy="4254007"/>
          </a:xfrm>
        </p:grpSpPr>
        <p:sp>
          <p:nvSpPr>
            <p:cNvPr id="237" name="Google Shape;237;p25"/>
            <p:cNvSpPr/>
            <p:nvPr/>
          </p:nvSpPr>
          <p:spPr>
            <a:xfrm rot="9507997">
              <a:off x="260434" y="4361458"/>
              <a:ext cx="337782" cy="938911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5"/>
            <p:cNvSpPr/>
            <p:nvPr/>
          </p:nvSpPr>
          <p:spPr>
            <a:xfrm rot="-1289116">
              <a:off x="230700" y="1117433"/>
              <a:ext cx="294351" cy="347047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5"/>
          <p:cNvSpPr/>
          <p:nvPr/>
        </p:nvSpPr>
        <p:spPr>
          <a:xfrm>
            <a:off x="5586288" y="478996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_1_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grpSp>
        <p:nvGrpSpPr>
          <p:cNvPr id="242" name="Google Shape;242;p26"/>
          <p:cNvGrpSpPr/>
          <p:nvPr/>
        </p:nvGrpSpPr>
        <p:grpSpPr>
          <a:xfrm>
            <a:off x="2335518" y="445014"/>
            <a:ext cx="7045606" cy="4589666"/>
            <a:chOff x="2335518" y="445014"/>
            <a:chExt cx="7045606" cy="4589666"/>
          </a:xfrm>
        </p:grpSpPr>
        <p:sp>
          <p:nvSpPr>
            <p:cNvPr id="243" name="Google Shape;243;p26"/>
            <p:cNvSpPr/>
            <p:nvPr/>
          </p:nvSpPr>
          <p:spPr>
            <a:xfrm rot="-1417572">
              <a:off x="2392732" y="4643144"/>
              <a:ext cx="294389" cy="347093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6"/>
            <p:cNvSpPr/>
            <p:nvPr/>
          </p:nvSpPr>
          <p:spPr>
            <a:xfrm rot="2700000">
              <a:off x="8760843" y="426938"/>
              <a:ext cx="337789" cy="93892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" name="Google Shape;245;p26"/>
          <p:cNvGrpSpPr/>
          <p:nvPr/>
        </p:nvGrpSpPr>
        <p:grpSpPr>
          <a:xfrm>
            <a:off x="201124" y="137179"/>
            <a:ext cx="8642300" cy="4619213"/>
            <a:chOff x="201124" y="137179"/>
            <a:chExt cx="8642300" cy="4619213"/>
          </a:xfrm>
        </p:grpSpPr>
        <p:sp>
          <p:nvSpPr>
            <p:cNvPr id="246" name="Google Shape;246;p26"/>
            <p:cNvSpPr/>
            <p:nvPr/>
          </p:nvSpPr>
          <p:spPr>
            <a:xfrm rot="10800000">
              <a:off x="8630749" y="455806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 rot="10800000">
              <a:off x="201124" y="3050616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 rot="10800000">
              <a:off x="5507374" y="137179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_1_1_1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7"/>
          <p:cNvGrpSpPr/>
          <p:nvPr/>
        </p:nvGrpSpPr>
        <p:grpSpPr>
          <a:xfrm>
            <a:off x="5981075" y="-100946"/>
            <a:ext cx="3447202" cy="3998059"/>
            <a:chOff x="5981075" y="-100946"/>
            <a:chExt cx="3447202" cy="3998059"/>
          </a:xfrm>
        </p:grpSpPr>
        <p:sp>
          <p:nvSpPr>
            <p:cNvPr id="251" name="Google Shape;251;p27"/>
            <p:cNvSpPr/>
            <p:nvPr/>
          </p:nvSpPr>
          <p:spPr>
            <a:xfrm rot="-1506380" flipH="1">
              <a:off x="6040799" y="-54892"/>
              <a:ext cx="294363" cy="347062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7"/>
            <p:cNvSpPr/>
            <p:nvPr/>
          </p:nvSpPr>
          <p:spPr>
            <a:xfrm rot="6669684" flipH="1">
              <a:off x="8760634" y="3100702"/>
              <a:ext cx="337774" cy="93888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" name="Google Shape;253;p27"/>
          <p:cNvGrpSpPr/>
          <p:nvPr/>
        </p:nvGrpSpPr>
        <p:grpSpPr>
          <a:xfrm>
            <a:off x="182074" y="2372188"/>
            <a:ext cx="3515850" cy="2654563"/>
            <a:chOff x="182074" y="2372188"/>
            <a:chExt cx="3515850" cy="2654563"/>
          </a:xfrm>
        </p:grpSpPr>
        <p:sp>
          <p:nvSpPr>
            <p:cNvPr id="254" name="Google Shape;254;p27"/>
            <p:cNvSpPr/>
            <p:nvPr/>
          </p:nvSpPr>
          <p:spPr>
            <a:xfrm flipH="1">
              <a:off x="182074" y="23721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55" name="Google Shape;255;p27"/>
            <p:cNvSpPr/>
            <p:nvPr/>
          </p:nvSpPr>
          <p:spPr>
            <a:xfrm flipH="1">
              <a:off x="3485249" y="4828425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256" name="Google Shape;256;p2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_1_1_1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28"/>
          <p:cNvGrpSpPr/>
          <p:nvPr/>
        </p:nvGrpSpPr>
        <p:grpSpPr>
          <a:xfrm>
            <a:off x="5811796" y="2680010"/>
            <a:ext cx="3544622" cy="2454638"/>
            <a:chOff x="5811796" y="2680010"/>
            <a:chExt cx="3544622" cy="2454638"/>
          </a:xfrm>
        </p:grpSpPr>
        <p:sp>
          <p:nvSpPr>
            <p:cNvPr id="259" name="Google Shape;259;p28"/>
            <p:cNvSpPr/>
            <p:nvPr/>
          </p:nvSpPr>
          <p:spPr>
            <a:xfrm rot="9673276">
              <a:off x="5859824" y="4749438"/>
              <a:ext cx="294367" cy="347067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8"/>
            <p:cNvSpPr/>
            <p:nvPr/>
          </p:nvSpPr>
          <p:spPr>
            <a:xfrm rot="8100000" flipH="1">
              <a:off x="8736207" y="2661935"/>
              <a:ext cx="337750" cy="938820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1" name="Google Shape;261;p28"/>
          <p:cNvGrpSpPr/>
          <p:nvPr/>
        </p:nvGrpSpPr>
        <p:grpSpPr>
          <a:xfrm>
            <a:off x="201124" y="246704"/>
            <a:ext cx="7506825" cy="4732413"/>
            <a:chOff x="201124" y="246704"/>
            <a:chExt cx="7506825" cy="4732413"/>
          </a:xfrm>
        </p:grpSpPr>
        <p:sp>
          <p:nvSpPr>
            <p:cNvPr id="262" name="Google Shape;262;p28"/>
            <p:cNvSpPr/>
            <p:nvPr/>
          </p:nvSpPr>
          <p:spPr>
            <a:xfrm rot="10800000">
              <a:off x="2514999" y="478079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63" name="Google Shape;263;p28"/>
            <p:cNvSpPr/>
            <p:nvPr/>
          </p:nvSpPr>
          <p:spPr>
            <a:xfrm rot="10800000">
              <a:off x="201124" y="198704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64" name="Google Shape;264;p28"/>
            <p:cNvSpPr/>
            <p:nvPr/>
          </p:nvSpPr>
          <p:spPr>
            <a:xfrm rot="10800000">
              <a:off x="7495274" y="246704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  <p:sp>
        <p:nvSpPr>
          <p:cNvPr id="265" name="Google Shape;265;p2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_2_2_2_1_1_1_1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29"/>
          <p:cNvGrpSpPr/>
          <p:nvPr/>
        </p:nvGrpSpPr>
        <p:grpSpPr>
          <a:xfrm>
            <a:off x="276475" y="1480982"/>
            <a:ext cx="8657158" cy="3969962"/>
            <a:chOff x="276475" y="1500032"/>
            <a:chExt cx="8657158" cy="3969962"/>
          </a:xfrm>
        </p:grpSpPr>
        <p:sp>
          <p:nvSpPr>
            <p:cNvPr id="268" name="Google Shape;268;p29"/>
            <p:cNvSpPr/>
            <p:nvPr/>
          </p:nvSpPr>
          <p:spPr>
            <a:xfrm rot="-1279529">
              <a:off x="329504" y="3765376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9"/>
            <p:cNvSpPr/>
            <p:nvPr/>
          </p:nvSpPr>
          <p:spPr>
            <a:xfrm>
              <a:off x="8652680" y="1500032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9"/>
            <p:cNvSpPr/>
            <p:nvPr/>
          </p:nvSpPr>
          <p:spPr>
            <a:xfrm rot="7462206">
              <a:off x="2260686" y="4596115"/>
              <a:ext cx="337780" cy="93890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" name="Google Shape;271;p29"/>
          <p:cNvGrpSpPr/>
          <p:nvPr/>
        </p:nvGrpSpPr>
        <p:grpSpPr>
          <a:xfrm>
            <a:off x="198688" y="1703863"/>
            <a:ext cx="5308738" cy="3267650"/>
            <a:chOff x="198688" y="1703863"/>
            <a:chExt cx="5308738" cy="3267650"/>
          </a:xfrm>
        </p:grpSpPr>
        <p:sp>
          <p:nvSpPr>
            <p:cNvPr id="272" name="Google Shape;272;p29"/>
            <p:cNvSpPr/>
            <p:nvPr/>
          </p:nvSpPr>
          <p:spPr>
            <a:xfrm>
              <a:off x="198688" y="17038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5294750" y="47731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" name="Google Shape;274;p29"/>
          <p:cNvSpPr txBox="1">
            <a:spLocks noGrp="1"/>
          </p:cNvSpPr>
          <p:nvPr>
            <p:ph type="title"/>
          </p:nvPr>
        </p:nvSpPr>
        <p:spPr>
          <a:xfrm>
            <a:off x="1015100" y="577624"/>
            <a:ext cx="3544200" cy="8877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6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29"/>
          <p:cNvSpPr txBox="1">
            <a:spLocks noGrp="1"/>
          </p:cNvSpPr>
          <p:nvPr>
            <p:ph type="subTitle" idx="1"/>
          </p:nvPr>
        </p:nvSpPr>
        <p:spPr>
          <a:xfrm>
            <a:off x="1015100" y="1500026"/>
            <a:ext cx="3544200" cy="12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29"/>
          <p:cNvSpPr txBox="1"/>
          <p:nvPr/>
        </p:nvSpPr>
        <p:spPr>
          <a:xfrm>
            <a:off x="1015100" y="3541850"/>
            <a:ext cx="3544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CREDITS:</a:t>
            </a:r>
            <a:r>
              <a:rPr lang="en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This presentation template was created by </a:t>
            </a:r>
            <a:r>
              <a:rPr lang="en" sz="1000" b="1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, and includes icons by </a:t>
            </a:r>
            <a:r>
              <a:rPr lang="en" sz="1000" b="1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, infographics &amp; images by </a:t>
            </a:r>
            <a:r>
              <a:rPr lang="en" sz="1000" b="1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and illustrations by </a:t>
            </a:r>
            <a:r>
              <a:rPr lang="en" sz="1000" b="1" u="sng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Storyset</a:t>
            </a:r>
            <a:endParaRPr sz="1000" b="1" u="sng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3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30"/>
          <p:cNvGrpSpPr/>
          <p:nvPr/>
        </p:nvGrpSpPr>
        <p:grpSpPr>
          <a:xfrm>
            <a:off x="411387" y="-169561"/>
            <a:ext cx="8159871" cy="5499154"/>
            <a:chOff x="411387" y="-169561"/>
            <a:chExt cx="8159871" cy="5499154"/>
          </a:xfrm>
        </p:grpSpPr>
        <p:sp>
          <p:nvSpPr>
            <p:cNvPr id="279" name="Google Shape;279;p30"/>
            <p:cNvSpPr/>
            <p:nvPr/>
          </p:nvSpPr>
          <p:spPr>
            <a:xfrm rot="2033183">
              <a:off x="7400191" y="-155137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0"/>
            <p:cNvSpPr/>
            <p:nvPr/>
          </p:nvSpPr>
          <p:spPr>
            <a:xfrm>
              <a:off x="8290305" y="1703882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0"/>
            <p:cNvSpPr/>
            <p:nvPr/>
          </p:nvSpPr>
          <p:spPr>
            <a:xfrm rot="-1279529">
              <a:off x="464417" y="3679651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0"/>
            <p:cNvSpPr/>
            <p:nvPr/>
          </p:nvSpPr>
          <p:spPr>
            <a:xfrm rot="9507997">
              <a:off x="2260684" y="4361458"/>
              <a:ext cx="337782" cy="938911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" name="Google Shape;283;p30"/>
          <p:cNvGrpSpPr/>
          <p:nvPr/>
        </p:nvGrpSpPr>
        <p:grpSpPr>
          <a:xfrm>
            <a:off x="141538" y="342804"/>
            <a:ext cx="6299338" cy="4542984"/>
            <a:chOff x="141538" y="342804"/>
            <a:chExt cx="6299338" cy="4542984"/>
          </a:xfrm>
        </p:grpSpPr>
        <p:sp>
          <p:nvSpPr>
            <p:cNvPr id="284" name="Google Shape;284;p30"/>
            <p:cNvSpPr/>
            <p:nvPr/>
          </p:nvSpPr>
          <p:spPr>
            <a:xfrm>
              <a:off x="3284788" y="342804"/>
              <a:ext cx="212671" cy="196707"/>
            </a:xfrm>
            <a:custGeom>
              <a:avLst/>
              <a:gdLst/>
              <a:ahLst/>
              <a:cxnLst/>
              <a:rect l="l" t="t" r="r" b="b"/>
              <a:pathLst>
                <a:path w="5471" h="5060" extrusionOk="0">
                  <a:moveTo>
                    <a:pt x="2931" y="1"/>
                  </a:moveTo>
                  <a:cubicBezTo>
                    <a:pt x="1926" y="1"/>
                    <a:pt x="997" y="569"/>
                    <a:pt x="500" y="1479"/>
                  </a:cubicBezTo>
                  <a:cubicBezTo>
                    <a:pt x="0" y="2480"/>
                    <a:pt x="534" y="4047"/>
                    <a:pt x="1401" y="4648"/>
                  </a:cubicBezTo>
                  <a:cubicBezTo>
                    <a:pt x="1831" y="4924"/>
                    <a:pt x="2318" y="5060"/>
                    <a:pt x="2803" y="5060"/>
                  </a:cubicBezTo>
                  <a:cubicBezTo>
                    <a:pt x="3371" y="5060"/>
                    <a:pt x="3935" y="4874"/>
                    <a:pt x="4403" y="4514"/>
                  </a:cubicBezTo>
                  <a:cubicBezTo>
                    <a:pt x="4937" y="4081"/>
                    <a:pt x="5270" y="3447"/>
                    <a:pt x="5371" y="2780"/>
                  </a:cubicBezTo>
                  <a:cubicBezTo>
                    <a:pt x="5471" y="1579"/>
                    <a:pt x="4737" y="445"/>
                    <a:pt x="3569" y="78"/>
                  </a:cubicBezTo>
                  <a:cubicBezTo>
                    <a:pt x="3355" y="26"/>
                    <a:pt x="3141" y="1"/>
                    <a:pt x="29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6228200" y="46874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141538" y="21991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_1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31"/>
          <p:cNvGrpSpPr/>
          <p:nvPr/>
        </p:nvGrpSpPr>
        <p:grpSpPr>
          <a:xfrm>
            <a:off x="5981075" y="-100946"/>
            <a:ext cx="3340877" cy="3773159"/>
            <a:chOff x="5981075" y="-100946"/>
            <a:chExt cx="3340877" cy="3773159"/>
          </a:xfrm>
        </p:grpSpPr>
        <p:sp>
          <p:nvSpPr>
            <p:cNvPr id="289" name="Google Shape;289;p31"/>
            <p:cNvSpPr/>
            <p:nvPr/>
          </p:nvSpPr>
          <p:spPr>
            <a:xfrm rot="-1506380" flipH="1">
              <a:off x="6040799" y="-54892"/>
              <a:ext cx="294363" cy="347062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1"/>
            <p:cNvSpPr/>
            <p:nvPr/>
          </p:nvSpPr>
          <p:spPr>
            <a:xfrm rot="6669684" flipH="1">
              <a:off x="8654309" y="2875802"/>
              <a:ext cx="337774" cy="938888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31"/>
          <p:cNvGrpSpPr/>
          <p:nvPr/>
        </p:nvGrpSpPr>
        <p:grpSpPr>
          <a:xfrm>
            <a:off x="182074" y="1170388"/>
            <a:ext cx="7955800" cy="3856363"/>
            <a:chOff x="182074" y="1170388"/>
            <a:chExt cx="7955800" cy="3856363"/>
          </a:xfrm>
        </p:grpSpPr>
        <p:sp>
          <p:nvSpPr>
            <p:cNvPr id="292" name="Google Shape;292;p31"/>
            <p:cNvSpPr/>
            <p:nvPr/>
          </p:nvSpPr>
          <p:spPr>
            <a:xfrm flipH="1">
              <a:off x="7925199" y="11703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93" name="Google Shape;293;p31"/>
            <p:cNvSpPr/>
            <p:nvPr/>
          </p:nvSpPr>
          <p:spPr>
            <a:xfrm flipH="1">
              <a:off x="182074" y="2372188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  <p:sp>
          <p:nvSpPr>
            <p:cNvPr id="294" name="Google Shape;294;p31"/>
            <p:cNvSpPr/>
            <p:nvPr/>
          </p:nvSpPr>
          <p:spPr>
            <a:xfrm flipH="1">
              <a:off x="3485249" y="4828425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Albert Sans Black"/>
                <a:ea typeface="Albert Sans Black"/>
                <a:cs typeface="Albert Sans Black"/>
                <a:sym typeface="Albert Sans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lbert Sans"/>
              <a:buNone/>
              <a:defRPr sz="3300" b="1">
                <a:solidFill>
                  <a:schemeClr val="dk1"/>
                </a:solidFill>
                <a:latin typeface="Albert Sans Black"/>
                <a:ea typeface="Albert Sans Black"/>
                <a:cs typeface="Albert Sans Black"/>
                <a:sym typeface="Albert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8501"/>
            <a:ext cx="7717500" cy="3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●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○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ulish"/>
              <a:buChar char="■"/>
              <a:defRPr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FallConference202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32"/>
          <p:cNvGrpSpPr/>
          <p:nvPr/>
        </p:nvGrpSpPr>
        <p:grpSpPr>
          <a:xfrm>
            <a:off x="5299294" y="1131887"/>
            <a:ext cx="2296743" cy="3378943"/>
            <a:chOff x="4931532" y="1021187"/>
            <a:chExt cx="2296743" cy="3378943"/>
          </a:xfrm>
        </p:grpSpPr>
        <p:grpSp>
          <p:nvGrpSpPr>
            <p:cNvPr id="300" name="Google Shape;300;p32"/>
            <p:cNvGrpSpPr/>
            <p:nvPr/>
          </p:nvGrpSpPr>
          <p:grpSpPr>
            <a:xfrm flipH="1">
              <a:off x="4931532" y="2357361"/>
              <a:ext cx="1500337" cy="2042769"/>
              <a:chOff x="5914482" y="2885586"/>
              <a:chExt cx="1500337" cy="2042769"/>
            </a:xfrm>
          </p:grpSpPr>
          <p:sp>
            <p:nvSpPr>
              <p:cNvPr id="301" name="Google Shape;301;p32"/>
              <p:cNvSpPr/>
              <p:nvPr/>
            </p:nvSpPr>
            <p:spPr>
              <a:xfrm rot="1383650">
                <a:off x="5946577" y="4424502"/>
                <a:ext cx="517759" cy="269501"/>
              </a:xfrm>
              <a:custGeom>
                <a:avLst/>
                <a:gdLst/>
                <a:ahLst/>
                <a:cxnLst/>
                <a:rect l="l" t="t" r="r" b="b"/>
                <a:pathLst>
                  <a:path w="19548" h="10175" extrusionOk="0">
                    <a:moveTo>
                      <a:pt x="18547" y="0"/>
                    </a:moveTo>
                    <a:lnTo>
                      <a:pt x="10374" y="167"/>
                    </a:lnTo>
                    <a:cubicBezTo>
                      <a:pt x="10374" y="1668"/>
                      <a:pt x="9774" y="3069"/>
                      <a:pt x="8673" y="4070"/>
                    </a:cubicBezTo>
                    <a:cubicBezTo>
                      <a:pt x="7739" y="4937"/>
                      <a:pt x="6505" y="5304"/>
                      <a:pt x="5304" y="5604"/>
                    </a:cubicBezTo>
                    <a:cubicBezTo>
                      <a:pt x="4103" y="5871"/>
                      <a:pt x="2869" y="6138"/>
                      <a:pt x="1835" y="6839"/>
                    </a:cubicBezTo>
                    <a:cubicBezTo>
                      <a:pt x="701" y="7572"/>
                      <a:pt x="0" y="8840"/>
                      <a:pt x="0" y="10174"/>
                    </a:cubicBezTo>
                    <a:lnTo>
                      <a:pt x="19548" y="10174"/>
                    </a:lnTo>
                    <a:lnTo>
                      <a:pt x="185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2"/>
              <p:cNvSpPr/>
              <p:nvPr/>
            </p:nvSpPr>
            <p:spPr>
              <a:xfrm rot="1383650">
                <a:off x="6138504" y="4400282"/>
                <a:ext cx="275699" cy="257131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9708" extrusionOk="0">
                    <a:moveTo>
                      <a:pt x="9808" y="0"/>
                    </a:moveTo>
                    <a:cubicBezTo>
                      <a:pt x="9908" y="1468"/>
                      <a:pt x="9808" y="2969"/>
                      <a:pt x="9574" y="4470"/>
                    </a:cubicBezTo>
                    <a:cubicBezTo>
                      <a:pt x="9307" y="5905"/>
                      <a:pt x="8573" y="7239"/>
                      <a:pt x="7439" y="8173"/>
                    </a:cubicBezTo>
                    <a:cubicBezTo>
                      <a:pt x="6601" y="8822"/>
                      <a:pt x="5545" y="9164"/>
                      <a:pt x="4482" y="9164"/>
                    </a:cubicBezTo>
                    <a:cubicBezTo>
                      <a:pt x="4233" y="9164"/>
                      <a:pt x="3983" y="9145"/>
                      <a:pt x="3737" y="9107"/>
                    </a:cubicBezTo>
                    <a:cubicBezTo>
                      <a:pt x="2436" y="8907"/>
                      <a:pt x="1235" y="8206"/>
                      <a:pt x="401" y="7172"/>
                    </a:cubicBezTo>
                    <a:lnTo>
                      <a:pt x="1" y="7506"/>
                    </a:lnTo>
                    <a:cubicBezTo>
                      <a:pt x="935" y="8640"/>
                      <a:pt x="2236" y="9407"/>
                      <a:pt x="3670" y="9641"/>
                    </a:cubicBezTo>
                    <a:cubicBezTo>
                      <a:pt x="3937" y="9674"/>
                      <a:pt x="4204" y="9674"/>
                      <a:pt x="4470" y="9707"/>
                    </a:cubicBezTo>
                    <a:cubicBezTo>
                      <a:pt x="5671" y="9707"/>
                      <a:pt x="6839" y="9307"/>
                      <a:pt x="7773" y="8607"/>
                    </a:cubicBezTo>
                    <a:cubicBezTo>
                      <a:pt x="8974" y="7573"/>
                      <a:pt x="9808" y="6138"/>
                      <a:pt x="10074" y="4570"/>
                    </a:cubicBezTo>
                    <a:cubicBezTo>
                      <a:pt x="10341" y="3069"/>
                      <a:pt x="10408" y="1502"/>
                      <a:pt x="103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2"/>
              <p:cNvSpPr/>
              <p:nvPr/>
            </p:nvSpPr>
            <p:spPr>
              <a:xfrm>
                <a:off x="6830762" y="4658845"/>
                <a:ext cx="517778" cy="269510"/>
              </a:xfrm>
              <a:custGeom>
                <a:avLst/>
                <a:gdLst/>
                <a:ahLst/>
                <a:cxnLst/>
                <a:rect l="l" t="t" r="r" b="b"/>
                <a:pathLst>
                  <a:path w="19548" h="10175" extrusionOk="0">
                    <a:moveTo>
                      <a:pt x="18547" y="0"/>
                    </a:moveTo>
                    <a:lnTo>
                      <a:pt x="10374" y="167"/>
                    </a:lnTo>
                    <a:cubicBezTo>
                      <a:pt x="10374" y="1668"/>
                      <a:pt x="9774" y="3069"/>
                      <a:pt x="8673" y="4070"/>
                    </a:cubicBezTo>
                    <a:cubicBezTo>
                      <a:pt x="7739" y="4937"/>
                      <a:pt x="6505" y="5304"/>
                      <a:pt x="5304" y="5604"/>
                    </a:cubicBezTo>
                    <a:cubicBezTo>
                      <a:pt x="4103" y="5871"/>
                      <a:pt x="2869" y="6138"/>
                      <a:pt x="1835" y="6839"/>
                    </a:cubicBezTo>
                    <a:cubicBezTo>
                      <a:pt x="701" y="7572"/>
                      <a:pt x="0" y="8840"/>
                      <a:pt x="0" y="10174"/>
                    </a:cubicBezTo>
                    <a:lnTo>
                      <a:pt x="19548" y="10174"/>
                    </a:lnTo>
                    <a:lnTo>
                      <a:pt x="185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2"/>
              <p:cNvSpPr/>
              <p:nvPr/>
            </p:nvSpPr>
            <p:spPr>
              <a:xfrm>
                <a:off x="7022331" y="4600506"/>
                <a:ext cx="275708" cy="257141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9708" extrusionOk="0">
                    <a:moveTo>
                      <a:pt x="9808" y="0"/>
                    </a:moveTo>
                    <a:cubicBezTo>
                      <a:pt x="9908" y="1468"/>
                      <a:pt x="9808" y="2969"/>
                      <a:pt x="9574" y="4470"/>
                    </a:cubicBezTo>
                    <a:cubicBezTo>
                      <a:pt x="9307" y="5905"/>
                      <a:pt x="8573" y="7239"/>
                      <a:pt x="7439" y="8173"/>
                    </a:cubicBezTo>
                    <a:cubicBezTo>
                      <a:pt x="6601" y="8822"/>
                      <a:pt x="5545" y="9164"/>
                      <a:pt x="4482" y="9164"/>
                    </a:cubicBezTo>
                    <a:cubicBezTo>
                      <a:pt x="4233" y="9164"/>
                      <a:pt x="3983" y="9145"/>
                      <a:pt x="3737" y="9107"/>
                    </a:cubicBezTo>
                    <a:cubicBezTo>
                      <a:pt x="2436" y="8907"/>
                      <a:pt x="1235" y="8206"/>
                      <a:pt x="401" y="7172"/>
                    </a:cubicBezTo>
                    <a:lnTo>
                      <a:pt x="1" y="7506"/>
                    </a:lnTo>
                    <a:cubicBezTo>
                      <a:pt x="935" y="8640"/>
                      <a:pt x="2236" y="9407"/>
                      <a:pt x="3670" y="9641"/>
                    </a:cubicBezTo>
                    <a:cubicBezTo>
                      <a:pt x="3937" y="9674"/>
                      <a:pt x="4204" y="9674"/>
                      <a:pt x="4470" y="9707"/>
                    </a:cubicBezTo>
                    <a:cubicBezTo>
                      <a:pt x="5671" y="9707"/>
                      <a:pt x="6839" y="9307"/>
                      <a:pt x="7773" y="8607"/>
                    </a:cubicBezTo>
                    <a:cubicBezTo>
                      <a:pt x="8974" y="7573"/>
                      <a:pt x="9808" y="6138"/>
                      <a:pt x="10074" y="4570"/>
                    </a:cubicBezTo>
                    <a:cubicBezTo>
                      <a:pt x="10341" y="3069"/>
                      <a:pt x="10408" y="1502"/>
                      <a:pt x="103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2"/>
              <p:cNvSpPr/>
              <p:nvPr/>
            </p:nvSpPr>
            <p:spPr>
              <a:xfrm>
                <a:off x="6188421" y="2885586"/>
                <a:ext cx="1226398" cy="1794502"/>
              </a:xfrm>
              <a:custGeom>
                <a:avLst/>
                <a:gdLst/>
                <a:ahLst/>
                <a:cxnLst/>
                <a:rect l="l" t="t" r="r" b="b"/>
                <a:pathLst>
                  <a:path w="46301" h="67749" extrusionOk="0">
                    <a:moveTo>
                      <a:pt x="33992" y="0"/>
                    </a:moveTo>
                    <a:lnTo>
                      <a:pt x="33558" y="234"/>
                    </a:lnTo>
                    <a:cubicBezTo>
                      <a:pt x="31023" y="1568"/>
                      <a:pt x="28288" y="2502"/>
                      <a:pt x="25486" y="3069"/>
                    </a:cubicBezTo>
                    <a:cubicBezTo>
                      <a:pt x="23605" y="3423"/>
                      <a:pt x="21963" y="3533"/>
                      <a:pt x="20649" y="3533"/>
                    </a:cubicBezTo>
                    <a:cubicBezTo>
                      <a:pt x="18489" y="3533"/>
                      <a:pt x="17213" y="3236"/>
                      <a:pt x="17213" y="3236"/>
                    </a:cubicBezTo>
                    <a:lnTo>
                      <a:pt x="14978" y="10508"/>
                    </a:lnTo>
                    <a:lnTo>
                      <a:pt x="1" y="59210"/>
                    </a:lnTo>
                    <a:lnTo>
                      <a:pt x="14511" y="65347"/>
                    </a:lnTo>
                    <a:lnTo>
                      <a:pt x="24452" y="35326"/>
                    </a:lnTo>
                    <a:lnTo>
                      <a:pt x="26219" y="29922"/>
                    </a:lnTo>
                    <a:lnTo>
                      <a:pt x="27620" y="41697"/>
                    </a:lnTo>
                    <a:lnTo>
                      <a:pt x="30756" y="67749"/>
                    </a:lnTo>
                    <a:lnTo>
                      <a:pt x="46300" y="67749"/>
                    </a:lnTo>
                    <a:cubicBezTo>
                      <a:pt x="46300" y="67749"/>
                      <a:pt x="44566" y="29655"/>
                      <a:pt x="38695" y="9941"/>
                    </a:cubicBezTo>
                    <a:cubicBezTo>
                      <a:pt x="37327" y="5438"/>
                      <a:pt x="35793" y="1902"/>
                      <a:pt x="339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2"/>
              <p:cNvSpPr/>
              <p:nvPr/>
            </p:nvSpPr>
            <p:spPr>
              <a:xfrm>
                <a:off x="6971250" y="2937713"/>
                <a:ext cx="290700" cy="410874"/>
              </a:xfrm>
              <a:custGeom>
                <a:avLst/>
                <a:gdLst/>
                <a:ahLst/>
                <a:cxnLst/>
                <a:rect l="l" t="t" r="r" b="b"/>
                <a:pathLst>
                  <a:path w="10975" h="15512" extrusionOk="0">
                    <a:moveTo>
                      <a:pt x="501" y="1"/>
                    </a:moveTo>
                    <a:lnTo>
                      <a:pt x="0" y="101"/>
                    </a:lnTo>
                    <a:cubicBezTo>
                      <a:pt x="467" y="2202"/>
                      <a:pt x="1101" y="4270"/>
                      <a:pt x="1835" y="6272"/>
                    </a:cubicBezTo>
                    <a:cubicBezTo>
                      <a:pt x="3436" y="10675"/>
                      <a:pt x="5304" y="13544"/>
                      <a:pt x="7372" y="14778"/>
                    </a:cubicBezTo>
                    <a:cubicBezTo>
                      <a:pt x="8073" y="15245"/>
                      <a:pt x="8907" y="15478"/>
                      <a:pt x="9774" y="15512"/>
                    </a:cubicBezTo>
                    <a:cubicBezTo>
                      <a:pt x="10174" y="15512"/>
                      <a:pt x="10574" y="15445"/>
                      <a:pt x="10975" y="15345"/>
                    </a:cubicBezTo>
                    <a:lnTo>
                      <a:pt x="10841" y="14845"/>
                    </a:lnTo>
                    <a:cubicBezTo>
                      <a:pt x="10483" y="14942"/>
                      <a:pt x="10118" y="14990"/>
                      <a:pt x="9756" y="14990"/>
                    </a:cubicBezTo>
                    <a:cubicBezTo>
                      <a:pt x="9006" y="14990"/>
                      <a:pt x="8269" y="14783"/>
                      <a:pt x="7639" y="14377"/>
                    </a:cubicBezTo>
                    <a:cubicBezTo>
                      <a:pt x="2969" y="11509"/>
                      <a:pt x="534" y="10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2"/>
              <p:cNvSpPr/>
              <p:nvPr/>
            </p:nvSpPr>
            <p:spPr>
              <a:xfrm>
                <a:off x="6540065" y="2977470"/>
                <a:ext cx="176751" cy="336656"/>
              </a:xfrm>
              <a:custGeom>
                <a:avLst/>
                <a:gdLst/>
                <a:ahLst/>
                <a:cxnLst/>
                <a:rect l="l" t="t" r="r" b="b"/>
                <a:pathLst>
                  <a:path w="6673" h="12710" extrusionOk="0">
                    <a:moveTo>
                      <a:pt x="6172" y="1"/>
                    </a:moveTo>
                    <a:cubicBezTo>
                      <a:pt x="5838" y="2169"/>
                      <a:pt x="5338" y="4304"/>
                      <a:pt x="4704" y="6372"/>
                    </a:cubicBezTo>
                    <a:cubicBezTo>
                      <a:pt x="3806" y="9066"/>
                      <a:pt x="2353" y="12191"/>
                      <a:pt x="316" y="12191"/>
                    </a:cubicBezTo>
                    <a:cubicBezTo>
                      <a:pt x="234" y="12191"/>
                      <a:pt x="151" y="12186"/>
                      <a:pt x="68" y="12176"/>
                    </a:cubicBezTo>
                    <a:lnTo>
                      <a:pt x="1" y="12676"/>
                    </a:lnTo>
                    <a:cubicBezTo>
                      <a:pt x="101" y="12710"/>
                      <a:pt x="201" y="12710"/>
                      <a:pt x="334" y="12710"/>
                    </a:cubicBezTo>
                    <a:cubicBezTo>
                      <a:pt x="4838" y="12710"/>
                      <a:pt x="6606" y="601"/>
                      <a:pt x="6672" y="67"/>
                    </a:cubicBezTo>
                    <a:lnTo>
                      <a:pt x="61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8" name="Google Shape;308;p32"/>
            <p:cNvSpPr/>
            <p:nvPr/>
          </p:nvSpPr>
          <p:spPr>
            <a:xfrm>
              <a:off x="5365250" y="1140062"/>
              <a:ext cx="379450" cy="422975"/>
            </a:xfrm>
            <a:custGeom>
              <a:avLst/>
              <a:gdLst/>
              <a:ahLst/>
              <a:cxnLst/>
              <a:rect l="l" t="t" r="r" b="b"/>
              <a:pathLst>
                <a:path w="15178" h="16919" extrusionOk="0">
                  <a:moveTo>
                    <a:pt x="14744" y="0"/>
                  </a:moveTo>
                  <a:lnTo>
                    <a:pt x="14755" y="414"/>
                  </a:lnTo>
                  <a:lnTo>
                    <a:pt x="14755" y="414"/>
                  </a:lnTo>
                  <a:cubicBezTo>
                    <a:pt x="14758" y="277"/>
                    <a:pt x="14754" y="139"/>
                    <a:pt x="14744" y="0"/>
                  </a:cubicBezTo>
                  <a:close/>
                  <a:moveTo>
                    <a:pt x="14755" y="414"/>
                  </a:moveTo>
                  <a:cubicBezTo>
                    <a:pt x="14709" y="2474"/>
                    <a:pt x="13171" y="4222"/>
                    <a:pt x="11075" y="4504"/>
                  </a:cubicBezTo>
                  <a:cubicBezTo>
                    <a:pt x="10927" y="4519"/>
                    <a:pt x="10780" y="4525"/>
                    <a:pt x="10633" y="4525"/>
                  </a:cubicBezTo>
                  <a:cubicBezTo>
                    <a:pt x="8877" y="4525"/>
                    <a:pt x="7187" y="3534"/>
                    <a:pt x="5395" y="3534"/>
                  </a:cubicBezTo>
                  <a:cubicBezTo>
                    <a:pt x="5343" y="3534"/>
                    <a:pt x="5290" y="3534"/>
                    <a:pt x="5237" y="3536"/>
                  </a:cubicBezTo>
                  <a:cubicBezTo>
                    <a:pt x="2969" y="3603"/>
                    <a:pt x="1001" y="5471"/>
                    <a:pt x="501" y="7672"/>
                  </a:cubicBezTo>
                  <a:cubicBezTo>
                    <a:pt x="0" y="9874"/>
                    <a:pt x="868" y="12242"/>
                    <a:pt x="2435" y="13877"/>
                  </a:cubicBezTo>
                  <a:cubicBezTo>
                    <a:pt x="4070" y="15445"/>
                    <a:pt x="6171" y="16479"/>
                    <a:pt x="8440" y="16746"/>
                  </a:cubicBezTo>
                  <a:cubicBezTo>
                    <a:pt x="9306" y="16862"/>
                    <a:pt x="10177" y="16918"/>
                    <a:pt x="11049" y="16918"/>
                  </a:cubicBezTo>
                  <a:cubicBezTo>
                    <a:pt x="12428" y="16918"/>
                    <a:pt x="13809" y="16778"/>
                    <a:pt x="15178" y="16512"/>
                  </a:cubicBezTo>
                  <a:lnTo>
                    <a:pt x="14755" y="4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2"/>
            <p:cNvSpPr/>
            <p:nvPr/>
          </p:nvSpPr>
          <p:spPr>
            <a:xfrm>
              <a:off x="5776375" y="1176762"/>
              <a:ext cx="301900" cy="459025"/>
            </a:xfrm>
            <a:custGeom>
              <a:avLst/>
              <a:gdLst/>
              <a:ahLst/>
              <a:cxnLst/>
              <a:rect l="l" t="t" r="r" b="b"/>
              <a:pathLst>
                <a:path w="12076" h="18361" extrusionOk="0">
                  <a:moveTo>
                    <a:pt x="7005" y="0"/>
                  </a:moveTo>
                  <a:lnTo>
                    <a:pt x="0" y="12976"/>
                  </a:lnTo>
                  <a:cubicBezTo>
                    <a:pt x="734" y="15411"/>
                    <a:pt x="2636" y="17613"/>
                    <a:pt x="5137" y="18213"/>
                  </a:cubicBezTo>
                  <a:cubicBezTo>
                    <a:pt x="5552" y="18313"/>
                    <a:pt x="5979" y="18361"/>
                    <a:pt x="6407" y="18361"/>
                  </a:cubicBezTo>
                  <a:cubicBezTo>
                    <a:pt x="8556" y="18361"/>
                    <a:pt x="10718" y="17142"/>
                    <a:pt x="11442" y="15111"/>
                  </a:cubicBezTo>
                  <a:cubicBezTo>
                    <a:pt x="12076" y="13410"/>
                    <a:pt x="11609" y="11508"/>
                    <a:pt x="10808" y="9874"/>
                  </a:cubicBezTo>
                  <a:cubicBezTo>
                    <a:pt x="10041" y="8239"/>
                    <a:pt x="8907" y="6805"/>
                    <a:pt x="8039" y="5204"/>
                  </a:cubicBezTo>
                  <a:cubicBezTo>
                    <a:pt x="7205" y="3603"/>
                    <a:pt x="6605" y="1768"/>
                    <a:pt x="70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2"/>
            <p:cNvSpPr/>
            <p:nvPr/>
          </p:nvSpPr>
          <p:spPr>
            <a:xfrm>
              <a:off x="5624600" y="1257637"/>
              <a:ext cx="221850" cy="348600"/>
            </a:xfrm>
            <a:custGeom>
              <a:avLst/>
              <a:gdLst/>
              <a:ahLst/>
              <a:cxnLst/>
              <a:rect l="l" t="t" r="r" b="b"/>
              <a:pathLst>
                <a:path w="8874" h="13944" extrusionOk="0">
                  <a:moveTo>
                    <a:pt x="3436" y="1"/>
                  </a:moveTo>
                  <a:lnTo>
                    <a:pt x="0" y="9441"/>
                  </a:lnTo>
                  <a:lnTo>
                    <a:pt x="234" y="12977"/>
                  </a:lnTo>
                  <a:lnTo>
                    <a:pt x="8873" y="13944"/>
                  </a:lnTo>
                  <a:lnTo>
                    <a:pt x="8340" y="11142"/>
                  </a:lnTo>
                  <a:lnTo>
                    <a:pt x="8673" y="4904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2"/>
            <p:cNvSpPr/>
            <p:nvPr/>
          </p:nvSpPr>
          <p:spPr>
            <a:xfrm>
              <a:off x="5757179" y="1347712"/>
              <a:ext cx="85925" cy="134275"/>
            </a:xfrm>
            <a:custGeom>
              <a:avLst/>
              <a:gdLst/>
              <a:ahLst/>
              <a:cxnLst/>
              <a:rect l="l" t="t" r="r" b="b"/>
              <a:pathLst>
                <a:path w="3437" h="5371" extrusionOk="0">
                  <a:moveTo>
                    <a:pt x="1868" y="0"/>
                  </a:moveTo>
                  <a:lnTo>
                    <a:pt x="0" y="667"/>
                  </a:lnTo>
                  <a:cubicBezTo>
                    <a:pt x="401" y="2602"/>
                    <a:pt x="1568" y="4303"/>
                    <a:pt x="3236" y="5371"/>
                  </a:cubicBezTo>
                  <a:lnTo>
                    <a:pt x="3436" y="1468"/>
                  </a:lnTo>
                  <a:lnTo>
                    <a:pt x="1868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2"/>
            <p:cNvSpPr/>
            <p:nvPr/>
          </p:nvSpPr>
          <p:spPr>
            <a:xfrm>
              <a:off x="5700475" y="1021412"/>
              <a:ext cx="306925" cy="409925"/>
            </a:xfrm>
            <a:custGeom>
              <a:avLst/>
              <a:gdLst/>
              <a:ahLst/>
              <a:cxnLst/>
              <a:rect l="l" t="t" r="r" b="b"/>
              <a:pathLst>
                <a:path w="12277" h="16397" extrusionOk="0">
                  <a:moveTo>
                    <a:pt x="6488" y="1"/>
                  </a:moveTo>
                  <a:cubicBezTo>
                    <a:pt x="4597" y="1"/>
                    <a:pt x="3269" y="710"/>
                    <a:pt x="2302" y="1677"/>
                  </a:cubicBezTo>
                  <a:cubicBezTo>
                    <a:pt x="868" y="3112"/>
                    <a:pt x="301" y="5080"/>
                    <a:pt x="101" y="6047"/>
                  </a:cubicBezTo>
                  <a:cubicBezTo>
                    <a:pt x="68" y="6214"/>
                    <a:pt x="34" y="6347"/>
                    <a:pt x="1" y="6448"/>
                  </a:cubicBezTo>
                  <a:cubicBezTo>
                    <a:pt x="1" y="6548"/>
                    <a:pt x="1" y="6614"/>
                    <a:pt x="1" y="6648"/>
                  </a:cubicBezTo>
                  <a:lnTo>
                    <a:pt x="68" y="7015"/>
                  </a:lnTo>
                  <a:lnTo>
                    <a:pt x="1902" y="14186"/>
                  </a:lnTo>
                  <a:cubicBezTo>
                    <a:pt x="1902" y="14186"/>
                    <a:pt x="3615" y="16396"/>
                    <a:pt x="6124" y="16396"/>
                  </a:cubicBezTo>
                  <a:cubicBezTo>
                    <a:pt x="6991" y="16396"/>
                    <a:pt x="7954" y="16132"/>
                    <a:pt x="8974" y="15421"/>
                  </a:cubicBezTo>
                  <a:cubicBezTo>
                    <a:pt x="11175" y="13886"/>
                    <a:pt x="12276" y="9283"/>
                    <a:pt x="11709" y="5480"/>
                  </a:cubicBezTo>
                  <a:cubicBezTo>
                    <a:pt x="11676" y="5380"/>
                    <a:pt x="11642" y="5247"/>
                    <a:pt x="11642" y="5147"/>
                  </a:cubicBezTo>
                  <a:lnTo>
                    <a:pt x="11642" y="5080"/>
                  </a:lnTo>
                  <a:cubicBezTo>
                    <a:pt x="11609" y="4913"/>
                    <a:pt x="11576" y="4713"/>
                    <a:pt x="11509" y="4546"/>
                  </a:cubicBezTo>
                  <a:cubicBezTo>
                    <a:pt x="11042" y="2578"/>
                    <a:pt x="10041" y="944"/>
                    <a:pt x="8440" y="310"/>
                  </a:cubicBezTo>
                  <a:lnTo>
                    <a:pt x="8140" y="210"/>
                  </a:lnTo>
                  <a:cubicBezTo>
                    <a:pt x="7906" y="143"/>
                    <a:pt x="7640" y="76"/>
                    <a:pt x="7373" y="43"/>
                  </a:cubicBezTo>
                  <a:lnTo>
                    <a:pt x="7306" y="43"/>
                  </a:lnTo>
                  <a:cubicBezTo>
                    <a:pt x="7022" y="15"/>
                    <a:pt x="6750" y="1"/>
                    <a:pt x="6488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2"/>
            <p:cNvSpPr/>
            <p:nvPr/>
          </p:nvSpPr>
          <p:spPr>
            <a:xfrm>
              <a:off x="5892275" y="1216787"/>
              <a:ext cx="25050" cy="89250"/>
            </a:xfrm>
            <a:custGeom>
              <a:avLst/>
              <a:gdLst/>
              <a:ahLst/>
              <a:cxnLst/>
              <a:rect l="l" t="t" r="r" b="b"/>
              <a:pathLst>
                <a:path w="1002" h="3570" extrusionOk="0">
                  <a:moveTo>
                    <a:pt x="601" y="0"/>
                  </a:moveTo>
                  <a:lnTo>
                    <a:pt x="501" y="2802"/>
                  </a:lnTo>
                  <a:cubicBezTo>
                    <a:pt x="501" y="2902"/>
                    <a:pt x="435" y="3002"/>
                    <a:pt x="368" y="3069"/>
                  </a:cubicBezTo>
                  <a:cubicBezTo>
                    <a:pt x="268" y="3136"/>
                    <a:pt x="168" y="3169"/>
                    <a:pt x="68" y="3169"/>
                  </a:cubicBezTo>
                  <a:lnTo>
                    <a:pt x="1" y="3569"/>
                  </a:lnTo>
                  <a:lnTo>
                    <a:pt x="101" y="3569"/>
                  </a:lnTo>
                  <a:cubicBezTo>
                    <a:pt x="301" y="3569"/>
                    <a:pt x="501" y="3503"/>
                    <a:pt x="635" y="3369"/>
                  </a:cubicBezTo>
                  <a:cubicBezTo>
                    <a:pt x="802" y="3236"/>
                    <a:pt x="902" y="3002"/>
                    <a:pt x="935" y="2769"/>
                  </a:cubicBezTo>
                  <a:lnTo>
                    <a:pt x="10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2"/>
            <p:cNvSpPr/>
            <p:nvPr/>
          </p:nvSpPr>
          <p:spPr>
            <a:xfrm>
              <a:off x="5846425" y="1207612"/>
              <a:ext cx="14200" cy="19300"/>
            </a:xfrm>
            <a:custGeom>
              <a:avLst/>
              <a:gdLst/>
              <a:ahLst/>
              <a:cxnLst/>
              <a:rect l="l" t="t" r="r" b="b"/>
              <a:pathLst>
                <a:path w="568" h="772" extrusionOk="0">
                  <a:moveTo>
                    <a:pt x="334" y="0"/>
                  </a:moveTo>
                  <a:cubicBezTo>
                    <a:pt x="167" y="0"/>
                    <a:pt x="34" y="134"/>
                    <a:pt x="0" y="367"/>
                  </a:cubicBezTo>
                  <a:cubicBezTo>
                    <a:pt x="0" y="567"/>
                    <a:pt x="100" y="767"/>
                    <a:pt x="234" y="767"/>
                  </a:cubicBezTo>
                  <a:cubicBezTo>
                    <a:pt x="248" y="770"/>
                    <a:pt x="262" y="772"/>
                    <a:pt x="276" y="772"/>
                  </a:cubicBezTo>
                  <a:cubicBezTo>
                    <a:pt x="423" y="772"/>
                    <a:pt x="537" y="617"/>
                    <a:pt x="567" y="434"/>
                  </a:cubicBezTo>
                  <a:cubicBezTo>
                    <a:pt x="567" y="200"/>
                    <a:pt x="467" y="34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2"/>
            <p:cNvSpPr/>
            <p:nvPr/>
          </p:nvSpPr>
          <p:spPr>
            <a:xfrm>
              <a:off x="5949000" y="1219162"/>
              <a:ext cx="14200" cy="19325"/>
            </a:xfrm>
            <a:custGeom>
              <a:avLst/>
              <a:gdLst/>
              <a:ahLst/>
              <a:cxnLst/>
              <a:rect l="l" t="t" r="r" b="b"/>
              <a:pathLst>
                <a:path w="568" h="773" extrusionOk="0">
                  <a:moveTo>
                    <a:pt x="291" y="1"/>
                  </a:moveTo>
                  <a:cubicBezTo>
                    <a:pt x="145" y="1"/>
                    <a:pt x="31" y="156"/>
                    <a:pt x="0" y="339"/>
                  </a:cubicBezTo>
                  <a:cubicBezTo>
                    <a:pt x="0" y="572"/>
                    <a:pt x="100" y="739"/>
                    <a:pt x="234" y="772"/>
                  </a:cubicBezTo>
                  <a:cubicBezTo>
                    <a:pt x="401" y="772"/>
                    <a:pt x="567" y="639"/>
                    <a:pt x="567" y="406"/>
                  </a:cubicBezTo>
                  <a:cubicBezTo>
                    <a:pt x="567" y="205"/>
                    <a:pt x="467" y="5"/>
                    <a:pt x="334" y="5"/>
                  </a:cubicBezTo>
                  <a:cubicBezTo>
                    <a:pt x="319" y="2"/>
                    <a:pt x="305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2"/>
            <p:cNvSpPr/>
            <p:nvPr/>
          </p:nvSpPr>
          <p:spPr>
            <a:xfrm>
              <a:off x="5846425" y="1296837"/>
              <a:ext cx="25875" cy="31725"/>
            </a:xfrm>
            <a:custGeom>
              <a:avLst/>
              <a:gdLst/>
              <a:ahLst/>
              <a:cxnLst/>
              <a:rect l="l" t="t" r="r" b="b"/>
              <a:pathLst>
                <a:path w="1035" h="1269" extrusionOk="0">
                  <a:moveTo>
                    <a:pt x="167" y="0"/>
                  </a:moveTo>
                  <a:lnTo>
                    <a:pt x="167" y="0"/>
                  </a:lnTo>
                  <a:cubicBezTo>
                    <a:pt x="0" y="568"/>
                    <a:pt x="334" y="1168"/>
                    <a:pt x="934" y="1268"/>
                  </a:cubicBezTo>
                  <a:lnTo>
                    <a:pt x="1034" y="834"/>
                  </a:lnTo>
                  <a:cubicBezTo>
                    <a:pt x="868" y="801"/>
                    <a:pt x="734" y="701"/>
                    <a:pt x="634" y="568"/>
                  </a:cubicBezTo>
                  <a:cubicBezTo>
                    <a:pt x="567" y="434"/>
                    <a:pt x="534" y="267"/>
                    <a:pt x="567" y="1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2"/>
            <p:cNvSpPr/>
            <p:nvPr/>
          </p:nvSpPr>
          <p:spPr>
            <a:xfrm>
              <a:off x="5828900" y="1170287"/>
              <a:ext cx="54250" cy="16075"/>
            </a:xfrm>
            <a:custGeom>
              <a:avLst/>
              <a:gdLst/>
              <a:ahLst/>
              <a:cxnLst/>
              <a:rect l="l" t="t" r="r" b="b"/>
              <a:pathLst>
                <a:path w="2170" h="643" extrusionOk="0">
                  <a:moveTo>
                    <a:pt x="1052" y="0"/>
                  </a:moveTo>
                  <a:cubicBezTo>
                    <a:pt x="876" y="0"/>
                    <a:pt x="701" y="9"/>
                    <a:pt x="535" y="26"/>
                  </a:cubicBezTo>
                  <a:cubicBezTo>
                    <a:pt x="401" y="59"/>
                    <a:pt x="301" y="92"/>
                    <a:pt x="168" y="126"/>
                  </a:cubicBezTo>
                  <a:cubicBezTo>
                    <a:pt x="68" y="192"/>
                    <a:pt x="1" y="259"/>
                    <a:pt x="1" y="326"/>
                  </a:cubicBezTo>
                  <a:cubicBezTo>
                    <a:pt x="1" y="426"/>
                    <a:pt x="234" y="559"/>
                    <a:pt x="434" y="593"/>
                  </a:cubicBezTo>
                  <a:cubicBezTo>
                    <a:pt x="635" y="626"/>
                    <a:pt x="843" y="643"/>
                    <a:pt x="1052" y="643"/>
                  </a:cubicBezTo>
                  <a:cubicBezTo>
                    <a:pt x="1260" y="643"/>
                    <a:pt x="1469" y="626"/>
                    <a:pt x="1669" y="593"/>
                  </a:cubicBezTo>
                  <a:cubicBezTo>
                    <a:pt x="1802" y="593"/>
                    <a:pt x="1936" y="526"/>
                    <a:pt x="2036" y="426"/>
                  </a:cubicBezTo>
                  <a:cubicBezTo>
                    <a:pt x="2169" y="192"/>
                    <a:pt x="1735" y="92"/>
                    <a:pt x="1569" y="26"/>
                  </a:cubicBezTo>
                  <a:cubicBezTo>
                    <a:pt x="1402" y="9"/>
                    <a:pt x="1227" y="0"/>
                    <a:pt x="10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2"/>
            <p:cNvSpPr/>
            <p:nvPr/>
          </p:nvSpPr>
          <p:spPr>
            <a:xfrm>
              <a:off x="5938150" y="1180562"/>
              <a:ext cx="47550" cy="17050"/>
            </a:xfrm>
            <a:custGeom>
              <a:avLst/>
              <a:gdLst/>
              <a:ahLst/>
              <a:cxnLst/>
              <a:rect l="l" t="t" r="r" b="b"/>
              <a:pathLst>
                <a:path w="1902" h="682" extrusionOk="0">
                  <a:moveTo>
                    <a:pt x="380" y="1"/>
                  </a:moveTo>
                  <a:cubicBezTo>
                    <a:pt x="309" y="1"/>
                    <a:pt x="238" y="25"/>
                    <a:pt x="167" y="48"/>
                  </a:cubicBezTo>
                  <a:cubicBezTo>
                    <a:pt x="67" y="48"/>
                    <a:pt x="1" y="115"/>
                    <a:pt x="1" y="215"/>
                  </a:cubicBezTo>
                  <a:cubicBezTo>
                    <a:pt x="1" y="282"/>
                    <a:pt x="167" y="415"/>
                    <a:pt x="334" y="482"/>
                  </a:cubicBezTo>
                  <a:cubicBezTo>
                    <a:pt x="668" y="615"/>
                    <a:pt x="1068" y="682"/>
                    <a:pt x="1435" y="682"/>
                  </a:cubicBezTo>
                  <a:cubicBezTo>
                    <a:pt x="1535" y="682"/>
                    <a:pt x="1668" y="649"/>
                    <a:pt x="1769" y="582"/>
                  </a:cubicBezTo>
                  <a:cubicBezTo>
                    <a:pt x="1902" y="382"/>
                    <a:pt x="1535" y="215"/>
                    <a:pt x="1402" y="148"/>
                  </a:cubicBezTo>
                  <a:cubicBezTo>
                    <a:pt x="1101" y="48"/>
                    <a:pt x="801" y="15"/>
                    <a:pt x="468" y="15"/>
                  </a:cubicBezTo>
                  <a:cubicBezTo>
                    <a:pt x="438" y="5"/>
                    <a:pt x="409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2"/>
            <p:cNvSpPr/>
            <p:nvPr/>
          </p:nvSpPr>
          <p:spPr>
            <a:xfrm>
              <a:off x="5702975" y="1021187"/>
              <a:ext cx="208525" cy="154425"/>
            </a:xfrm>
            <a:custGeom>
              <a:avLst/>
              <a:gdLst/>
              <a:ahLst/>
              <a:cxnLst/>
              <a:rect l="l" t="t" r="r" b="b"/>
              <a:pathLst>
                <a:path w="8341" h="6177" extrusionOk="0">
                  <a:moveTo>
                    <a:pt x="6390" y="0"/>
                  </a:moveTo>
                  <a:cubicBezTo>
                    <a:pt x="4518" y="0"/>
                    <a:pt x="3159" y="730"/>
                    <a:pt x="2202" y="1686"/>
                  </a:cubicBezTo>
                  <a:cubicBezTo>
                    <a:pt x="768" y="3087"/>
                    <a:pt x="201" y="5056"/>
                    <a:pt x="1" y="6056"/>
                  </a:cubicBezTo>
                  <a:cubicBezTo>
                    <a:pt x="497" y="6135"/>
                    <a:pt x="1001" y="6177"/>
                    <a:pt x="1501" y="6177"/>
                  </a:cubicBezTo>
                  <a:cubicBezTo>
                    <a:pt x="3122" y="6177"/>
                    <a:pt x="4715" y="5741"/>
                    <a:pt x="5938" y="4722"/>
                  </a:cubicBezTo>
                  <a:cubicBezTo>
                    <a:pt x="7239" y="3621"/>
                    <a:pt x="7973" y="2020"/>
                    <a:pt x="8340" y="319"/>
                  </a:cubicBezTo>
                  <a:cubicBezTo>
                    <a:pt x="8007" y="185"/>
                    <a:pt x="7640" y="85"/>
                    <a:pt x="7273" y="52"/>
                  </a:cubicBezTo>
                  <a:cubicBezTo>
                    <a:pt x="6966" y="17"/>
                    <a:pt x="6672" y="0"/>
                    <a:pt x="63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5633325" y="1171737"/>
              <a:ext cx="107200" cy="119950"/>
            </a:xfrm>
            <a:custGeom>
              <a:avLst/>
              <a:gdLst/>
              <a:ahLst/>
              <a:cxnLst/>
              <a:rect l="l" t="t" r="r" b="b"/>
              <a:pathLst>
                <a:path w="4288" h="4798" extrusionOk="0">
                  <a:moveTo>
                    <a:pt x="3120" y="1"/>
                  </a:moveTo>
                  <a:cubicBezTo>
                    <a:pt x="2620" y="1"/>
                    <a:pt x="2120" y="168"/>
                    <a:pt x="1786" y="501"/>
                  </a:cubicBezTo>
                  <a:cubicBezTo>
                    <a:pt x="1" y="2078"/>
                    <a:pt x="1242" y="4797"/>
                    <a:pt x="3330" y="4797"/>
                  </a:cubicBezTo>
                  <a:cubicBezTo>
                    <a:pt x="3583" y="4797"/>
                    <a:pt x="3848" y="4757"/>
                    <a:pt x="4121" y="4671"/>
                  </a:cubicBezTo>
                  <a:lnTo>
                    <a:pt x="4288" y="735"/>
                  </a:lnTo>
                  <a:cubicBezTo>
                    <a:pt x="4054" y="301"/>
                    <a:pt x="3587" y="1"/>
                    <a:pt x="3120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5692150" y="1202612"/>
              <a:ext cx="30875" cy="49225"/>
            </a:xfrm>
            <a:custGeom>
              <a:avLst/>
              <a:gdLst/>
              <a:ahLst/>
              <a:cxnLst/>
              <a:rect l="l" t="t" r="r" b="b"/>
              <a:pathLst>
                <a:path w="1235" h="1969" extrusionOk="0">
                  <a:moveTo>
                    <a:pt x="34" y="0"/>
                  </a:moveTo>
                  <a:lnTo>
                    <a:pt x="0" y="400"/>
                  </a:lnTo>
                  <a:lnTo>
                    <a:pt x="634" y="467"/>
                  </a:lnTo>
                  <a:cubicBezTo>
                    <a:pt x="267" y="901"/>
                    <a:pt x="67" y="1401"/>
                    <a:pt x="67" y="1968"/>
                  </a:cubicBezTo>
                  <a:lnTo>
                    <a:pt x="467" y="1968"/>
                  </a:lnTo>
                  <a:cubicBezTo>
                    <a:pt x="501" y="1368"/>
                    <a:pt x="767" y="834"/>
                    <a:pt x="1234" y="467"/>
                  </a:cubicBezTo>
                  <a:lnTo>
                    <a:pt x="1101" y="10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2"/>
            <p:cNvSpPr/>
            <p:nvPr/>
          </p:nvSpPr>
          <p:spPr>
            <a:xfrm>
              <a:off x="5883125" y="1022462"/>
              <a:ext cx="108425" cy="127625"/>
            </a:xfrm>
            <a:custGeom>
              <a:avLst/>
              <a:gdLst/>
              <a:ahLst/>
              <a:cxnLst/>
              <a:rect l="l" t="t" r="r" b="b"/>
              <a:pathLst>
                <a:path w="4337" h="5105" extrusionOk="0">
                  <a:moveTo>
                    <a:pt x="0" y="1"/>
                  </a:moveTo>
                  <a:cubicBezTo>
                    <a:pt x="634" y="2236"/>
                    <a:pt x="2202" y="4104"/>
                    <a:pt x="4336" y="5105"/>
                  </a:cubicBezTo>
                  <a:lnTo>
                    <a:pt x="4336" y="5038"/>
                  </a:lnTo>
                  <a:cubicBezTo>
                    <a:pt x="4303" y="4871"/>
                    <a:pt x="4270" y="4671"/>
                    <a:pt x="4203" y="4504"/>
                  </a:cubicBezTo>
                  <a:cubicBezTo>
                    <a:pt x="3736" y="2536"/>
                    <a:pt x="2735" y="902"/>
                    <a:pt x="1134" y="268"/>
                  </a:cubicBezTo>
                  <a:lnTo>
                    <a:pt x="834" y="168"/>
                  </a:lnTo>
                  <a:cubicBezTo>
                    <a:pt x="600" y="101"/>
                    <a:pt x="334" y="34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2"/>
            <p:cNvSpPr/>
            <p:nvPr/>
          </p:nvSpPr>
          <p:spPr>
            <a:xfrm>
              <a:off x="5413600" y="1418087"/>
              <a:ext cx="879000" cy="838625"/>
            </a:xfrm>
            <a:custGeom>
              <a:avLst/>
              <a:gdLst/>
              <a:ahLst/>
              <a:cxnLst/>
              <a:rect l="l" t="t" r="r" b="b"/>
              <a:pathLst>
                <a:path w="35160" h="33545" extrusionOk="0">
                  <a:moveTo>
                    <a:pt x="2963" y="0"/>
                  </a:moveTo>
                  <a:cubicBezTo>
                    <a:pt x="2230" y="0"/>
                    <a:pt x="1577" y="62"/>
                    <a:pt x="1102" y="221"/>
                  </a:cubicBezTo>
                  <a:lnTo>
                    <a:pt x="1" y="19668"/>
                  </a:lnTo>
                  <a:lnTo>
                    <a:pt x="19148" y="20869"/>
                  </a:lnTo>
                  <a:cubicBezTo>
                    <a:pt x="19148" y="20869"/>
                    <a:pt x="19582" y="21636"/>
                    <a:pt x="20349" y="22770"/>
                  </a:cubicBezTo>
                  <a:cubicBezTo>
                    <a:pt x="20749" y="23337"/>
                    <a:pt x="21183" y="23971"/>
                    <a:pt x="21716" y="24672"/>
                  </a:cubicBezTo>
                  <a:cubicBezTo>
                    <a:pt x="24552" y="28308"/>
                    <a:pt x="29322" y="33545"/>
                    <a:pt x="34792" y="33545"/>
                  </a:cubicBezTo>
                  <a:lnTo>
                    <a:pt x="35159" y="19835"/>
                  </a:lnTo>
                  <a:cubicBezTo>
                    <a:pt x="35159" y="19835"/>
                    <a:pt x="28321" y="8327"/>
                    <a:pt x="26587" y="6692"/>
                  </a:cubicBezTo>
                  <a:cubicBezTo>
                    <a:pt x="24885" y="5091"/>
                    <a:pt x="16846" y="4023"/>
                    <a:pt x="16846" y="4023"/>
                  </a:cubicBezTo>
                  <a:cubicBezTo>
                    <a:pt x="15770" y="4683"/>
                    <a:pt x="14823" y="4946"/>
                    <a:pt x="13996" y="4946"/>
                  </a:cubicBezTo>
                  <a:cubicBezTo>
                    <a:pt x="10723" y="4946"/>
                    <a:pt x="9341" y="821"/>
                    <a:pt x="9341" y="821"/>
                  </a:cubicBezTo>
                  <a:cubicBezTo>
                    <a:pt x="9341" y="821"/>
                    <a:pt x="5627" y="0"/>
                    <a:pt x="29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2"/>
            <p:cNvSpPr/>
            <p:nvPr/>
          </p:nvSpPr>
          <p:spPr>
            <a:xfrm>
              <a:off x="5911475" y="1748837"/>
              <a:ext cx="67575" cy="272700"/>
            </a:xfrm>
            <a:custGeom>
              <a:avLst/>
              <a:gdLst/>
              <a:ahLst/>
              <a:cxnLst/>
              <a:rect l="l" t="t" r="r" b="b"/>
              <a:pathLst>
                <a:path w="2703" h="10908" extrusionOk="0">
                  <a:moveTo>
                    <a:pt x="2702" y="0"/>
                  </a:moveTo>
                  <a:lnTo>
                    <a:pt x="0" y="10307"/>
                  </a:lnTo>
                  <a:lnTo>
                    <a:pt x="1968" y="10908"/>
                  </a:lnTo>
                  <a:lnTo>
                    <a:pt x="2702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2"/>
            <p:cNvSpPr/>
            <p:nvPr/>
          </p:nvSpPr>
          <p:spPr>
            <a:xfrm>
              <a:off x="5481150" y="1813037"/>
              <a:ext cx="31725" cy="100925"/>
            </a:xfrm>
            <a:custGeom>
              <a:avLst/>
              <a:gdLst/>
              <a:ahLst/>
              <a:cxnLst/>
              <a:rect l="l" t="t" r="r" b="b"/>
              <a:pathLst>
                <a:path w="1269" h="4037" extrusionOk="0">
                  <a:moveTo>
                    <a:pt x="1268" y="1"/>
                  </a:moveTo>
                  <a:lnTo>
                    <a:pt x="1" y="4037"/>
                  </a:lnTo>
                  <a:lnTo>
                    <a:pt x="1202" y="4037"/>
                  </a:lnTo>
                  <a:lnTo>
                    <a:pt x="1268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2"/>
            <p:cNvSpPr/>
            <p:nvPr/>
          </p:nvSpPr>
          <p:spPr>
            <a:xfrm>
              <a:off x="5150925" y="1913937"/>
              <a:ext cx="2077350" cy="1587000"/>
            </a:xfrm>
            <a:custGeom>
              <a:avLst/>
              <a:gdLst/>
              <a:ahLst/>
              <a:cxnLst/>
              <a:rect l="l" t="t" r="r" b="b"/>
              <a:pathLst>
                <a:path w="83094" h="63480" extrusionOk="0">
                  <a:moveTo>
                    <a:pt x="7272" y="1"/>
                  </a:moveTo>
                  <a:cubicBezTo>
                    <a:pt x="3269" y="1"/>
                    <a:pt x="0" y="3270"/>
                    <a:pt x="0" y="7306"/>
                  </a:cubicBezTo>
                  <a:lnTo>
                    <a:pt x="0" y="46167"/>
                  </a:lnTo>
                  <a:cubicBezTo>
                    <a:pt x="0" y="50203"/>
                    <a:pt x="3269" y="53472"/>
                    <a:pt x="7272" y="53472"/>
                  </a:cubicBezTo>
                  <a:lnTo>
                    <a:pt x="49703" y="53472"/>
                  </a:lnTo>
                  <a:lnTo>
                    <a:pt x="55440" y="63480"/>
                  </a:lnTo>
                  <a:lnTo>
                    <a:pt x="61211" y="53472"/>
                  </a:lnTo>
                  <a:lnTo>
                    <a:pt x="75788" y="53472"/>
                  </a:lnTo>
                  <a:cubicBezTo>
                    <a:pt x="79824" y="53472"/>
                    <a:pt x="83093" y="50203"/>
                    <a:pt x="83093" y="46167"/>
                  </a:cubicBezTo>
                  <a:lnTo>
                    <a:pt x="83093" y="7306"/>
                  </a:lnTo>
                  <a:cubicBezTo>
                    <a:pt x="83093" y="3270"/>
                    <a:pt x="79824" y="1"/>
                    <a:pt x="757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2"/>
            <p:cNvSpPr/>
            <p:nvPr/>
          </p:nvSpPr>
          <p:spPr>
            <a:xfrm>
              <a:off x="5778875" y="2237562"/>
              <a:ext cx="819775" cy="689625"/>
            </a:xfrm>
            <a:custGeom>
              <a:avLst/>
              <a:gdLst/>
              <a:ahLst/>
              <a:cxnLst/>
              <a:rect l="l" t="t" r="r" b="b"/>
              <a:pathLst>
                <a:path w="32791" h="27585" extrusionOk="0">
                  <a:moveTo>
                    <a:pt x="8854" y="0"/>
                  </a:moveTo>
                  <a:cubicBezTo>
                    <a:pt x="6347" y="0"/>
                    <a:pt x="3852" y="1051"/>
                    <a:pt x="2269" y="3267"/>
                  </a:cubicBezTo>
                  <a:cubicBezTo>
                    <a:pt x="201" y="6169"/>
                    <a:pt x="0" y="10006"/>
                    <a:pt x="1001" y="13308"/>
                  </a:cubicBezTo>
                  <a:cubicBezTo>
                    <a:pt x="2002" y="16610"/>
                    <a:pt x="4370" y="19579"/>
                    <a:pt x="6972" y="21747"/>
                  </a:cubicBezTo>
                  <a:cubicBezTo>
                    <a:pt x="9774" y="24149"/>
                    <a:pt x="13176" y="25884"/>
                    <a:pt x="16412" y="27585"/>
                  </a:cubicBezTo>
                  <a:cubicBezTo>
                    <a:pt x="19648" y="25884"/>
                    <a:pt x="23017" y="24182"/>
                    <a:pt x="25819" y="21781"/>
                  </a:cubicBezTo>
                  <a:cubicBezTo>
                    <a:pt x="28421" y="19579"/>
                    <a:pt x="30822" y="16644"/>
                    <a:pt x="31823" y="13375"/>
                  </a:cubicBezTo>
                  <a:cubicBezTo>
                    <a:pt x="32790" y="10072"/>
                    <a:pt x="32657" y="6203"/>
                    <a:pt x="30556" y="3334"/>
                  </a:cubicBezTo>
                  <a:cubicBezTo>
                    <a:pt x="28979" y="1090"/>
                    <a:pt x="26472" y="25"/>
                    <a:pt x="23952" y="25"/>
                  </a:cubicBezTo>
                  <a:cubicBezTo>
                    <a:pt x="20928" y="25"/>
                    <a:pt x="17886" y="1560"/>
                    <a:pt x="16412" y="4435"/>
                  </a:cubicBezTo>
                  <a:cubicBezTo>
                    <a:pt x="14950" y="1546"/>
                    <a:pt x="11894" y="0"/>
                    <a:pt x="8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2"/>
            <p:cNvSpPr/>
            <p:nvPr/>
          </p:nvSpPr>
          <p:spPr>
            <a:xfrm>
              <a:off x="5487825" y="2278362"/>
              <a:ext cx="238525" cy="208450"/>
            </a:xfrm>
            <a:custGeom>
              <a:avLst/>
              <a:gdLst/>
              <a:ahLst/>
              <a:cxnLst/>
              <a:rect l="l" t="t" r="r" b="b"/>
              <a:pathLst>
                <a:path w="9541" h="8338" extrusionOk="0">
                  <a:moveTo>
                    <a:pt x="4204" y="1"/>
                  </a:moveTo>
                  <a:lnTo>
                    <a:pt x="1" y="5004"/>
                  </a:lnTo>
                  <a:cubicBezTo>
                    <a:pt x="1" y="5004"/>
                    <a:pt x="5525" y="8337"/>
                    <a:pt x="6775" y="8337"/>
                  </a:cubicBezTo>
                  <a:cubicBezTo>
                    <a:pt x="6843" y="8337"/>
                    <a:pt x="6898" y="8327"/>
                    <a:pt x="6939" y="8307"/>
                  </a:cubicBezTo>
                  <a:cubicBezTo>
                    <a:pt x="7439" y="8073"/>
                    <a:pt x="7239" y="7706"/>
                    <a:pt x="7239" y="7706"/>
                  </a:cubicBezTo>
                  <a:lnTo>
                    <a:pt x="7239" y="7706"/>
                  </a:lnTo>
                  <a:cubicBezTo>
                    <a:pt x="7239" y="7706"/>
                    <a:pt x="7662" y="8011"/>
                    <a:pt x="8014" y="8011"/>
                  </a:cubicBezTo>
                  <a:cubicBezTo>
                    <a:pt x="8082" y="8011"/>
                    <a:pt x="8147" y="8000"/>
                    <a:pt x="8207" y="7973"/>
                  </a:cubicBezTo>
                  <a:cubicBezTo>
                    <a:pt x="8440" y="7840"/>
                    <a:pt x="8574" y="7573"/>
                    <a:pt x="8507" y="7339"/>
                  </a:cubicBezTo>
                  <a:lnTo>
                    <a:pt x="8507" y="7339"/>
                  </a:lnTo>
                  <a:cubicBezTo>
                    <a:pt x="8507" y="7340"/>
                    <a:pt x="8676" y="7429"/>
                    <a:pt x="8867" y="7429"/>
                  </a:cubicBezTo>
                  <a:cubicBezTo>
                    <a:pt x="9026" y="7429"/>
                    <a:pt x="9201" y="7367"/>
                    <a:pt x="9307" y="7139"/>
                  </a:cubicBezTo>
                  <a:cubicBezTo>
                    <a:pt x="9541" y="6606"/>
                    <a:pt x="8373" y="4838"/>
                    <a:pt x="7072" y="3237"/>
                  </a:cubicBezTo>
                  <a:lnTo>
                    <a:pt x="7072" y="3237"/>
                  </a:lnTo>
                  <a:cubicBezTo>
                    <a:pt x="7621" y="3644"/>
                    <a:pt x="8123" y="3835"/>
                    <a:pt x="8518" y="3835"/>
                  </a:cubicBezTo>
                  <a:cubicBezTo>
                    <a:pt x="8867" y="3835"/>
                    <a:pt x="9133" y="3685"/>
                    <a:pt x="9274" y="3403"/>
                  </a:cubicBezTo>
                  <a:cubicBezTo>
                    <a:pt x="9541" y="2936"/>
                    <a:pt x="7906" y="1869"/>
                    <a:pt x="6339" y="1168"/>
                  </a:cubicBezTo>
                  <a:cubicBezTo>
                    <a:pt x="5605" y="835"/>
                    <a:pt x="4904" y="435"/>
                    <a:pt x="4204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2"/>
            <p:cNvSpPr/>
            <p:nvPr/>
          </p:nvSpPr>
          <p:spPr>
            <a:xfrm>
              <a:off x="5651275" y="2399287"/>
              <a:ext cx="55075" cy="65075"/>
            </a:xfrm>
            <a:custGeom>
              <a:avLst/>
              <a:gdLst/>
              <a:ahLst/>
              <a:cxnLst/>
              <a:rect l="l" t="t" r="r" b="b"/>
              <a:pathLst>
                <a:path w="2203" h="2603" extrusionOk="0">
                  <a:moveTo>
                    <a:pt x="301" y="1"/>
                  </a:moveTo>
                  <a:lnTo>
                    <a:pt x="1" y="301"/>
                  </a:lnTo>
                  <a:cubicBezTo>
                    <a:pt x="701" y="968"/>
                    <a:pt x="1302" y="1769"/>
                    <a:pt x="1802" y="2603"/>
                  </a:cubicBezTo>
                  <a:lnTo>
                    <a:pt x="2202" y="2436"/>
                  </a:lnTo>
                  <a:cubicBezTo>
                    <a:pt x="1669" y="1535"/>
                    <a:pt x="1035" y="70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5624600" y="2421812"/>
              <a:ext cx="49225" cy="52550"/>
            </a:xfrm>
            <a:custGeom>
              <a:avLst/>
              <a:gdLst/>
              <a:ahLst/>
              <a:cxnLst/>
              <a:rect l="l" t="t" r="r" b="b"/>
              <a:pathLst>
                <a:path w="1969" h="2102" extrusionOk="0">
                  <a:moveTo>
                    <a:pt x="301" y="0"/>
                  </a:moveTo>
                  <a:lnTo>
                    <a:pt x="0" y="334"/>
                  </a:lnTo>
                  <a:cubicBezTo>
                    <a:pt x="567" y="868"/>
                    <a:pt x="1134" y="1468"/>
                    <a:pt x="1635" y="2102"/>
                  </a:cubicBezTo>
                  <a:lnTo>
                    <a:pt x="1968" y="1835"/>
                  </a:lnTo>
                  <a:cubicBezTo>
                    <a:pt x="1435" y="1201"/>
                    <a:pt x="868" y="567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5029175" y="1423587"/>
              <a:ext cx="654650" cy="1026600"/>
            </a:xfrm>
            <a:custGeom>
              <a:avLst/>
              <a:gdLst/>
              <a:ahLst/>
              <a:cxnLst/>
              <a:rect l="l" t="t" r="r" b="b"/>
              <a:pathLst>
                <a:path w="26186" h="41064" extrusionOk="0">
                  <a:moveTo>
                    <a:pt x="16479" y="1"/>
                  </a:moveTo>
                  <a:cubicBezTo>
                    <a:pt x="13677" y="901"/>
                    <a:pt x="0" y="13277"/>
                    <a:pt x="1935" y="21550"/>
                  </a:cubicBezTo>
                  <a:cubicBezTo>
                    <a:pt x="4237" y="31290"/>
                    <a:pt x="16912" y="41063"/>
                    <a:pt x="16912" y="41063"/>
                  </a:cubicBezTo>
                  <a:lnTo>
                    <a:pt x="26186" y="33391"/>
                  </a:lnTo>
                  <a:lnTo>
                    <a:pt x="17680" y="20916"/>
                  </a:lnTo>
                  <a:lnTo>
                    <a:pt x="19347" y="15612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5381100" y="2186637"/>
              <a:ext cx="259375" cy="210175"/>
            </a:xfrm>
            <a:custGeom>
              <a:avLst/>
              <a:gdLst/>
              <a:ahLst/>
              <a:cxnLst/>
              <a:rect l="l" t="t" r="r" b="b"/>
              <a:pathLst>
                <a:path w="10375" h="8407" extrusionOk="0">
                  <a:moveTo>
                    <a:pt x="10141" y="1"/>
                  </a:moveTo>
                  <a:lnTo>
                    <a:pt x="0" y="8073"/>
                  </a:lnTo>
                  <a:lnTo>
                    <a:pt x="234" y="8407"/>
                  </a:lnTo>
                  <a:lnTo>
                    <a:pt x="10374" y="301"/>
                  </a:lnTo>
                  <a:lnTo>
                    <a:pt x="101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2"/>
            <p:cNvSpPr/>
            <p:nvPr/>
          </p:nvSpPr>
          <p:spPr>
            <a:xfrm>
              <a:off x="5106725" y="1775512"/>
              <a:ext cx="64250" cy="296900"/>
            </a:xfrm>
            <a:custGeom>
              <a:avLst/>
              <a:gdLst/>
              <a:ahLst/>
              <a:cxnLst/>
              <a:rect l="l" t="t" r="r" b="b"/>
              <a:pathLst>
                <a:path w="2570" h="11876" extrusionOk="0">
                  <a:moveTo>
                    <a:pt x="401" y="0"/>
                  </a:moveTo>
                  <a:lnTo>
                    <a:pt x="1" y="167"/>
                  </a:lnTo>
                  <a:lnTo>
                    <a:pt x="2169" y="5071"/>
                  </a:lnTo>
                  <a:lnTo>
                    <a:pt x="301" y="11742"/>
                  </a:lnTo>
                  <a:lnTo>
                    <a:pt x="701" y="11876"/>
                  </a:lnTo>
                  <a:lnTo>
                    <a:pt x="2569" y="5104"/>
                  </a:lnTo>
                  <a:lnTo>
                    <a:pt x="2569" y="4971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2"/>
            <p:cNvSpPr/>
            <p:nvPr/>
          </p:nvSpPr>
          <p:spPr>
            <a:xfrm>
              <a:off x="5481150" y="1913937"/>
              <a:ext cx="30050" cy="25"/>
            </a:xfrm>
            <a:custGeom>
              <a:avLst/>
              <a:gdLst/>
              <a:ahLst/>
              <a:cxnLst/>
              <a:rect l="l" t="t" r="r" b="b"/>
              <a:pathLst>
                <a:path w="1202" h="1" extrusionOk="0">
                  <a:moveTo>
                    <a:pt x="1202" y="1"/>
                  </a:moveTo>
                  <a:lnTo>
                    <a:pt x="1" y="1"/>
                  </a:lnTo>
                </a:path>
              </a:pathLst>
            </a:custGeom>
            <a:solidFill>
              <a:srgbClr val="EA7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32"/>
          <p:cNvSpPr txBox="1">
            <a:spLocks noGrp="1"/>
          </p:cNvSpPr>
          <p:nvPr>
            <p:ph type="title"/>
          </p:nvPr>
        </p:nvSpPr>
        <p:spPr>
          <a:xfrm>
            <a:off x="670565" y="1071075"/>
            <a:ext cx="3776400" cy="841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0"/>
              <a:t>Please take a moment to sign in!</a:t>
            </a:r>
            <a:endParaRPr sz="3000" b="0"/>
          </a:p>
        </p:txBody>
      </p:sp>
      <p:sp>
        <p:nvSpPr>
          <p:cNvPr id="336" name="Google Shape;336;p32"/>
          <p:cNvSpPr txBox="1">
            <a:spLocks noGrp="1"/>
          </p:cNvSpPr>
          <p:nvPr>
            <p:ph type="subTitle" idx="1"/>
          </p:nvPr>
        </p:nvSpPr>
        <p:spPr>
          <a:xfrm>
            <a:off x="670575" y="1819200"/>
            <a:ext cx="39360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only need to sign in </a:t>
            </a:r>
            <a:r>
              <a:rPr lang="en" b="1"/>
              <a:t>once </a:t>
            </a:r>
            <a:r>
              <a:rPr lang="en"/>
              <a:t>for the entire conference. </a:t>
            </a:r>
            <a:r>
              <a:rPr lang="en">
                <a:solidFill>
                  <a:schemeClr val="dk2"/>
                </a:solidFill>
              </a:rPr>
              <a:t>Only in-person participants need to sign in.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https://tinyurl.com/FallConference2026</a:t>
            </a:r>
            <a:r>
              <a:rPr lang="en"/>
              <a:t> (link is case sensitive)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2"/>
              </a:solidFill>
            </a:endParaRPr>
          </a:p>
        </p:txBody>
      </p:sp>
      <p:grpSp>
        <p:nvGrpSpPr>
          <p:cNvPr id="337" name="Google Shape;337;p32"/>
          <p:cNvGrpSpPr/>
          <p:nvPr/>
        </p:nvGrpSpPr>
        <p:grpSpPr>
          <a:xfrm>
            <a:off x="4574500" y="2712787"/>
            <a:ext cx="2475800" cy="1793025"/>
            <a:chOff x="4363700" y="2712787"/>
            <a:chExt cx="2475800" cy="1793025"/>
          </a:xfrm>
        </p:grpSpPr>
        <p:sp>
          <p:nvSpPr>
            <p:cNvPr id="338" name="Google Shape;338;p32"/>
            <p:cNvSpPr/>
            <p:nvPr/>
          </p:nvSpPr>
          <p:spPr>
            <a:xfrm>
              <a:off x="5813900" y="3234037"/>
              <a:ext cx="217675" cy="236050"/>
            </a:xfrm>
            <a:custGeom>
              <a:avLst/>
              <a:gdLst/>
              <a:ahLst/>
              <a:cxnLst/>
              <a:rect l="l" t="t" r="r" b="b"/>
              <a:pathLst>
                <a:path w="8707" h="9442" extrusionOk="0">
                  <a:moveTo>
                    <a:pt x="2567" y="1"/>
                  </a:moveTo>
                  <a:cubicBezTo>
                    <a:pt x="2556" y="1"/>
                    <a:pt x="2546" y="1"/>
                    <a:pt x="2536" y="1"/>
                  </a:cubicBezTo>
                  <a:cubicBezTo>
                    <a:pt x="1568" y="68"/>
                    <a:pt x="1802" y="1269"/>
                    <a:pt x="1435" y="2370"/>
                  </a:cubicBezTo>
                  <a:cubicBezTo>
                    <a:pt x="1034" y="3370"/>
                    <a:pt x="534" y="4338"/>
                    <a:pt x="0" y="5272"/>
                  </a:cubicBezTo>
                  <a:lnTo>
                    <a:pt x="5071" y="9441"/>
                  </a:lnTo>
                  <a:cubicBezTo>
                    <a:pt x="5071" y="9441"/>
                    <a:pt x="8707" y="3304"/>
                    <a:pt x="8306" y="2470"/>
                  </a:cubicBezTo>
                  <a:cubicBezTo>
                    <a:pt x="8177" y="2192"/>
                    <a:pt x="7995" y="2130"/>
                    <a:pt x="7860" y="2130"/>
                  </a:cubicBezTo>
                  <a:cubicBezTo>
                    <a:pt x="7752" y="2130"/>
                    <a:pt x="7673" y="2169"/>
                    <a:pt x="7673" y="2169"/>
                  </a:cubicBezTo>
                  <a:cubicBezTo>
                    <a:pt x="7673" y="2169"/>
                    <a:pt x="8140" y="1602"/>
                    <a:pt x="7939" y="1202"/>
                  </a:cubicBezTo>
                  <a:cubicBezTo>
                    <a:pt x="7829" y="1009"/>
                    <a:pt x="7651" y="885"/>
                    <a:pt x="7442" y="885"/>
                  </a:cubicBezTo>
                  <a:cubicBezTo>
                    <a:pt x="7398" y="885"/>
                    <a:pt x="7352" y="890"/>
                    <a:pt x="7306" y="902"/>
                  </a:cubicBezTo>
                  <a:cubicBezTo>
                    <a:pt x="7472" y="635"/>
                    <a:pt x="7372" y="235"/>
                    <a:pt x="7072" y="101"/>
                  </a:cubicBezTo>
                  <a:cubicBezTo>
                    <a:pt x="7024" y="82"/>
                    <a:pt x="6968" y="72"/>
                    <a:pt x="6904" y="72"/>
                  </a:cubicBezTo>
                  <a:cubicBezTo>
                    <a:pt x="6218" y="72"/>
                    <a:pt x="4668" y="1182"/>
                    <a:pt x="3203" y="2403"/>
                  </a:cubicBezTo>
                  <a:cubicBezTo>
                    <a:pt x="3533" y="1446"/>
                    <a:pt x="3471" y="1"/>
                    <a:pt x="2567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2"/>
            <p:cNvSpPr/>
            <p:nvPr/>
          </p:nvSpPr>
          <p:spPr>
            <a:xfrm>
              <a:off x="5933975" y="3252412"/>
              <a:ext cx="65075" cy="55050"/>
            </a:xfrm>
            <a:custGeom>
              <a:avLst/>
              <a:gdLst/>
              <a:ahLst/>
              <a:cxnLst/>
              <a:rect l="l" t="t" r="r" b="b"/>
              <a:pathLst>
                <a:path w="2603" h="2202" extrusionOk="0">
                  <a:moveTo>
                    <a:pt x="2403" y="0"/>
                  </a:moveTo>
                  <a:cubicBezTo>
                    <a:pt x="1502" y="500"/>
                    <a:pt x="701" y="1134"/>
                    <a:pt x="1" y="1901"/>
                  </a:cubicBezTo>
                  <a:lnTo>
                    <a:pt x="301" y="2202"/>
                  </a:lnTo>
                  <a:cubicBezTo>
                    <a:pt x="968" y="1468"/>
                    <a:pt x="1735" y="867"/>
                    <a:pt x="2603" y="367"/>
                  </a:cubicBezTo>
                  <a:lnTo>
                    <a:pt x="24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2"/>
            <p:cNvSpPr/>
            <p:nvPr/>
          </p:nvSpPr>
          <p:spPr>
            <a:xfrm>
              <a:off x="5957325" y="3284937"/>
              <a:ext cx="51725" cy="48375"/>
            </a:xfrm>
            <a:custGeom>
              <a:avLst/>
              <a:gdLst/>
              <a:ahLst/>
              <a:cxnLst/>
              <a:rect l="l" t="t" r="r" b="b"/>
              <a:pathLst>
                <a:path w="2069" h="1935" extrusionOk="0">
                  <a:moveTo>
                    <a:pt x="1802" y="0"/>
                  </a:moveTo>
                  <a:cubicBezTo>
                    <a:pt x="1168" y="500"/>
                    <a:pt x="568" y="1067"/>
                    <a:pt x="1" y="1668"/>
                  </a:cubicBezTo>
                  <a:lnTo>
                    <a:pt x="301" y="1935"/>
                  </a:lnTo>
                  <a:cubicBezTo>
                    <a:pt x="868" y="1368"/>
                    <a:pt x="1435" y="834"/>
                    <a:pt x="2069" y="334"/>
                  </a:cubicBezTo>
                  <a:lnTo>
                    <a:pt x="18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2"/>
            <p:cNvSpPr/>
            <p:nvPr/>
          </p:nvSpPr>
          <p:spPr>
            <a:xfrm>
              <a:off x="5878100" y="3314937"/>
              <a:ext cx="24225" cy="60075"/>
            </a:xfrm>
            <a:custGeom>
              <a:avLst/>
              <a:gdLst/>
              <a:ahLst/>
              <a:cxnLst/>
              <a:rect l="l" t="t" r="r" b="b"/>
              <a:pathLst>
                <a:path w="969" h="2403" extrusionOk="0">
                  <a:moveTo>
                    <a:pt x="334" y="1"/>
                  </a:moveTo>
                  <a:lnTo>
                    <a:pt x="1" y="268"/>
                  </a:lnTo>
                  <a:cubicBezTo>
                    <a:pt x="435" y="835"/>
                    <a:pt x="535" y="1569"/>
                    <a:pt x="234" y="2236"/>
                  </a:cubicBezTo>
                  <a:lnTo>
                    <a:pt x="635" y="2403"/>
                  </a:lnTo>
                  <a:cubicBezTo>
                    <a:pt x="968" y="1602"/>
                    <a:pt x="835" y="668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2"/>
            <p:cNvSpPr/>
            <p:nvPr/>
          </p:nvSpPr>
          <p:spPr>
            <a:xfrm>
              <a:off x="4868225" y="2971362"/>
              <a:ext cx="252700" cy="395325"/>
            </a:xfrm>
            <a:custGeom>
              <a:avLst/>
              <a:gdLst/>
              <a:ahLst/>
              <a:cxnLst/>
              <a:rect l="l" t="t" r="r" b="b"/>
              <a:pathLst>
                <a:path w="10108" h="15813" extrusionOk="0">
                  <a:moveTo>
                    <a:pt x="2602" y="1"/>
                  </a:moveTo>
                  <a:lnTo>
                    <a:pt x="0" y="12643"/>
                  </a:lnTo>
                  <a:lnTo>
                    <a:pt x="5805" y="15812"/>
                  </a:lnTo>
                  <a:lnTo>
                    <a:pt x="10108" y="12977"/>
                  </a:lnTo>
                  <a:lnTo>
                    <a:pt x="9140" y="10308"/>
                  </a:lnTo>
                  <a:lnTo>
                    <a:pt x="9207" y="8173"/>
                  </a:lnTo>
                  <a:lnTo>
                    <a:pt x="9340" y="4637"/>
                  </a:lnTo>
                  <a:lnTo>
                    <a:pt x="7005" y="3036"/>
                  </a:lnTo>
                  <a:lnTo>
                    <a:pt x="2602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2"/>
            <p:cNvSpPr/>
            <p:nvPr/>
          </p:nvSpPr>
          <p:spPr>
            <a:xfrm>
              <a:off x="4999975" y="3047262"/>
              <a:ext cx="101775" cy="128450"/>
            </a:xfrm>
            <a:custGeom>
              <a:avLst/>
              <a:gdLst/>
              <a:ahLst/>
              <a:cxnLst/>
              <a:rect l="l" t="t" r="r" b="b"/>
              <a:pathLst>
                <a:path w="4071" h="5138" extrusionOk="0">
                  <a:moveTo>
                    <a:pt x="1769" y="0"/>
                  </a:moveTo>
                  <a:cubicBezTo>
                    <a:pt x="1168" y="300"/>
                    <a:pt x="601" y="601"/>
                    <a:pt x="1" y="934"/>
                  </a:cubicBezTo>
                  <a:cubicBezTo>
                    <a:pt x="701" y="2802"/>
                    <a:pt x="2102" y="4337"/>
                    <a:pt x="3937" y="5137"/>
                  </a:cubicBezTo>
                  <a:lnTo>
                    <a:pt x="4070" y="1601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2"/>
            <p:cNvSpPr/>
            <p:nvPr/>
          </p:nvSpPr>
          <p:spPr>
            <a:xfrm>
              <a:off x="4912425" y="2712787"/>
              <a:ext cx="314400" cy="409900"/>
            </a:xfrm>
            <a:custGeom>
              <a:avLst/>
              <a:gdLst/>
              <a:ahLst/>
              <a:cxnLst/>
              <a:rect l="l" t="t" r="r" b="b"/>
              <a:pathLst>
                <a:path w="12576" h="16396" extrusionOk="0">
                  <a:moveTo>
                    <a:pt x="6417" y="1"/>
                  </a:moveTo>
                  <a:cubicBezTo>
                    <a:pt x="6369" y="1"/>
                    <a:pt x="6320" y="1"/>
                    <a:pt x="6271" y="3"/>
                  </a:cubicBezTo>
                  <a:cubicBezTo>
                    <a:pt x="3903" y="103"/>
                    <a:pt x="2435" y="1137"/>
                    <a:pt x="1501" y="2371"/>
                  </a:cubicBezTo>
                  <a:cubicBezTo>
                    <a:pt x="267" y="4073"/>
                    <a:pt x="34" y="6241"/>
                    <a:pt x="0" y="7175"/>
                  </a:cubicBezTo>
                  <a:lnTo>
                    <a:pt x="0" y="7375"/>
                  </a:lnTo>
                  <a:cubicBezTo>
                    <a:pt x="0" y="7375"/>
                    <a:pt x="0" y="7408"/>
                    <a:pt x="0" y="7442"/>
                  </a:cubicBezTo>
                  <a:lnTo>
                    <a:pt x="0" y="7675"/>
                  </a:lnTo>
                  <a:lnTo>
                    <a:pt x="167" y="8009"/>
                  </a:lnTo>
                  <a:lnTo>
                    <a:pt x="401" y="8609"/>
                  </a:lnTo>
                  <a:lnTo>
                    <a:pt x="3036" y="14814"/>
                  </a:lnTo>
                  <a:cubicBezTo>
                    <a:pt x="3036" y="14814"/>
                    <a:pt x="4724" y="16396"/>
                    <a:pt x="6889" y="16396"/>
                  </a:cubicBezTo>
                  <a:cubicBezTo>
                    <a:pt x="7930" y="16396"/>
                    <a:pt x="9081" y="16030"/>
                    <a:pt x="10208" y="14947"/>
                  </a:cubicBezTo>
                  <a:cubicBezTo>
                    <a:pt x="12242" y="13012"/>
                    <a:pt x="12576" y="8009"/>
                    <a:pt x="11242" y="4339"/>
                  </a:cubicBezTo>
                  <a:cubicBezTo>
                    <a:pt x="11175" y="4139"/>
                    <a:pt x="11108" y="4006"/>
                    <a:pt x="11042" y="3806"/>
                  </a:cubicBezTo>
                  <a:cubicBezTo>
                    <a:pt x="10941" y="3606"/>
                    <a:pt x="10875" y="3439"/>
                    <a:pt x="10775" y="3239"/>
                  </a:cubicBezTo>
                  <a:cubicBezTo>
                    <a:pt x="10775" y="3239"/>
                    <a:pt x="10775" y="3239"/>
                    <a:pt x="10775" y="3205"/>
                  </a:cubicBezTo>
                  <a:cubicBezTo>
                    <a:pt x="9830" y="1317"/>
                    <a:pt x="8378" y="1"/>
                    <a:pt x="6417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2"/>
            <p:cNvSpPr/>
            <p:nvPr/>
          </p:nvSpPr>
          <p:spPr>
            <a:xfrm>
              <a:off x="5120900" y="2900487"/>
              <a:ext cx="20050" cy="91750"/>
            </a:xfrm>
            <a:custGeom>
              <a:avLst/>
              <a:gdLst/>
              <a:ahLst/>
              <a:cxnLst/>
              <a:rect l="l" t="t" r="r" b="b"/>
              <a:pathLst>
                <a:path w="802" h="3670" extrusionOk="0">
                  <a:moveTo>
                    <a:pt x="434" y="0"/>
                  </a:moveTo>
                  <a:lnTo>
                    <a:pt x="34" y="67"/>
                  </a:lnTo>
                  <a:lnTo>
                    <a:pt x="368" y="2802"/>
                  </a:lnTo>
                  <a:cubicBezTo>
                    <a:pt x="368" y="2936"/>
                    <a:pt x="334" y="3036"/>
                    <a:pt x="267" y="3103"/>
                  </a:cubicBezTo>
                  <a:cubicBezTo>
                    <a:pt x="201" y="3203"/>
                    <a:pt x="101" y="3236"/>
                    <a:pt x="1" y="3269"/>
                  </a:cubicBezTo>
                  <a:lnTo>
                    <a:pt x="1" y="3670"/>
                  </a:lnTo>
                  <a:cubicBezTo>
                    <a:pt x="234" y="3670"/>
                    <a:pt x="434" y="3570"/>
                    <a:pt x="601" y="3369"/>
                  </a:cubicBezTo>
                  <a:cubicBezTo>
                    <a:pt x="734" y="3203"/>
                    <a:pt x="801" y="2969"/>
                    <a:pt x="768" y="2769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2"/>
            <p:cNvSpPr/>
            <p:nvPr/>
          </p:nvSpPr>
          <p:spPr>
            <a:xfrm>
              <a:off x="5060850" y="2900487"/>
              <a:ext cx="14200" cy="19200"/>
            </a:xfrm>
            <a:custGeom>
              <a:avLst/>
              <a:gdLst/>
              <a:ahLst/>
              <a:cxnLst/>
              <a:rect l="l" t="t" r="r" b="b"/>
              <a:pathLst>
                <a:path w="568" h="768" extrusionOk="0">
                  <a:moveTo>
                    <a:pt x="268" y="0"/>
                  </a:moveTo>
                  <a:cubicBezTo>
                    <a:pt x="134" y="34"/>
                    <a:pt x="1" y="201"/>
                    <a:pt x="34" y="401"/>
                  </a:cubicBezTo>
                  <a:cubicBezTo>
                    <a:pt x="34" y="601"/>
                    <a:pt x="168" y="768"/>
                    <a:pt x="301" y="768"/>
                  </a:cubicBezTo>
                  <a:cubicBezTo>
                    <a:pt x="468" y="768"/>
                    <a:pt x="568" y="601"/>
                    <a:pt x="568" y="401"/>
                  </a:cubicBezTo>
                  <a:cubicBezTo>
                    <a:pt x="568" y="167"/>
                    <a:pt x="435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2"/>
            <p:cNvSpPr/>
            <p:nvPr/>
          </p:nvSpPr>
          <p:spPr>
            <a:xfrm>
              <a:off x="5164275" y="2896312"/>
              <a:ext cx="14200" cy="19200"/>
            </a:xfrm>
            <a:custGeom>
              <a:avLst/>
              <a:gdLst/>
              <a:ahLst/>
              <a:cxnLst/>
              <a:rect l="l" t="t" r="r" b="b"/>
              <a:pathLst>
                <a:path w="568" h="768" extrusionOk="0">
                  <a:moveTo>
                    <a:pt x="267" y="1"/>
                  </a:moveTo>
                  <a:cubicBezTo>
                    <a:pt x="134" y="1"/>
                    <a:pt x="0" y="201"/>
                    <a:pt x="0" y="401"/>
                  </a:cubicBezTo>
                  <a:cubicBezTo>
                    <a:pt x="34" y="601"/>
                    <a:pt x="167" y="768"/>
                    <a:pt x="300" y="768"/>
                  </a:cubicBezTo>
                  <a:cubicBezTo>
                    <a:pt x="467" y="768"/>
                    <a:pt x="567" y="601"/>
                    <a:pt x="567" y="368"/>
                  </a:cubicBezTo>
                  <a:cubicBezTo>
                    <a:pt x="534" y="167"/>
                    <a:pt x="43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2"/>
            <p:cNvSpPr/>
            <p:nvPr/>
          </p:nvSpPr>
          <p:spPr>
            <a:xfrm>
              <a:off x="5075875" y="2989712"/>
              <a:ext cx="25875" cy="27550"/>
            </a:xfrm>
            <a:custGeom>
              <a:avLst/>
              <a:gdLst/>
              <a:ahLst/>
              <a:cxnLst/>
              <a:rect l="l" t="t" r="r" b="b"/>
              <a:pathLst>
                <a:path w="1035" h="1102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568"/>
                    <a:pt x="434" y="1101"/>
                    <a:pt x="1001" y="1101"/>
                  </a:cubicBezTo>
                  <a:lnTo>
                    <a:pt x="1034" y="701"/>
                  </a:lnTo>
                  <a:cubicBezTo>
                    <a:pt x="868" y="701"/>
                    <a:pt x="734" y="634"/>
                    <a:pt x="601" y="501"/>
                  </a:cubicBezTo>
                  <a:cubicBezTo>
                    <a:pt x="501" y="368"/>
                    <a:pt x="467" y="201"/>
                    <a:pt x="501" y="67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2"/>
            <p:cNvSpPr/>
            <p:nvPr/>
          </p:nvSpPr>
          <p:spPr>
            <a:xfrm>
              <a:off x="5038350" y="2859412"/>
              <a:ext cx="52550" cy="24225"/>
            </a:xfrm>
            <a:custGeom>
              <a:avLst/>
              <a:gdLst/>
              <a:ahLst/>
              <a:cxnLst/>
              <a:rect l="l" t="t" r="r" b="b"/>
              <a:pathLst>
                <a:path w="2102" h="969" extrusionOk="0">
                  <a:moveTo>
                    <a:pt x="1294" y="0"/>
                  </a:moveTo>
                  <a:cubicBezTo>
                    <a:pt x="1009" y="0"/>
                    <a:pt x="710" y="65"/>
                    <a:pt x="434" y="176"/>
                  </a:cubicBezTo>
                  <a:cubicBezTo>
                    <a:pt x="300" y="209"/>
                    <a:pt x="200" y="276"/>
                    <a:pt x="134" y="342"/>
                  </a:cubicBezTo>
                  <a:cubicBezTo>
                    <a:pt x="34" y="409"/>
                    <a:pt x="0" y="543"/>
                    <a:pt x="0" y="676"/>
                  </a:cubicBezTo>
                  <a:cubicBezTo>
                    <a:pt x="67" y="843"/>
                    <a:pt x="300" y="943"/>
                    <a:pt x="467" y="943"/>
                  </a:cubicBezTo>
                  <a:cubicBezTo>
                    <a:pt x="579" y="960"/>
                    <a:pt x="691" y="968"/>
                    <a:pt x="803" y="968"/>
                  </a:cubicBezTo>
                  <a:cubicBezTo>
                    <a:pt x="1123" y="968"/>
                    <a:pt x="1438" y="900"/>
                    <a:pt x="1735" y="776"/>
                  </a:cubicBezTo>
                  <a:cubicBezTo>
                    <a:pt x="1868" y="709"/>
                    <a:pt x="2035" y="609"/>
                    <a:pt x="2035" y="476"/>
                  </a:cubicBezTo>
                  <a:cubicBezTo>
                    <a:pt x="2102" y="142"/>
                    <a:pt x="1668" y="42"/>
                    <a:pt x="1468" y="9"/>
                  </a:cubicBezTo>
                  <a:cubicBezTo>
                    <a:pt x="1411" y="3"/>
                    <a:pt x="1353" y="0"/>
                    <a:pt x="1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2"/>
            <p:cNvSpPr/>
            <p:nvPr/>
          </p:nvSpPr>
          <p:spPr>
            <a:xfrm>
              <a:off x="5147600" y="2855862"/>
              <a:ext cx="47550" cy="20300"/>
            </a:xfrm>
            <a:custGeom>
              <a:avLst/>
              <a:gdLst/>
              <a:ahLst/>
              <a:cxnLst/>
              <a:rect l="l" t="t" r="r" b="b"/>
              <a:pathLst>
                <a:path w="1902" h="812" extrusionOk="0">
                  <a:moveTo>
                    <a:pt x="901" y="1"/>
                  </a:moveTo>
                  <a:cubicBezTo>
                    <a:pt x="742" y="1"/>
                    <a:pt x="584" y="17"/>
                    <a:pt x="434" y="51"/>
                  </a:cubicBezTo>
                  <a:cubicBezTo>
                    <a:pt x="334" y="51"/>
                    <a:pt x="234" y="84"/>
                    <a:pt x="133" y="151"/>
                  </a:cubicBezTo>
                  <a:cubicBezTo>
                    <a:pt x="67" y="184"/>
                    <a:pt x="0" y="284"/>
                    <a:pt x="0" y="418"/>
                  </a:cubicBezTo>
                  <a:cubicBezTo>
                    <a:pt x="0" y="585"/>
                    <a:pt x="200" y="685"/>
                    <a:pt x="367" y="718"/>
                  </a:cubicBezTo>
                  <a:cubicBezTo>
                    <a:pt x="580" y="776"/>
                    <a:pt x="793" y="812"/>
                    <a:pt x="1007" y="812"/>
                  </a:cubicBezTo>
                  <a:cubicBezTo>
                    <a:pt x="1160" y="812"/>
                    <a:pt x="1314" y="793"/>
                    <a:pt x="1468" y="751"/>
                  </a:cubicBezTo>
                  <a:cubicBezTo>
                    <a:pt x="1601" y="751"/>
                    <a:pt x="1735" y="651"/>
                    <a:pt x="1801" y="551"/>
                  </a:cubicBezTo>
                  <a:cubicBezTo>
                    <a:pt x="1901" y="251"/>
                    <a:pt x="1534" y="118"/>
                    <a:pt x="1368" y="51"/>
                  </a:cubicBezTo>
                  <a:cubicBezTo>
                    <a:pt x="1218" y="17"/>
                    <a:pt x="1059" y="1"/>
                    <a:pt x="9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2"/>
            <p:cNvSpPr/>
            <p:nvPr/>
          </p:nvSpPr>
          <p:spPr>
            <a:xfrm>
              <a:off x="6298400" y="4019287"/>
              <a:ext cx="541100" cy="407325"/>
            </a:xfrm>
            <a:custGeom>
              <a:avLst/>
              <a:gdLst/>
              <a:ahLst/>
              <a:cxnLst/>
              <a:rect l="l" t="t" r="r" b="b"/>
              <a:pathLst>
                <a:path w="21644" h="16293" extrusionOk="0">
                  <a:moveTo>
                    <a:pt x="19556" y="1"/>
                  </a:moveTo>
                  <a:cubicBezTo>
                    <a:pt x="19488" y="1"/>
                    <a:pt x="19419" y="5"/>
                    <a:pt x="19348" y="14"/>
                  </a:cubicBezTo>
                  <a:lnTo>
                    <a:pt x="8707" y="1448"/>
                  </a:lnTo>
                  <a:lnTo>
                    <a:pt x="1" y="8620"/>
                  </a:lnTo>
                  <a:lnTo>
                    <a:pt x="11843" y="16292"/>
                  </a:lnTo>
                  <a:lnTo>
                    <a:pt x="14044" y="12990"/>
                  </a:lnTo>
                  <a:cubicBezTo>
                    <a:pt x="13176" y="10636"/>
                    <a:pt x="14943" y="10448"/>
                    <a:pt x="15531" y="10448"/>
                  </a:cubicBezTo>
                  <a:cubicBezTo>
                    <a:pt x="15643" y="10448"/>
                    <a:pt x="15712" y="10455"/>
                    <a:pt x="15712" y="10455"/>
                  </a:cubicBezTo>
                  <a:lnTo>
                    <a:pt x="20916" y="2516"/>
                  </a:lnTo>
                  <a:cubicBezTo>
                    <a:pt x="21643" y="1408"/>
                    <a:pt x="20811" y="1"/>
                    <a:pt x="19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2"/>
            <p:cNvSpPr/>
            <p:nvPr/>
          </p:nvSpPr>
          <p:spPr>
            <a:xfrm>
              <a:off x="4613875" y="3229062"/>
              <a:ext cx="1404350" cy="792250"/>
            </a:xfrm>
            <a:custGeom>
              <a:avLst/>
              <a:gdLst/>
              <a:ahLst/>
              <a:cxnLst/>
              <a:rect l="l" t="t" r="r" b="b"/>
              <a:pathLst>
                <a:path w="56174" h="31690" extrusionOk="0">
                  <a:moveTo>
                    <a:pt x="19314" y="0"/>
                  </a:moveTo>
                  <a:cubicBezTo>
                    <a:pt x="18621" y="1714"/>
                    <a:pt x="17269" y="2258"/>
                    <a:pt x="15829" y="2258"/>
                  </a:cubicBezTo>
                  <a:cubicBezTo>
                    <a:pt x="13318" y="2258"/>
                    <a:pt x="10541" y="601"/>
                    <a:pt x="10541" y="601"/>
                  </a:cubicBezTo>
                  <a:lnTo>
                    <a:pt x="0" y="31689"/>
                  </a:lnTo>
                  <a:cubicBezTo>
                    <a:pt x="0" y="31689"/>
                    <a:pt x="40263" y="31156"/>
                    <a:pt x="44232" y="30355"/>
                  </a:cubicBezTo>
                  <a:cubicBezTo>
                    <a:pt x="48168" y="29588"/>
                    <a:pt x="56174" y="9073"/>
                    <a:pt x="56174" y="9073"/>
                  </a:cubicBezTo>
                  <a:lnTo>
                    <a:pt x="46600" y="4270"/>
                  </a:lnTo>
                  <a:lnTo>
                    <a:pt x="38161" y="16745"/>
                  </a:lnTo>
                  <a:cubicBezTo>
                    <a:pt x="38161" y="16745"/>
                    <a:pt x="31289" y="4503"/>
                    <a:pt x="29321" y="2569"/>
                  </a:cubicBezTo>
                  <a:cubicBezTo>
                    <a:pt x="27353" y="667"/>
                    <a:pt x="19314" y="0"/>
                    <a:pt x="19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2"/>
            <p:cNvSpPr/>
            <p:nvPr/>
          </p:nvSpPr>
          <p:spPr>
            <a:xfrm>
              <a:off x="4553000" y="3523387"/>
              <a:ext cx="2057325" cy="982425"/>
            </a:xfrm>
            <a:custGeom>
              <a:avLst/>
              <a:gdLst/>
              <a:ahLst/>
              <a:cxnLst/>
              <a:rect l="l" t="t" r="r" b="b"/>
              <a:pathLst>
                <a:path w="82293" h="39297" extrusionOk="0">
                  <a:moveTo>
                    <a:pt x="52594" y="1"/>
                  </a:moveTo>
                  <a:cubicBezTo>
                    <a:pt x="52541" y="1"/>
                    <a:pt x="52489" y="1"/>
                    <a:pt x="52438" y="2"/>
                  </a:cubicBezTo>
                  <a:cubicBezTo>
                    <a:pt x="42731" y="202"/>
                    <a:pt x="38028" y="8342"/>
                    <a:pt x="38028" y="8342"/>
                  </a:cubicBezTo>
                  <a:lnTo>
                    <a:pt x="13010" y="17715"/>
                  </a:lnTo>
                  <a:lnTo>
                    <a:pt x="3336" y="18249"/>
                  </a:lnTo>
                  <a:cubicBezTo>
                    <a:pt x="3336" y="18249"/>
                    <a:pt x="0" y="39297"/>
                    <a:pt x="19481" y="39297"/>
                  </a:cubicBezTo>
                  <a:cubicBezTo>
                    <a:pt x="29822" y="39297"/>
                    <a:pt x="36760" y="31925"/>
                    <a:pt x="40996" y="24953"/>
                  </a:cubicBezTo>
                  <a:cubicBezTo>
                    <a:pt x="41263" y="24553"/>
                    <a:pt x="41530" y="24086"/>
                    <a:pt x="41764" y="23652"/>
                  </a:cubicBezTo>
                  <a:cubicBezTo>
                    <a:pt x="43665" y="20283"/>
                    <a:pt x="45233" y="16748"/>
                    <a:pt x="46367" y="13045"/>
                  </a:cubicBezTo>
                  <a:lnTo>
                    <a:pt x="72552" y="32525"/>
                  </a:lnTo>
                  <a:lnTo>
                    <a:pt x="82292" y="18449"/>
                  </a:lnTo>
                  <a:cubicBezTo>
                    <a:pt x="82292" y="18449"/>
                    <a:pt x="62326" y="1"/>
                    <a:pt x="52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2"/>
            <p:cNvSpPr/>
            <p:nvPr/>
          </p:nvSpPr>
          <p:spPr>
            <a:xfrm>
              <a:off x="6275050" y="3905362"/>
              <a:ext cx="253550" cy="367800"/>
            </a:xfrm>
            <a:custGeom>
              <a:avLst/>
              <a:gdLst/>
              <a:ahLst/>
              <a:cxnLst/>
              <a:rect l="l" t="t" r="r" b="b"/>
              <a:pathLst>
                <a:path w="10142" h="14712" extrusionOk="0">
                  <a:moveTo>
                    <a:pt x="9775" y="1"/>
                  </a:moveTo>
                  <a:lnTo>
                    <a:pt x="1" y="14478"/>
                  </a:lnTo>
                  <a:lnTo>
                    <a:pt x="334" y="14711"/>
                  </a:lnTo>
                  <a:lnTo>
                    <a:pt x="10141" y="234"/>
                  </a:lnTo>
                  <a:lnTo>
                    <a:pt x="97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2"/>
            <p:cNvSpPr/>
            <p:nvPr/>
          </p:nvSpPr>
          <p:spPr>
            <a:xfrm>
              <a:off x="4674750" y="3660187"/>
              <a:ext cx="239375" cy="340275"/>
            </a:xfrm>
            <a:custGeom>
              <a:avLst/>
              <a:gdLst/>
              <a:ahLst/>
              <a:cxnLst/>
              <a:rect l="l" t="t" r="r" b="b"/>
              <a:pathLst>
                <a:path w="9575" h="13611" extrusionOk="0">
                  <a:moveTo>
                    <a:pt x="2869" y="1"/>
                  </a:moveTo>
                  <a:lnTo>
                    <a:pt x="1" y="7039"/>
                  </a:lnTo>
                  <a:lnTo>
                    <a:pt x="7372" y="13611"/>
                  </a:lnTo>
                  <a:lnTo>
                    <a:pt x="9574" y="10041"/>
                  </a:lnTo>
                  <a:lnTo>
                    <a:pt x="3837" y="5705"/>
                  </a:lnTo>
                  <a:lnTo>
                    <a:pt x="2869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2"/>
            <p:cNvSpPr/>
            <p:nvPr/>
          </p:nvSpPr>
          <p:spPr>
            <a:xfrm>
              <a:off x="5697150" y="3561787"/>
              <a:ext cx="497050" cy="607975"/>
            </a:xfrm>
            <a:custGeom>
              <a:avLst/>
              <a:gdLst/>
              <a:ahLst/>
              <a:cxnLst/>
              <a:rect l="l" t="t" r="r" b="b"/>
              <a:pathLst>
                <a:path w="19882" h="24319" extrusionOk="0">
                  <a:moveTo>
                    <a:pt x="0" y="1"/>
                  </a:moveTo>
                  <a:lnTo>
                    <a:pt x="13744" y="24318"/>
                  </a:lnTo>
                  <a:lnTo>
                    <a:pt x="19881" y="20682"/>
                  </a:lnTo>
                  <a:cubicBezTo>
                    <a:pt x="14377" y="11609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2"/>
            <p:cNvSpPr/>
            <p:nvPr/>
          </p:nvSpPr>
          <p:spPr>
            <a:xfrm>
              <a:off x="5775525" y="4127187"/>
              <a:ext cx="571275" cy="377800"/>
            </a:xfrm>
            <a:custGeom>
              <a:avLst/>
              <a:gdLst/>
              <a:ahLst/>
              <a:cxnLst/>
              <a:rect l="l" t="t" r="r" b="b"/>
              <a:pathLst>
                <a:path w="22851" h="15112" extrusionOk="0">
                  <a:moveTo>
                    <a:pt x="10475" y="1"/>
                  </a:moveTo>
                  <a:lnTo>
                    <a:pt x="1" y="4237"/>
                  </a:lnTo>
                  <a:lnTo>
                    <a:pt x="8974" y="15112"/>
                  </a:lnTo>
                  <a:lnTo>
                    <a:pt x="12043" y="12610"/>
                  </a:lnTo>
                  <a:cubicBezTo>
                    <a:pt x="11742" y="10861"/>
                    <a:pt x="12533" y="10480"/>
                    <a:pt x="13280" y="10480"/>
                  </a:cubicBezTo>
                  <a:cubicBezTo>
                    <a:pt x="13859" y="10480"/>
                    <a:pt x="14411" y="10708"/>
                    <a:pt x="14411" y="10708"/>
                  </a:cubicBezTo>
                  <a:lnTo>
                    <a:pt x="21783" y="4738"/>
                  </a:lnTo>
                  <a:cubicBezTo>
                    <a:pt x="22851" y="3837"/>
                    <a:pt x="22417" y="2102"/>
                    <a:pt x="21016" y="1835"/>
                  </a:cubicBezTo>
                  <a:lnTo>
                    <a:pt x="104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2"/>
            <p:cNvSpPr/>
            <p:nvPr/>
          </p:nvSpPr>
          <p:spPr>
            <a:xfrm>
              <a:off x="4878225" y="3437512"/>
              <a:ext cx="1264275" cy="894025"/>
            </a:xfrm>
            <a:custGeom>
              <a:avLst/>
              <a:gdLst/>
              <a:ahLst/>
              <a:cxnLst/>
              <a:rect l="l" t="t" r="r" b="b"/>
              <a:pathLst>
                <a:path w="50571" h="35761" extrusionOk="0">
                  <a:moveTo>
                    <a:pt x="22738" y="0"/>
                  </a:moveTo>
                  <a:cubicBezTo>
                    <a:pt x="22698" y="0"/>
                    <a:pt x="22657" y="1"/>
                    <a:pt x="22617" y="1"/>
                  </a:cubicBezTo>
                  <a:cubicBezTo>
                    <a:pt x="12410" y="202"/>
                    <a:pt x="1" y="21150"/>
                    <a:pt x="1" y="21150"/>
                  </a:cubicBezTo>
                  <a:lnTo>
                    <a:pt x="18781" y="14812"/>
                  </a:lnTo>
                  <a:lnTo>
                    <a:pt x="35760" y="35760"/>
                  </a:lnTo>
                  <a:lnTo>
                    <a:pt x="50570" y="25119"/>
                  </a:lnTo>
                  <a:cubicBezTo>
                    <a:pt x="50570" y="25119"/>
                    <a:pt x="32997" y="0"/>
                    <a:pt x="227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2"/>
            <p:cNvSpPr/>
            <p:nvPr/>
          </p:nvSpPr>
          <p:spPr>
            <a:xfrm>
              <a:off x="4810675" y="4073812"/>
              <a:ext cx="240200" cy="206125"/>
            </a:xfrm>
            <a:custGeom>
              <a:avLst/>
              <a:gdLst/>
              <a:ahLst/>
              <a:cxnLst/>
              <a:rect l="l" t="t" r="r" b="b"/>
              <a:pathLst>
                <a:path w="9608" h="8245" extrusionOk="0">
                  <a:moveTo>
                    <a:pt x="4004" y="1"/>
                  </a:moveTo>
                  <a:lnTo>
                    <a:pt x="1" y="5171"/>
                  </a:lnTo>
                  <a:cubicBezTo>
                    <a:pt x="1" y="5171"/>
                    <a:pt x="5556" y="8244"/>
                    <a:pt x="6877" y="8244"/>
                  </a:cubicBezTo>
                  <a:cubicBezTo>
                    <a:pt x="6959" y="8244"/>
                    <a:pt x="7025" y="8232"/>
                    <a:pt x="7072" y="8207"/>
                  </a:cubicBezTo>
                  <a:cubicBezTo>
                    <a:pt x="7539" y="7940"/>
                    <a:pt x="7339" y="7573"/>
                    <a:pt x="7339" y="7573"/>
                  </a:cubicBezTo>
                  <a:lnTo>
                    <a:pt x="7339" y="7573"/>
                  </a:lnTo>
                  <a:cubicBezTo>
                    <a:pt x="7339" y="7573"/>
                    <a:pt x="7724" y="7829"/>
                    <a:pt x="8082" y="7829"/>
                  </a:cubicBezTo>
                  <a:cubicBezTo>
                    <a:pt x="8172" y="7829"/>
                    <a:pt x="8260" y="7813"/>
                    <a:pt x="8340" y="7773"/>
                  </a:cubicBezTo>
                  <a:cubicBezTo>
                    <a:pt x="8540" y="7640"/>
                    <a:pt x="8674" y="7406"/>
                    <a:pt x="8607" y="7139"/>
                  </a:cubicBezTo>
                  <a:lnTo>
                    <a:pt x="8607" y="7139"/>
                  </a:lnTo>
                  <a:cubicBezTo>
                    <a:pt x="8607" y="7139"/>
                    <a:pt x="8766" y="7224"/>
                    <a:pt x="8950" y="7224"/>
                  </a:cubicBezTo>
                  <a:cubicBezTo>
                    <a:pt x="9114" y="7224"/>
                    <a:pt x="9298" y="7157"/>
                    <a:pt x="9407" y="6906"/>
                  </a:cubicBezTo>
                  <a:cubicBezTo>
                    <a:pt x="9608" y="6372"/>
                    <a:pt x="8373" y="4638"/>
                    <a:pt x="6972" y="3103"/>
                  </a:cubicBezTo>
                  <a:lnTo>
                    <a:pt x="6972" y="3103"/>
                  </a:lnTo>
                  <a:cubicBezTo>
                    <a:pt x="7537" y="3462"/>
                    <a:pt x="8031" y="3637"/>
                    <a:pt x="8419" y="3637"/>
                  </a:cubicBezTo>
                  <a:cubicBezTo>
                    <a:pt x="8788" y="3637"/>
                    <a:pt x="9061" y="3479"/>
                    <a:pt x="9207" y="3170"/>
                  </a:cubicBezTo>
                  <a:cubicBezTo>
                    <a:pt x="9441" y="2670"/>
                    <a:pt x="7740" y="1702"/>
                    <a:pt x="6172" y="1068"/>
                  </a:cubicBezTo>
                  <a:cubicBezTo>
                    <a:pt x="5438" y="768"/>
                    <a:pt x="4704" y="401"/>
                    <a:pt x="4004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2"/>
            <p:cNvSpPr/>
            <p:nvPr/>
          </p:nvSpPr>
          <p:spPr>
            <a:xfrm>
              <a:off x="4974125" y="4191412"/>
              <a:ext cx="55900" cy="63400"/>
            </a:xfrm>
            <a:custGeom>
              <a:avLst/>
              <a:gdLst/>
              <a:ahLst/>
              <a:cxnLst/>
              <a:rect l="l" t="t" r="r" b="b"/>
              <a:pathLst>
                <a:path w="2236" h="2536" extrusionOk="0">
                  <a:moveTo>
                    <a:pt x="268" y="0"/>
                  </a:moveTo>
                  <a:lnTo>
                    <a:pt x="1" y="301"/>
                  </a:lnTo>
                  <a:cubicBezTo>
                    <a:pt x="735" y="934"/>
                    <a:pt x="1368" y="1702"/>
                    <a:pt x="1902" y="2535"/>
                  </a:cubicBezTo>
                  <a:lnTo>
                    <a:pt x="2236" y="2335"/>
                  </a:lnTo>
                  <a:cubicBezTo>
                    <a:pt x="1702" y="1468"/>
                    <a:pt x="1035" y="667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2"/>
            <p:cNvSpPr/>
            <p:nvPr/>
          </p:nvSpPr>
          <p:spPr>
            <a:xfrm>
              <a:off x="4949125" y="4215587"/>
              <a:ext cx="50050" cy="50900"/>
            </a:xfrm>
            <a:custGeom>
              <a:avLst/>
              <a:gdLst/>
              <a:ahLst/>
              <a:cxnLst/>
              <a:rect l="l" t="t" r="r" b="b"/>
              <a:pathLst>
                <a:path w="2002" h="2036" extrusionOk="0">
                  <a:moveTo>
                    <a:pt x="267" y="1"/>
                  </a:moveTo>
                  <a:lnTo>
                    <a:pt x="0" y="301"/>
                  </a:lnTo>
                  <a:cubicBezTo>
                    <a:pt x="567" y="835"/>
                    <a:pt x="1134" y="1402"/>
                    <a:pt x="1668" y="2035"/>
                  </a:cubicBezTo>
                  <a:lnTo>
                    <a:pt x="2001" y="1769"/>
                  </a:lnTo>
                  <a:cubicBezTo>
                    <a:pt x="1468" y="1135"/>
                    <a:pt x="867" y="534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2"/>
            <p:cNvSpPr/>
            <p:nvPr/>
          </p:nvSpPr>
          <p:spPr>
            <a:xfrm>
              <a:off x="4363700" y="3244062"/>
              <a:ext cx="604625" cy="1032425"/>
            </a:xfrm>
            <a:custGeom>
              <a:avLst/>
              <a:gdLst/>
              <a:ahLst/>
              <a:cxnLst/>
              <a:rect l="l" t="t" r="r" b="b"/>
              <a:pathLst>
                <a:path w="24185" h="41297" extrusionOk="0">
                  <a:moveTo>
                    <a:pt x="20548" y="1"/>
                  </a:moveTo>
                  <a:cubicBezTo>
                    <a:pt x="20548" y="1"/>
                    <a:pt x="11408" y="1101"/>
                    <a:pt x="9174" y="2302"/>
                  </a:cubicBezTo>
                  <a:cubicBezTo>
                    <a:pt x="6939" y="3503"/>
                    <a:pt x="968" y="11309"/>
                    <a:pt x="467" y="21850"/>
                  </a:cubicBezTo>
                  <a:cubicBezTo>
                    <a:pt x="0" y="32390"/>
                    <a:pt x="17012" y="41297"/>
                    <a:pt x="17012" y="41297"/>
                  </a:cubicBezTo>
                  <a:lnTo>
                    <a:pt x="24184" y="31990"/>
                  </a:lnTo>
                  <a:lnTo>
                    <a:pt x="15178" y="22750"/>
                  </a:lnTo>
                  <a:lnTo>
                    <a:pt x="15311" y="16246"/>
                  </a:lnTo>
                  <a:lnTo>
                    <a:pt x="205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2"/>
            <p:cNvSpPr/>
            <p:nvPr/>
          </p:nvSpPr>
          <p:spPr>
            <a:xfrm>
              <a:off x="5366075" y="3830312"/>
              <a:ext cx="231025" cy="316925"/>
            </a:xfrm>
            <a:custGeom>
              <a:avLst/>
              <a:gdLst/>
              <a:ahLst/>
              <a:cxnLst/>
              <a:rect l="l" t="t" r="r" b="b"/>
              <a:pathLst>
                <a:path w="9241" h="12677" extrusionOk="0">
                  <a:moveTo>
                    <a:pt x="1" y="1"/>
                  </a:moveTo>
                  <a:lnTo>
                    <a:pt x="8473" y="12676"/>
                  </a:lnTo>
                  <a:cubicBezTo>
                    <a:pt x="8740" y="12276"/>
                    <a:pt x="9007" y="11809"/>
                    <a:pt x="9241" y="1137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2"/>
            <p:cNvSpPr/>
            <p:nvPr/>
          </p:nvSpPr>
          <p:spPr>
            <a:xfrm>
              <a:off x="5345225" y="3992087"/>
              <a:ext cx="155975" cy="219350"/>
            </a:xfrm>
            <a:custGeom>
              <a:avLst/>
              <a:gdLst/>
              <a:ahLst/>
              <a:cxnLst/>
              <a:rect l="l" t="t" r="r" b="b"/>
              <a:pathLst>
                <a:path w="6239" h="8774" extrusionOk="0">
                  <a:moveTo>
                    <a:pt x="5405" y="1"/>
                  </a:moveTo>
                  <a:cubicBezTo>
                    <a:pt x="3837" y="3070"/>
                    <a:pt x="2035" y="6005"/>
                    <a:pt x="1" y="8774"/>
                  </a:cubicBezTo>
                  <a:cubicBezTo>
                    <a:pt x="2469" y="6439"/>
                    <a:pt x="4571" y="3770"/>
                    <a:pt x="6238" y="835"/>
                  </a:cubicBezTo>
                  <a:lnTo>
                    <a:pt x="5405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2"/>
            <p:cNvSpPr/>
            <p:nvPr/>
          </p:nvSpPr>
          <p:spPr>
            <a:xfrm>
              <a:off x="4912425" y="2712787"/>
              <a:ext cx="276050" cy="179375"/>
            </a:xfrm>
            <a:custGeom>
              <a:avLst/>
              <a:gdLst/>
              <a:ahLst/>
              <a:cxnLst/>
              <a:rect l="l" t="t" r="r" b="b"/>
              <a:pathLst>
                <a:path w="11042" h="7175" extrusionOk="0">
                  <a:moveTo>
                    <a:pt x="6417" y="1"/>
                  </a:moveTo>
                  <a:cubicBezTo>
                    <a:pt x="6369" y="1"/>
                    <a:pt x="6320" y="1"/>
                    <a:pt x="6271" y="3"/>
                  </a:cubicBezTo>
                  <a:cubicBezTo>
                    <a:pt x="3903" y="103"/>
                    <a:pt x="2435" y="1137"/>
                    <a:pt x="1501" y="2371"/>
                  </a:cubicBezTo>
                  <a:cubicBezTo>
                    <a:pt x="267" y="4073"/>
                    <a:pt x="34" y="6207"/>
                    <a:pt x="0" y="7175"/>
                  </a:cubicBezTo>
                  <a:cubicBezTo>
                    <a:pt x="1768" y="6574"/>
                    <a:pt x="3103" y="5107"/>
                    <a:pt x="3603" y="3305"/>
                  </a:cubicBezTo>
                  <a:cubicBezTo>
                    <a:pt x="4008" y="3508"/>
                    <a:pt x="4458" y="3619"/>
                    <a:pt x="4913" y="3619"/>
                  </a:cubicBezTo>
                  <a:cubicBezTo>
                    <a:pt x="5133" y="3619"/>
                    <a:pt x="5354" y="3593"/>
                    <a:pt x="5571" y="3539"/>
                  </a:cubicBezTo>
                  <a:cubicBezTo>
                    <a:pt x="6171" y="3405"/>
                    <a:pt x="6705" y="3072"/>
                    <a:pt x="7072" y="2571"/>
                  </a:cubicBezTo>
                  <a:cubicBezTo>
                    <a:pt x="7806" y="3239"/>
                    <a:pt x="8707" y="3672"/>
                    <a:pt x="9707" y="3806"/>
                  </a:cubicBezTo>
                  <a:cubicBezTo>
                    <a:pt x="9924" y="3839"/>
                    <a:pt x="10149" y="3856"/>
                    <a:pt x="10374" y="3856"/>
                  </a:cubicBezTo>
                  <a:cubicBezTo>
                    <a:pt x="10600" y="3856"/>
                    <a:pt x="10825" y="3839"/>
                    <a:pt x="11042" y="3806"/>
                  </a:cubicBezTo>
                  <a:cubicBezTo>
                    <a:pt x="10975" y="3606"/>
                    <a:pt x="10908" y="3439"/>
                    <a:pt x="10775" y="3239"/>
                  </a:cubicBezTo>
                  <a:cubicBezTo>
                    <a:pt x="10775" y="3239"/>
                    <a:pt x="10775" y="3205"/>
                    <a:pt x="10775" y="3205"/>
                  </a:cubicBezTo>
                  <a:cubicBezTo>
                    <a:pt x="9830" y="1317"/>
                    <a:pt x="8378" y="1"/>
                    <a:pt x="6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2"/>
            <p:cNvSpPr/>
            <p:nvPr/>
          </p:nvSpPr>
          <p:spPr>
            <a:xfrm>
              <a:off x="4854600" y="2882687"/>
              <a:ext cx="108725" cy="118475"/>
            </a:xfrm>
            <a:custGeom>
              <a:avLst/>
              <a:gdLst/>
              <a:ahLst/>
              <a:cxnLst/>
              <a:rect l="l" t="t" r="r" b="b"/>
              <a:pathLst>
                <a:path w="4349" h="4739" extrusionOk="0">
                  <a:moveTo>
                    <a:pt x="2816" y="1"/>
                  </a:moveTo>
                  <a:cubicBezTo>
                    <a:pt x="2761" y="1"/>
                    <a:pt x="2704" y="4"/>
                    <a:pt x="2647" y="12"/>
                  </a:cubicBezTo>
                  <a:cubicBezTo>
                    <a:pt x="2147" y="79"/>
                    <a:pt x="1713" y="345"/>
                    <a:pt x="1379" y="712"/>
                  </a:cubicBezTo>
                  <a:cubicBezTo>
                    <a:pt x="1" y="2429"/>
                    <a:pt x="1375" y="4739"/>
                    <a:pt x="3261" y="4739"/>
                  </a:cubicBezTo>
                  <a:cubicBezTo>
                    <a:pt x="3610" y="4739"/>
                    <a:pt x="3978" y="4659"/>
                    <a:pt x="4348" y="4482"/>
                  </a:cubicBezTo>
                  <a:lnTo>
                    <a:pt x="3914" y="579"/>
                  </a:lnTo>
                  <a:cubicBezTo>
                    <a:pt x="3648" y="224"/>
                    <a:pt x="3252" y="1"/>
                    <a:pt x="2816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2"/>
            <p:cNvSpPr/>
            <p:nvPr/>
          </p:nvSpPr>
          <p:spPr>
            <a:xfrm>
              <a:off x="4895750" y="2911337"/>
              <a:ext cx="32550" cy="53375"/>
            </a:xfrm>
            <a:custGeom>
              <a:avLst/>
              <a:gdLst/>
              <a:ahLst/>
              <a:cxnLst/>
              <a:rect l="l" t="t" r="r" b="b"/>
              <a:pathLst>
                <a:path w="1302" h="2135" extrusionOk="0">
                  <a:moveTo>
                    <a:pt x="1001" y="0"/>
                  </a:moveTo>
                  <a:lnTo>
                    <a:pt x="0" y="434"/>
                  </a:lnTo>
                  <a:lnTo>
                    <a:pt x="134" y="801"/>
                  </a:lnTo>
                  <a:lnTo>
                    <a:pt x="734" y="567"/>
                  </a:lnTo>
                  <a:lnTo>
                    <a:pt x="734" y="567"/>
                  </a:lnTo>
                  <a:cubicBezTo>
                    <a:pt x="634" y="1101"/>
                    <a:pt x="701" y="1668"/>
                    <a:pt x="934" y="2135"/>
                  </a:cubicBezTo>
                  <a:lnTo>
                    <a:pt x="1301" y="1968"/>
                  </a:lnTo>
                  <a:cubicBezTo>
                    <a:pt x="1034" y="1434"/>
                    <a:pt x="1034" y="834"/>
                    <a:pt x="1268" y="267"/>
                  </a:cubicBezTo>
                  <a:lnTo>
                    <a:pt x="10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2"/>
            <p:cNvSpPr/>
            <p:nvPr/>
          </p:nvSpPr>
          <p:spPr>
            <a:xfrm rot="450272">
              <a:off x="4791081" y="3212457"/>
              <a:ext cx="369437" cy="165144"/>
            </a:xfrm>
            <a:custGeom>
              <a:avLst/>
              <a:gdLst/>
              <a:ahLst/>
              <a:cxnLst/>
              <a:rect l="l" t="t" r="r" b="b"/>
              <a:pathLst>
                <a:path w="14778" h="6606" extrusionOk="0">
                  <a:moveTo>
                    <a:pt x="14344" y="0"/>
                  </a:moveTo>
                  <a:cubicBezTo>
                    <a:pt x="13843" y="3336"/>
                    <a:pt x="11975" y="5538"/>
                    <a:pt x="9140" y="6071"/>
                  </a:cubicBezTo>
                  <a:cubicBezTo>
                    <a:pt x="8721" y="6150"/>
                    <a:pt x="8283" y="6187"/>
                    <a:pt x="7836" y="6187"/>
                  </a:cubicBezTo>
                  <a:cubicBezTo>
                    <a:pt x="5050" y="6187"/>
                    <a:pt x="1891" y="4725"/>
                    <a:pt x="367" y="2569"/>
                  </a:cubicBezTo>
                  <a:lnTo>
                    <a:pt x="0" y="2836"/>
                  </a:lnTo>
                  <a:cubicBezTo>
                    <a:pt x="1635" y="5071"/>
                    <a:pt x="4937" y="6605"/>
                    <a:pt x="7839" y="6605"/>
                  </a:cubicBezTo>
                  <a:cubicBezTo>
                    <a:pt x="8306" y="6605"/>
                    <a:pt x="8773" y="6572"/>
                    <a:pt x="9240" y="6472"/>
                  </a:cubicBezTo>
                  <a:cubicBezTo>
                    <a:pt x="12242" y="5905"/>
                    <a:pt x="14244" y="3570"/>
                    <a:pt x="14777" y="34"/>
                  </a:cubicBezTo>
                  <a:lnTo>
                    <a:pt x="143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2"/>
            <p:cNvSpPr/>
            <p:nvPr/>
          </p:nvSpPr>
          <p:spPr>
            <a:xfrm>
              <a:off x="4695600" y="3968737"/>
              <a:ext cx="206850" cy="258550"/>
            </a:xfrm>
            <a:custGeom>
              <a:avLst/>
              <a:gdLst/>
              <a:ahLst/>
              <a:cxnLst/>
              <a:rect l="l" t="t" r="r" b="b"/>
              <a:pathLst>
                <a:path w="8274" h="10342" extrusionOk="0">
                  <a:moveTo>
                    <a:pt x="7939" y="1"/>
                  </a:moveTo>
                  <a:lnTo>
                    <a:pt x="0" y="10075"/>
                  </a:lnTo>
                  <a:lnTo>
                    <a:pt x="334" y="10342"/>
                  </a:lnTo>
                  <a:lnTo>
                    <a:pt x="8273" y="268"/>
                  </a:lnTo>
                  <a:lnTo>
                    <a:pt x="79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2"/>
            <p:cNvSpPr/>
            <p:nvPr/>
          </p:nvSpPr>
          <p:spPr>
            <a:xfrm>
              <a:off x="5705475" y="3969587"/>
              <a:ext cx="368625" cy="286900"/>
            </a:xfrm>
            <a:custGeom>
              <a:avLst/>
              <a:gdLst/>
              <a:ahLst/>
              <a:cxnLst/>
              <a:rect l="l" t="t" r="r" b="b"/>
              <a:pathLst>
                <a:path w="14745" h="11476" extrusionOk="0">
                  <a:moveTo>
                    <a:pt x="14478" y="0"/>
                  </a:moveTo>
                  <a:lnTo>
                    <a:pt x="1" y="11142"/>
                  </a:lnTo>
                  <a:lnTo>
                    <a:pt x="234" y="11475"/>
                  </a:lnTo>
                  <a:lnTo>
                    <a:pt x="14745" y="301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1" name="Google Shape;371;p32"/>
          <p:cNvGrpSpPr/>
          <p:nvPr/>
        </p:nvGrpSpPr>
        <p:grpSpPr>
          <a:xfrm>
            <a:off x="7025563" y="1422887"/>
            <a:ext cx="2022300" cy="3082925"/>
            <a:chOff x="6597800" y="1422887"/>
            <a:chExt cx="2022300" cy="3082925"/>
          </a:xfrm>
        </p:grpSpPr>
        <p:sp>
          <p:nvSpPr>
            <p:cNvPr id="372" name="Google Shape;372;p32"/>
            <p:cNvSpPr/>
            <p:nvPr/>
          </p:nvSpPr>
          <p:spPr>
            <a:xfrm>
              <a:off x="6597800" y="2584412"/>
              <a:ext cx="241850" cy="192100"/>
            </a:xfrm>
            <a:custGeom>
              <a:avLst/>
              <a:gdLst/>
              <a:ahLst/>
              <a:cxnLst/>
              <a:rect l="l" t="t" r="r" b="b"/>
              <a:pathLst>
                <a:path w="9674" h="7684" extrusionOk="0">
                  <a:moveTo>
                    <a:pt x="6538" y="1"/>
                  </a:moveTo>
                  <a:cubicBezTo>
                    <a:pt x="5504" y="335"/>
                    <a:pt x="4470" y="601"/>
                    <a:pt x="3403" y="835"/>
                  </a:cubicBezTo>
                  <a:cubicBezTo>
                    <a:pt x="3191" y="866"/>
                    <a:pt x="2980" y="875"/>
                    <a:pt x="2774" y="875"/>
                  </a:cubicBezTo>
                  <a:cubicBezTo>
                    <a:pt x="2487" y="875"/>
                    <a:pt x="2211" y="857"/>
                    <a:pt x="1963" y="857"/>
                  </a:cubicBezTo>
                  <a:cubicBezTo>
                    <a:pt x="1435" y="857"/>
                    <a:pt x="1030" y="937"/>
                    <a:pt x="901" y="1435"/>
                  </a:cubicBezTo>
                  <a:cubicBezTo>
                    <a:pt x="671" y="2239"/>
                    <a:pt x="1725" y="2598"/>
                    <a:pt x="2660" y="2598"/>
                  </a:cubicBezTo>
                  <a:cubicBezTo>
                    <a:pt x="2813" y="2598"/>
                    <a:pt x="2962" y="2588"/>
                    <a:pt x="3102" y="2569"/>
                  </a:cubicBezTo>
                  <a:lnTo>
                    <a:pt x="3102" y="2569"/>
                  </a:lnTo>
                  <a:cubicBezTo>
                    <a:pt x="1501" y="3870"/>
                    <a:pt x="0" y="5405"/>
                    <a:pt x="134" y="5972"/>
                  </a:cubicBezTo>
                  <a:cubicBezTo>
                    <a:pt x="216" y="6300"/>
                    <a:pt x="475" y="6364"/>
                    <a:pt x="662" y="6364"/>
                  </a:cubicBezTo>
                  <a:cubicBezTo>
                    <a:pt x="779" y="6364"/>
                    <a:pt x="867" y="6339"/>
                    <a:pt x="867" y="6339"/>
                  </a:cubicBezTo>
                  <a:lnTo>
                    <a:pt x="867" y="6339"/>
                  </a:lnTo>
                  <a:cubicBezTo>
                    <a:pt x="767" y="6572"/>
                    <a:pt x="834" y="6839"/>
                    <a:pt x="1034" y="7006"/>
                  </a:cubicBezTo>
                  <a:cubicBezTo>
                    <a:pt x="1139" y="7082"/>
                    <a:pt x="1266" y="7109"/>
                    <a:pt x="1393" y="7109"/>
                  </a:cubicBezTo>
                  <a:cubicBezTo>
                    <a:pt x="1711" y="7109"/>
                    <a:pt x="2035" y="6939"/>
                    <a:pt x="2035" y="6939"/>
                  </a:cubicBezTo>
                  <a:lnTo>
                    <a:pt x="2035" y="6939"/>
                  </a:lnTo>
                  <a:cubicBezTo>
                    <a:pt x="1901" y="7173"/>
                    <a:pt x="1968" y="7473"/>
                    <a:pt x="2235" y="7606"/>
                  </a:cubicBezTo>
                  <a:cubicBezTo>
                    <a:pt x="2305" y="7660"/>
                    <a:pt x="2436" y="7684"/>
                    <a:pt x="2614" y="7684"/>
                  </a:cubicBezTo>
                  <a:cubicBezTo>
                    <a:pt x="4216" y="7684"/>
                    <a:pt x="9674" y="5738"/>
                    <a:pt x="9674" y="5738"/>
                  </a:cubicBezTo>
                  <a:lnTo>
                    <a:pt x="6538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2"/>
            <p:cNvSpPr/>
            <p:nvPr/>
          </p:nvSpPr>
          <p:spPr>
            <a:xfrm>
              <a:off x="6615300" y="2688662"/>
              <a:ext cx="64250" cy="56725"/>
            </a:xfrm>
            <a:custGeom>
              <a:avLst/>
              <a:gdLst/>
              <a:ahLst/>
              <a:cxnLst/>
              <a:rect l="l" t="t" r="r" b="b"/>
              <a:pathLst>
                <a:path w="2570" h="2269" extrusionOk="0">
                  <a:moveTo>
                    <a:pt x="2336" y="1"/>
                  </a:moveTo>
                  <a:cubicBezTo>
                    <a:pt x="1468" y="568"/>
                    <a:pt x="668" y="1235"/>
                    <a:pt x="1" y="2002"/>
                  </a:cubicBezTo>
                  <a:lnTo>
                    <a:pt x="334" y="2269"/>
                  </a:lnTo>
                  <a:cubicBezTo>
                    <a:pt x="968" y="1535"/>
                    <a:pt x="1735" y="901"/>
                    <a:pt x="2569" y="368"/>
                  </a:cubicBezTo>
                  <a:lnTo>
                    <a:pt x="23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2"/>
            <p:cNvSpPr/>
            <p:nvPr/>
          </p:nvSpPr>
          <p:spPr>
            <a:xfrm>
              <a:off x="6645325" y="2717012"/>
              <a:ext cx="55075" cy="44225"/>
            </a:xfrm>
            <a:custGeom>
              <a:avLst/>
              <a:gdLst/>
              <a:ahLst/>
              <a:cxnLst/>
              <a:rect l="l" t="t" r="r" b="b"/>
              <a:pathLst>
                <a:path w="2203" h="1769" extrusionOk="0">
                  <a:moveTo>
                    <a:pt x="2002" y="1"/>
                  </a:moveTo>
                  <a:cubicBezTo>
                    <a:pt x="1301" y="434"/>
                    <a:pt x="634" y="935"/>
                    <a:pt x="0" y="1468"/>
                  </a:cubicBezTo>
                  <a:lnTo>
                    <a:pt x="267" y="1769"/>
                  </a:lnTo>
                  <a:cubicBezTo>
                    <a:pt x="901" y="1235"/>
                    <a:pt x="1535" y="768"/>
                    <a:pt x="2202" y="334"/>
                  </a:cubicBez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2"/>
            <p:cNvSpPr/>
            <p:nvPr/>
          </p:nvSpPr>
          <p:spPr>
            <a:xfrm>
              <a:off x="6697025" y="2637787"/>
              <a:ext cx="57575" cy="27075"/>
            </a:xfrm>
            <a:custGeom>
              <a:avLst/>
              <a:gdLst/>
              <a:ahLst/>
              <a:cxnLst/>
              <a:rect l="l" t="t" r="r" b="b"/>
              <a:pathLst>
                <a:path w="2303" h="1083" extrusionOk="0">
                  <a:moveTo>
                    <a:pt x="334" y="1"/>
                  </a:moveTo>
                  <a:lnTo>
                    <a:pt x="1" y="268"/>
                  </a:lnTo>
                  <a:cubicBezTo>
                    <a:pt x="468" y="801"/>
                    <a:pt x="1101" y="1068"/>
                    <a:pt x="1802" y="1068"/>
                  </a:cubicBezTo>
                  <a:cubicBezTo>
                    <a:pt x="1851" y="1078"/>
                    <a:pt x="1900" y="1082"/>
                    <a:pt x="1948" y="1082"/>
                  </a:cubicBezTo>
                  <a:cubicBezTo>
                    <a:pt x="2066" y="1082"/>
                    <a:pt x="2184" y="1059"/>
                    <a:pt x="2302" y="1035"/>
                  </a:cubicBezTo>
                  <a:lnTo>
                    <a:pt x="2202" y="635"/>
                  </a:lnTo>
                  <a:cubicBezTo>
                    <a:pt x="2073" y="659"/>
                    <a:pt x="1943" y="671"/>
                    <a:pt x="1815" y="671"/>
                  </a:cubicBezTo>
                  <a:cubicBezTo>
                    <a:pt x="1251" y="671"/>
                    <a:pt x="715" y="436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2"/>
            <p:cNvSpPr/>
            <p:nvPr/>
          </p:nvSpPr>
          <p:spPr>
            <a:xfrm>
              <a:off x="7309125" y="1691287"/>
              <a:ext cx="252700" cy="388625"/>
            </a:xfrm>
            <a:custGeom>
              <a:avLst/>
              <a:gdLst/>
              <a:ahLst/>
              <a:cxnLst/>
              <a:rect l="l" t="t" r="r" b="b"/>
              <a:pathLst>
                <a:path w="10108" h="15545" extrusionOk="0">
                  <a:moveTo>
                    <a:pt x="8440" y="0"/>
                  </a:moveTo>
                  <a:lnTo>
                    <a:pt x="3837" y="2702"/>
                  </a:lnTo>
                  <a:lnTo>
                    <a:pt x="1402" y="4137"/>
                  </a:lnTo>
                  <a:lnTo>
                    <a:pt x="1268" y="7673"/>
                  </a:lnTo>
                  <a:lnTo>
                    <a:pt x="1168" y="9774"/>
                  </a:lnTo>
                  <a:lnTo>
                    <a:pt x="1" y="12376"/>
                  </a:lnTo>
                  <a:lnTo>
                    <a:pt x="4104" y="15545"/>
                  </a:lnTo>
                  <a:lnTo>
                    <a:pt x="10108" y="12810"/>
                  </a:lnTo>
                  <a:lnTo>
                    <a:pt x="8440" y="0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7340825" y="1758837"/>
              <a:ext cx="105925" cy="124275"/>
            </a:xfrm>
            <a:custGeom>
              <a:avLst/>
              <a:gdLst/>
              <a:ahLst/>
              <a:cxnLst/>
              <a:rect l="l" t="t" r="r" b="b"/>
              <a:pathLst>
                <a:path w="4237" h="4971" extrusionOk="0">
                  <a:moveTo>
                    <a:pt x="2569" y="0"/>
                  </a:moveTo>
                  <a:lnTo>
                    <a:pt x="134" y="1435"/>
                  </a:lnTo>
                  <a:lnTo>
                    <a:pt x="0" y="4971"/>
                  </a:lnTo>
                  <a:cubicBezTo>
                    <a:pt x="1868" y="4303"/>
                    <a:pt x="3403" y="2869"/>
                    <a:pt x="4237" y="1068"/>
                  </a:cubicBezTo>
                  <a:cubicBezTo>
                    <a:pt x="3636" y="701"/>
                    <a:pt x="3103" y="367"/>
                    <a:pt x="2569" y="0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2"/>
            <p:cNvSpPr/>
            <p:nvPr/>
          </p:nvSpPr>
          <p:spPr>
            <a:xfrm>
              <a:off x="7230750" y="1423087"/>
              <a:ext cx="316075" cy="408600"/>
            </a:xfrm>
            <a:custGeom>
              <a:avLst/>
              <a:gdLst/>
              <a:ahLst/>
              <a:cxnLst/>
              <a:rect l="l" t="t" r="r" b="b"/>
              <a:pathLst>
                <a:path w="12643" h="16344" extrusionOk="0">
                  <a:moveTo>
                    <a:pt x="6457" y="0"/>
                  </a:moveTo>
                  <a:cubicBezTo>
                    <a:pt x="4937" y="0"/>
                    <a:pt x="3651" y="837"/>
                    <a:pt x="2702" y="2122"/>
                  </a:cubicBezTo>
                  <a:cubicBezTo>
                    <a:pt x="2502" y="2356"/>
                    <a:pt x="2335" y="2623"/>
                    <a:pt x="2168" y="2889"/>
                  </a:cubicBezTo>
                  <a:lnTo>
                    <a:pt x="2135" y="2923"/>
                  </a:lnTo>
                  <a:cubicBezTo>
                    <a:pt x="1935" y="3256"/>
                    <a:pt x="1768" y="3623"/>
                    <a:pt x="1601" y="3990"/>
                  </a:cubicBezTo>
                  <a:cubicBezTo>
                    <a:pt x="34" y="7559"/>
                    <a:pt x="0" y="12563"/>
                    <a:pt x="1868" y="14631"/>
                  </a:cubicBezTo>
                  <a:cubicBezTo>
                    <a:pt x="3045" y="15928"/>
                    <a:pt x="4304" y="16343"/>
                    <a:pt x="5433" y="16343"/>
                  </a:cubicBezTo>
                  <a:cubicBezTo>
                    <a:pt x="7441" y="16343"/>
                    <a:pt x="9040" y="15031"/>
                    <a:pt x="9040" y="15031"/>
                  </a:cubicBezTo>
                  <a:lnTo>
                    <a:pt x="12142" y="9027"/>
                  </a:lnTo>
                  <a:lnTo>
                    <a:pt x="12442" y="8460"/>
                  </a:lnTo>
                  <a:lnTo>
                    <a:pt x="12609" y="8127"/>
                  </a:lnTo>
                  <a:lnTo>
                    <a:pt x="12609" y="7893"/>
                  </a:lnTo>
                  <a:cubicBezTo>
                    <a:pt x="12609" y="7860"/>
                    <a:pt x="12609" y="7860"/>
                    <a:pt x="12609" y="7826"/>
                  </a:cubicBezTo>
                  <a:cubicBezTo>
                    <a:pt x="12643" y="7660"/>
                    <a:pt x="12643" y="7393"/>
                    <a:pt x="12643" y="7092"/>
                  </a:cubicBezTo>
                  <a:cubicBezTo>
                    <a:pt x="12643" y="5558"/>
                    <a:pt x="12242" y="4057"/>
                    <a:pt x="11475" y="2756"/>
                  </a:cubicBezTo>
                  <a:cubicBezTo>
                    <a:pt x="10641" y="1422"/>
                    <a:pt x="9240" y="288"/>
                    <a:pt x="6872" y="21"/>
                  </a:cubicBezTo>
                  <a:cubicBezTo>
                    <a:pt x="6732" y="7"/>
                    <a:pt x="6594" y="0"/>
                    <a:pt x="6457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2"/>
            <p:cNvSpPr/>
            <p:nvPr/>
          </p:nvSpPr>
          <p:spPr>
            <a:xfrm>
              <a:off x="7311625" y="1606212"/>
              <a:ext cx="26725" cy="92600"/>
            </a:xfrm>
            <a:custGeom>
              <a:avLst/>
              <a:gdLst/>
              <a:ahLst/>
              <a:cxnLst/>
              <a:rect l="l" t="t" r="r" b="b"/>
              <a:pathLst>
                <a:path w="1069" h="3704" extrusionOk="0">
                  <a:moveTo>
                    <a:pt x="635" y="1"/>
                  </a:moveTo>
                  <a:lnTo>
                    <a:pt x="101" y="2736"/>
                  </a:lnTo>
                  <a:cubicBezTo>
                    <a:pt x="1" y="3203"/>
                    <a:pt x="334" y="3637"/>
                    <a:pt x="801" y="3704"/>
                  </a:cubicBezTo>
                  <a:lnTo>
                    <a:pt x="868" y="3270"/>
                  </a:lnTo>
                  <a:cubicBezTo>
                    <a:pt x="735" y="3270"/>
                    <a:pt x="635" y="3203"/>
                    <a:pt x="601" y="3103"/>
                  </a:cubicBezTo>
                  <a:cubicBezTo>
                    <a:pt x="535" y="3036"/>
                    <a:pt x="501" y="2903"/>
                    <a:pt x="535" y="2803"/>
                  </a:cubicBezTo>
                  <a:lnTo>
                    <a:pt x="1068" y="68"/>
                  </a:lnTo>
                  <a:lnTo>
                    <a:pt x="6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2"/>
            <p:cNvSpPr/>
            <p:nvPr/>
          </p:nvSpPr>
          <p:spPr>
            <a:xfrm>
              <a:off x="7382525" y="1611112"/>
              <a:ext cx="15025" cy="19425"/>
            </a:xfrm>
            <a:custGeom>
              <a:avLst/>
              <a:gdLst/>
              <a:ahLst/>
              <a:cxnLst/>
              <a:rect l="l" t="t" r="r" b="b"/>
              <a:pathLst>
                <a:path w="601" h="777" extrusionOk="0">
                  <a:moveTo>
                    <a:pt x="299" y="1"/>
                  </a:moveTo>
                  <a:cubicBezTo>
                    <a:pt x="178" y="1"/>
                    <a:pt x="64" y="156"/>
                    <a:pt x="34" y="339"/>
                  </a:cubicBezTo>
                  <a:cubicBezTo>
                    <a:pt x="0" y="572"/>
                    <a:pt x="100" y="739"/>
                    <a:pt x="267" y="772"/>
                  </a:cubicBezTo>
                  <a:cubicBezTo>
                    <a:pt x="279" y="775"/>
                    <a:pt x="290" y="777"/>
                    <a:pt x="301" y="777"/>
                  </a:cubicBezTo>
                  <a:cubicBezTo>
                    <a:pt x="423" y="777"/>
                    <a:pt x="537" y="619"/>
                    <a:pt x="567" y="405"/>
                  </a:cubicBezTo>
                  <a:cubicBezTo>
                    <a:pt x="601" y="205"/>
                    <a:pt x="501" y="38"/>
                    <a:pt x="334" y="5"/>
                  </a:cubicBezTo>
                  <a:cubicBezTo>
                    <a:pt x="322" y="2"/>
                    <a:pt x="311" y="1"/>
                    <a:pt x="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2"/>
            <p:cNvSpPr/>
            <p:nvPr/>
          </p:nvSpPr>
          <p:spPr>
            <a:xfrm>
              <a:off x="7279950" y="1599437"/>
              <a:ext cx="15025" cy="19325"/>
            </a:xfrm>
            <a:custGeom>
              <a:avLst/>
              <a:gdLst/>
              <a:ahLst/>
              <a:cxnLst/>
              <a:rect l="l" t="t" r="r" b="b"/>
              <a:pathLst>
                <a:path w="601" h="773" extrusionOk="0">
                  <a:moveTo>
                    <a:pt x="299" y="1"/>
                  </a:moveTo>
                  <a:cubicBezTo>
                    <a:pt x="178" y="1"/>
                    <a:pt x="64" y="156"/>
                    <a:pt x="34" y="339"/>
                  </a:cubicBezTo>
                  <a:cubicBezTo>
                    <a:pt x="0" y="539"/>
                    <a:pt x="100" y="739"/>
                    <a:pt x="267" y="772"/>
                  </a:cubicBezTo>
                  <a:cubicBezTo>
                    <a:pt x="401" y="772"/>
                    <a:pt x="534" y="639"/>
                    <a:pt x="567" y="405"/>
                  </a:cubicBezTo>
                  <a:cubicBezTo>
                    <a:pt x="601" y="205"/>
                    <a:pt x="501" y="38"/>
                    <a:pt x="334" y="5"/>
                  </a:cubicBezTo>
                  <a:cubicBezTo>
                    <a:pt x="322" y="2"/>
                    <a:pt x="311" y="1"/>
                    <a:pt x="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2"/>
            <p:cNvSpPr/>
            <p:nvPr/>
          </p:nvSpPr>
          <p:spPr>
            <a:xfrm>
              <a:off x="7349150" y="1698787"/>
              <a:ext cx="26725" cy="26725"/>
            </a:xfrm>
            <a:custGeom>
              <a:avLst/>
              <a:gdLst/>
              <a:ahLst/>
              <a:cxnLst/>
              <a:rect l="l" t="t" r="r" b="b"/>
              <a:pathLst>
                <a:path w="1069" h="1069" extrusionOk="0">
                  <a:moveTo>
                    <a:pt x="1035" y="1"/>
                  </a:moveTo>
                  <a:lnTo>
                    <a:pt x="601" y="34"/>
                  </a:lnTo>
                  <a:cubicBezTo>
                    <a:pt x="635" y="368"/>
                    <a:pt x="368" y="634"/>
                    <a:pt x="34" y="634"/>
                  </a:cubicBezTo>
                  <a:lnTo>
                    <a:pt x="1" y="1068"/>
                  </a:lnTo>
                  <a:lnTo>
                    <a:pt x="34" y="1068"/>
                  </a:lnTo>
                  <a:cubicBezTo>
                    <a:pt x="601" y="1068"/>
                    <a:pt x="1068" y="568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2"/>
            <p:cNvSpPr/>
            <p:nvPr/>
          </p:nvSpPr>
          <p:spPr>
            <a:xfrm>
              <a:off x="7370000" y="1570362"/>
              <a:ext cx="52575" cy="25200"/>
            </a:xfrm>
            <a:custGeom>
              <a:avLst/>
              <a:gdLst/>
              <a:ahLst/>
              <a:cxnLst/>
              <a:rect l="l" t="t" r="r" b="b"/>
              <a:pathLst>
                <a:path w="2103" h="1008" extrusionOk="0">
                  <a:moveTo>
                    <a:pt x="635" y="1"/>
                  </a:moveTo>
                  <a:cubicBezTo>
                    <a:pt x="468" y="1"/>
                    <a:pt x="1" y="67"/>
                    <a:pt x="34" y="401"/>
                  </a:cubicBezTo>
                  <a:cubicBezTo>
                    <a:pt x="101" y="534"/>
                    <a:pt x="201" y="668"/>
                    <a:pt x="334" y="734"/>
                  </a:cubicBezTo>
                  <a:cubicBezTo>
                    <a:pt x="684" y="909"/>
                    <a:pt x="1059" y="1008"/>
                    <a:pt x="1437" y="1008"/>
                  </a:cubicBezTo>
                  <a:cubicBezTo>
                    <a:pt x="1492" y="1008"/>
                    <a:pt x="1547" y="1006"/>
                    <a:pt x="1602" y="1001"/>
                  </a:cubicBezTo>
                  <a:cubicBezTo>
                    <a:pt x="1802" y="1001"/>
                    <a:pt x="2036" y="935"/>
                    <a:pt x="2069" y="734"/>
                  </a:cubicBezTo>
                  <a:cubicBezTo>
                    <a:pt x="2102" y="634"/>
                    <a:pt x="2069" y="501"/>
                    <a:pt x="2002" y="401"/>
                  </a:cubicBezTo>
                  <a:cubicBezTo>
                    <a:pt x="1902" y="334"/>
                    <a:pt x="1802" y="267"/>
                    <a:pt x="1702" y="234"/>
                  </a:cubicBezTo>
                  <a:cubicBezTo>
                    <a:pt x="1368" y="67"/>
                    <a:pt x="1002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2"/>
            <p:cNvSpPr/>
            <p:nvPr/>
          </p:nvSpPr>
          <p:spPr>
            <a:xfrm>
              <a:off x="7267425" y="1558612"/>
              <a:ext cx="47575" cy="20375"/>
            </a:xfrm>
            <a:custGeom>
              <a:avLst/>
              <a:gdLst/>
              <a:ahLst/>
              <a:cxnLst/>
              <a:rect l="l" t="t" r="r" b="b"/>
              <a:pathLst>
                <a:path w="1903" h="815" extrusionOk="0">
                  <a:moveTo>
                    <a:pt x="890" y="1"/>
                  </a:moveTo>
                  <a:cubicBezTo>
                    <a:pt x="769" y="1"/>
                    <a:pt x="649" y="11"/>
                    <a:pt x="535" y="37"/>
                  </a:cubicBezTo>
                  <a:cubicBezTo>
                    <a:pt x="368" y="70"/>
                    <a:pt x="1" y="204"/>
                    <a:pt x="68" y="471"/>
                  </a:cubicBezTo>
                  <a:cubicBezTo>
                    <a:pt x="134" y="604"/>
                    <a:pt x="234" y="704"/>
                    <a:pt x="368" y="704"/>
                  </a:cubicBezTo>
                  <a:cubicBezTo>
                    <a:pt x="583" y="782"/>
                    <a:pt x="809" y="815"/>
                    <a:pt x="1034" y="815"/>
                  </a:cubicBezTo>
                  <a:cubicBezTo>
                    <a:pt x="1192" y="815"/>
                    <a:pt x="1350" y="798"/>
                    <a:pt x="1502" y="771"/>
                  </a:cubicBezTo>
                  <a:cubicBezTo>
                    <a:pt x="1669" y="737"/>
                    <a:pt x="1869" y="637"/>
                    <a:pt x="1869" y="471"/>
                  </a:cubicBezTo>
                  <a:cubicBezTo>
                    <a:pt x="1902" y="371"/>
                    <a:pt x="1836" y="270"/>
                    <a:pt x="1769" y="204"/>
                  </a:cubicBezTo>
                  <a:cubicBezTo>
                    <a:pt x="1669" y="137"/>
                    <a:pt x="1569" y="104"/>
                    <a:pt x="1469" y="70"/>
                  </a:cubicBezTo>
                  <a:cubicBezTo>
                    <a:pt x="1283" y="29"/>
                    <a:pt x="1085" y="1"/>
                    <a:pt x="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2"/>
            <p:cNvSpPr/>
            <p:nvPr/>
          </p:nvSpPr>
          <p:spPr>
            <a:xfrm>
              <a:off x="6922200" y="4236437"/>
              <a:ext cx="489525" cy="269375"/>
            </a:xfrm>
            <a:custGeom>
              <a:avLst/>
              <a:gdLst/>
              <a:ahLst/>
              <a:cxnLst/>
              <a:rect l="l" t="t" r="r" b="b"/>
              <a:pathLst>
                <a:path w="19581" h="10775" extrusionOk="0">
                  <a:moveTo>
                    <a:pt x="7072" y="1"/>
                  </a:moveTo>
                  <a:lnTo>
                    <a:pt x="801" y="8140"/>
                  </a:lnTo>
                  <a:cubicBezTo>
                    <a:pt x="0" y="9207"/>
                    <a:pt x="734" y="10775"/>
                    <a:pt x="2102" y="10775"/>
                  </a:cubicBezTo>
                  <a:lnTo>
                    <a:pt x="11875" y="10775"/>
                  </a:lnTo>
                  <a:cubicBezTo>
                    <a:pt x="11875" y="10775"/>
                    <a:pt x="12468" y="9678"/>
                    <a:pt x="13368" y="9678"/>
                  </a:cubicBezTo>
                  <a:cubicBezTo>
                    <a:pt x="13817" y="9678"/>
                    <a:pt x="14344" y="9952"/>
                    <a:pt x="14911" y="10775"/>
                  </a:cubicBezTo>
                  <a:lnTo>
                    <a:pt x="18847" y="10775"/>
                  </a:lnTo>
                  <a:lnTo>
                    <a:pt x="195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2"/>
            <p:cNvSpPr/>
            <p:nvPr/>
          </p:nvSpPr>
          <p:spPr>
            <a:xfrm>
              <a:off x="7005575" y="2653637"/>
              <a:ext cx="526250" cy="1612850"/>
            </a:xfrm>
            <a:custGeom>
              <a:avLst/>
              <a:gdLst/>
              <a:ahLst/>
              <a:cxnLst/>
              <a:rect l="l" t="t" r="r" b="b"/>
              <a:pathLst>
                <a:path w="21050" h="64514" extrusionOk="0">
                  <a:moveTo>
                    <a:pt x="8840" y="1"/>
                  </a:moveTo>
                  <a:lnTo>
                    <a:pt x="1" y="64513"/>
                  </a:lnTo>
                  <a:lnTo>
                    <a:pt x="18114" y="64513"/>
                  </a:lnTo>
                  <a:lnTo>
                    <a:pt x="20048" y="33158"/>
                  </a:lnTo>
                  <a:lnTo>
                    <a:pt x="20982" y="17813"/>
                  </a:lnTo>
                  <a:lnTo>
                    <a:pt x="21049" y="16579"/>
                  </a:lnTo>
                  <a:lnTo>
                    <a:pt x="88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2"/>
            <p:cNvSpPr/>
            <p:nvPr/>
          </p:nvSpPr>
          <p:spPr>
            <a:xfrm>
              <a:off x="8106375" y="2950512"/>
              <a:ext cx="513725" cy="395325"/>
            </a:xfrm>
            <a:custGeom>
              <a:avLst/>
              <a:gdLst/>
              <a:ahLst/>
              <a:cxnLst/>
              <a:rect l="l" t="t" r="r" b="b"/>
              <a:pathLst>
                <a:path w="20549" h="15813" extrusionOk="0">
                  <a:moveTo>
                    <a:pt x="6605" y="1"/>
                  </a:moveTo>
                  <a:lnTo>
                    <a:pt x="0" y="8507"/>
                  </a:lnTo>
                  <a:lnTo>
                    <a:pt x="8840" y="15812"/>
                  </a:lnTo>
                  <a:lnTo>
                    <a:pt x="18847" y="13477"/>
                  </a:lnTo>
                  <a:cubicBezTo>
                    <a:pt x="20148" y="13177"/>
                    <a:pt x="20548" y="11509"/>
                    <a:pt x="19514" y="10642"/>
                  </a:cubicBezTo>
                  <a:lnTo>
                    <a:pt x="11975" y="4437"/>
                  </a:lnTo>
                  <a:cubicBezTo>
                    <a:pt x="11975" y="4437"/>
                    <a:pt x="11526" y="4622"/>
                    <a:pt x="11020" y="4622"/>
                  </a:cubicBezTo>
                  <a:cubicBezTo>
                    <a:pt x="10308" y="4622"/>
                    <a:pt x="9484" y="4257"/>
                    <a:pt x="9640" y="2503"/>
                  </a:cubicBezTo>
                  <a:lnTo>
                    <a:pt x="66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2"/>
            <p:cNvSpPr/>
            <p:nvPr/>
          </p:nvSpPr>
          <p:spPr>
            <a:xfrm>
              <a:off x="7427550" y="2949687"/>
              <a:ext cx="102600" cy="532900"/>
            </a:xfrm>
            <a:custGeom>
              <a:avLst/>
              <a:gdLst/>
              <a:ahLst/>
              <a:cxnLst/>
              <a:rect l="l" t="t" r="r" b="b"/>
              <a:pathLst>
                <a:path w="4104" h="2131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801" y="13043"/>
                    <a:pt x="3169" y="21316"/>
                  </a:cubicBezTo>
                  <a:lnTo>
                    <a:pt x="4103" y="5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2"/>
            <p:cNvSpPr/>
            <p:nvPr/>
          </p:nvSpPr>
          <p:spPr>
            <a:xfrm>
              <a:off x="7226575" y="2616937"/>
              <a:ext cx="1140000" cy="1174075"/>
            </a:xfrm>
            <a:custGeom>
              <a:avLst/>
              <a:gdLst/>
              <a:ahLst/>
              <a:cxnLst/>
              <a:rect l="l" t="t" r="r" b="b"/>
              <a:pathLst>
                <a:path w="45600" h="46963" extrusionOk="0">
                  <a:moveTo>
                    <a:pt x="18780" y="1"/>
                  </a:moveTo>
                  <a:lnTo>
                    <a:pt x="0" y="1469"/>
                  </a:lnTo>
                  <a:lnTo>
                    <a:pt x="7939" y="12610"/>
                  </a:lnTo>
                  <a:cubicBezTo>
                    <a:pt x="7939" y="12610"/>
                    <a:pt x="11442" y="43065"/>
                    <a:pt x="24551" y="46768"/>
                  </a:cubicBezTo>
                  <a:cubicBezTo>
                    <a:pt x="25019" y="46900"/>
                    <a:pt x="25502" y="46962"/>
                    <a:pt x="25998" y="46962"/>
                  </a:cubicBezTo>
                  <a:cubicBezTo>
                    <a:pt x="34131" y="46962"/>
                    <a:pt x="45600" y="30189"/>
                    <a:pt x="45600" y="30189"/>
                  </a:cubicBezTo>
                  <a:lnTo>
                    <a:pt x="36026" y="19248"/>
                  </a:lnTo>
                  <a:lnTo>
                    <a:pt x="28321" y="26987"/>
                  </a:lnTo>
                  <a:cubicBezTo>
                    <a:pt x="28321" y="26987"/>
                    <a:pt x="23984" y="5638"/>
                    <a:pt x="187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2"/>
            <p:cNvSpPr/>
            <p:nvPr/>
          </p:nvSpPr>
          <p:spPr>
            <a:xfrm>
              <a:off x="7089800" y="2641137"/>
              <a:ext cx="192675" cy="1626175"/>
            </a:xfrm>
            <a:custGeom>
              <a:avLst/>
              <a:gdLst/>
              <a:ahLst/>
              <a:cxnLst/>
              <a:rect l="l" t="t" r="r" b="b"/>
              <a:pathLst>
                <a:path w="7707" h="65047" extrusionOk="0">
                  <a:moveTo>
                    <a:pt x="7306" y="0"/>
                  </a:moveTo>
                  <a:lnTo>
                    <a:pt x="1" y="65013"/>
                  </a:lnTo>
                  <a:lnTo>
                    <a:pt x="434" y="65047"/>
                  </a:lnTo>
                  <a:lnTo>
                    <a:pt x="7706" y="67"/>
                  </a:lnTo>
                  <a:lnTo>
                    <a:pt x="7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2"/>
            <p:cNvSpPr/>
            <p:nvPr/>
          </p:nvSpPr>
          <p:spPr>
            <a:xfrm>
              <a:off x="7406700" y="2696162"/>
              <a:ext cx="241875" cy="213175"/>
            </a:xfrm>
            <a:custGeom>
              <a:avLst/>
              <a:gdLst/>
              <a:ahLst/>
              <a:cxnLst/>
              <a:rect l="l" t="t" r="r" b="b"/>
              <a:pathLst>
                <a:path w="9675" h="8527" extrusionOk="0">
                  <a:moveTo>
                    <a:pt x="5138" y="1"/>
                  </a:moveTo>
                  <a:cubicBezTo>
                    <a:pt x="4470" y="468"/>
                    <a:pt x="3770" y="901"/>
                    <a:pt x="3069" y="1302"/>
                  </a:cubicBezTo>
                  <a:cubicBezTo>
                    <a:pt x="1602" y="2102"/>
                    <a:pt x="1" y="3270"/>
                    <a:pt x="301" y="3770"/>
                  </a:cubicBezTo>
                  <a:cubicBezTo>
                    <a:pt x="458" y="4013"/>
                    <a:pt x="707" y="4140"/>
                    <a:pt x="1016" y="4140"/>
                  </a:cubicBezTo>
                  <a:cubicBezTo>
                    <a:pt x="1429" y="4140"/>
                    <a:pt x="1949" y="3914"/>
                    <a:pt x="2502" y="3437"/>
                  </a:cubicBezTo>
                  <a:lnTo>
                    <a:pt x="2502" y="3437"/>
                  </a:lnTo>
                  <a:cubicBezTo>
                    <a:pt x="1301" y="5105"/>
                    <a:pt x="201" y="6973"/>
                    <a:pt x="534" y="7473"/>
                  </a:cubicBezTo>
                  <a:cubicBezTo>
                    <a:pt x="663" y="7687"/>
                    <a:pt x="834" y="7749"/>
                    <a:pt x="989" y="7749"/>
                  </a:cubicBezTo>
                  <a:cubicBezTo>
                    <a:pt x="1194" y="7749"/>
                    <a:pt x="1368" y="7640"/>
                    <a:pt x="1368" y="7640"/>
                  </a:cubicBezTo>
                  <a:lnTo>
                    <a:pt x="1368" y="7640"/>
                  </a:lnTo>
                  <a:cubicBezTo>
                    <a:pt x="1335" y="7873"/>
                    <a:pt x="1468" y="8140"/>
                    <a:pt x="1702" y="8240"/>
                  </a:cubicBezTo>
                  <a:cubicBezTo>
                    <a:pt x="1752" y="8257"/>
                    <a:pt x="1804" y="8264"/>
                    <a:pt x="1857" y="8264"/>
                  </a:cubicBezTo>
                  <a:cubicBezTo>
                    <a:pt x="2227" y="8264"/>
                    <a:pt x="2636" y="7907"/>
                    <a:pt x="2636" y="7907"/>
                  </a:cubicBezTo>
                  <a:lnTo>
                    <a:pt x="2636" y="7907"/>
                  </a:lnTo>
                  <a:cubicBezTo>
                    <a:pt x="2636" y="7907"/>
                    <a:pt x="2502" y="8307"/>
                    <a:pt x="3003" y="8507"/>
                  </a:cubicBezTo>
                  <a:cubicBezTo>
                    <a:pt x="3035" y="8520"/>
                    <a:pt x="3075" y="8526"/>
                    <a:pt x="3122" y="8526"/>
                  </a:cubicBezTo>
                  <a:cubicBezTo>
                    <a:pt x="4280" y="8526"/>
                    <a:pt x="9674" y="4704"/>
                    <a:pt x="9674" y="4704"/>
                  </a:cubicBezTo>
                  <a:lnTo>
                    <a:pt x="5138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2"/>
            <p:cNvSpPr/>
            <p:nvPr/>
          </p:nvSpPr>
          <p:spPr>
            <a:xfrm>
              <a:off x="7435900" y="2821262"/>
              <a:ext cx="50050" cy="68400"/>
            </a:xfrm>
            <a:custGeom>
              <a:avLst/>
              <a:gdLst/>
              <a:ahLst/>
              <a:cxnLst/>
              <a:rect l="l" t="t" r="r" b="b"/>
              <a:pathLst>
                <a:path w="2002" h="2736" extrusionOk="0">
                  <a:moveTo>
                    <a:pt x="1701" y="0"/>
                  </a:moveTo>
                  <a:cubicBezTo>
                    <a:pt x="1001" y="768"/>
                    <a:pt x="434" y="1635"/>
                    <a:pt x="0" y="2536"/>
                  </a:cubicBezTo>
                  <a:lnTo>
                    <a:pt x="367" y="2736"/>
                  </a:lnTo>
                  <a:cubicBezTo>
                    <a:pt x="801" y="1835"/>
                    <a:pt x="1334" y="1001"/>
                    <a:pt x="2001" y="267"/>
                  </a:cubicBezTo>
                  <a:lnTo>
                    <a:pt x="17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2"/>
            <p:cNvSpPr/>
            <p:nvPr/>
          </p:nvSpPr>
          <p:spPr>
            <a:xfrm>
              <a:off x="7468400" y="2842112"/>
              <a:ext cx="45900" cy="54225"/>
            </a:xfrm>
            <a:custGeom>
              <a:avLst/>
              <a:gdLst/>
              <a:ahLst/>
              <a:cxnLst/>
              <a:rect l="l" t="t" r="r" b="b"/>
              <a:pathLst>
                <a:path w="1836" h="2169" extrusionOk="0">
                  <a:moveTo>
                    <a:pt x="1535" y="0"/>
                  </a:moveTo>
                  <a:cubicBezTo>
                    <a:pt x="968" y="601"/>
                    <a:pt x="468" y="1268"/>
                    <a:pt x="1" y="1935"/>
                  </a:cubicBezTo>
                  <a:lnTo>
                    <a:pt x="335" y="2169"/>
                  </a:lnTo>
                  <a:cubicBezTo>
                    <a:pt x="802" y="1501"/>
                    <a:pt x="1302" y="868"/>
                    <a:pt x="1836" y="267"/>
                  </a:cubicBezTo>
                  <a:lnTo>
                    <a:pt x="15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2"/>
            <p:cNvSpPr/>
            <p:nvPr/>
          </p:nvSpPr>
          <p:spPr>
            <a:xfrm>
              <a:off x="6732875" y="1935637"/>
              <a:ext cx="1160875" cy="839775"/>
            </a:xfrm>
            <a:custGeom>
              <a:avLst/>
              <a:gdLst/>
              <a:ahLst/>
              <a:cxnLst/>
              <a:rect l="l" t="t" r="r" b="b"/>
              <a:pathLst>
                <a:path w="46435" h="33591" extrusionOk="0">
                  <a:moveTo>
                    <a:pt x="24218" y="0"/>
                  </a:moveTo>
                  <a:cubicBezTo>
                    <a:pt x="24218" y="0"/>
                    <a:pt x="17814" y="634"/>
                    <a:pt x="16379" y="1901"/>
                  </a:cubicBezTo>
                  <a:cubicBezTo>
                    <a:pt x="14411" y="3569"/>
                    <a:pt x="9908" y="15545"/>
                    <a:pt x="9908" y="15545"/>
                  </a:cubicBezTo>
                  <a:lnTo>
                    <a:pt x="1" y="24618"/>
                  </a:lnTo>
                  <a:lnTo>
                    <a:pt x="3770" y="33591"/>
                  </a:lnTo>
                  <a:cubicBezTo>
                    <a:pt x="3770" y="33591"/>
                    <a:pt x="11142" y="31389"/>
                    <a:pt x="14711" y="28687"/>
                  </a:cubicBezTo>
                  <a:cubicBezTo>
                    <a:pt x="15946" y="27720"/>
                    <a:pt x="17113" y="26619"/>
                    <a:pt x="18114" y="25418"/>
                  </a:cubicBezTo>
                  <a:cubicBezTo>
                    <a:pt x="18781" y="24651"/>
                    <a:pt x="19315" y="23784"/>
                    <a:pt x="19748" y="22883"/>
                  </a:cubicBezTo>
                  <a:lnTo>
                    <a:pt x="19748" y="28721"/>
                  </a:lnTo>
                  <a:cubicBezTo>
                    <a:pt x="22384" y="29288"/>
                    <a:pt x="25086" y="29555"/>
                    <a:pt x="27787" y="29588"/>
                  </a:cubicBezTo>
                  <a:cubicBezTo>
                    <a:pt x="31290" y="29588"/>
                    <a:pt x="35293" y="29088"/>
                    <a:pt x="38528" y="27253"/>
                  </a:cubicBezTo>
                  <a:cubicBezTo>
                    <a:pt x="40263" y="26286"/>
                    <a:pt x="41831" y="25051"/>
                    <a:pt x="43165" y="23584"/>
                  </a:cubicBezTo>
                  <a:cubicBezTo>
                    <a:pt x="46134" y="20315"/>
                    <a:pt x="46434" y="17246"/>
                    <a:pt x="46434" y="17246"/>
                  </a:cubicBezTo>
                  <a:lnTo>
                    <a:pt x="32824" y="601"/>
                  </a:lnTo>
                  <a:cubicBezTo>
                    <a:pt x="32824" y="601"/>
                    <a:pt x="30182" y="3410"/>
                    <a:pt x="27695" y="3410"/>
                  </a:cubicBezTo>
                  <a:cubicBezTo>
                    <a:pt x="26339" y="3410"/>
                    <a:pt x="25030" y="2576"/>
                    <a:pt x="24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2"/>
            <p:cNvSpPr/>
            <p:nvPr/>
          </p:nvSpPr>
          <p:spPr>
            <a:xfrm>
              <a:off x="7427550" y="2324237"/>
              <a:ext cx="384475" cy="351100"/>
            </a:xfrm>
            <a:custGeom>
              <a:avLst/>
              <a:gdLst/>
              <a:ahLst/>
              <a:cxnLst/>
              <a:rect l="l" t="t" r="r" b="b"/>
              <a:pathLst>
                <a:path w="15379" h="14044" extrusionOk="0">
                  <a:moveTo>
                    <a:pt x="10541" y="1"/>
                  </a:moveTo>
                  <a:lnTo>
                    <a:pt x="11242" y="4604"/>
                  </a:lnTo>
                  <a:lnTo>
                    <a:pt x="0" y="14011"/>
                  </a:lnTo>
                  <a:lnTo>
                    <a:pt x="0" y="14044"/>
                  </a:lnTo>
                  <a:cubicBezTo>
                    <a:pt x="3503" y="14044"/>
                    <a:pt x="7506" y="13544"/>
                    <a:pt x="10741" y="11709"/>
                  </a:cubicBezTo>
                  <a:cubicBezTo>
                    <a:pt x="12476" y="10742"/>
                    <a:pt x="14044" y="9474"/>
                    <a:pt x="15378" y="8006"/>
                  </a:cubicBezTo>
                  <a:lnTo>
                    <a:pt x="10541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2"/>
            <p:cNvSpPr/>
            <p:nvPr/>
          </p:nvSpPr>
          <p:spPr>
            <a:xfrm>
              <a:off x="7487600" y="1945337"/>
              <a:ext cx="578775" cy="942675"/>
            </a:xfrm>
            <a:custGeom>
              <a:avLst/>
              <a:gdLst/>
              <a:ahLst/>
              <a:cxnLst/>
              <a:rect l="l" t="t" r="r" b="b"/>
              <a:pathLst>
                <a:path w="23151" h="37707" extrusionOk="0">
                  <a:moveTo>
                    <a:pt x="6988" y="1"/>
                  </a:moveTo>
                  <a:cubicBezTo>
                    <a:pt x="4711" y="1"/>
                    <a:pt x="2635" y="213"/>
                    <a:pt x="2635" y="213"/>
                  </a:cubicBezTo>
                  <a:lnTo>
                    <a:pt x="8139" y="15190"/>
                  </a:lnTo>
                  <a:lnTo>
                    <a:pt x="9907" y="20093"/>
                  </a:lnTo>
                  <a:lnTo>
                    <a:pt x="0" y="29167"/>
                  </a:lnTo>
                  <a:lnTo>
                    <a:pt x="5838" y="37706"/>
                  </a:lnTo>
                  <a:cubicBezTo>
                    <a:pt x="5838" y="37706"/>
                    <a:pt x="21249" y="29467"/>
                    <a:pt x="22183" y="21861"/>
                  </a:cubicBezTo>
                  <a:cubicBezTo>
                    <a:pt x="23150" y="14256"/>
                    <a:pt x="14877" y="1847"/>
                    <a:pt x="11775" y="579"/>
                  </a:cubicBezTo>
                  <a:cubicBezTo>
                    <a:pt x="10639" y="128"/>
                    <a:pt x="8753" y="1"/>
                    <a:pt x="69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2"/>
            <p:cNvSpPr/>
            <p:nvPr/>
          </p:nvSpPr>
          <p:spPr>
            <a:xfrm>
              <a:off x="7488425" y="1603837"/>
              <a:ext cx="112100" cy="117950"/>
            </a:xfrm>
            <a:custGeom>
              <a:avLst/>
              <a:gdLst/>
              <a:ahLst/>
              <a:cxnLst/>
              <a:rect l="l" t="t" r="r" b="b"/>
              <a:pathLst>
                <a:path w="4484" h="4718" extrusionOk="0">
                  <a:moveTo>
                    <a:pt x="1748" y="1"/>
                  </a:moveTo>
                  <a:cubicBezTo>
                    <a:pt x="1349" y="1"/>
                    <a:pt x="971" y="166"/>
                    <a:pt x="701" y="463"/>
                  </a:cubicBezTo>
                  <a:lnTo>
                    <a:pt x="1" y="4366"/>
                  </a:lnTo>
                  <a:cubicBezTo>
                    <a:pt x="416" y="4610"/>
                    <a:pt x="839" y="4718"/>
                    <a:pt x="1243" y="4718"/>
                  </a:cubicBezTo>
                  <a:cubicBezTo>
                    <a:pt x="3048" y="4718"/>
                    <a:pt x="4484" y="2568"/>
                    <a:pt x="3203" y="796"/>
                  </a:cubicBezTo>
                  <a:cubicBezTo>
                    <a:pt x="2936" y="396"/>
                    <a:pt x="2502" y="129"/>
                    <a:pt x="2035" y="29"/>
                  </a:cubicBezTo>
                  <a:cubicBezTo>
                    <a:pt x="1939" y="10"/>
                    <a:pt x="1843" y="1"/>
                    <a:pt x="1748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2"/>
            <p:cNvSpPr/>
            <p:nvPr/>
          </p:nvSpPr>
          <p:spPr>
            <a:xfrm>
              <a:off x="7525950" y="1632912"/>
              <a:ext cx="35875" cy="53400"/>
            </a:xfrm>
            <a:custGeom>
              <a:avLst/>
              <a:gdLst/>
              <a:ahLst/>
              <a:cxnLst/>
              <a:rect l="l" t="t" r="r" b="b"/>
              <a:pathLst>
                <a:path w="1435" h="2136" extrusionOk="0">
                  <a:moveTo>
                    <a:pt x="468" y="0"/>
                  </a:moveTo>
                  <a:lnTo>
                    <a:pt x="167" y="267"/>
                  </a:lnTo>
                  <a:cubicBezTo>
                    <a:pt x="334" y="801"/>
                    <a:pt x="301" y="1401"/>
                    <a:pt x="1" y="1935"/>
                  </a:cubicBezTo>
                  <a:lnTo>
                    <a:pt x="368" y="2135"/>
                  </a:lnTo>
                  <a:cubicBezTo>
                    <a:pt x="634" y="1668"/>
                    <a:pt x="734" y="1101"/>
                    <a:pt x="668" y="567"/>
                  </a:cubicBezTo>
                  <a:lnTo>
                    <a:pt x="668" y="567"/>
                  </a:lnTo>
                  <a:lnTo>
                    <a:pt x="1235" y="868"/>
                  </a:lnTo>
                  <a:lnTo>
                    <a:pt x="1435" y="501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2"/>
            <p:cNvSpPr/>
            <p:nvPr/>
          </p:nvSpPr>
          <p:spPr>
            <a:xfrm>
              <a:off x="7185700" y="2342587"/>
              <a:ext cx="40900" cy="228525"/>
            </a:xfrm>
            <a:custGeom>
              <a:avLst/>
              <a:gdLst/>
              <a:ahLst/>
              <a:cxnLst/>
              <a:rect l="l" t="t" r="r" b="b"/>
              <a:pathLst>
                <a:path w="1636" h="9141" extrusionOk="0">
                  <a:moveTo>
                    <a:pt x="1469" y="0"/>
                  </a:moveTo>
                  <a:lnTo>
                    <a:pt x="1" y="9140"/>
                  </a:lnTo>
                  <a:cubicBezTo>
                    <a:pt x="668" y="8373"/>
                    <a:pt x="1202" y="7506"/>
                    <a:pt x="1635" y="6605"/>
                  </a:cubicBezTo>
                  <a:lnTo>
                    <a:pt x="1469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2"/>
            <p:cNvSpPr/>
            <p:nvPr/>
          </p:nvSpPr>
          <p:spPr>
            <a:xfrm>
              <a:off x="7934575" y="3195687"/>
              <a:ext cx="95100" cy="150150"/>
            </a:xfrm>
            <a:custGeom>
              <a:avLst/>
              <a:gdLst/>
              <a:ahLst/>
              <a:cxnLst/>
              <a:rect l="l" t="t" r="r" b="b"/>
              <a:pathLst>
                <a:path w="3804" h="6006" extrusionOk="0">
                  <a:moveTo>
                    <a:pt x="3803" y="1"/>
                  </a:moveTo>
                  <a:lnTo>
                    <a:pt x="1" y="3837"/>
                  </a:lnTo>
                  <a:lnTo>
                    <a:pt x="601" y="6005"/>
                  </a:lnTo>
                  <a:lnTo>
                    <a:pt x="3803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2"/>
            <p:cNvSpPr/>
            <p:nvPr/>
          </p:nvSpPr>
          <p:spPr>
            <a:xfrm>
              <a:off x="7298300" y="1422887"/>
              <a:ext cx="248525" cy="177525"/>
            </a:xfrm>
            <a:custGeom>
              <a:avLst/>
              <a:gdLst/>
              <a:ahLst/>
              <a:cxnLst/>
              <a:rect l="l" t="t" r="r" b="b"/>
              <a:pathLst>
                <a:path w="9941" h="7101" extrusionOk="0">
                  <a:moveTo>
                    <a:pt x="3688" y="0"/>
                  </a:moveTo>
                  <a:cubicBezTo>
                    <a:pt x="2197" y="0"/>
                    <a:pt x="935" y="833"/>
                    <a:pt x="0" y="2130"/>
                  </a:cubicBezTo>
                  <a:cubicBezTo>
                    <a:pt x="1891" y="2911"/>
                    <a:pt x="3916" y="3313"/>
                    <a:pt x="5980" y="3313"/>
                  </a:cubicBezTo>
                  <a:cubicBezTo>
                    <a:pt x="6210" y="3313"/>
                    <a:pt x="6441" y="3308"/>
                    <a:pt x="6672" y="3298"/>
                  </a:cubicBezTo>
                  <a:cubicBezTo>
                    <a:pt x="6872" y="4565"/>
                    <a:pt x="7739" y="5533"/>
                    <a:pt x="8740" y="6367"/>
                  </a:cubicBezTo>
                  <a:cubicBezTo>
                    <a:pt x="9107" y="6633"/>
                    <a:pt x="9507" y="6900"/>
                    <a:pt x="9941" y="7100"/>
                  </a:cubicBezTo>
                  <a:cubicBezTo>
                    <a:pt x="9941" y="5566"/>
                    <a:pt x="9540" y="4065"/>
                    <a:pt x="8773" y="2731"/>
                  </a:cubicBezTo>
                  <a:cubicBezTo>
                    <a:pt x="7939" y="1430"/>
                    <a:pt x="6538" y="296"/>
                    <a:pt x="4170" y="29"/>
                  </a:cubicBezTo>
                  <a:cubicBezTo>
                    <a:pt x="4007" y="10"/>
                    <a:pt x="3846" y="0"/>
                    <a:pt x="36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2"/>
            <p:cNvSpPr/>
            <p:nvPr/>
          </p:nvSpPr>
          <p:spPr>
            <a:xfrm>
              <a:off x="7977100" y="3143987"/>
              <a:ext cx="197675" cy="205175"/>
            </a:xfrm>
            <a:custGeom>
              <a:avLst/>
              <a:gdLst/>
              <a:ahLst/>
              <a:cxnLst/>
              <a:rect l="l" t="t" r="r" b="b"/>
              <a:pathLst>
                <a:path w="7907" h="8207" extrusionOk="0">
                  <a:moveTo>
                    <a:pt x="7606" y="1"/>
                  </a:moveTo>
                  <a:lnTo>
                    <a:pt x="1" y="7906"/>
                  </a:lnTo>
                  <a:lnTo>
                    <a:pt x="301" y="8207"/>
                  </a:lnTo>
                  <a:lnTo>
                    <a:pt x="7906" y="301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2"/>
            <p:cNvSpPr/>
            <p:nvPr/>
          </p:nvSpPr>
          <p:spPr>
            <a:xfrm>
              <a:off x="7545975" y="2613612"/>
              <a:ext cx="164300" cy="234350"/>
            </a:xfrm>
            <a:custGeom>
              <a:avLst/>
              <a:gdLst/>
              <a:ahLst/>
              <a:cxnLst/>
              <a:rect l="l" t="t" r="r" b="b"/>
              <a:pathLst>
                <a:path w="6572" h="9374" extrusionOk="0">
                  <a:moveTo>
                    <a:pt x="334" y="0"/>
                  </a:moveTo>
                  <a:lnTo>
                    <a:pt x="0" y="234"/>
                  </a:lnTo>
                  <a:lnTo>
                    <a:pt x="6205" y="9374"/>
                  </a:lnTo>
                  <a:lnTo>
                    <a:pt x="6572" y="9140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2"/>
            <p:cNvSpPr/>
            <p:nvPr/>
          </p:nvSpPr>
          <p:spPr>
            <a:xfrm>
              <a:off x="6783750" y="2497687"/>
              <a:ext cx="122625" cy="254375"/>
            </a:xfrm>
            <a:custGeom>
              <a:avLst/>
              <a:gdLst/>
              <a:ahLst/>
              <a:cxnLst/>
              <a:rect l="l" t="t" r="r" b="b"/>
              <a:pathLst>
                <a:path w="4905" h="10175" extrusionOk="0">
                  <a:moveTo>
                    <a:pt x="401" y="1"/>
                  </a:moveTo>
                  <a:lnTo>
                    <a:pt x="1" y="168"/>
                  </a:lnTo>
                  <a:lnTo>
                    <a:pt x="4537" y="10175"/>
                  </a:lnTo>
                  <a:lnTo>
                    <a:pt x="4904" y="10008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5" name="Google Shape;405;p32"/>
          <p:cNvSpPr/>
          <p:nvPr/>
        </p:nvSpPr>
        <p:spPr>
          <a:xfrm>
            <a:off x="4322525" y="4500775"/>
            <a:ext cx="3753115" cy="10050"/>
          </a:xfrm>
          <a:custGeom>
            <a:avLst/>
            <a:gdLst/>
            <a:ahLst/>
            <a:cxnLst/>
            <a:rect l="l" t="t" r="r" b="b"/>
            <a:pathLst>
              <a:path w="169288" h="402" extrusionOk="0">
                <a:moveTo>
                  <a:pt x="0" y="1"/>
                </a:moveTo>
                <a:lnTo>
                  <a:pt x="0" y="401"/>
                </a:lnTo>
                <a:lnTo>
                  <a:pt x="169288" y="401"/>
                </a:lnTo>
                <a:lnTo>
                  <a:pt x="16928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2"/>
          <p:cNvSpPr/>
          <p:nvPr/>
        </p:nvSpPr>
        <p:spPr>
          <a:xfrm rot="-1292003">
            <a:off x="6239742" y="-166062"/>
            <a:ext cx="337782" cy="938911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2"/>
          <p:cNvSpPr/>
          <p:nvPr/>
        </p:nvSpPr>
        <p:spPr>
          <a:xfrm rot="10800000">
            <a:off x="3878912" y="749245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8" name="Google Shape;408;p32"/>
          <p:cNvGrpSpPr/>
          <p:nvPr/>
        </p:nvGrpSpPr>
        <p:grpSpPr>
          <a:xfrm>
            <a:off x="826058" y="4250424"/>
            <a:ext cx="1777037" cy="967694"/>
            <a:chOff x="826058" y="4250424"/>
            <a:chExt cx="1777037" cy="967694"/>
          </a:xfrm>
        </p:grpSpPr>
        <p:sp>
          <p:nvSpPr>
            <p:cNvPr id="409" name="Google Shape;409;p32"/>
            <p:cNvSpPr/>
            <p:nvPr/>
          </p:nvSpPr>
          <p:spPr>
            <a:xfrm rot="-8766817">
              <a:off x="2032297" y="4264848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2"/>
            <p:cNvSpPr/>
            <p:nvPr/>
          </p:nvSpPr>
          <p:spPr>
            <a:xfrm rot="10800000">
              <a:off x="826058" y="429923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1" name="Google Shape;411;p32"/>
          <p:cNvSpPr/>
          <p:nvPr/>
        </p:nvSpPr>
        <p:spPr>
          <a:xfrm rot="10800000">
            <a:off x="7930383" y="997506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2" name="Google Shape;41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0475" y="2144825"/>
            <a:ext cx="1098600" cy="109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3"/>
          <p:cNvSpPr txBox="1">
            <a:spLocks noGrp="1"/>
          </p:cNvSpPr>
          <p:nvPr>
            <p:ph type="ctrTitle"/>
          </p:nvPr>
        </p:nvSpPr>
        <p:spPr>
          <a:xfrm>
            <a:off x="713225" y="609975"/>
            <a:ext cx="4065000" cy="18966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 sz="3000"/>
              <a:t>Making a Large Class Feel Like a Small Class:</a:t>
            </a:r>
            <a:r>
              <a:rPr lang="en" sz="3000" b="0"/>
              <a:t> Strategies for Building Community</a:t>
            </a:r>
            <a:endParaRPr sz="3000" b="0"/>
          </a:p>
        </p:txBody>
      </p:sp>
      <p:sp>
        <p:nvSpPr>
          <p:cNvPr id="418" name="Google Shape;418;p33"/>
          <p:cNvSpPr txBox="1">
            <a:spLocks noGrp="1"/>
          </p:cNvSpPr>
          <p:nvPr>
            <p:ph type="subTitle" idx="1"/>
          </p:nvPr>
        </p:nvSpPr>
        <p:spPr>
          <a:xfrm>
            <a:off x="713225" y="2824800"/>
            <a:ext cx="3006600" cy="9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Dr. Emily Schell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Psychology and Neuroscience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CTL Fall Conference 2026</a:t>
            </a:r>
            <a:endParaRPr/>
          </a:p>
        </p:txBody>
      </p:sp>
      <p:grpSp>
        <p:nvGrpSpPr>
          <p:cNvPr id="419" name="Google Shape;419;p33"/>
          <p:cNvGrpSpPr/>
          <p:nvPr/>
        </p:nvGrpSpPr>
        <p:grpSpPr>
          <a:xfrm flipH="1">
            <a:off x="5716808" y="1403241"/>
            <a:ext cx="1540083" cy="3213751"/>
            <a:chOff x="5384385" y="1309553"/>
            <a:chExt cx="1540083" cy="3213751"/>
          </a:xfrm>
        </p:grpSpPr>
        <p:sp>
          <p:nvSpPr>
            <p:cNvPr id="420" name="Google Shape;420;p33"/>
            <p:cNvSpPr/>
            <p:nvPr/>
          </p:nvSpPr>
          <p:spPr>
            <a:xfrm>
              <a:off x="5599609" y="1899364"/>
              <a:ext cx="234614" cy="245782"/>
            </a:xfrm>
            <a:custGeom>
              <a:avLst/>
              <a:gdLst/>
              <a:ahLst/>
              <a:cxnLst/>
              <a:rect l="l" t="t" r="r" b="b"/>
              <a:pathLst>
                <a:path w="8908" h="9332" extrusionOk="0">
                  <a:moveTo>
                    <a:pt x="1685" y="1"/>
                  </a:moveTo>
                  <a:cubicBezTo>
                    <a:pt x="1586" y="1"/>
                    <a:pt x="1502" y="19"/>
                    <a:pt x="1435" y="58"/>
                  </a:cubicBezTo>
                  <a:cubicBezTo>
                    <a:pt x="1135" y="192"/>
                    <a:pt x="1068" y="592"/>
                    <a:pt x="1268" y="892"/>
                  </a:cubicBezTo>
                  <a:cubicBezTo>
                    <a:pt x="1228" y="882"/>
                    <a:pt x="1189" y="877"/>
                    <a:pt x="1150" y="877"/>
                  </a:cubicBezTo>
                  <a:cubicBezTo>
                    <a:pt x="934" y="877"/>
                    <a:pt x="753" y="1028"/>
                    <a:pt x="668" y="1226"/>
                  </a:cubicBezTo>
                  <a:cubicBezTo>
                    <a:pt x="501" y="1626"/>
                    <a:pt x="968" y="2193"/>
                    <a:pt x="968" y="2193"/>
                  </a:cubicBezTo>
                  <a:cubicBezTo>
                    <a:pt x="968" y="2193"/>
                    <a:pt x="904" y="2167"/>
                    <a:pt x="815" y="2167"/>
                  </a:cubicBezTo>
                  <a:cubicBezTo>
                    <a:pt x="680" y="2167"/>
                    <a:pt x="488" y="2227"/>
                    <a:pt x="368" y="2527"/>
                  </a:cubicBezTo>
                  <a:cubicBezTo>
                    <a:pt x="1" y="3361"/>
                    <a:pt x="4070" y="9332"/>
                    <a:pt x="4070" y="9332"/>
                  </a:cubicBezTo>
                  <a:lnTo>
                    <a:pt x="8907" y="4862"/>
                  </a:lnTo>
                  <a:lnTo>
                    <a:pt x="5505" y="2126"/>
                  </a:lnTo>
                  <a:cubicBezTo>
                    <a:pt x="4004" y="1038"/>
                    <a:pt x="2425" y="1"/>
                    <a:pt x="1685" y="1"/>
                  </a:cubicBez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3"/>
            <p:cNvSpPr/>
            <p:nvPr/>
          </p:nvSpPr>
          <p:spPr>
            <a:xfrm>
              <a:off x="5630371" y="1917589"/>
              <a:ext cx="73824" cy="56231"/>
            </a:xfrm>
            <a:custGeom>
              <a:avLst/>
              <a:gdLst/>
              <a:ahLst/>
              <a:cxnLst/>
              <a:rect l="l" t="t" r="r" b="b"/>
              <a:pathLst>
                <a:path w="2803" h="2135" extrusionOk="0">
                  <a:moveTo>
                    <a:pt x="234" y="0"/>
                  </a:moveTo>
                  <a:lnTo>
                    <a:pt x="0" y="434"/>
                  </a:lnTo>
                  <a:cubicBezTo>
                    <a:pt x="868" y="867"/>
                    <a:pt x="1702" y="1468"/>
                    <a:pt x="2435" y="2135"/>
                  </a:cubicBezTo>
                  <a:lnTo>
                    <a:pt x="2802" y="1768"/>
                  </a:lnTo>
                  <a:cubicBezTo>
                    <a:pt x="2035" y="1034"/>
                    <a:pt x="1168" y="434"/>
                    <a:pt x="2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3"/>
            <p:cNvSpPr/>
            <p:nvPr/>
          </p:nvSpPr>
          <p:spPr>
            <a:xfrm>
              <a:off x="5621574" y="1951854"/>
              <a:ext cx="58891" cy="51859"/>
            </a:xfrm>
            <a:custGeom>
              <a:avLst/>
              <a:gdLst/>
              <a:ahLst/>
              <a:cxnLst/>
              <a:rect l="l" t="t" r="r" b="b"/>
              <a:pathLst>
                <a:path w="2236" h="1969" extrusionOk="0">
                  <a:moveTo>
                    <a:pt x="301" y="0"/>
                  </a:moveTo>
                  <a:lnTo>
                    <a:pt x="1" y="434"/>
                  </a:lnTo>
                  <a:cubicBezTo>
                    <a:pt x="668" y="867"/>
                    <a:pt x="1268" y="1401"/>
                    <a:pt x="1869" y="1968"/>
                  </a:cubicBezTo>
                  <a:lnTo>
                    <a:pt x="2236" y="1601"/>
                  </a:lnTo>
                  <a:cubicBezTo>
                    <a:pt x="1635" y="1001"/>
                    <a:pt x="968" y="467"/>
                    <a:pt x="3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3"/>
            <p:cNvSpPr/>
            <p:nvPr/>
          </p:nvSpPr>
          <p:spPr>
            <a:xfrm>
              <a:off x="5738430" y="1976452"/>
              <a:ext cx="25495" cy="65896"/>
            </a:xfrm>
            <a:custGeom>
              <a:avLst/>
              <a:gdLst/>
              <a:ahLst/>
              <a:cxnLst/>
              <a:rect l="l" t="t" r="r" b="b"/>
              <a:pathLst>
                <a:path w="968" h="2502" extrusionOk="0">
                  <a:moveTo>
                    <a:pt x="567" y="0"/>
                  </a:moveTo>
                  <a:cubicBezTo>
                    <a:pt x="67" y="734"/>
                    <a:pt x="0" y="1701"/>
                    <a:pt x="401" y="2502"/>
                  </a:cubicBezTo>
                  <a:lnTo>
                    <a:pt x="868" y="2235"/>
                  </a:lnTo>
                  <a:cubicBezTo>
                    <a:pt x="534" y="1601"/>
                    <a:pt x="601" y="867"/>
                    <a:pt x="968" y="300"/>
                  </a:cubicBezTo>
                  <a:lnTo>
                    <a:pt x="5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3"/>
            <p:cNvSpPr/>
            <p:nvPr/>
          </p:nvSpPr>
          <p:spPr>
            <a:xfrm>
              <a:off x="5579409" y="1562649"/>
              <a:ext cx="282917" cy="432277"/>
            </a:xfrm>
            <a:custGeom>
              <a:avLst/>
              <a:gdLst/>
              <a:ahLst/>
              <a:cxnLst/>
              <a:rect l="l" t="t" r="r" b="b"/>
              <a:pathLst>
                <a:path w="10742" h="16413" extrusionOk="0">
                  <a:moveTo>
                    <a:pt x="6238" y="1"/>
                  </a:moveTo>
                  <a:lnTo>
                    <a:pt x="1" y="5805"/>
                  </a:lnTo>
                  <a:lnTo>
                    <a:pt x="4804" y="16413"/>
                  </a:lnTo>
                  <a:lnTo>
                    <a:pt x="10742" y="10608"/>
                  </a:lnTo>
                  <a:lnTo>
                    <a:pt x="62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3"/>
            <p:cNvSpPr/>
            <p:nvPr/>
          </p:nvSpPr>
          <p:spPr>
            <a:xfrm>
              <a:off x="5384385" y="1715507"/>
              <a:ext cx="322450" cy="324215"/>
            </a:xfrm>
            <a:custGeom>
              <a:avLst/>
              <a:gdLst/>
              <a:ahLst/>
              <a:cxnLst/>
              <a:rect l="l" t="t" r="r" b="b"/>
              <a:pathLst>
                <a:path w="12243" h="12310" extrusionOk="0">
                  <a:moveTo>
                    <a:pt x="7406" y="1"/>
                  </a:moveTo>
                  <a:lnTo>
                    <a:pt x="0" y="1302"/>
                  </a:lnTo>
                  <a:lnTo>
                    <a:pt x="4637" y="12310"/>
                  </a:lnTo>
                  <a:lnTo>
                    <a:pt x="12242" y="10575"/>
                  </a:lnTo>
                  <a:lnTo>
                    <a:pt x="74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3"/>
            <p:cNvSpPr/>
            <p:nvPr/>
          </p:nvSpPr>
          <p:spPr>
            <a:xfrm>
              <a:off x="5676934" y="1646110"/>
              <a:ext cx="93156" cy="128290"/>
            </a:xfrm>
            <a:custGeom>
              <a:avLst/>
              <a:gdLst/>
              <a:ahLst/>
              <a:cxnLst/>
              <a:rect l="l" t="t" r="r" b="b"/>
              <a:pathLst>
                <a:path w="3537" h="4871" extrusionOk="0">
                  <a:moveTo>
                    <a:pt x="2169" y="1"/>
                  </a:moveTo>
                  <a:lnTo>
                    <a:pt x="0" y="2036"/>
                  </a:lnTo>
                  <a:lnTo>
                    <a:pt x="1368" y="4871"/>
                  </a:lnTo>
                  <a:lnTo>
                    <a:pt x="3536" y="2836"/>
                  </a:ln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3"/>
            <p:cNvSpPr/>
            <p:nvPr/>
          </p:nvSpPr>
          <p:spPr>
            <a:xfrm>
              <a:off x="5490680" y="1875082"/>
              <a:ext cx="121258" cy="55704"/>
            </a:xfrm>
            <a:custGeom>
              <a:avLst/>
              <a:gdLst/>
              <a:ahLst/>
              <a:cxnLst/>
              <a:rect l="l" t="t" r="r" b="b"/>
              <a:pathLst>
                <a:path w="4604" h="2115" extrusionOk="0">
                  <a:moveTo>
                    <a:pt x="1213" y="0"/>
                  </a:moveTo>
                  <a:cubicBezTo>
                    <a:pt x="1049" y="0"/>
                    <a:pt x="885" y="38"/>
                    <a:pt x="734" y="113"/>
                  </a:cubicBezTo>
                  <a:cubicBezTo>
                    <a:pt x="401" y="347"/>
                    <a:pt x="167" y="680"/>
                    <a:pt x="101" y="1080"/>
                  </a:cubicBezTo>
                  <a:cubicBezTo>
                    <a:pt x="34" y="1414"/>
                    <a:pt x="1" y="1781"/>
                    <a:pt x="34" y="2114"/>
                  </a:cubicBezTo>
                  <a:lnTo>
                    <a:pt x="534" y="2114"/>
                  </a:lnTo>
                  <a:cubicBezTo>
                    <a:pt x="534" y="1814"/>
                    <a:pt x="534" y="1514"/>
                    <a:pt x="568" y="1214"/>
                  </a:cubicBezTo>
                  <a:cubicBezTo>
                    <a:pt x="634" y="980"/>
                    <a:pt x="768" y="747"/>
                    <a:pt x="1001" y="613"/>
                  </a:cubicBezTo>
                  <a:cubicBezTo>
                    <a:pt x="1074" y="570"/>
                    <a:pt x="1160" y="545"/>
                    <a:pt x="1247" y="545"/>
                  </a:cubicBezTo>
                  <a:cubicBezTo>
                    <a:pt x="1359" y="545"/>
                    <a:pt x="1474" y="586"/>
                    <a:pt x="1568" y="680"/>
                  </a:cubicBezTo>
                  <a:cubicBezTo>
                    <a:pt x="1635" y="747"/>
                    <a:pt x="1668" y="847"/>
                    <a:pt x="1702" y="914"/>
                  </a:cubicBezTo>
                  <a:cubicBezTo>
                    <a:pt x="1702" y="980"/>
                    <a:pt x="1735" y="1047"/>
                    <a:pt x="1769" y="1080"/>
                  </a:cubicBezTo>
                  <a:cubicBezTo>
                    <a:pt x="1869" y="1347"/>
                    <a:pt x="2102" y="1547"/>
                    <a:pt x="2369" y="1581"/>
                  </a:cubicBezTo>
                  <a:cubicBezTo>
                    <a:pt x="2569" y="1581"/>
                    <a:pt x="2836" y="1481"/>
                    <a:pt x="3103" y="1080"/>
                  </a:cubicBezTo>
                  <a:lnTo>
                    <a:pt x="3103" y="1047"/>
                  </a:lnTo>
                  <a:cubicBezTo>
                    <a:pt x="3170" y="914"/>
                    <a:pt x="3236" y="780"/>
                    <a:pt x="3336" y="747"/>
                  </a:cubicBezTo>
                  <a:cubicBezTo>
                    <a:pt x="3470" y="747"/>
                    <a:pt x="3570" y="780"/>
                    <a:pt x="3670" y="847"/>
                  </a:cubicBezTo>
                  <a:lnTo>
                    <a:pt x="3737" y="847"/>
                  </a:lnTo>
                  <a:cubicBezTo>
                    <a:pt x="3864" y="927"/>
                    <a:pt x="4014" y="968"/>
                    <a:pt x="4162" y="968"/>
                  </a:cubicBezTo>
                  <a:cubicBezTo>
                    <a:pt x="4323" y="968"/>
                    <a:pt x="4482" y="918"/>
                    <a:pt x="4604" y="814"/>
                  </a:cubicBezTo>
                  <a:lnTo>
                    <a:pt x="4237" y="413"/>
                  </a:lnTo>
                  <a:cubicBezTo>
                    <a:pt x="4223" y="427"/>
                    <a:pt x="4198" y="435"/>
                    <a:pt x="4164" y="435"/>
                  </a:cubicBezTo>
                  <a:cubicBezTo>
                    <a:pt x="4115" y="435"/>
                    <a:pt x="4048" y="419"/>
                    <a:pt x="3970" y="380"/>
                  </a:cubicBezTo>
                  <a:lnTo>
                    <a:pt x="3903" y="380"/>
                  </a:lnTo>
                  <a:cubicBezTo>
                    <a:pt x="3732" y="282"/>
                    <a:pt x="3562" y="220"/>
                    <a:pt x="3378" y="220"/>
                  </a:cubicBezTo>
                  <a:cubicBezTo>
                    <a:pt x="3310" y="220"/>
                    <a:pt x="3241" y="229"/>
                    <a:pt x="3170" y="246"/>
                  </a:cubicBezTo>
                  <a:cubicBezTo>
                    <a:pt x="2936" y="347"/>
                    <a:pt x="2736" y="547"/>
                    <a:pt x="2636" y="780"/>
                  </a:cubicBezTo>
                  <a:lnTo>
                    <a:pt x="2636" y="814"/>
                  </a:lnTo>
                  <a:cubicBezTo>
                    <a:pt x="2536" y="980"/>
                    <a:pt x="2436" y="1047"/>
                    <a:pt x="2402" y="1047"/>
                  </a:cubicBezTo>
                  <a:cubicBezTo>
                    <a:pt x="2369" y="1047"/>
                    <a:pt x="2302" y="980"/>
                    <a:pt x="2236" y="880"/>
                  </a:cubicBezTo>
                  <a:cubicBezTo>
                    <a:pt x="2202" y="814"/>
                    <a:pt x="2202" y="780"/>
                    <a:pt x="2169" y="713"/>
                  </a:cubicBezTo>
                  <a:cubicBezTo>
                    <a:pt x="2135" y="580"/>
                    <a:pt x="2069" y="447"/>
                    <a:pt x="1969" y="313"/>
                  </a:cubicBezTo>
                  <a:cubicBezTo>
                    <a:pt x="1760" y="105"/>
                    <a:pt x="1487" y="0"/>
                    <a:pt x="12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3"/>
            <p:cNvSpPr/>
            <p:nvPr/>
          </p:nvSpPr>
          <p:spPr>
            <a:xfrm>
              <a:off x="5733163" y="1891226"/>
              <a:ext cx="101057" cy="136191"/>
            </a:xfrm>
            <a:custGeom>
              <a:avLst/>
              <a:gdLst/>
              <a:ahLst/>
              <a:cxnLst/>
              <a:rect l="l" t="t" r="r" b="b"/>
              <a:pathLst>
                <a:path w="3837" h="5171" extrusionOk="0">
                  <a:moveTo>
                    <a:pt x="968" y="0"/>
                  </a:moveTo>
                  <a:cubicBezTo>
                    <a:pt x="0" y="0"/>
                    <a:pt x="34" y="1501"/>
                    <a:pt x="434" y="2469"/>
                  </a:cubicBezTo>
                  <a:lnTo>
                    <a:pt x="3836" y="5171"/>
                  </a:lnTo>
                  <a:cubicBezTo>
                    <a:pt x="3236" y="4237"/>
                    <a:pt x="2702" y="3269"/>
                    <a:pt x="2235" y="2302"/>
                  </a:cubicBezTo>
                  <a:cubicBezTo>
                    <a:pt x="1768" y="1235"/>
                    <a:pt x="1935" y="0"/>
                    <a:pt x="968" y="0"/>
                  </a:cubicBez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3"/>
            <p:cNvSpPr/>
            <p:nvPr/>
          </p:nvSpPr>
          <p:spPr>
            <a:xfrm>
              <a:off x="5996715" y="1398387"/>
              <a:ext cx="815304" cy="576765"/>
            </a:xfrm>
            <a:custGeom>
              <a:avLst/>
              <a:gdLst/>
              <a:ahLst/>
              <a:cxnLst/>
              <a:rect l="l" t="t" r="r" b="b"/>
              <a:pathLst>
                <a:path w="30956" h="21899" extrusionOk="0">
                  <a:moveTo>
                    <a:pt x="15211" y="0"/>
                  </a:moveTo>
                  <a:lnTo>
                    <a:pt x="15211" y="0"/>
                  </a:lnTo>
                  <a:cubicBezTo>
                    <a:pt x="13477" y="334"/>
                    <a:pt x="11942" y="200"/>
                    <a:pt x="10208" y="534"/>
                  </a:cubicBezTo>
                  <a:cubicBezTo>
                    <a:pt x="11008" y="3069"/>
                    <a:pt x="10141" y="6171"/>
                    <a:pt x="8139" y="7772"/>
                  </a:cubicBezTo>
                  <a:cubicBezTo>
                    <a:pt x="6538" y="9040"/>
                    <a:pt x="4470" y="9407"/>
                    <a:pt x="2902" y="10708"/>
                  </a:cubicBezTo>
                  <a:cubicBezTo>
                    <a:pt x="601" y="12609"/>
                    <a:pt x="0" y="16478"/>
                    <a:pt x="1568" y="19114"/>
                  </a:cubicBezTo>
                  <a:cubicBezTo>
                    <a:pt x="2650" y="20895"/>
                    <a:pt x="4617" y="21899"/>
                    <a:pt x="6550" y="21899"/>
                  </a:cubicBezTo>
                  <a:cubicBezTo>
                    <a:pt x="7477" y="21899"/>
                    <a:pt x="8396" y="21668"/>
                    <a:pt x="9207" y="21182"/>
                  </a:cubicBezTo>
                  <a:lnTo>
                    <a:pt x="22650" y="20014"/>
                  </a:lnTo>
                  <a:cubicBezTo>
                    <a:pt x="23098" y="20135"/>
                    <a:pt x="23557" y="20192"/>
                    <a:pt x="24017" y="20192"/>
                  </a:cubicBezTo>
                  <a:cubicBezTo>
                    <a:pt x="26362" y="20192"/>
                    <a:pt x="28723" y="18693"/>
                    <a:pt x="29755" y="16378"/>
                  </a:cubicBezTo>
                  <a:cubicBezTo>
                    <a:pt x="30956" y="13610"/>
                    <a:pt x="30122" y="9940"/>
                    <a:pt x="27854" y="8106"/>
                  </a:cubicBezTo>
                  <a:cubicBezTo>
                    <a:pt x="26419" y="6972"/>
                    <a:pt x="24651" y="6538"/>
                    <a:pt x="22883" y="6171"/>
                  </a:cubicBezTo>
                  <a:cubicBezTo>
                    <a:pt x="21149" y="5804"/>
                    <a:pt x="19381" y="5504"/>
                    <a:pt x="17846" y="4503"/>
                  </a:cubicBezTo>
                  <a:cubicBezTo>
                    <a:pt x="16312" y="3536"/>
                    <a:pt x="15011" y="1901"/>
                    <a:pt x="15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3"/>
            <p:cNvSpPr/>
            <p:nvPr/>
          </p:nvSpPr>
          <p:spPr>
            <a:xfrm>
              <a:off x="6254104" y="1550350"/>
              <a:ext cx="253051" cy="386582"/>
            </a:xfrm>
            <a:custGeom>
              <a:avLst/>
              <a:gdLst/>
              <a:ahLst/>
              <a:cxnLst/>
              <a:rect l="l" t="t" r="r" b="b"/>
              <a:pathLst>
                <a:path w="9608" h="14678" extrusionOk="0">
                  <a:moveTo>
                    <a:pt x="8140" y="1"/>
                  </a:moveTo>
                  <a:lnTo>
                    <a:pt x="2203" y="5004"/>
                  </a:lnTo>
                  <a:lnTo>
                    <a:pt x="1168" y="11142"/>
                  </a:lnTo>
                  <a:lnTo>
                    <a:pt x="1" y="13711"/>
                  </a:lnTo>
                  <a:lnTo>
                    <a:pt x="8574" y="14678"/>
                  </a:lnTo>
                  <a:lnTo>
                    <a:pt x="9608" y="11342"/>
                  </a:lnTo>
                  <a:lnTo>
                    <a:pt x="8140" y="1"/>
                  </a:ln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3"/>
            <p:cNvSpPr/>
            <p:nvPr/>
          </p:nvSpPr>
          <p:spPr>
            <a:xfrm>
              <a:off x="6292878" y="1659305"/>
              <a:ext cx="108958" cy="129159"/>
            </a:xfrm>
            <a:custGeom>
              <a:avLst/>
              <a:gdLst/>
              <a:ahLst/>
              <a:cxnLst/>
              <a:rect l="l" t="t" r="r" b="b"/>
              <a:pathLst>
                <a:path w="4137" h="4904" extrusionOk="0">
                  <a:moveTo>
                    <a:pt x="2469" y="0"/>
                  </a:moveTo>
                  <a:lnTo>
                    <a:pt x="668" y="1068"/>
                  </a:lnTo>
                  <a:lnTo>
                    <a:pt x="0" y="4904"/>
                  </a:lnTo>
                  <a:cubicBezTo>
                    <a:pt x="1835" y="4203"/>
                    <a:pt x="3336" y="2835"/>
                    <a:pt x="4137" y="1034"/>
                  </a:cubicBezTo>
                  <a:cubicBezTo>
                    <a:pt x="3570" y="667"/>
                    <a:pt x="3036" y="334"/>
                    <a:pt x="2469" y="0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3"/>
            <p:cNvSpPr/>
            <p:nvPr/>
          </p:nvSpPr>
          <p:spPr>
            <a:xfrm>
              <a:off x="6164507" y="1310422"/>
              <a:ext cx="325979" cy="427826"/>
            </a:xfrm>
            <a:custGeom>
              <a:avLst/>
              <a:gdLst/>
              <a:ahLst/>
              <a:cxnLst/>
              <a:rect l="l" t="t" r="r" b="b"/>
              <a:pathLst>
                <a:path w="12377" h="16244" extrusionOk="0">
                  <a:moveTo>
                    <a:pt x="5876" y="1"/>
                  </a:moveTo>
                  <a:cubicBezTo>
                    <a:pt x="5798" y="1"/>
                    <a:pt x="5718" y="2"/>
                    <a:pt x="5638" y="4"/>
                  </a:cubicBezTo>
                  <a:lnTo>
                    <a:pt x="5571" y="4"/>
                  </a:lnTo>
                  <a:cubicBezTo>
                    <a:pt x="5304" y="4"/>
                    <a:pt x="5037" y="38"/>
                    <a:pt x="4771" y="104"/>
                  </a:cubicBezTo>
                  <a:cubicBezTo>
                    <a:pt x="4704" y="104"/>
                    <a:pt x="4604" y="138"/>
                    <a:pt x="4504" y="171"/>
                  </a:cubicBezTo>
                  <a:cubicBezTo>
                    <a:pt x="4370" y="204"/>
                    <a:pt x="4270" y="238"/>
                    <a:pt x="4170" y="271"/>
                  </a:cubicBezTo>
                  <a:cubicBezTo>
                    <a:pt x="3937" y="371"/>
                    <a:pt x="3703" y="505"/>
                    <a:pt x="3503" y="638"/>
                  </a:cubicBezTo>
                  <a:cubicBezTo>
                    <a:pt x="2502" y="1339"/>
                    <a:pt x="1768" y="2339"/>
                    <a:pt x="1335" y="3507"/>
                  </a:cubicBezTo>
                  <a:cubicBezTo>
                    <a:pt x="1301" y="3607"/>
                    <a:pt x="1235" y="3774"/>
                    <a:pt x="1201" y="3840"/>
                  </a:cubicBezTo>
                  <a:cubicBezTo>
                    <a:pt x="1168" y="3940"/>
                    <a:pt x="1168" y="3974"/>
                    <a:pt x="1135" y="4107"/>
                  </a:cubicBezTo>
                  <a:cubicBezTo>
                    <a:pt x="1068" y="4274"/>
                    <a:pt x="1035" y="4407"/>
                    <a:pt x="1001" y="4541"/>
                  </a:cubicBezTo>
                  <a:cubicBezTo>
                    <a:pt x="968" y="4574"/>
                    <a:pt x="968" y="4608"/>
                    <a:pt x="968" y="4641"/>
                  </a:cubicBezTo>
                  <a:lnTo>
                    <a:pt x="968" y="4708"/>
                  </a:lnTo>
                  <a:lnTo>
                    <a:pt x="868" y="5041"/>
                  </a:lnTo>
                  <a:cubicBezTo>
                    <a:pt x="1" y="8711"/>
                    <a:pt x="734" y="13347"/>
                    <a:pt x="2769" y="15048"/>
                  </a:cubicBezTo>
                  <a:cubicBezTo>
                    <a:pt x="3846" y="15931"/>
                    <a:pt x="4897" y="16244"/>
                    <a:pt x="5846" y="16244"/>
                  </a:cubicBezTo>
                  <a:cubicBezTo>
                    <a:pt x="8163" y="16244"/>
                    <a:pt x="9874" y="14381"/>
                    <a:pt x="9874" y="14381"/>
                  </a:cubicBezTo>
                  <a:lnTo>
                    <a:pt x="12243" y="7443"/>
                  </a:lnTo>
                  <a:lnTo>
                    <a:pt x="12376" y="7076"/>
                  </a:lnTo>
                  <a:lnTo>
                    <a:pt x="12309" y="7076"/>
                  </a:lnTo>
                  <a:cubicBezTo>
                    <a:pt x="12309" y="7043"/>
                    <a:pt x="12343" y="6943"/>
                    <a:pt x="12309" y="6876"/>
                  </a:cubicBezTo>
                  <a:cubicBezTo>
                    <a:pt x="12276" y="6809"/>
                    <a:pt x="12276" y="6742"/>
                    <a:pt x="12276" y="6642"/>
                  </a:cubicBezTo>
                  <a:lnTo>
                    <a:pt x="12276" y="6542"/>
                  </a:lnTo>
                  <a:lnTo>
                    <a:pt x="12276" y="6509"/>
                  </a:lnTo>
                  <a:cubicBezTo>
                    <a:pt x="12276" y="6275"/>
                    <a:pt x="12209" y="5975"/>
                    <a:pt x="12143" y="5675"/>
                  </a:cubicBezTo>
                  <a:cubicBezTo>
                    <a:pt x="11909" y="4307"/>
                    <a:pt x="11309" y="3040"/>
                    <a:pt x="10441" y="1972"/>
                  </a:cubicBezTo>
                  <a:cubicBezTo>
                    <a:pt x="9508" y="878"/>
                    <a:pt x="8046" y="1"/>
                    <a:pt x="5876" y="1"/>
                  </a:cubicBez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>
              <a:off x="6255869" y="1512583"/>
              <a:ext cx="23756" cy="95789"/>
            </a:xfrm>
            <a:custGeom>
              <a:avLst/>
              <a:gdLst/>
              <a:ahLst/>
              <a:cxnLst/>
              <a:rect l="l" t="t" r="r" b="b"/>
              <a:pathLst>
                <a:path w="902" h="3637" extrusionOk="0">
                  <a:moveTo>
                    <a:pt x="167" y="0"/>
                  </a:moveTo>
                  <a:lnTo>
                    <a:pt x="34" y="2736"/>
                  </a:lnTo>
                  <a:cubicBezTo>
                    <a:pt x="1" y="3003"/>
                    <a:pt x="101" y="3236"/>
                    <a:pt x="268" y="3403"/>
                  </a:cubicBezTo>
                  <a:cubicBezTo>
                    <a:pt x="434" y="3570"/>
                    <a:pt x="634" y="3636"/>
                    <a:pt x="868" y="3636"/>
                  </a:cubicBezTo>
                  <a:lnTo>
                    <a:pt x="901" y="3636"/>
                  </a:lnTo>
                  <a:lnTo>
                    <a:pt x="901" y="3136"/>
                  </a:lnTo>
                  <a:cubicBezTo>
                    <a:pt x="801" y="3136"/>
                    <a:pt x="701" y="3103"/>
                    <a:pt x="634" y="3036"/>
                  </a:cubicBezTo>
                  <a:cubicBezTo>
                    <a:pt x="568" y="2969"/>
                    <a:pt x="534" y="2869"/>
                    <a:pt x="534" y="2769"/>
                  </a:cubicBezTo>
                  <a:lnTo>
                    <a:pt x="668" y="34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3"/>
            <p:cNvSpPr/>
            <p:nvPr/>
          </p:nvSpPr>
          <p:spPr>
            <a:xfrm>
              <a:off x="6320894" y="1508185"/>
              <a:ext cx="14064" cy="20227"/>
            </a:xfrm>
            <a:custGeom>
              <a:avLst/>
              <a:gdLst/>
              <a:ahLst/>
              <a:cxnLst/>
              <a:rect l="l" t="t" r="r" b="b"/>
              <a:pathLst>
                <a:path w="534" h="768" extrusionOk="0">
                  <a:moveTo>
                    <a:pt x="267" y="1"/>
                  </a:moveTo>
                  <a:cubicBezTo>
                    <a:pt x="100" y="1"/>
                    <a:pt x="0" y="167"/>
                    <a:pt x="0" y="368"/>
                  </a:cubicBezTo>
                  <a:cubicBezTo>
                    <a:pt x="0" y="601"/>
                    <a:pt x="134" y="768"/>
                    <a:pt x="267" y="768"/>
                  </a:cubicBezTo>
                  <a:cubicBezTo>
                    <a:pt x="434" y="735"/>
                    <a:pt x="534" y="568"/>
                    <a:pt x="534" y="368"/>
                  </a:cubicBezTo>
                  <a:cubicBezTo>
                    <a:pt x="534" y="167"/>
                    <a:pt x="400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3"/>
            <p:cNvSpPr/>
            <p:nvPr/>
          </p:nvSpPr>
          <p:spPr>
            <a:xfrm>
              <a:off x="6212835" y="1511714"/>
              <a:ext cx="14960" cy="20227"/>
            </a:xfrm>
            <a:custGeom>
              <a:avLst/>
              <a:gdLst/>
              <a:ahLst/>
              <a:cxnLst/>
              <a:rect l="l" t="t" r="r" b="b"/>
              <a:pathLst>
                <a:path w="568" h="768" extrusionOk="0">
                  <a:moveTo>
                    <a:pt x="267" y="0"/>
                  </a:moveTo>
                  <a:cubicBezTo>
                    <a:pt x="100" y="0"/>
                    <a:pt x="0" y="167"/>
                    <a:pt x="0" y="400"/>
                  </a:cubicBezTo>
                  <a:cubicBezTo>
                    <a:pt x="0" y="601"/>
                    <a:pt x="134" y="767"/>
                    <a:pt x="300" y="767"/>
                  </a:cubicBezTo>
                  <a:cubicBezTo>
                    <a:pt x="434" y="734"/>
                    <a:pt x="567" y="567"/>
                    <a:pt x="534" y="367"/>
                  </a:cubicBezTo>
                  <a:cubicBezTo>
                    <a:pt x="534" y="167"/>
                    <a:pt x="400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3"/>
            <p:cNvSpPr/>
            <p:nvPr/>
          </p:nvSpPr>
          <p:spPr>
            <a:xfrm>
              <a:off x="6300668" y="1468653"/>
              <a:ext cx="56257" cy="17040"/>
            </a:xfrm>
            <a:custGeom>
              <a:avLst/>
              <a:gdLst/>
              <a:ahLst/>
              <a:cxnLst/>
              <a:rect l="l" t="t" r="r" b="b"/>
              <a:pathLst>
                <a:path w="2136" h="647" extrusionOk="0">
                  <a:moveTo>
                    <a:pt x="601" y="1"/>
                  </a:moveTo>
                  <a:cubicBezTo>
                    <a:pt x="435" y="34"/>
                    <a:pt x="1" y="134"/>
                    <a:pt x="101" y="334"/>
                  </a:cubicBezTo>
                  <a:cubicBezTo>
                    <a:pt x="168" y="468"/>
                    <a:pt x="301" y="534"/>
                    <a:pt x="435" y="534"/>
                  </a:cubicBezTo>
                  <a:cubicBezTo>
                    <a:pt x="760" y="609"/>
                    <a:pt x="1066" y="647"/>
                    <a:pt x="1382" y="647"/>
                  </a:cubicBezTo>
                  <a:cubicBezTo>
                    <a:pt x="1487" y="647"/>
                    <a:pt x="1594" y="643"/>
                    <a:pt x="1702" y="634"/>
                  </a:cubicBezTo>
                  <a:cubicBezTo>
                    <a:pt x="1869" y="634"/>
                    <a:pt x="2102" y="501"/>
                    <a:pt x="2102" y="434"/>
                  </a:cubicBezTo>
                  <a:cubicBezTo>
                    <a:pt x="2136" y="334"/>
                    <a:pt x="2069" y="267"/>
                    <a:pt x="1969" y="201"/>
                  </a:cubicBezTo>
                  <a:cubicBezTo>
                    <a:pt x="1869" y="167"/>
                    <a:pt x="1735" y="101"/>
                    <a:pt x="1635" y="101"/>
                  </a:cubicBezTo>
                  <a:cubicBezTo>
                    <a:pt x="1302" y="1"/>
                    <a:pt x="935" y="1"/>
                    <a:pt x="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6192608" y="1471287"/>
              <a:ext cx="50120" cy="16171"/>
            </a:xfrm>
            <a:custGeom>
              <a:avLst/>
              <a:gdLst/>
              <a:ahLst/>
              <a:cxnLst/>
              <a:rect l="l" t="t" r="r" b="b"/>
              <a:pathLst>
                <a:path w="1903" h="614" extrusionOk="0">
                  <a:moveTo>
                    <a:pt x="1435" y="1"/>
                  </a:moveTo>
                  <a:cubicBezTo>
                    <a:pt x="1135" y="1"/>
                    <a:pt x="802" y="34"/>
                    <a:pt x="501" y="101"/>
                  </a:cubicBezTo>
                  <a:cubicBezTo>
                    <a:pt x="368" y="134"/>
                    <a:pt x="1" y="301"/>
                    <a:pt x="101" y="468"/>
                  </a:cubicBezTo>
                  <a:cubicBezTo>
                    <a:pt x="201" y="568"/>
                    <a:pt x="335" y="601"/>
                    <a:pt x="435" y="601"/>
                  </a:cubicBezTo>
                  <a:cubicBezTo>
                    <a:pt x="526" y="609"/>
                    <a:pt x="618" y="614"/>
                    <a:pt x="710" y="614"/>
                  </a:cubicBezTo>
                  <a:cubicBezTo>
                    <a:pt x="985" y="614"/>
                    <a:pt x="1260" y="576"/>
                    <a:pt x="1535" y="501"/>
                  </a:cubicBezTo>
                  <a:cubicBezTo>
                    <a:pt x="1702" y="468"/>
                    <a:pt x="1902" y="368"/>
                    <a:pt x="1902" y="234"/>
                  </a:cubicBezTo>
                  <a:cubicBezTo>
                    <a:pt x="1869" y="167"/>
                    <a:pt x="1802" y="101"/>
                    <a:pt x="1736" y="67"/>
                  </a:cubicBezTo>
                  <a:cubicBezTo>
                    <a:pt x="1635" y="34"/>
                    <a:pt x="1535" y="1"/>
                    <a:pt x="14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3"/>
            <p:cNvSpPr/>
            <p:nvPr/>
          </p:nvSpPr>
          <p:spPr>
            <a:xfrm>
              <a:off x="6187341" y="1309553"/>
              <a:ext cx="297851" cy="153653"/>
            </a:xfrm>
            <a:custGeom>
              <a:avLst/>
              <a:gdLst/>
              <a:ahLst/>
              <a:cxnLst/>
              <a:rect l="l" t="t" r="r" b="b"/>
              <a:pathLst>
                <a:path w="11309" h="5834" extrusionOk="0">
                  <a:moveTo>
                    <a:pt x="5009" y="0"/>
                  </a:moveTo>
                  <a:cubicBezTo>
                    <a:pt x="4931" y="0"/>
                    <a:pt x="4851" y="2"/>
                    <a:pt x="4771" y="4"/>
                  </a:cubicBezTo>
                  <a:lnTo>
                    <a:pt x="4704" y="4"/>
                  </a:lnTo>
                  <a:cubicBezTo>
                    <a:pt x="4437" y="4"/>
                    <a:pt x="4170" y="37"/>
                    <a:pt x="3937" y="104"/>
                  </a:cubicBezTo>
                  <a:cubicBezTo>
                    <a:pt x="3837" y="104"/>
                    <a:pt x="3737" y="137"/>
                    <a:pt x="3637" y="171"/>
                  </a:cubicBezTo>
                  <a:cubicBezTo>
                    <a:pt x="3537" y="204"/>
                    <a:pt x="3403" y="237"/>
                    <a:pt x="3303" y="271"/>
                  </a:cubicBezTo>
                  <a:cubicBezTo>
                    <a:pt x="3070" y="371"/>
                    <a:pt x="2836" y="504"/>
                    <a:pt x="2636" y="638"/>
                  </a:cubicBezTo>
                  <a:cubicBezTo>
                    <a:pt x="1635" y="1372"/>
                    <a:pt x="901" y="2339"/>
                    <a:pt x="468" y="3506"/>
                  </a:cubicBezTo>
                  <a:cubicBezTo>
                    <a:pt x="434" y="3607"/>
                    <a:pt x="368" y="3773"/>
                    <a:pt x="334" y="3840"/>
                  </a:cubicBezTo>
                  <a:cubicBezTo>
                    <a:pt x="301" y="3940"/>
                    <a:pt x="301" y="3973"/>
                    <a:pt x="268" y="4107"/>
                  </a:cubicBezTo>
                  <a:cubicBezTo>
                    <a:pt x="201" y="4274"/>
                    <a:pt x="168" y="4407"/>
                    <a:pt x="134" y="4541"/>
                  </a:cubicBezTo>
                  <a:cubicBezTo>
                    <a:pt x="101" y="4574"/>
                    <a:pt x="101" y="4607"/>
                    <a:pt x="101" y="4641"/>
                  </a:cubicBezTo>
                  <a:lnTo>
                    <a:pt x="101" y="4707"/>
                  </a:lnTo>
                  <a:lnTo>
                    <a:pt x="1" y="5041"/>
                  </a:lnTo>
                  <a:cubicBezTo>
                    <a:pt x="1669" y="4541"/>
                    <a:pt x="3236" y="2706"/>
                    <a:pt x="3904" y="1071"/>
                  </a:cubicBezTo>
                  <a:cubicBezTo>
                    <a:pt x="4571" y="2739"/>
                    <a:pt x="5705" y="4674"/>
                    <a:pt x="7373" y="5341"/>
                  </a:cubicBezTo>
                  <a:cubicBezTo>
                    <a:pt x="8168" y="5663"/>
                    <a:pt x="9018" y="5833"/>
                    <a:pt x="9879" y="5833"/>
                  </a:cubicBezTo>
                  <a:cubicBezTo>
                    <a:pt x="10355" y="5833"/>
                    <a:pt x="10834" y="5782"/>
                    <a:pt x="11309" y="5675"/>
                  </a:cubicBezTo>
                  <a:cubicBezTo>
                    <a:pt x="11042" y="4340"/>
                    <a:pt x="10442" y="3073"/>
                    <a:pt x="9608" y="2005"/>
                  </a:cubicBezTo>
                  <a:cubicBezTo>
                    <a:pt x="8642" y="879"/>
                    <a:pt x="7179" y="0"/>
                    <a:pt x="50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3"/>
            <p:cNvSpPr/>
            <p:nvPr/>
          </p:nvSpPr>
          <p:spPr>
            <a:xfrm>
              <a:off x="6443887" y="1458039"/>
              <a:ext cx="111487" cy="124471"/>
            </a:xfrm>
            <a:custGeom>
              <a:avLst/>
              <a:gdLst/>
              <a:ahLst/>
              <a:cxnLst/>
              <a:rect l="l" t="t" r="r" b="b"/>
              <a:pathLst>
                <a:path w="4233" h="4726" extrusionOk="0">
                  <a:moveTo>
                    <a:pt x="1274" y="0"/>
                  </a:moveTo>
                  <a:cubicBezTo>
                    <a:pt x="809" y="0"/>
                    <a:pt x="386" y="231"/>
                    <a:pt x="167" y="637"/>
                  </a:cubicBezTo>
                  <a:lnTo>
                    <a:pt x="0" y="4540"/>
                  </a:lnTo>
                  <a:cubicBezTo>
                    <a:pt x="322" y="4668"/>
                    <a:pt x="636" y="4726"/>
                    <a:pt x="936" y="4726"/>
                  </a:cubicBezTo>
                  <a:cubicBezTo>
                    <a:pt x="2906" y="4726"/>
                    <a:pt x="4232" y="2225"/>
                    <a:pt x="2669" y="604"/>
                  </a:cubicBezTo>
                  <a:cubicBezTo>
                    <a:pt x="2335" y="237"/>
                    <a:pt x="1868" y="3"/>
                    <a:pt x="1368" y="3"/>
                  </a:cubicBezTo>
                  <a:cubicBezTo>
                    <a:pt x="1336" y="1"/>
                    <a:pt x="1305" y="0"/>
                    <a:pt x="1274" y="0"/>
                  </a:cubicBez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3"/>
            <p:cNvSpPr/>
            <p:nvPr/>
          </p:nvSpPr>
          <p:spPr>
            <a:xfrm>
              <a:off x="6463192" y="1489749"/>
              <a:ext cx="33422" cy="51859"/>
            </a:xfrm>
            <a:custGeom>
              <a:avLst/>
              <a:gdLst/>
              <a:ahLst/>
              <a:cxnLst/>
              <a:rect l="l" t="t" r="r" b="b"/>
              <a:pathLst>
                <a:path w="1269" h="1969" extrusionOk="0">
                  <a:moveTo>
                    <a:pt x="201" y="0"/>
                  </a:moveTo>
                  <a:lnTo>
                    <a:pt x="1" y="467"/>
                  </a:lnTo>
                  <a:cubicBezTo>
                    <a:pt x="401" y="867"/>
                    <a:pt x="635" y="1401"/>
                    <a:pt x="601" y="1968"/>
                  </a:cubicBezTo>
                  <a:lnTo>
                    <a:pt x="1135" y="1968"/>
                  </a:lnTo>
                  <a:cubicBezTo>
                    <a:pt x="1135" y="1468"/>
                    <a:pt x="1002" y="968"/>
                    <a:pt x="735" y="534"/>
                  </a:cubicBezTo>
                  <a:lnTo>
                    <a:pt x="1269" y="534"/>
                  </a:lnTo>
                  <a:lnTo>
                    <a:pt x="12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3"/>
            <p:cNvSpPr/>
            <p:nvPr/>
          </p:nvSpPr>
          <p:spPr>
            <a:xfrm>
              <a:off x="5666399" y="1843794"/>
              <a:ext cx="1046363" cy="741638"/>
            </a:xfrm>
            <a:custGeom>
              <a:avLst/>
              <a:gdLst/>
              <a:ahLst/>
              <a:cxnLst/>
              <a:rect l="l" t="t" r="r" b="b"/>
              <a:pathLst>
                <a:path w="39729" h="28159" extrusionOk="0">
                  <a:moveTo>
                    <a:pt x="23483" y="0"/>
                  </a:moveTo>
                  <a:cubicBezTo>
                    <a:pt x="23483" y="0"/>
                    <a:pt x="17946" y="734"/>
                    <a:pt x="16812" y="2402"/>
                  </a:cubicBezTo>
                  <a:cubicBezTo>
                    <a:pt x="15344" y="4503"/>
                    <a:pt x="12742" y="11475"/>
                    <a:pt x="12742" y="11475"/>
                  </a:cubicBezTo>
                  <a:lnTo>
                    <a:pt x="7639" y="5204"/>
                  </a:lnTo>
                  <a:lnTo>
                    <a:pt x="0" y="11775"/>
                  </a:lnTo>
                  <a:cubicBezTo>
                    <a:pt x="0" y="11775"/>
                    <a:pt x="3336" y="26686"/>
                    <a:pt x="11675" y="28020"/>
                  </a:cubicBezTo>
                  <a:cubicBezTo>
                    <a:pt x="12173" y="28113"/>
                    <a:pt x="12675" y="28159"/>
                    <a:pt x="13175" y="28159"/>
                  </a:cubicBezTo>
                  <a:cubicBezTo>
                    <a:pt x="14653" y="28159"/>
                    <a:pt x="16117" y="27759"/>
                    <a:pt x="17412" y="26986"/>
                  </a:cubicBezTo>
                  <a:cubicBezTo>
                    <a:pt x="17946" y="26653"/>
                    <a:pt x="18413" y="26286"/>
                    <a:pt x="18880" y="25885"/>
                  </a:cubicBezTo>
                  <a:lnTo>
                    <a:pt x="39728" y="25885"/>
                  </a:lnTo>
                  <a:lnTo>
                    <a:pt x="31923" y="200"/>
                  </a:lnTo>
                  <a:cubicBezTo>
                    <a:pt x="31923" y="200"/>
                    <a:pt x="29238" y="2885"/>
                    <a:pt x="26760" y="2885"/>
                  </a:cubicBezTo>
                  <a:cubicBezTo>
                    <a:pt x="25480" y="2885"/>
                    <a:pt x="24256" y="2169"/>
                    <a:pt x="234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3"/>
            <p:cNvSpPr/>
            <p:nvPr/>
          </p:nvSpPr>
          <p:spPr>
            <a:xfrm>
              <a:off x="6328795" y="4242151"/>
              <a:ext cx="509578" cy="281153"/>
            </a:xfrm>
            <a:custGeom>
              <a:avLst/>
              <a:gdLst/>
              <a:ahLst/>
              <a:cxnLst/>
              <a:rect l="l" t="t" r="r" b="b"/>
              <a:pathLst>
                <a:path w="19348" h="10675" extrusionOk="0">
                  <a:moveTo>
                    <a:pt x="17746" y="0"/>
                  </a:moveTo>
                  <a:lnTo>
                    <a:pt x="10908" y="167"/>
                  </a:lnTo>
                  <a:cubicBezTo>
                    <a:pt x="10908" y="1702"/>
                    <a:pt x="10274" y="3203"/>
                    <a:pt x="9140" y="4270"/>
                  </a:cubicBezTo>
                  <a:cubicBezTo>
                    <a:pt x="8106" y="5171"/>
                    <a:pt x="6839" y="5538"/>
                    <a:pt x="5571" y="5838"/>
                  </a:cubicBezTo>
                  <a:cubicBezTo>
                    <a:pt x="4337" y="6138"/>
                    <a:pt x="3036" y="6438"/>
                    <a:pt x="1935" y="7172"/>
                  </a:cubicBezTo>
                  <a:cubicBezTo>
                    <a:pt x="734" y="7939"/>
                    <a:pt x="0" y="9240"/>
                    <a:pt x="34" y="10675"/>
                  </a:cubicBezTo>
                  <a:lnTo>
                    <a:pt x="19347" y="10675"/>
                  </a:lnTo>
                  <a:lnTo>
                    <a:pt x="177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3"/>
            <p:cNvSpPr/>
            <p:nvPr/>
          </p:nvSpPr>
          <p:spPr>
            <a:xfrm>
              <a:off x="5938721" y="2488623"/>
              <a:ext cx="949730" cy="1765903"/>
            </a:xfrm>
            <a:custGeom>
              <a:avLst/>
              <a:gdLst/>
              <a:ahLst/>
              <a:cxnLst/>
              <a:rect l="l" t="t" r="r" b="b"/>
              <a:pathLst>
                <a:path w="36060" h="67049" extrusionOk="0">
                  <a:moveTo>
                    <a:pt x="9074" y="0"/>
                  </a:moveTo>
                  <a:cubicBezTo>
                    <a:pt x="9074" y="0"/>
                    <a:pt x="8874" y="501"/>
                    <a:pt x="8574" y="1401"/>
                  </a:cubicBezTo>
                  <a:cubicBezTo>
                    <a:pt x="6639" y="6738"/>
                    <a:pt x="1" y="26252"/>
                    <a:pt x="1335" y="34925"/>
                  </a:cubicBezTo>
                  <a:cubicBezTo>
                    <a:pt x="2302" y="40996"/>
                    <a:pt x="10141" y="49869"/>
                    <a:pt x="16246" y="55974"/>
                  </a:cubicBezTo>
                  <a:cubicBezTo>
                    <a:pt x="17280" y="57041"/>
                    <a:pt x="18314" y="58042"/>
                    <a:pt x="19214" y="58909"/>
                  </a:cubicBezTo>
                  <a:lnTo>
                    <a:pt x="19348" y="60043"/>
                  </a:lnTo>
                  <a:lnTo>
                    <a:pt x="20015" y="67048"/>
                  </a:lnTo>
                  <a:lnTo>
                    <a:pt x="36060" y="67048"/>
                  </a:lnTo>
                  <a:cubicBezTo>
                    <a:pt x="36060" y="67048"/>
                    <a:pt x="33892" y="27353"/>
                    <a:pt x="28755" y="8340"/>
                  </a:cubicBezTo>
                  <a:cubicBezTo>
                    <a:pt x="28188" y="5938"/>
                    <a:pt x="27320" y="3603"/>
                    <a:pt x="26253" y="1401"/>
                  </a:cubicBezTo>
                  <a:cubicBezTo>
                    <a:pt x="26019" y="901"/>
                    <a:pt x="25752" y="434"/>
                    <a:pt x="25419" y="0"/>
                  </a:cubicBezTo>
                  <a:cubicBezTo>
                    <a:pt x="22350" y="401"/>
                    <a:pt x="19214" y="601"/>
                    <a:pt x="16112" y="601"/>
                  </a:cubicBezTo>
                  <a:cubicBezTo>
                    <a:pt x="11509" y="567"/>
                    <a:pt x="9074" y="0"/>
                    <a:pt x="90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3"/>
            <p:cNvSpPr/>
            <p:nvPr/>
          </p:nvSpPr>
          <p:spPr>
            <a:xfrm>
              <a:off x="6338461" y="4473204"/>
              <a:ext cx="492880" cy="13195"/>
            </a:xfrm>
            <a:custGeom>
              <a:avLst/>
              <a:gdLst/>
              <a:ahLst/>
              <a:cxnLst/>
              <a:rect l="l" t="t" r="r" b="b"/>
              <a:pathLst>
                <a:path w="18714" h="501" extrusionOk="0">
                  <a:moveTo>
                    <a:pt x="0" y="0"/>
                  </a:moveTo>
                  <a:lnTo>
                    <a:pt x="0" y="501"/>
                  </a:lnTo>
                  <a:lnTo>
                    <a:pt x="18714" y="501"/>
                  </a:lnTo>
                  <a:lnTo>
                    <a:pt x="187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3"/>
            <p:cNvSpPr/>
            <p:nvPr/>
          </p:nvSpPr>
          <p:spPr>
            <a:xfrm>
              <a:off x="6331429" y="2861999"/>
              <a:ext cx="114226" cy="1178155"/>
            </a:xfrm>
            <a:custGeom>
              <a:avLst/>
              <a:gdLst/>
              <a:ahLst/>
              <a:cxnLst/>
              <a:rect l="l" t="t" r="r" b="b"/>
              <a:pathLst>
                <a:path w="4337" h="44733" extrusionOk="0">
                  <a:moveTo>
                    <a:pt x="0" y="0"/>
                  </a:moveTo>
                  <a:lnTo>
                    <a:pt x="1335" y="41797"/>
                  </a:lnTo>
                  <a:cubicBezTo>
                    <a:pt x="2402" y="42864"/>
                    <a:pt x="3403" y="43865"/>
                    <a:pt x="4337" y="447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3"/>
            <p:cNvSpPr/>
            <p:nvPr/>
          </p:nvSpPr>
          <p:spPr>
            <a:xfrm>
              <a:off x="6363059" y="2488623"/>
              <a:ext cx="333854" cy="266219"/>
            </a:xfrm>
            <a:custGeom>
              <a:avLst/>
              <a:gdLst/>
              <a:ahLst/>
              <a:cxnLst/>
              <a:rect l="l" t="t" r="r" b="b"/>
              <a:pathLst>
                <a:path w="12676" h="10108" extrusionOk="0">
                  <a:moveTo>
                    <a:pt x="9307" y="0"/>
                  </a:moveTo>
                  <a:cubicBezTo>
                    <a:pt x="6205" y="401"/>
                    <a:pt x="3102" y="601"/>
                    <a:pt x="0" y="601"/>
                  </a:cubicBezTo>
                  <a:lnTo>
                    <a:pt x="401" y="1401"/>
                  </a:lnTo>
                  <a:lnTo>
                    <a:pt x="4937" y="10108"/>
                  </a:lnTo>
                  <a:cubicBezTo>
                    <a:pt x="7572" y="9874"/>
                    <a:pt x="10174" y="9274"/>
                    <a:pt x="12676" y="8340"/>
                  </a:cubicBezTo>
                  <a:cubicBezTo>
                    <a:pt x="12076" y="5938"/>
                    <a:pt x="11208" y="3603"/>
                    <a:pt x="10141" y="1401"/>
                  </a:cubicBezTo>
                  <a:cubicBezTo>
                    <a:pt x="9907" y="901"/>
                    <a:pt x="9607" y="434"/>
                    <a:pt x="9307" y="0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3"/>
            <p:cNvSpPr/>
            <p:nvPr/>
          </p:nvSpPr>
          <p:spPr>
            <a:xfrm>
              <a:off x="6550182" y="2485094"/>
              <a:ext cx="246888" cy="1769432"/>
            </a:xfrm>
            <a:custGeom>
              <a:avLst/>
              <a:gdLst/>
              <a:ahLst/>
              <a:cxnLst/>
              <a:rect l="l" t="t" r="r" b="b"/>
              <a:pathLst>
                <a:path w="9374" h="67183" extrusionOk="0">
                  <a:moveTo>
                    <a:pt x="434" y="1"/>
                  </a:moveTo>
                  <a:lnTo>
                    <a:pt x="0" y="301"/>
                  </a:lnTo>
                  <a:cubicBezTo>
                    <a:pt x="67" y="368"/>
                    <a:pt x="4770" y="7139"/>
                    <a:pt x="8840" y="67182"/>
                  </a:cubicBezTo>
                  <a:lnTo>
                    <a:pt x="9374" y="67149"/>
                  </a:lnTo>
                  <a:cubicBezTo>
                    <a:pt x="8206" y="49803"/>
                    <a:pt x="6205" y="25953"/>
                    <a:pt x="3369" y="10809"/>
                  </a:cubicBezTo>
                  <a:cubicBezTo>
                    <a:pt x="1668" y="1702"/>
                    <a:pt x="467" y="68"/>
                    <a:pt x="4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3"/>
            <p:cNvSpPr/>
            <p:nvPr/>
          </p:nvSpPr>
          <p:spPr>
            <a:xfrm>
              <a:off x="6363929" y="2195205"/>
              <a:ext cx="347945" cy="330351"/>
            </a:xfrm>
            <a:custGeom>
              <a:avLst/>
              <a:gdLst/>
              <a:ahLst/>
              <a:cxnLst/>
              <a:rect l="l" t="t" r="r" b="b"/>
              <a:pathLst>
                <a:path w="13211" h="12543" extrusionOk="0">
                  <a:moveTo>
                    <a:pt x="7739" y="0"/>
                  </a:moveTo>
                  <a:lnTo>
                    <a:pt x="7639" y="3636"/>
                  </a:lnTo>
                  <a:lnTo>
                    <a:pt x="1" y="11742"/>
                  </a:lnTo>
                  <a:cubicBezTo>
                    <a:pt x="3103" y="11742"/>
                    <a:pt x="6205" y="11542"/>
                    <a:pt x="9307" y="11141"/>
                  </a:cubicBezTo>
                  <a:cubicBezTo>
                    <a:pt x="9607" y="11575"/>
                    <a:pt x="9908" y="12042"/>
                    <a:pt x="10141" y="12542"/>
                  </a:cubicBezTo>
                  <a:lnTo>
                    <a:pt x="13210" y="12542"/>
                  </a:lnTo>
                  <a:lnTo>
                    <a:pt x="7739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3"/>
            <p:cNvSpPr/>
            <p:nvPr/>
          </p:nvSpPr>
          <p:spPr>
            <a:xfrm>
              <a:off x="6291898" y="2517620"/>
              <a:ext cx="153758" cy="82147"/>
            </a:xfrm>
            <a:custGeom>
              <a:avLst/>
              <a:gdLst/>
              <a:ahLst/>
              <a:cxnLst/>
              <a:rect l="l" t="t" r="r" b="b"/>
              <a:pathLst>
                <a:path w="5838" h="3119" extrusionOk="0">
                  <a:moveTo>
                    <a:pt x="5838" y="0"/>
                  </a:moveTo>
                  <a:lnTo>
                    <a:pt x="5838" y="0"/>
                  </a:lnTo>
                  <a:cubicBezTo>
                    <a:pt x="5071" y="300"/>
                    <a:pt x="4270" y="567"/>
                    <a:pt x="3503" y="801"/>
                  </a:cubicBezTo>
                  <a:cubicBezTo>
                    <a:pt x="1868" y="1234"/>
                    <a:pt x="0" y="2002"/>
                    <a:pt x="200" y="2535"/>
                  </a:cubicBezTo>
                  <a:cubicBezTo>
                    <a:pt x="314" y="2912"/>
                    <a:pt x="640" y="3119"/>
                    <a:pt x="1113" y="3119"/>
                  </a:cubicBezTo>
                  <a:cubicBezTo>
                    <a:pt x="1477" y="3119"/>
                    <a:pt x="1928" y="2997"/>
                    <a:pt x="2435" y="2735"/>
                  </a:cubicBezTo>
                  <a:lnTo>
                    <a:pt x="5838" y="0"/>
                  </a:ln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3"/>
            <p:cNvSpPr/>
            <p:nvPr/>
          </p:nvSpPr>
          <p:spPr>
            <a:xfrm>
              <a:off x="6275200" y="2517620"/>
              <a:ext cx="258318" cy="208330"/>
            </a:xfrm>
            <a:custGeom>
              <a:avLst/>
              <a:gdLst/>
              <a:ahLst/>
              <a:cxnLst/>
              <a:rect l="l" t="t" r="r" b="b"/>
              <a:pathLst>
                <a:path w="9808" h="7910" extrusionOk="0">
                  <a:moveTo>
                    <a:pt x="6472" y="0"/>
                  </a:moveTo>
                  <a:lnTo>
                    <a:pt x="3069" y="2735"/>
                  </a:lnTo>
                  <a:cubicBezTo>
                    <a:pt x="1468" y="4103"/>
                    <a:pt x="1" y="5671"/>
                    <a:pt x="167" y="6238"/>
                  </a:cubicBezTo>
                  <a:cubicBezTo>
                    <a:pt x="246" y="6570"/>
                    <a:pt x="484" y="6639"/>
                    <a:pt x="668" y="6639"/>
                  </a:cubicBezTo>
                  <a:cubicBezTo>
                    <a:pt x="798" y="6639"/>
                    <a:pt x="901" y="6605"/>
                    <a:pt x="901" y="6605"/>
                  </a:cubicBezTo>
                  <a:lnTo>
                    <a:pt x="901" y="6605"/>
                  </a:lnTo>
                  <a:cubicBezTo>
                    <a:pt x="834" y="6838"/>
                    <a:pt x="901" y="7105"/>
                    <a:pt x="1101" y="7272"/>
                  </a:cubicBezTo>
                  <a:cubicBezTo>
                    <a:pt x="1196" y="7333"/>
                    <a:pt x="1312" y="7355"/>
                    <a:pt x="1430" y="7355"/>
                  </a:cubicBezTo>
                  <a:cubicBezTo>
                    <a:pt x="1769" y="7355"/>
                    <a:pt x="2135" y="7172"/>
                    <a:pt x="2135" y="7172"/>
                  </a:cubicBezTo>
                  <a:lnTo>
                    <a:pt x="2135" y="7172"/>
                  </a:lnTo>
                  <a:cubicBezTo>
                    <a:pt x="2135" y="7172"/>
                    <a:pt x="1869" y="7539"/>
                    <a:pt x="2336" y="7839"/>
                  </a:cubicBezTo>
                  <a:cubicBezTo>
                    <a:pt x="2402" y="7888"/>
                    <a:pt x="2519" y="7910"/>
                    <a:pt x="2675" y="7910"/>
                  </a:cubicBezTo>
                  <a:cubicBezTo>
                    <a:pt x="4239" y="7910"/>
                    <a:pt x="9808" y="5704"/>
                    <a:pt x="9808" y="5704"/>
                  </a:cubicBezTo>
                  <a:lnTo>
                    <a:pt x="6472" y="0"/>
                  </a:ln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3"/>
            <p:cNvSpPr/>
            <p:nvPr/>
          </p:nvSpPr>
          <p:spPr>
            <a:xfrm>
              <a:off x="6294531" y="2631816"/>
              <a:ext cx="67661" cy="64158"/>
            </a:xfrm>
            <a:custGeom>
              <a:avLst/>
              <a:gdLst/>
              <a:ahLst/>
              <a:cxnLst/>
              <a:rect l="l" t="t" r="r" b="b"/>
              <a:pathLst>
                <a:path w="2569" h="2436" extrusionOk="0">
                  <a:moveTo>
                    <a:pt x="2269" y="1"/>
                  </a:moveTo>
                  <a:cubicBezTo>
                    <a:pt x="1435" y="568"/>
                    <a:pt x="634" y="1301"/>
                    <a:pt x="0" y="2102"/>
                  </a:cubicBezTo>
                  <a:lnTo>
                    <a:pt x="401" y="2436"/>
                  </a:lnTo>
                  <a:cubicBezTo>
                    <a:pt x="1034" y="1635"/>
                    <a:pt x="1768" y="968"/>
                    <a:pt x="2569" y="401"/>
                  </a:cubicBezTo>
                  <a:lnTo>
                    <a:pt x="22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3"/>
            <p:cNvSpPr/>
            <p:nvPr/>
          </p:nvSpPr>
          <p:spPr>
            <a:xfrm>
              <a:off x="6327031" y="2660813"/>
              <a:ext cx="59760" cy="50989"/>
            </a:xfrm>
            <a:custGeom>
              <a:avLst/>
              <a:gdLst/>
              <a:ahLst/>
              <a:cxnLst/>
              <a:rect l="l" t="t" r="r" b="b"/>
              <a:pathLst>
                <a:path w="2269" h="1936" extrusionOk="0">
                  <a:moveTo>
                    <a:pt x="1969" y="0"/>
                  </a:moveTo>
                  <a:cubicBezTo>
                    <a:pt x="1268" y="467"/>
                    <a:pt x="601" y="968"/>
                    <a:pt x="1" y="1535"/>
                  </a:cubicBezTo>
                  <a:lnTo>
                    <a:pt x="368" y="1935"/>
                  </a:lnTo>
                  <a:cubicBezTo>
                    <a:pt x="935" y="1368"/>
                    <a:pt x="1568" y="868"/>
                    <a:pt x="2269" y="401"/>
                  </a:cubicBezTo>
                  <a:lnTo>
                    <a:pt x="19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3"/>
            <p:cNvSpPr/>
            <p:nvPr/>
          </p:nvSpPr>
          <p:spPr>
            <a:xfrm>
              <a:off x="6410492" y="1848903"/>
              <a:ext cx="513976" cy="870823"/>
            </a:xfrm>
            <a:custGeom>
              <a:avLst/>
              <a:gdLst/>
              <a:ahLst/>
              <a:cxnLst/>
              <a:rect l="l" t="t" r="r" b="b"/>
              <a:pathLst>
                <a:path w="19515" h="33064" extrusionOk="0">
                  <a:moveTo>
                    <a:pt x="4200" y="1"/>
                  </a:moveTo>
                  <a:cubicBezTo>
                    <a:pt x="3869" y="1"/>
                    <a:pt x="3670" y="6"/>
                    <a:pt x="3670" y="6"/>
                  </a:cubicBezTo>
                  <a:lnTo>
                    <a:pt x="5938" y="13149"/>
                  </a:lnTo>
                  <a:lnTo>
                    <a:pt x="7206" y="17419"/>
                  </a:lnTo>
                  <a:lnTo>
                    <a:pt x="1" y="24624"/>
                  </a:lnTo>
                  <a:lnTo>
                    <a:pt x="4404" y="33063"/>
                  </a:lnTo>
                  <a:cubicBezTo>
                    <a:pt x="4404" y="33063"/>
                    <a:pt x="18280" y="28160"/>
                    <a:pt x="18881" y="21188"/>
                  </a:cubicBezTo>
                  <a:cubicBezTo>
                    <a:pt x="19514" y="14183"/>
                    <a:pt x="12109" y="2208"/>
                    <a:pt x="10241" y="940"/>
                  </a:cubicBezTo>
                  <a:cubicBezTo>
                    <a:pt x="8960" y="86"/>
                    <a:pt x="5523" y="1"/>
                    <a:pt x="420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3"/>
            <p:cNvSpPr/>
            <p:nvPr/>
          </p:nvSpPr>
          <p:spPr>
            <a:xfrm>
              <a:off x="6125844" y="2266341"/>
              <a:ext cx="65923" cy="288211"/>
            </a:xfrm>
            <a:custGeom>
              <a:avLst/>
              <a:gdLst/>
              <a:ahLst/>
              <a:cxnLst/>
              <a:rect l="l" t="t" r="r" b="b"/>
              <a:pathLst>
                <a:path w="2503" h="10943" extrusionOk="0">
                  <a:moveTo>
                    <a:pt x="2503" y="1"/>
                  </a:moveTo>
                  <a:lnTo>
                    <a:pt x="1" y="10942"/>
                  </a:lnTo>
                  <a:cubicBezTo>
                    <a:pt x="535" y="10609"/>
                    <a:pt x="1002" y="10242"/>
                    <a:pt x="1469" y="9841"/>
                  </a:cubicBezTo>
                  <a:cubicBezTo>
                    <a:pt x="1802" y="8941"/>
                    <a:pt x="1969" y="8440"/>
                    <a:pt x="1969" y="8440"/>
                  </a:cubicBezTo>
                  <a:lnTo>
                    <a:pt x="2503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6233035" y="1828861"/>
              <a:ext cx="331247" cy="151994"/>
            </a:xfrm>
            <a:custGeom>
              <a:avLst/>
              <a:gdLst/>
              <a:ahLst/>
              <a:cxnLst/>
              <a:rect l="l" t="t" r="r" b="b"/>
              <a:pathLst>
                <a:path w="12577" h="5771" extrusionOk="0">
                  <a:moveTo>
                    <a:pt x="12109" y="0"/>
                  </a:moveTo>
                  <a:cubicBezTo>
                    <a:pt x="12076" y="67"/>
                    <a:pt x="9907" y="5271"/>
                    <a:pt x="4937" y="5271"/>
                  </a:cubicBezTo>
                  <a:cubicBezTo>
                    <a:pt x="1535" y="5271"/>
                    <a:pt x="501" y="400"/>
                    <a:pt x="501" y="367"/>
                  </a:cubicBezTo>
                  <a:lnTo>
                    <a:pt x="0" y="467"/>
                  </a:lnTo>
                  <a:cubicBezTo>
                    <a:pt x="201" y="1368"/>
                    <a:pt x="534" y="2268"/>
                    <a:pt x="1001" y="3102"/>
                  </a:cubicBezTo>
                  <a:cubicBezTo>
                    <a:pt x="2002" y="4837"/>
                    <a:pt x="3336" y="5771"/>
                    <a:pt x="4937" y="5771"/>
                  </a:cubicBezTo>
                  <a:cubicBezTo>
                    <a:pt x="7206" y="5738"/>
                    <a:pt x="9340" y="4737"/>
                    <a:pt x="10775" y="2969"/>
                  </a:cubicBezTo>
                  <a:cubicBezTo>
                    <a:pt x="11542" y="2135"/>
                    <a:pt x="12142" y="1201"/>
                    <a:pt x="12576" y="200"/>
                  </a:cubicBezTo>
                  <a:lnTo>
                    <a:pt x="121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3"/>
            <p:cNvSpPr/>
            <p:nvPr/>
          </p:nvSpPr>
          <p:spPr>
            <a:xfrm>
              <a:off x="6289264" y="1611846"/>
              <a:ext cx="42114" cy="23282"/>
            </a:xfrm>
            <a:custGeom>
              <a:avLst/>
              <a:gdLst/>
              <a:ahLst/>
              <a:cxnLst/>
              <a:rect l="l" t="t" r="r" b="b"/>
              <a:pathLst>
                <a:path w="1599" h="884" extrusionOk="0">
                  <a:moveTo>
                    <a:pt x="1501" y="1"/>
                  </a:moveTo>
                  <a:lnTo>
                    <a:pt x="0" y="301"/>
                  </a:lnTo>
                  <a:cubicBezTo>
                    <a:pt x="112" y="706"/>
                    <a:pt x="423" y="883"/>
                    <a:pt x="734" y="883"/>
                  </a:cubicBezTo>
                  <a:cubicBezTo>
                    <a:pt x="1166" y="883"/>
                    <a:pt x="1598" y="543"/>
                    <a:pt x="15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7" name="Google Shape;457;p33"/>
          <p:cNvGrpSpPr/>
          <p:nvPr/>
        </p:nvGrpSpPr>
        <p:grpSpPr>
          <a:xfrm flipH="1">
            <a:off x="6718324" y="2310832"/>
            <a:ext cx="2128702" cy="2305295"/>
            <a:chOff x="3794250" y="2217144"/>
            <a:chExt cx="2128702" cy="2305295"/>
          </a:xfrm>
        </p:grpSpPr>
        <p:sp>
          <p:nvSpPr>
            <p:cNvPr id="458" name="Google Shape;458;p33"/>
            <p:cNvSpPr/>
            <p:nvPr/>
          </p:nvSpPr>
          <p:spPr>
            <a:xfrm>
              <a:off x="5691867" y="2872929"/>
              <a:ext cx="231085" cy="213123"/>
            </a:xfrm>
            <a:custGeom>
              <a:avLst/>
              <a:gdLst/>
              <a:ahLst/>
              <a:cxnLst/>
              <a:rect l="l" t="t" r="r" b="b"/>
              <a:pathLst>
                <a:path w="8774" h="8092" extrusionOk="0">
                  <a:moveTo>
                    <a:pt x="7725" y="1"/>
                  </a:moveTo>
                  <a:cubicBezTo>
                    <a:pt x="6889" y="1"/>
                    <a:pt x="5403" y="455"/>
                    <a:pt x="3937" y="986"/>
                  </a:cubicBezTo>
                  <a:lnTo>
                    <a:pt x="0" y="2587"/>
                  </a:lnTo>
                  <a:lnTo>
                    <a:pt x="3303" y="8091"/>
                  </a:lnTo>
                  <a:cubicBezTo>
                    <a:pt x="3303" y="8091"/>
                    <a:pt x="8740" y="3621"/>
                    <a:pt x="8640" y="2754"/>
                  </a:cubicBezTo>
                  <a:cubicBezTo>
                    <a:pt x="8581" y="2280"/>
                    <a:pt x="8231" y="2253"/>
                    <a:pt x="8155" y="2253"/>
                  </a:cubicBezTo>
                  <a:cubicBezTo>
                    <a:pt x="8145" y="2253"/>
                    <a:pt x="8140" y="2254"/>
                    <a:pt x="8140" y="2254"/>
                  </a:cubicBezTo>
                  <a:cubicBezTo>
                    <a:pt x="8140" y="2254"/>
                    <a:pt x="8773" y="1887"/>
                    <a:pt x="8707" y="1453"/>
                  </a:cubicBezTo>
                  <a:cubicBezTo>
                    <a:pt x="8673" y="1186"/>
                    <a:pt x="8473" y="986"/>
                    <a:pt x="8240" y="953"/>
                  </a:cubicBezTo>
                  <a:cubicBezTo>
                    <a:pt x="8506" y="753"/>
                    <a:pt x="8506" y="386"/>
                    <a:pt x="8306" y="152"/>
                  </a:cubicBezTo>
                  <a:cubicBezTo>
                    <a:pt x="8193" y="47"/>
                    <a:pt x="7992" y="1"/>
                    <a:pt x="7725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3"/>
            <p:cNvSpPr/>
            <p:nvPr/>
          </p:nvSpPr>
          <p:spPr>
            <a:xfrm>
              <a:off x="5831557" y="2891865"/>
              <a:ext cx="78196" cy="36925"/>
            </a:xfrm>
            <a:custGeom>
              <a:avLst/>
              <a:gdLst/>
              <a:ahLst/>
              <a:cxnLst/>
              <a:rect l="l" t="t" r="r" b="b"/>
              <a:pathLst>
                <a:path w="2969" h="1402" extrusionOk="0">
                  <a:moveTo>
                    <a:pt x="2902" y="0"/>
                  </a:moveTo>
                  <a:cubicBezTo>
                    <a:pt x="1902" y="167"/>
                    <a:pt x="901" y="467"/>
                    <a:pt x="0" y="934"/>
                  </a:cubicBezTo>
                  <a:lnTo>
                    <a:pt x="234" y="1401"/>
                  </a:lnTo>
                  <a:cubicBezTo>
                    <a:pt x="1101" y="968"/>
                    <a:pt x="2002" y="667"/>
                    <a:pt x="2969" y="501"/>
                  </a:cubicBezTo>
                  <a:lnTo>
                    <a:pt x="29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3"/>
            <p:cNvSpPr/>
            <p:nvPr/>
          </p:nvSpPr>
          <p:spPr>
            <a:xfrm>
              <a:off x="5844726" y="2926129"/>
              <a:ext cx="64158" cy="36925"/>
            </a:xfrm>
            <a:custGeom>
              <a:avLst/>
              <a:gdLst/>
              <a:ahLst/>
              <a:cxnLst/>
              <a:rect l="l" t="t" r="r" b="b"/>
              <a:pathLst>
                <a:path w="2436" h="1402" extrusionOk="0">
                  <a:moveTo>
                    <a:pt x="2269" y="0"/>
                  </a:moveTo>
                  <a:cubicBezTo>
                    <a:pt x="1502" y="267"/>
                    <a:pt x="734" y="567"/>
                    <a:pt x="1" y="934"/>
                  </a:cubicBezTo>
                  <a:lnTo>
                    <a:pt x="267" y="1401"/>
                  </a:lnTo>
                  <a:cubicBezTo>
                    <a:pt x="968" y="1034"/>
                    <a:pt x="1702" y="734"/>
                    <a:pt x="2436" y="501"/>
                  </a:cubicBezTo>
                  <a:lnTo>
                    <a:pt x="22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3"/>
            <p:cNvSpPr/>
            <p:nvPr/>
          </p:nvSpPr>
          <p:spPr>
            <a:xfrm>
              <a:off x="5757761" y="2915568"/>
              <a:ext cx="30762" cy="62420"/>
            </a:xfrm>
            <a:custGeom>
              <a:avLst/>
              <a:gdLst/>
              <a:ahLst/>
              <a:cxnLst/>
              <a:rect l="l" t="t" r="r" b="b"/>
              <a:pathLst>
                <a:path w="1168" h="2370" extrusionOk="0">
                  <a:moveTo>
                    <a:pt x="901" y="1"/>
                  </a:moveTo>
                  <a:lnTo>
                    <a:pt x="434" y="168"/>
                  </a:lnTo>
                  <a:cubicBezTo>
                    <a:pt x="634" y="802"/>
                    <a:pt x="467" y="1502"/>
                    <a:pt x="0" y="2002"/>
                  </a:cubicBezTo>
                  <a:lnTo>
                    <a:pt x="367" y="2369"/>
                  </a:lnTo>
                  <a:cubicBezTo>
                    <a:pt x="968" y="1736"/>
                    <a:pt x="1168" y="835"/>
                    <a:pt x="9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3"/>
            <p:cNvSpPr/>
            <p:nvPr/>
          </p:nvSpPr>
          <p:spPr>
            <a:xfrm>
              <a:off x="5691867" y="2832871"/>
              <a:ext cx="131793" cy="108221"/>
            </a:xfrm>
            <a:custGeom>
              <a:avLst/>
              <a:gdLst/>
              <a:ahLst/>
              <a:cxnLst/>
              <a:rect l="l" t="t" r="r" b="b"/>
              <a:pathLst>
                <a:path w="5004" h="4109" extrusionOk="0">
                  <a:moveTo>
                    <a:pt x="3861" y="1"/>
                  </a:moveTo>
                  <a:cubicBezTo>
                    <a:pt x="3159" y="1"/>
                    <a:pt x="2935" y="1057"/>
                    <a:pt x="2302" y="1840"/>
                  </a:cubicBezTo>
                  <a:cubicBezTo>
                    <a:pt x="1602" y="2641"/>
                    <a:pt x="834" y="3408"/>
                    <a:pt x="0" y="4108"/>
                  </a:cubicBezTo>
                  <a:lnTo>
                    <a:pt x="3937" y="2507"/>
                  </a:lnTo>
                  <a:cubicBezTo>
                    <a:pt x="4570" y="1707"/>
                    <a:pt x="5004" y="306"/>
                    <a:pt x="4103" y="39"/>
                  </a:cubicBezTo>
                  <a:cubicBezTo>
                    <a:pt x="4016" y="13"/>
                    <a:pt x="3936" y="1"/>
                    <a:pt x="3861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3"/>
            <p:cNvSpPr/>
            <p:nvPr/>
          </p:nvSpPr>
          <p:spPr>
            <a:xfrm>
              <a:off x="4855516" y="2490388"/>
              <a:ext cx="263586" cy="407652"/>
            </a:xfrm>
            <a:custGeom>
              <a:avLst/>
              <a:gdLst/>
              <a:ahLst/>
              <a:cxnLst/>
              <a:rect l="l" t="t" r="r" b="b"/>
              <a:pathLst>
                <a:path w="10008" h="15478" extrusionOk="0">
                  <a:moveTo>
                    <a:pt x="1902" y="0"/>
                  </a:moveTo>
                  <a:lnTo>
                    <a:pt x="0" y="12642"/>
                  </a:lnTo>
                  <a:lnTo>
                    <a:pt x="5905" y="15478"/>
                  </a:lnTo>
                  <a:lnTo>
                    <a:pt x="10008" y="12442"/>
                  </a:lnTo>
                  <a:lnTo>
                    <a:pt x="8907" y="9840"/>
                  </a:lnTo>
                  <a:lnTo>
                    <a:pt x="8873" y="7739"/>
                  </a:lnTo>
                  <a:lnTo>
                    <a:pt x="8807" y="4203"/>
                  </a:lnTo>
                  <a:lnTo>
                    <a:pt x="6405" y="2769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3"/>
            <p:cNvSpPr/>
            <p:nvPr/>
          </p:nvSpPr>
          <p:spPr>
            <a:xfrm>
              <a:off x="4980274" y="2563288"/>
              <a:ext cx="108958" cy="130924"/>
            </a:xfrm>
            <a:custGeom>
              <a:avLst/>
              <a:gdLst/>
              <a:ahLst/>
              <a:cxnLst/>
              <a:rect l="l" t="t" r="r" b="b"/>
              <a:pathLst>
                <a:path w="4137" h="4971" extrusionOk="0">
                  <a:moveTo>
                    <a:pt x="1668" y="1"/>
                  </a:moveTo>
                  <a:cubicBezTo>
                    <a:pt x="1101" y="334"/>
                    <a:pt x="567" y="668"/>
                    <a:pt x="0" y="1001"/>
                  </a:cubicBezTo>
                  <a:cubicBezTo>
                    <a:pt x="767" y="2836"/>
                    <a:pt x="2268" y="4270"/>
                    <a:pt x="4136" y="4971"/>
                  </a:cubicBezTo>
                  <a:lnTo>
                    <a:pt x="4070" y="1435"/>
                  </a:lnTo>
                  <a:lnTo>
                    <a:pt x="1668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3"/>
            <p:cNvSpPr/>
            <p:nvPr/>
          </p:nvSpPr>
          <p:spPr>
            <a:xfrm>
              <a:off x="4883618" y="2217144"/>
              <a:ext cx="326848" cy="428564"/>
            </a:xfrm>
            <a:custGeom>
              <a:avLst/>
              <a:gdLst/>
              <a:ahLst/>
              <a:cxnLst/>
              <a:rect l="l" t="t" r="r" b="b"/>
              <a:pathLst>
                <a:path w="12410" h="16272" extrusionOk="0">
                  <a:moveTo>
                    <a:pt x="6505" y="1"/>
                  </a:moveTo>
                  <a:cubicBezTo>
                    <a:pt x="4137" y="1"/>
                    <a:pt x="2636" y="968"/>
                    <a:pt x="1669" y="2169"/>
                  </a:cubicBezTo>
                  <a:cubicBezTo>
                    <a:pt x="735" y="3470"/>
                    <a:pt x="134" y="5038"/>
                    <a:pt x="1" y="6639"/>
                  </a:cubicBezTo>
                  <a:cubicBezTo>
                    <a:pt x="1" y="6706"/>
                    <a:pt x="34" y="6739"/>
                    <a:pt x="1" y="6873"/>
                  </a:cubicBezTo>
                  <a:cubicBezTo>
                    <a:pt x="1" y="6973"/>
                    <a:pt x="1" y="7073"/>
                    <a:pt x="1" y="7139"/>
                  </a:cubicBezTo>
                  <a:lnTo>
                    <a:pt x="1" y="7273"/>
                  </a:lnTo>
                  <a:lnTo>
                    <a:pt x="1" y="7373"/>
                  </a:lnTo>
                  <a:lnTo>
                    <a:pt x="134" y="7740"/>
                  </a:lnTo>
                  <a:lnTo>
                    <a:pt x="234" y="8040"/>
                  </a:lnTo>
                  <a:lnTo>
                    <a:pt x="301" y="8240"/>
                  </a:lnTo>
                  <a:lnTo>
                    <a:pt x="334" y="8307"/>
                  </a:lnTo>
                  <a:lnTo>
                    <a:pt x="2769" y="14545"/>
                  </a:lnTo>
                  <a:cubicBezTo>
                    <a:pt x="2769" y="14545"/>
                    <a:pt x="4448" y="16271"/>
                    <a:pt x="6666" y="16271"/>
                  </a:cubicBezTo>
                  <a:cubicBezTo>
                    <a:pt x="7651" y="16271"/>
                    <a:pt x="8743" y="15930"/>
                    <a:pt x="9841" y="14945"/>
                  </a:cubicBezTo>
                  <a:cubicBezTo>
                    <a:pt x="11909" y="13110"/>
                    <a:pt x="12410" y="8173"/>
                    <a:pt x="11242" y="4437"/>
                  </a:cubicBezTo>
                  <a:cubicBezTo>
                    <a:pt x="11142" y="4137"/>
                    <a:pt x="11042" y="3837"/>
                    <a:pt x="10909" y="3537"/>
                  </a:cubicBezTo>
                  <a:lnTo>
                    <a:pt x="10842" y="3370"/>
                  </a:lnTo>
                  <a:lnTo>
                    <a:pt x="10842" y="3337"/>
                  </a:lnTo>
                  <a:cubicBezTo>
                    <a:pt x="10675" y="2970"/>
                    <a:pt x="10475" y="2603"/>
                    <a:pt x="10241" y="2236"/>
                  </a:cubicBezTo>
                  <a:cubicBezTo>
                    <a:pt x="10241" y="2236"/>
                    <a:pt x="10241" y="2203"/>
                    <a:pt x="10208" y="2203"/>
                  </a:cubicBezTo>
                  <a:cubicBezTo>
                    <a:pt x="10175" y="2102"/>
                    <a:pt x="10108" y="2036"/>
                    <a:pt x="10075" y="1969"/>
                  </a:cubicBezTo>
                  <a:lnTo>
                    <a:pt x="9841" y="1702"/>
                  </a:lnTo>
                  <a:cubicBezTo>
                    <a:pt x="9474" y="1235"/>
                    <a:pt x="9041" y="835"/>
                    <a:pt x="8507" y="535"/>
                  </a:cubicBezTo>
                  <a:cubicBezTo>
                    <a:pt x="7906" y="168"/>
                    <a:pt x="7206" y="1"/>
                    <a:pt x="6505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3"/>
            <p:cNvSpPr/>
            <p:nvPr/>
          </p:nvSpPr>
          <p:spPr>
            <a:xfrm>
              <a:off x="5097104" y="2414828"/>
              <a:ext cx="23756" cy="97528"/>
            </a:xfrm>
            <a:custGeom>
              <a:avLst/>
              <a:gdLst/>
              <a:ahLst/>
              <a:cxnLst/>
              <a:rect l="l" t="t" r="r" b="b"/>
              <a:pathLst>
                <a:path w="902" h="3703" extrusionOk="0">
                  <a:moveTo>
                    <a:pt x="634" y="0"/>
                  </a:moveTo>
                  <a:lnTo>
                    <a:pt x="101" y="67"/>
                  </a:lnTo>
                  <a:lnTo>
                    <a:pt x="334" y="2802"/>
                  </a:lnTo>
                  <a:cubicBezTo>
                    <a:pt x="334" y="2902"/>
                    <a:pt x="301" y="3002"/>
                    <a:pt x="234" y="3069"/>
                  </a:cubicBezTo>
                  <a:cubicBezTo>
                    <a:pt x="201" y="3136"/>
                    <a:pt x="101" y="3169"/>
                    <a:pt x="1" y="3169"/>
                  </a:cubicBezTo>
                  <a:lnTo>
                    <a:pt x="1" y="3703"/>
                  </a:lnTo>
                  <a:lnTo>
                    <a:pt x="34" y="3703"/>
                  </a:lnTo>
                  <a:cubicBezTo>
                    <a:pt x="501" y="3670"/>
                    <a:pt x="901" y="3236"/>
                    <a:pt x="868" y="2769"/>
                  </a:cubicBezTo>
                  <a:lnTo>
                    <a:pt x="6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3"/>
            <p:cNvSpPr/>
            <p:nvPr/>
          </p:nvSpPr>
          <p:spPr>
            <a:xfrm>
              <a:off x="5038241" y="2413063"/>
              <a:ext cx="14091" cy="20227"/>
            </a:xfrm>
            <a:custGeom>
              <a:avLst/>
              <a:gdLst/>
              <a:ahLst/>
              <a:cxnLst/>
              <a:rect l="l" t="t" r="r" b="b"/>
              <a:pathLst>
                <a:path w="535" h="768" extrusionOk="0">
                  <a:moveTo>
                    <a:pt x="268" y="1"/>
                  </a:moveTo>
                  <a:cubicBezTo>
                    <a:pt x="134" y="1"/>
                    <a:pt x="1" y="167"/>
                    <a:pt x="1" y="401"/>
                  </a:cubicBezTo>
                  <a:cubicBezTo>
                    <a:pt x="1" y="601"/>
                    <a:pt x="134" y="768"/>
                    <a:pt x="268" y="768"/>
                  </a:cubicBezTo>
                  <a:cubicBezTo>
                    <a:pt x="434" y="768"/>
                    <a:pt x="534" y="601"/>
                    <a:pt x="534" y="368"/>
                  </a:cubicBezTo>
                  <a:cubicBezTo>
                    <a:pt x="534" y="167"/>
                    <a:pt x="434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3"/>
            <p:cNvSpPr/>
            <p:nvPr/>
          </p:nvSpPr>
          <p:spPr>
            <a:xfrm>
              <a:off x="5146301" y="2412194"/>
              <a:ext cx="14091" cy="20227"/>
            </a:xfrm>
            <a:custGeom>
              <a:avLst/>
              <a:gdLst/>
              <a:ahLst/>
              <a:cxnLst/>
              <a:rect l="l" t="t" r="r" b="b"/>
              <a:pathLst>
                <a:path w="535" h="768" extrusionOk="0">
                  <a:moveTo>
                    <a:pt x="267" y="0"/>
                  </a:moveTo>
                  <a:cubicBezTo>
                    <a:pt x="101" y="0"/>
                    <a:pt x="1" y="167"/>
                    <a:pt x="1" y="401"/>
                  </a:cubicBezTo>
                  <a:cubicBezTo>
                    <a:pt x="1" y="601"/>
                    <a:pt x="134" y="767"/>
                    <a:pt x="267" y="767"/>
                  </a:cubicBezTo>
                  <a:cubicBezTo>
                    <a:pt x="401" y="767"/>
                    <a:pt x="534" y="601"/>
                    <a:pt x="534" y="401"/>
                  </a:cubicBezTo>
                  <a:cubicBezTo>
                    <a:pt x="534" y="167"/>
                    <a:pt x="401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3"/>
            <p:cNvSpPr/>
            <p:nvPr/>
          </p:nvSpPr>
          <p:spPr>
            <a:xfrm>
              <a:off x="5015407" y="2370187"/>
              <a:ext cx="56257" cy="24757"/>
            </a:xfrm>
            <a:custGeom>
              <a:avLst/>
              <a:gdLst/>
              <a:ahLst/>
              <a:cxnLst/>
              <a:rect l="l" t="t" r="r" b="b"/>
              <a:pathLst>
                <a:path w="2136" h="940" extrusionOk="0">
                  <a:moveTo>
                    <a:pt x="1195" y="1"/>
                  </a:moveTo>
                  <a:cubicBezTo>
                    <a:pt x="932" y="1"/>
                    <a:pt x="674" y="55"/>
                    <a:pt x="434" y="128"/>
                  </a:cubicBezTo>
                  <a:cubicBezTo>
                    <a:pt x="334" y="161"/>
                    <a:pt x="234" y="228"/>
                    <a:pt x="134" y="294"/>
                  </a:cubicBezTo>
                  <a:cubicBezTo>
                    <a:pt x="34" y="361"/>
                    <a:pt x="0" y="494"/>
                    <a:pt x="0" y="628"/>
                  </a:cubicBezTo>
                  <a:cubicBezTo>
                    <a:pt x="67" y="795"/>
                    <a:pt x="267" y="895"/>
                    <a:pt x="467" y="928"/>
                  </a:cubicBezTo>
                  <a:cubicBezTo>
                    <a:pt x="565" y="936"/>
                    <a:pt x="662" y="940"/>
                    <a:pt x="759" y="940"/>
                  </a:cubicBezTo>
                  <a:cubicBezTo>
                    <a:pt x="1094" y="940"/>
                    <a:pt x="1425" y="891"/>
                    <a:pt x="1735" y="761"/>
                  </a:cubicBezTo>
                  <a:cubicBezTo>
                    <a:pt x="1868" y="728"/>
                    <a:pt x="2002" y="628"/>
                    <a:pt x="2035" y="494"/>
                  </a:cubicBezTo>
                  <a:cubicBezTo>
                    <a:pt x="2135" y="161"/>
                    <a:pt x="1668" y="27"/>
                    <a:pt x="1501" y="27"/>
                  </a:cubicBezTo>
                  <a:cubicBezTo>
                    <a:pt x="1399" y="9"/>
                    <a:pt x="1297" y="1"/>
                    <a:pt x="1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3"/>
            <p:cNvSpPr/>
            <p:nvPr/>
          </p:nvSpPr>
          <p:spPr>
            <a:xfrm>
              <a:off x="5129603" y="2369950"/>
              <a:ext cx="50120" cy="21228"/>
            </a:xfrm>
            <a:custGeom>
              <a:avLst/>
              <a:gdLst/>
              <a:ahLst/>
              <a:cxnLst/>
              <a:rect l="l" t="t" r="r" b="b"/>
              <a:pathLst>
                <a:path w="1903" h="806" extrusionOk="0">
                  <a:moveTo>
                    <a:pt x="789" y="0"/>
                  </a:moveTo>
                  <a:cubicBezTo>
                    <a:pt x="669" y="0"/>
                    <a:pt x="549" y="11"/>
                    <a:pt x="434" y="36"/>
                  </a:cubicBezTo>
                  <a:cubicBezTo>
                    <a:pt x="334" y="36"/>
                    <a:pt x="234" y="70"/>
                    <a:pt x="134" y="103"/>
                  </a:cubicBezTo>
                  <a:cubicBezTo>
                    <a:pt x="68" y="170"/>
                    <a:pt x="1" y="270"/>
                    <a:pt x="1" y="370"/>
                  </a:cubicBezTo>
                  <a:cubicBezTo>
                    <a:pt x="1" y="537"/>
                    <a:pt x="168" y="637"/>
                    <a:pt x="334" y="704"/>
                  </a:cubicBezTo>
                  <a:cubicBezTo>
                    <a:pt x="571" y="768"/>
                    <a:pt x="808" y="805"/>
                    <a:pt x="1054" y="805"/>
                  </a:cubicBezTo>
                  <a:cubicBezTo>
                    <a:pt x="1189" y="805"/>
                    <a:pt x="1327" y="794"/>
                    <a:pt x="1469" y="770"/>
                  </a:cubicBezTo>
                  <a:cubicBezTo>
                    <a:pt x="1569" y="737"/>
                    <a:pt x="1702" y="670"/>
                    <a:pt x="1769" y="570"/>
                  </a:cubicBezTo>
                  <a:cubicBezTo>
                    <a:pt x="1902" y="303"/>
                    <a:pt x="1535" y="137"/>
                    <a:pt x="1368" y="70"/>
                  </a:cubicBezTo>
                  <a:cubicBezTo>
                    <a:pt x="1183" y="29"/>
                    <a:pt x="985" y="0"/>
                    <a:pt x="7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3"/>
            <p:cNvSpPr/>
            <p:nvPr/>
          </p:nvSpPr>
          <p:spPr>
            <a:xfrm>
              <a:off x="5039479" y="2511457"/>
              <a:ext cx="43589" cy="22650"/>
            </a:xfrm>
            <a:custGeom>
              <a:avLst/>
              <a:gdLst/>
              <a:ahLst/>
              <a:cxnLst/>
              <a:rect l="l" t="t" r="r" b="b"/>
              <a:pathLst>
                <a:path w="1655" h="860" extrusionOk="0">
                  <a:moveTo>
                    <a:pt x="54" y="1"/>
                  </a:moveTo>
                  <a:lnTo>
                    <a:pt x="54" y="1"/>
                  </a:lnTo>
                  <a:cubicBezTo>
                    <a:pt x="0" y="554"/>
                    <a:pt x="434" y="859"/>
                    <a:pt x="865" y="859"/>
                  </a:cubicBezTo>
                  <a:cubicBezTo>
                    <a:pt x="1238" y="859"/>
                    <a:pt x="1608" y="630"/>
                    <a:pt x="1655" y="134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3"/>
            <p:cNvSpPr/>
            <p:nvPr/>
          </p:nvSpPr>
          <p:spPr>
            <a:xfrm>
              <a:off x="4883618" y="2217144"/>
              <a:ext cx="224053" cy="217047"/>
            </a:xfrm>
            <a:custGeom>
              <a:avLst/>
              <a:gdLst/>
              <a:ahLst/>
              <a:cxnLst/>
              <a:rect l="l" t="t" r="r" b="b"/>
              <a:pathLst>
                <a:path w="8507" h="8241" extrusionOk="0">
                  <a:moveTo>
                    <a:pt x="6505" y="1"/>
                  </a:moveTo>
                  <a:cubicBezTo>
                    <a:pt x="4137" y="34"/>
                    <a:pt x="2636" y="968"/>
                    <a:pt x="1702" y="2203"/>
                  </a:cubicBezTo>
                  <a:cubicBezTo>
                    <a:pt x="735" y="3503"/>
                    <a:pt x="168" y="5038"/>
                    <a:pt x="34" y="6639"/>
                  </a:cubicBezTo>
                  <a:cubicBezTo>
                    <a:pt x="34" y="6706"/>
                    <a:pt x="34" y="6739"/>
                    <a:pt x="34" y="6873"/>
                  </a:cubicBezTo>
                  <a:cubicBezTo>
                    <a:pt x="1" y="6973"/>
                    <a:pt x="1" y="7106"/>
                    <a:pt x="1" y="7139"/>
                  </a:cubicBezTo>
                  <a:lnTo>
                    <a:pt x="1" y="7273"/>
                  </a:lnTo>
                  <a:lnTo>
                    <a:pt x="1" y="7373"/>
                  </a:lnTo>
                  <a:lnTo>
                    <a:pt x="134" y="7740"/>
                  </a:lnTo>
                  <a:lnTo>
                    <a:pt x="268" y="8040"/>
                  </a:lnTo>
                  <a:lnTo>
                    <a:pt x="334" y="8240"/>
                  </a:lnTo>
                  <a:cubicBezTo>
                    <a:pt x="1902" y="6439"/>
                    <a:pt x="3003" y="4271"/>
                    <a:pt x="3570" y="1969"/>
                  </a:cubicBezTo>
                  <a:cubicBezTo>
                    <a:pt x="3757" y="1983"/>
                    <a:pt x="3944" y="1990"/>
                    <a:pt x="4130" y="1990"/>
                  </a:cubicBezTo>
                  <a:cubicBezTo>
                    <a:pt x="5702" y="1990"/>
                    <a:pt x="7224" y="1489"/>
                    <a:pt x="8507" y="535"/>
                  </a:cubicBezTo>
                  <a:cubicBezTo>
                    <a:pt x="7906" y="168"/>
                    <a:pt x="7206" y="1"/>
                    <a:pt x="65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3"/>
            <p:cNvSpPr/>
            <p:nvPr/>
          </p:nvSpPr>
          <p:spPr>
            <a:xfrm>
              <a:off x="4819988" y="2465455"/>
              <a:ext cx="112856" cy="124655"/>
            </a:xfrm>
            <a:custGeom>
              <a:avLst/>
              <a:gdLst/>
              <a:ahLst/>
              <a:cxnLst/>
              <a:rect l="l" t="t" r="r" b="b"/>
              <a:pathLst>
                <a:path w="4285" h="4733" extrusionOk="0">
                  <a:moveTo>
                    <a:pt x="2857" y="0"/>
                  </a:moveTo>
                  <a:cubicBezTo>
                    <a:pt x="2822" y="0"/>
                    <a:pt x="2786" y="2"/>
                    <a:pt x="2750" y="4"/>
                  </a:cubicBezTo>
                  <a:cubicBezTo>
                    <a:pt x="2250" y="71"/>
                    <a:pt x="1816" y="304"/>
                    <a:pt x="1483" y="671"/>
                  </a:cubicBezTo>
                  <a:cubicBezTo>
                    <a:pt x="1" y="2324"/>
                    <a:pt x="1368" y="4732"/>
                    <a:pt x="3275" y="4732"/>
                  </a:cubicBezTo>
                  <a:cubicBezTo>
                    <a:pt x="3600" y="4732"/>
                    <a:pt x="3940" y="4663"/>
                    <a:pt x="4285" y="4507"/>
                  </a:cubicBezTo>
                  <a:lnTo>
                    <a:pt x="3985" y="604"/>
                  </a:lnTo>
                  <a:cubicBezTo>
                    <a:pt x="3737" y="202"/>
                    <a:pt x="3316" y="0"/>
                    <a:pt x="2857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3"/>
            <p:cNvSpPr/>
            <p:nvPr/>
          </p:nvSpPr>
          <p:spPr>
            <a:xfrm>
              <a:off x="4864287" y="2493661"/>
              <a:ext cx="35187" cy="57995"/>
            </a:xfrm>
            <a:custGeom>
              <a:avLst/>
              <a:gdLst/>
              <a:ahLst/>
              <a:cxnLst/>
              <a:rect l="l" t="t" r="r" b="b"/>
              <a:pathLst>
                <a:path w="1336" h="2202" extrusionOk="0">
                  <a:moveTo>
                    <a:pt x="1002" y="0"/>
                  </a:moveTo>
                  <a:lnTo>
                    <a:pt x="1" y="401"/>
                  </a:lnTo>
                  <a:lnTo>
                    <a:pt x="168" y="868"/>
                  </a:lnTo>
                  <a:lnTo>
                    <a:pt x="668" y="701"/>
                  </a:lnTo>
                  <a:lnTo>
                    <a:pt x="668" y="701"/>
                  </a:lnTo>
                  <a:cubicBezTo>
                    <a:pt x="568" y="1201"/>
                    <a:pt x="635" y="1735"/>
                    <a:pt x="835" y="2202"/>
                  </a:cubicBezTo>
                  <a:lnTo>
                    <a:pt x="1302" y="2002"/>
                  </a:lnTo>
                  <a:cubicBezTo>
                    <a:pt x="1102" y="1468"/>
                    <a:pt x="1102" y="868"/>
                    <a:pt x="1335" y="367"/>
                  </a:cubicBezTo>
                  <a:lnTo>
                    <a:pt x="10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3"/>
            <p:cNvSpPr/>
            <p:nvPr/>
          </p:nvSpPr>
          <p:spPr>
            <a:xfrm>
              <a:off x="4650827" y="2734609"/>
              <a:ext cx="1161457" cy="648377"/>
            </a:xfrm>
            <a:custGeom>
              <a:avLst/>
              <a:gdLst/>
              <a:ahLst/>
              <a:cxnLst/>
              <a:rect l="l" t="t" r="r" b="b"/>
              <a:pathLst>
                <a:path w="44099" h="24618" extrusionOk="0">
                  <a:moveTo>
                    <a:pt x="8273" y="0"/>
                  </a:moveTo>
                  <a:lnTo>
                    <a:pt x="0" y="24618"/>
                  </a:lnTo>
                  <a:lnTo>
                    <a:pt x="27953" y="24618"/>
                  </a:lnTo>
                  <a:cubicBezTo>
                    <a:pt x="37327" y="24618"/>
                    <a:pt x="44098" y="14211"/>
                    <a:pt x="44098" y="14211"/>
                  </a:cubicBezTo>
                  <a:lnTo>
                    <a:pt x="39528" y="6505"/>
                  </a:lnTo>
                  <a:lnTo>
                    <a:pt x="29421" y="11809"/>
                  </a:lnTo>
                  <a:cubicBezTo>
                    <a:pt x="29421" y="11809"/>
                    <a:pt x="24951" y="3136"/>
                    <a:pt x="23584" y="1802"/>
                  </a:cubicBezTo>
                  <a:cubicBezTo>
                    <a:pt x="22420" y="609"/>
                    <a:pt x="17981" y="532"/>
                    <a:pt x="16867" y="532"/>
                  </a:cubicBezTo>
                  <a:cubicBezTo>
                    <a:pt x="16704" y="532"/>
                    <a:pt x="16612" y="534"/>
                    <a:pt x="16612" y="534"/>
                  </a:cubicBezTo>
                  <a:cubicBezTo>
                    <a:pt x="15963" y="2335"/>
                    <a:pt x="14900" y="2953"/>
                    <a:pt x="13746" y="2953"/>
                  </a:cubicBezTo>
                  <a:cubicBezTo>
                    <a:pt x="11225" y="2953"/>
                    <a:pt x="8273" y="0"/>
                    <a:pt x="8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3"/>
            <p:cNvSpPr/>
            <p:nvPr/>
          </p:nvSpPr>
          <p:spPr>
            <a:xfrm>
              <a:off x="3794250" y="4101592"/>
              <a:ext cx="352343" cy="420847"/>
            </a:xfrm>
            <a:custGeom>
              <a:avLst/>
              <a:gdLst/>
              <a:ahLst/>
              <a:cxnLst/>
              <a:rect l="l" t="t" r="r" b="b"/>
              <a:pathLst>
                <a:path w="13378" h="15979" extrusionOk="0">
                  <a:moveTo>
                    <a:pt x="9508" y="0"/>
                  </a:moveTo>
                  <a:lnTo>
                    <a:pt x="1" y="2435"/>
                  </a:lnTo>
                  <a:lnTo>
                    <a:pt x="4938" y="15978"/>
                  </a:lnTo>
                  <a:lnTo>
                    <a:pt x="13377" y="15978"/>
                  </a:lnTo>
                  <a:cubicBezTo>
                    <a:pt x="13177" y="14877"/>
                    <a:pt x="12577" y="13910"/>
                    <a:pt x="11709" y="13243"/>
                  </a:cubicBezTo>
                  <a:cubicBezTo>
                    <a:pt x="11176" y="12843"/>
                    <a:pt x="10542" y="12476"/>
                    <a:pt x="10008" y="12042"/>
                  </a:cubicBezTo>
                  <a:cubicBezTo>
                    <a:pt x="9441" y="11642"/>
                    <a:pt x="9041" y="11041"/>
                    <a:pt x="8907" y="10374"/>
                  </a:cubicBezTo>
                  <a:cubicBezTo>
                    <a:pt x="8841" y="9640"/>
                    <a:pt x="9074" y="8940"/>
                    <a:pt x="9541" y="8440"/>
                  </a:cubicBezTo>
                  <a:cubicBezTo>
                    <a:pt x="10041" y="7906"/>
                    <a:pt x="10575" y="7472"/>
                    <a:pt x="11209" y="7172"/>
                  </a:cubicBezTo>
                  <a:lnTo>
                    <a:pt x="950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3"/>
            <p:cNvSpPr/>
            <p:nvPr/>
          </p:nvSpPr>
          <p:spPr>
            <a:xfrm>
              <a:off x="5156835" y="4241256"/>
              <a:ext cx="598335" cy="281179"/>
            </a:xfrm>
            <a:custGeom>
              <a:avLst/>
              <a:gdLst/>
              <a:ahLst/>
              <a:cxnLst/>
              <a:rect l="l" t="t" r="r" b="b"/>
              <a:pathLst>
                <a:path w="22718" h="10676" extrusionOk="0">
                  <a:moveTo>
                    <a:pt x="2736" y="1"/>
                  </a:moveTo>
                  <a:lnTo>
                    <a:pt x="1" y="10675"/>
                  </a:lnTo>
                  <a:lnTo>
                    <a:pt x="22684" y="10675"/>
                  </a:lnTo>
                  <a:cubicBezTo>
                    <a:pt x="22717" y="9208"/>
                    <a:pt x="21783" y="7907"/>
                    <a:pt x="20516" y="7173"/>
                  </a:cubicBezTo>
                  <a:cubicBezTo>
                    <a:pt x="19248" y="6439"/>
                    <a:pt x="17780" y="6172"/>
                    <a:pt x="16346" y="5838"/>
                  </a:cubicBezTo>
                  <a:cubicBezTo>
                    <a:pt x="14912" y="5538"/>
                    <a:pt x="13444" y="5171"/>
                    <a:pt x="12310" y="4271"/>
                  </a:cubicBezTo>
                  <a:cubicBezTo>
                    <a:pt x="11042" y="3270"/>
                    <a:pt x="10308" y="1769"/>
                    <a:pt x="10308" y="168"/>
                  </a:cubicBezTo>
                  <a:lnTo>
                    <a:pt x="27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3"/>
            <p:cNvSpPr/>
            <p:nvPr/>
          </p:nvSpPr>
          <p:spPr>
            <a:xfrm>
              <a:off x="3995437" y="3273669"/>
              <a:ext cx="1732533" cy="1089767"/>
            </a:xfrm>
            <a:custGeom>
              <a:avLst/>
              <a:gdLst/>
              <a:ahLst/>
              <a:cxnLst/>
              <a:rect l="l" t="t" r="r" b="b"/>
              <a:pathLst>
                <a:path w="65782" h="41377" extrusionOk="0">
                  <a:moveTo>
                    <a:pt x="53403" y="0"/>
                  </a:moveTo>
                  <a:cubicBezTo>
                    <a:pt x="48827" y="0"/>
                    <a:pt x="43528" y="779"/>
                    <a:pt x="40830" y="1248"/>
                  </a:cubicBezTo>
                  <a:cubicBezTo>
                    <a:pt x="40263" y="1348"/>
                    <a:pt x="39796" y="1415"/>
                    <a:pt x="39496" y="1481"/>
                  </a:cubicBezTo>
                  <a:lnTo>
                    <a:pt x="39062" y="1548"/>
                  </a:lnTo>
                  <a:lnTo>
                    <a:pt x="24885" y="1548"/>
                  </a:lnTo>
                  <a:cubicBezTo>
                    <a:pt x="23684" y="1915"/>
                    <a:pt x="22317" y="4183"/>
                    <a:pt x="21016" y="7152"/>
                  </a:cubicBezTo>
                  <a:cubicBezTo>
                    <a:pt x="20749" y="7819"/>
                    <a:pt x="20449" y="8486"/>
                    <a:pt x="20182" y="9187"/>
                  </a:cubicBezTo>
                  <a:cubicBezTo>
                    <a:pt x="18381" y="13890"/>
                    <a:pt x="16846" y="18694"/>
                    <a:pt x="15512" y="23564"/>
                  </a:cubicBezTo>
                  <a:lnTo>
                    <a:pt x="1" y="27934"/>
                  </a:lnTo>
                  <a:lnTo>
                    <a:pt x="3336" y="41377"/>
                  </a:lnTo>
                  <a:cubicBezTo>
                    <a:pt x="3336" y="41377"/>
                    <a:pt x="26153" y="38341"/>
                    <a:pt x="28655" y="35439"/>
                  </a:cubicBezTo>
                  <a:cubicBezTo>
                    <a:pt x="30856" y="32837"/>
                    <a:pt x="33391" y="24164"/>
                    <a:pt x="34792" y="18660"/>
                  </a:cubicBezTo>
                  <a:cubicBezTo>
                    <a:pt x="34859" y="18360"/>
                    <a:pt x="34926" y="18093"/>
                    <a:pt x="34992" y="17860"/>
                  </a:cubicBezTo>
                  <a:lnTo>
                    <a:pt x="47435" y="18027"/>
                  </a:lnTo>
                  <a:lnTo>
                    <a:pt x="44099" y="37207"/>
                  </a:lnTo>
                  <a:lnTo>
                    <a:pt x="58376" y="37207"/>
                  </a:lnTo>
                  <a:cubicBezTo>
                    <a:pt x="58376" y="37207"/>
                    <a:pt x="65781" y="5818"/>
                    <a:pt x="60844" y="1548"/>
                  </a:cubicBezTo>
                  <a:cubicBezTo>
                    <a:pt x="59505" y="388"/>
                    <a:pt x="56634" y="0"/>
                    <a:pt x="534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3"/>
            <p:cNvSpPr/>
            <p:nvPr/>
          </p:nvSpPr>
          <p:spPr>
            <a:xfrm>
              <a:off x="4916776" y="3677254"/>
              <a:ext cx="327955" cy="71190"/>
            </a:xfrm>
            <a:custGeom>
              <a:avLst/>
              <a:gdLst/>
              <a:ahLst/>
              <a:cxnLst/>
              <a:rect l="l" t="t" r="r" b="b"/>
              <a:pathLst>
                <a:path w="12452" h="2703" extrusionOk="0">
                  <a:moveTo>
                    <a:pt x="677" y="1"/>
                  </a:moveTo>
                  <a:cubicBezTo>
                    <a:pt x="677" y="1"/>
                    <a:pt x="1" y="2550"/>
                    <a:pt x="5" y="2550"/>
                  </a:cubicBezTo>
                  <a:cubicBezTo>
                    <a:pt x="5" y="2550"/>
                    <a:pt x="7" y="2545"/>
                    <a:pt x="9" y="2536"/>
                  </a:cubicBezTo>
                  <a:lnTo>
                    <a:pt x="12452" y="2703"/>
                  </a:lnTo>
                  <a:lnTo>
                    <a:pt x="677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3"/>
            <p:cNvSpPr/>
            <p:nvPr/>
          </p:nvSpPr>
          <p:spPr>
            <a:xfrm>
              <a:off x="5003108" y="3344305"/>
              <a:ext cx="575474" cy="67661"/>
            </a:xfrm>
            <a:custGeom>
              <a:avLst/>
              <a:gdLst/>
              <a:ahLst/>
              <a:cxnLst/>
              <a:rect l="l" t="t" r="r" b="b"/>
              <a:pathLst>
                <a:path w="21850" h="2569" extrusionOk="0">
                  <a:moveTo>
                    <a:pt x="0" y="0"/>
                  </a:moveTo>
                  <a:lnTo>
                    <a:pt x="0" y="2569"/>
                  </a:lnTo>
                  <a:lnTo>
                    <a:pt x="21849" y="2569"/>
                  </a:lnTo>
                  <a:lnTo>
                    <a:pt x="218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3"/>
            <p:cNvSpPr/>
            <p:nvPr/>
          </p:nvSpPr>
          <p:spPr>
            <a:xfrm>
              <a:off x="5242930" y="3024524"/>
              <a:ext cx="607106" cy="387451"/>
            </a:xfrm>
            <a:custGeom>
              <a:avLst/>
              <a:gdLst/>
              <a:ahLst/>
              <a:cxnLst/>
              <a:rect l="l" t="t" r="r" b="b"/>
              <a:pathLst>
                <a:path w="23051" h="14711" extrusionOk="0">
                  <a:moveTo>
                    <a:pt x="2836" y="0"/>
                  </a:moveTo>
                  <a:lnTo>
                    <a:pt x="1" y="14711"/>
                  </a:lnTo>
                  <a:lnTo>
                    <a:pt x="20215" y="14711"/>
                  </a:lnTo>
                  <a:lnTo>
                    <a:pt x="2305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3"/>
            <p:cNvSpPr/>
            <p:nvPr/>
          </p:nvSpPr>
          <p:spPr>
            <a:xfrm>
              <a:off x="5503849" y="3175618"/>
              <a:ext cx="85254" cy="85254"/>
            </a:xfrm>
            <a:custGeom>
              <a:avLst/>
              <a:gdLst/>
              <a:ahLst/>
              <a:cxnLst/>
              <a:rect l="l" t="t" r="r" b="b"/>
              <a:pathLst>
                <a:path w="3237" h="3237" extrusionOk="0">
                  <a:moveTo>
                    <a:pt x="1602" y="1"/>
                  </a:moveTo>
                  <a:cubicBezTo>
                    <a:pt x="735" y="1"/>
                    <a:pt x="1" y="735"/>
                    <a:pt x="1" y="1602"/>
                  </a:cubicBezTo>
                  <a:cubicBezTo>
                    <a:pt x="1" y="2502"/>
                    <a:pt x="735" y="3236"/>
                    <a:pt x="1602" y="3236"/>
                  </a:cubicBezTo>
                  <a:cubicBezTo>
                    <a:pt x="2503" y="3236"/>
                    <a:pt x="3237" y="2502"/>
                    <a:pt x="3237" y="1602"/>
                  </a:cubicBezTo>
                  <a:cubicBezTo>
                    <a:pt x="3237" y="735"/>
                    <a:pt x="2503" y="1"/>
                    <a:pt x="1602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3"/>
            <p:cNvSpPr/>
            <p:nvPr/>
          </p:nvSpPr>
          <p:spPr>
            <a:xfrm>
              <a:off x="4526939" y="3306511"/>
              <a:ext cx="552640" cy="253525"/>
            </a:xfrm>
            <a:custGeom>
              <a:avLst/>
              <a:gdLst/>
              <a:ahLst/>
              <a:cxnLst/>
              <a:rect l="l" t="t" r="r" b="b"/>
              <a:pathLst>
                <a:path w="20983" h="9626" extrusionOk="0">
                  <a:moveTo>
                    <a:pt x="20649" y="1"/>
                  </a:moveTo>
                  <a:cubicBezTo>
                    <a:pt x="20082" y="101"/>
                    <a:pt x="19615" y="168"/>
                    <a:pt x="19315" y="234"/>
                  </a:cubicBezTo>
                  <a:lnTo>
                    <a:pt x="18881" y="301"/>
                  </a:lnTo>
                  <a:lnTo>
                    <a:pt x="4704" y="301"/>
                  </a:lnTo>
                  <a:cubicBezTo>
                    <a:pt x="3503" y="668"/>
                    <a:pt x="2136" y="2936"/>
                    <a:pt x="835" y="5905"/>
                  </a:cubicBezTo>
                  <a:cubicBezTo>
                    <a:pt x="535" y="6572"/>
                    <a:pt x="268" y="7239"/>
                    <a:pt x="1" y="7940"/>
                  </a:cubicBezTo>
                  <a:cubicBezTo>
                    <a:pt x="2786" y="9225"/>
                    <a:pt x="6461" y="9625"/>
                    <a:pt x="9956" y="9625"/>
                  </a:cubicBezTo>
                  <a:cubicBezTo>
                    <a:pt x="15713" y="9625"/>
                    <a:pt x="20982" y="8540"/>
                    <a:pt x="20982" y="8540"/>
                  </a:cubicBezTo>
                  <a:lnTo>
                    <a:pt x="20649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3"/>
            <p:cNvSpPr/>
            <p:nvPr/>
          </p:nvSpPr>
          <p:spPr>
            <a:xfrm>
              <a:off x="4512006" y="3067558"/>
              <a:ext cx="559672" cy="394509"/>
            </a:xfrm>
            <a:custGeom>
              <a:avLst/>
              <a:gdLst/>
              <a:ahLst/>
              <a:cxnLst/>
              <a:rect l="l" t="t" r="r" b="b"/>
              <a:pathLst>
                <a:path w="21250" h="14979" extrusionOk="0">
                  <a:moveTo>
                    <a:pt x="10708" y="1"/>
                  </a:moveTo>
                  <a:lnTo>
                    <a:pt x="1" y="14278"/>
                  </a:lnTo>
                  <a:cubicBezTo>
                    <a:pt x="434" y="14544"/>
                    <a:pt x="901" y="14778"/>
                    <a:pt x="1402" y="14978"/>
                  </a:cubicBezTo>
                  <a:cubicBezTo>
                    <a:pt x="2703" y="12009"/>
                    <a:pt x="4070" y="9741"/>
                    <a:pt x="5305" y="9374"/>
                  </a:cubicBezTo>
                  <a:lnTo>
                    <a:pt x="19481" y="9374"/>
                  </a:lnTo>
                  <a:lnTo>
                    <a:pt x="19882" y="9307"/>
                  </a:lnTo>
                  <a:cubicBezTo>
                    <a:pt x="20182" y="9241"/>
                    <a:pt x="20649" y="9141"/>
                    <a:pt x="21249" y="9074"/>
                  </a:cubicBezTo>
                  <a:lnTo>
                    <a:pt x="21149" y="6038"/>
                  </a:lnTo>
                  <a:lnTo>
                    <a:pt x="11042" y="3670"/>
                  </a:lnTo>
                  <a:lnTo>
                    <a:pt x="10708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3"/>
            <p:cNvSpPr/>
            <p:nvPr/>
          </p:nvSpPr>
          <p:spPr>
            <a:xfrm>
              <a:off x="5025073" y="3265321"/>
              <a:ext cx="159869" cy="39506"/>
            </a:xfrm>
            <a:custGeom>
              <a:avLst/>
              <a:gdLst/>
              <a:ahLst/>
              <a:cxnLst/>
              <a:rect l="l" t="t" r="r" b="b"/>
              <a:pathLst>
                <a:path w="6070" h="1500" extrusionOk="0">
                  <a:moveTo>
                    <a:pt x="4645" y="0"/>
                  </a:moveTo>
                  <a:cubicBezTo>
                    <a:pt x="3970" y="0"/>
                    <a:pt x="3136" y="90"/>
                    <a:pt x="2369" y="231"/>
                  </a:cubicBezTo>
                  <a:cubicBezTo>
                    <a:pt x="1568" y="397"/>
                    <a:pt x="801" y="497"/>
                    <a:pt x="0" y="531"/>
                  </a:cubicBezTo>
                  <a:lnTo>
                    <a:pt x="4103" y="1498"/>
                  </a:lnTo>
                  <a:cubicBezTo>
                    <a:pt x="4147" y="1499"/>
                    <a:pt x="4190" y="1500"/>
                    <a:pt x="4233" y="1500"/>
                  </a:cubicBezTo>
                  <a:cubicBezTo>
                    <a:pt x="5448" y="1500"/>
                    <a:pt x="6069" y="1042"/>
                    <a:pt x="6005" y="397"/>
                  </a:cubicBezTo>
                  <a:cubicBezTo>
                    <a:pt x="5969" y="114"/>
                    <a:pt x="5408" y="0"/>
                    <a:pt x="4645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3"/>
            <p:cNvSpPr/>
            <p:nvPr/>
          </p:nvSpPr>
          <p:spPr>
            <a:xfrm>
              <a:off x="5011009" y="3278088"/>
              <a:ext cx="231085" cy="168718"/>
            </a:xfrm>
            <a:custGeom>
              <a:avLst/>
              <a:gdLst/>
              <a:ahLst/>
              <a:cxnLst/>
              <a:rect l="l" t="t" r="r" b="b"/>
              <a:pathLst>
                <a:path w="8774" h="6406" extrusionOk="0">
                  <a:moveTo>
                    <a:pt x="534" y="1"/>
                  </a:moveTo>
                  <a:lnTo>
                    <a:pt x="1" y="6405"/>
                  </a:lnTo>
                  <a:cubicBezTo>
                    <a:pt x="1" y="6405"/>
                    <a:pt x="7006" y="5938"/>
                    <a:pt x="7439" y="5171"/>
                  </a:cubicBezTo>
                  <a:cubicBezTo>
                    <a:pt x="7606" y="4938"/>
                    <a:pt x="7539" y="4637"/>
                    <a:pt x="7339" y="4471"/>
                  </a:cubicBezTo>
                  <a:lnTo>
                    <a:pt x="7339" y="4471"/>
                  </a:lnTo>
                  <a:cubicBezTo>
                    <a:pt x="7339" y="4471"/>
                    <a:pt x="7356" y="4471"/>
                    <a:pt x="7385" y="4471"/>
                  </a:cubicBezTo>
                  <a:cubicBezTo>
                    <a:pt x="7544" y="4471"/>
                    <a:pt x="8076" y="4448"/>
                    <a:pt x="8273" y="4137"/>
                  </a:cubicBezTo>
                  <a:cubicBezTo>
                    <a:pt x="8373" y="3937"/>
                    <a:pt x="8340" y="3637"/>
                    <a:pt x="8140" y="3470"/>
                  </a:cubicBezTo>
                  <a:cubicBezTo>
                    <a:pt x="8140" y="3470"/>
                    <a:pt x="8774" y="3403"/>
                    <a:pt x="8673" y="2836"/>
                  </a:cubicBezTo>
                  <a:cubicBezTo>
                    <a:pt x="8573" y="2269"/>
                    <a:pt x="6605" y="1535"/>
                    <a:pt x="4637" y="1002"/>
                  </a:cubicBezTo>
                  <a:lnTo>
                    <a:pt x="534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3"/>
            <p:cNvSpPr/>
            <p:nvPr/>
          </p:nvSpPr>
          <p:spPr>
            <a:xfrm>
              <a:off x="5149830" y="3340775"/>
              <a:ext cx="79092" cy="36056"/>
            </a:xfrm>
            <a:custGeom>
              <a:avLst/>
              <a:gdLst/>
              <a:ahLst/>
              <a:cxnLst/>
              <a:rect l="l" t="t" r="r" b="b"/>
              <a:pathLst>
                <a:path w="3003" h="1369" extrusionOk="0">
                  <a:moveTo>
                    <a:pt x="100" y="1"/>
                  </a:moveTo>
                  <a:lnTo>
                    <a:pt x="0" y="535"/>
                  </a:lnTo>
                  <a:cubicBezTo>
                    <a:pt x="967" y="668"/>
                    <a:pt x="1901" y="968"/>
                    <a:pt x="2769" y="1368"/>
                  </a:cubicBezTo>
                  <a:lnTo>
                    <a:pt x="3002" y="901"/>
                  </a:lnTo>
                  <a:cubicBezTo>
                    <a:pt x="2102" y="468"/>
                    <a:pt x="1101" y="168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3"/>
            <p:cNvSpPr/>
            <p:nvPr/>
          </p:nvSpPr>
          <p:spPr>
            <a:xfrm>
              <a:off x="5141033" y="3376804"/>
              <a:ext cx="65027" cy="27259"/>
            </a:xfrm>
            <a:custGeom>
              <a:avLst/>
              <a:gdLst/>
              <a:ahLst/>
              <a:cxnLst/>
              <a:rect l="l" t="t" r="r" b="b"/>
              <a:pathLst>
                <a:path w="2469" h="1035" extrusionOk="0">
                  <a:moveTo>
                    <a:pt x="101" y="0"/>
                  </a:moveTo>
                  <a:lnTo>
                    <a:pt x="0" y="501"/>
                  </a:lnTo>
                  <a:cubicBezTo>
                    <a:pt x="801" y="634"/>
                    <a:pt x="1568" y="801"/>
                    <a:pt x="2335" y="1035"/>
                  </a:cubicBezTo>
                  <a:lnTo>
                    <a:pt x="2469" y="534"/>
                  </a:lnTo>
                  <a:cubicBezTo>
                    <a:pt x="1702" y="301"/>
                    <a:pt x="901" y="101"/>
                    <a:pt x="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3"/>
            <p:cNvSpPr/>
            <p:nvPr/>
          </p:nvSpPr>
          <p:spPr>
            <a:xfrm>
              <a:off x="4376714" y="2734609"/>
              <a:ext cx="658938" cy="773058"/>
            </a:xfrm>
            <a:custGeom>
              <a:avLst/>
              <a:gdLst/>
              <a:ahLst/>
              <a:cxnLst/>
              <a:rect l="l" t="t" r="r" b="b"/>
              <a:pathLst>
                <a:path w="25019" h="29352" extrusionOk="0">
                  <a:moveTo>
                    <a:pt x="18681" y="0"/>
                  </a:moveTo>
                  <a:cubicBezTo>
                    <a:pt x="18680" y="0"/>
                    <a:pt x="13877" y="467"/>
                    <a:pt x="12009" y="1401"/>
                  </a:cubicBezTo>
                  <a:cubicBezTo>
                    <a:pt x="10475" y="2135"/>
                    <a:pt x="1" y="13910"/>
                    <a:pt x="2002" y="22850"/>
                  </a:cubicBezTo>
                  <a:cubicBezTo>
                    <a:pt x="2369" y="24651"/>
                    <a:pt x="3537" y="25952"/>
                    <a:pt x="5138" y="26920"/>
                  </a:cubicBezTo>
                  <a:cubicBezTo>
                    <a:pt x="5571" y="27186"/>
                    <a:pt x="6038" y="27420"/>
                    <a:pt x="6539" y="27653"/>
                  </a:cubicBezTo>
                  <a:cubicBezTo>
                    <a:pt x="9704" y="28994"/>
                    <a:pt x="13947" y="29351"/>
                    <a:pt x="17569" y="29351"/>
                  </a:cubicBezTo>
                  <a:cubicBezTo>
                    <a:pt x="21697" y="29351"/>
                    <a:pt x="25019" y="28888"/>
                    <a:pt x="25019" y="28888"/>
                  </a:cubicBezTo>
                  <a:lnTo>
                    <a:pt x="25019" y="19714"/>
                  </a:lnTo>
                  <a:lnTo>
                    <a:pt x="14678" y="17546"/>
                  </a:lnTo>
                  <a:lnTo>
                    <a:pt x="15845" y="12643"/>
                  </a:lnTo>
                  <a:lnTo>
                    <a:pt x="186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3"/>
            <p:cNvSpPr/>
            <p:nvPr/>
          </p:nvSpPr>
          <p:spPr>
            <a:xfrm>
              <a:off x="5177062" y="4128824"/>
              <a:ext cx="381314" cy="14064"/>
            </a:xfrm>
            <a:custGeom>
              <a:avLst/>
              <a:gdLst/>
              <a:ahLst/>
              <a:cxnLst/>
              <a:rect l="l" t="t" r="r" b="b"/>
              <a:pathLst>
                <a:path w="14478" h="534" extrusionOk="0">
                  <a:moveTo>
                    <a:pt x="0" y="0"/>
                  </a:moveTo>
                  <a:lnTo>
                    <a:pt x="0" y="534"/>
                  </a:lnTo>
                  <a:lnTo>
                    <a:pt x="14477" y="534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3"/>
            <p:cNvSpPr/>
            <p:nvPr/>
          </p:nvSpPr>
          <p:spPr>
            <a:xfrm>
              <a:off x="4104392" y="3975070"/>
              <a:ext cx="100162" cy="373413"/>
            </a:xfrm>
            <a:custGeom>
              <a:avLst/>
              <a:gdLst/>
              <a:ahLst/>
              <a:cxnLst/>
              <a:rect l="l" t="t" r="r" b="b"/>
              <a:pathLst>
                <a:path w="3803" h="14178" extrusionOk="0">
                  <a:moveTo>
                    <a:pt x="500" y="1"/>
                  </a:moveTo>
                  <a:lnTo>
                    <a:pt x="0" y="101"/>
                  </a:lnTo>
                  <a:lnTo>
                    <a:pt x="3302" y="14178"/>
                  </a:lnTo>
                  <a:lnTo>
                    <a:pt x="3803" y="14044"/>
                  </a:lnTo>
                  <a:lnTo>
                    <a:pt x="5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3"/>
            <p:cNvSpPr/>
            <p:nvPr/>
          </p:nvSpPr>
          <p:spPr>
            <a:xfrm>
              <a:off x="5220096" y="4346471"/>
              <a:ext cx="131819" cy="112698"/>
            </a:xfrm>
            <a:custGeom>
              <a:avLst/>
              <a:gdLst/>
              <a:ahLst/>
              <a:cxnLst/>
              <a:rect l="l" t="t" r="r" b="b"/>
              <a:pathLst>
                <a:path w="5005" h="4279" extrusionOk="0">
                  <a:moveTo>
                    <a:pt x="2836" y="543"/>
                  </a:moveTo>
                  <a:cubicBezTo>
                    <a:pt x="3737" y="543"/>
                    <a:pt x="4470" y="1243"/>
                    <a:pt x="4470" y="2144"/>
                  </a:cubicBezTo>
                  <a:cubicBezTo>
                    <a:pt x="4470" y="3113"/>
                    <a:pt x="3678" y="3762"/>
                    <a:pt x="2845" y="3762"/>
                  </a:cubicBezTo>
                  <a:cubicBezTo>
                    <a:pt x="2446" y="3762"/>
                    <a:pt x="2037" y="3613"/>
                    <a:pt x="1702" y="3278"/>
                  </a:cubicBezTo>
                  <a:cubicBezTo>
                    <a:pt x="701" y="2277"/>
                    <a:pt x="1402" y="543"/>
                    <a:pt x="2836" y="543"/>
                  </a:cubicBezTo>
                  <a:close/>
                  <a:moveTo>
                    <a:pt x="2836" y="1"/>
                  </a:moveTo>
                  <a:cubicBezTo>
                    <a:pt x="2306" y="1"/>
                    <a:pt x="1768" y="199"/>
                    <a:pt x="1335" y="643"/>
                  </a:cubicBezTo>
                  <a:cubicBezTo>
                    <a:pt x="1" y="1977"/>
                    <a:pt x="935" y="4279"/>
                    <a:pt x="2836" y="4279"/>
                  </a:cubicBezTo>
                  <a:cubicBezTo>
                    <a:pt x="4037" y="4279"/>
                    <a:pt x="5004" y="3311"/>
                    <a:pt x="5004" y="2144"/>
                  </a:cubicBezTo>
                  <a:cubicBezTo>
                    <a:pt x="5004" y="859"/>
                    <a:pt x="3939" y="1"/>
                    <a:pt x="28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3"/>
            <p:cNvSpPr/>
            <p:nvPr/>
          </p:nvSpPr>
          <p:spPr>
            <a:xfrm>
              <a:off x="3857511" y="4184368"/>
              <a:ext cx="131819" cy="113146"/>
            </a:xfrm>
            <a:custGeom>
              <a:avLst/>
              <a:gdLst/>
              <a:ahLst/>
              <a:cxnLst/>
              <a:rect l="l" t="t" r="r" b="b"/>
              <a:pathLst>
                <a:path w="5005" h="4296" extrusionOk="0">
                  <a:moveTo>
                    <a:pt x="2869" y="526"/>
                  </a:moveTo>
                  <a:cubicBezTo>
                    <a:pt x="3770" y="526"/>
                    <a:pt x="4504" y="1260"/>
                    <a:pt x="4504" y="2161"/>
                  </a:cubicBezTo>
                  <a:cubicBezTo>
                    <a:pt x="4504" y="3130"/>
                    <a:pt x="3712" y="3780"/>
                    <a:pt x="2879" y="3780"/>
                  </a:cubicBezTo>
                  <a:cubicBezTo>
                    <a:pt x="2479" y="3780"/>
                    <a:pt x="2070" y="3630"/>
                    <a:pt x="1735" y="3295"/>
                  </a:cubicBezTo>
                  <a:cubicBezTo>
                    <a:pt x="735" y="2294"/>
                    <a:pt x="1435" y="526"/>
                    <a:pt x="2869" y="526"/>
                  </a:cubicBezTo>
                  <a:close/>
                  <a:moveTo>
                    <a:pt x="2845" y="1"/>
                  </a:moveTo>
                  <a:cubicBezTo>
                    <a:pt x="2317" y="1"/>
                    <a:pt x="1777" y="195"/>
                    <a:pt x="1335" y="627"/>
                  </a:cubicBezTo>
                  <a:cubicBezTo>
                    <a:pt x="1" y="1994"/>
                    <a:pt x="968" y="4296"/>
                    <a:pt x="2869" y="4296"/>
                  </a:cubicBezTo>
                  <a:cubicBezTo>
                    <a:pt x="4070" y="4262"/>
                    <a:pt x="5004" y="3328"/>
                    <a:pt x="5004" y="2161"/>
                  </a:cubicBezTo>
                  <a:cubicBezTo>
                    <a:pt x="5004" y="852"/>
                    <a:pt x="3950" y="1"/>
                    <a:pt x="28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3"/>
            <p:cNvSpPr/>
            <p:nvPr/>
          </p:nvSpPr>
          <p:spPr>
            <a:xfrm>
              <a:off x="4426697" y="3210784"/>
              <a:ext cx="150255" cy="251286"/>
            </a:xfrm>
            <a:custGeom>
              <a:avLst/>
              <a:gdLst/>
              <a:ahLst/>
              <a:cxnLst/>
              <a:rect l="l" t="t" r="r" b="b"/>
              <a:pathLst>
                <a:path w="5705" h="9541" extrusionOk="0">
                  <a:moveTo>
                    <a:pt x="67" y="0"/>
                  </a:moveTo>
                  <a:lnTo>
                    <a:pt x="1" y="534"/>
                  </a:lnTo>
                  <a:cubicBezTo>
                    <a:pt x="34" y="534"/>
                    <a:pt x="2669" y="968"/>
                    <a:pt x="4037" y="3169"/>
                  </a:cubicBezTo>
                  <a:cubicBezTo>
                    <a:pt x="5038" y="4737"/>
                    <a:pt x="5171" y="6839"/>
                    <a:pt x="4404" y="9407"/>
                  </a:cubicBezTo>
                  <a:lnTo>
                    <a:pt x="4904" y="9540"/>
                  </a:lnTo>
                  <a:cubicBezTo>
                    <a:pt x="5705" y="6839"/>
                    <a:pt x="5571" y="4570"/>
                    <a:pt x="4471" y="2869"/>
                  </a:cubicBezTo>
                  <a:cubicBezTo>
                    <a:pt x="2970" y="467"/>
                    <a:pt x="201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5" name="Google Shape;495;p33"/>
          <p:cNvGrpSpPr/>
          <p:nvPr/>
        </p:nvGrpSpPr>
        <p:grpSpPr>
          <a:xfrm flipH="1">
            <a:off x="4072250" y="2506646"/>
            <a:ext cx="1576966" cy="2163070"/>
            <a:chOff x="6992061" y="2412958"/>
            <a:chExt cx="1576966" cy="2163070"/>
          </a:xfrm>
        </p:grpSpPr>
        <p:sp>
          <p:nvSpPr>
            <p:cNvPr id="496" name="Google Shape;496;p33"/>
            <p:cNvSpPr/>
            <p:nvPr/>
          </p:nvSpPr>
          <p:spPr>
            <a:xfrm>
              <a:off x="7171282" y="3658818"/>
              <a:ext cx="723965" cy="558776"/>
            </a:xfrm>
            <a:custGeom>
              <a:avLst/>
              <a:gdLst/>
              <a:ahLst/>
              <a:cxnLst/>
              <a:rect l="l" t="t" r="r" b="b"/>
              <a:pathLst>
                <a:path w="27488" h="21216" extrusionOk="0">
                  <a:moveTo>
                    <a:pt x="3103" y="0"/>
                  </a:moveTo>
                  <a:cubicBezTo>
                    <a:pt x="3103" y="0"/>
                    <a:pt x="1" y="21215"/>
                    <a:pt x="27487" y="21215"/>
                  </a:cubicBezTo>
                  <a:lnTo>
                    <a:pt x="274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3"/>
            <p:cNvSpPr/>
            <p:nvPr/>
          </p:nvSpPr>
          <p:spPr>
            <a:xfrm>
              <a:off x="7374233" y="2769742"/>
              <a:ext cx="239856" cy="336514"/>
            </a:xfrm>
            <a:custGeom>
              <a:avLst/>
              <a:gdLst/>
              <a:ahLst/>
              <a:cxnLst/>
              <a:rect l="l" t="t" r="r" b="b"/>
              <a:pathLst>
                <a:path w="9107" h="12777" extrusionOk="0">
                  <a:moveTo>
                    <a:pt x="7272" y="1"/>
                  </a:moveTo>
                  <a:lnTo>
                    <a:pt x="1568" y="3837"/>
                  </a:lnTo>
                  <a:lnTo>
                    <a:pt x="968" y="9808"/>
                  </a:lnTo>
                  <a:lnTo>
                    <a:pt x="0" y="12376"/>
                  </a:lnTo>
                  <a:lnTo>
                    <a:pt x="8340" y="12776"/>
                  </a:lnTo>
                  <a:lnTo>
                    <a:pt x="9107" y="9474"/>
                  </a:lnTo>
                  <a:lnTo>
                    <a:pt x="7272" y="1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3"/>
            <p:cNvSpPr/>
            <p:nvPr/>
          </p:nvSpPr>
          <p:spPr>
            <a:xfrm>
              <a:off x="7404968" y="2845302"/>
              <a:ext cx="98423" cy="128290"/>
            </a:xfrm>
            <a:custGeom>
              <a:avLst/>
              <a:gdLst/>
              <a:ahLst/>
              <a:cxnLst/>
              <a:rect l="l" t="t" r="r" b="b"/>
              <a:pathLst>
                <a:path w="3737" h="4871" extrusionOk="0">
                  <a:moveTo>
                    <a:pt x="2069" y="0"/>
                  </a:moveTo>
                  <a:lnTo>
                    <a:pt x="368" y="1168"/>
                  </a:lnTo>
                  <a:lnTo>
                    <a:pt x="1" y="4871"/>
                  </a:lnTo>
                  <a:cubicBezTo>
                    <a:pt x="1735" y="4103"/>
                    <a:pt x="3070" y="2669"/>
                    <a:pt x="3737" y="901"/>
                  </a:cubicBezTo>
                  <a:lnTo>
                    <a:pt x="2069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3"/>
            <p:cNvSpPr/>
            <p:nvPr/>
          </p:nvSpPr>
          <p:spPr>
            <a:xfrm>
              <a:off x="7273206" y="2508797"/>
              <a:ext cx="314549" cy="412998"/>
            </a:xfrm>
            <a:custGeom>
              <a:avLst/>
              <a:gdLst/>
              <a:ahLst/>
              <a:cxnLst/>
              <a:rect l="l" t="t" r="r" b="b"/>
              <a:pathLst>
                <a:path w="11943" h="15681" extrusionOk="0">
                  <a:moveTo>
                    <a:pt x="5593" y="1"/>
                  </a:moveTo>
                  <a:cubicBezTo>
                    <a:pt x="5553" y="1"/>
                    <a:pt x="5512" y="1"/>
                    <a:pt x="5471" y="2"/>
                  </a:cubicBezTo>
                  <a:lnTo>
                    <a:pt x="5371" y="2"/>
                  </a:lnTo>
                  <a:cubicBezTo>
                    <a:pt x="5137" y="2"/>
                    <a:pt x="4870" y="35"/>
                    <a:pt x="4637" y="68"/>
                  </a:cubicBezTo>
                  <a:cubicBezTo>
                    <a:pt x="4537" y="102"/>
                    <a:pt x="4437" y="135"/>
                    <a:pt x="4370" y="135"/>
                  </a:cubicBezTo>
                  <a:cubicBezTo>
                    <a:pt x="4237" y="168"/>
                    <a:pt x="4137" y="235"/>
                    <a:pt x="4036" y="268"/>
                  </a:cubicBezTo>
                  <a:cubicBezTo>
                    <a:pt x="3803" y="368"/>
                    <a:pt x="3569" y="469"/>
                    <a:pt x="3369" y="602"/>
                  </a:cubicBezTo>
                  <a:cubicBezTo>
                    <a:pt x="2435" y="1269"/>
                    <a:pt x="1701" y="2236"/>
                    <a:pt x="1301" y="3337"/>
                  </a:cubicBezTo>
                  <a:cubicBezTo>
                    <a:pt x="1234" y="3437"/>
                    <a:pt x="1201" y="3604"/>
                    <a:pt x="1168" y="3671"/>
                  </a:cubicBezTo>
                  <a:cubicBezTo>
                    <a:pt x="1134" y="3738"/>
                    <a:pt x="1101" y="3804"/>
                    <a:pt x="1101" y="3871"/>
                  </a:cubicBezTo>
                  <a:lnTo>
                    <a:pt x="1068" y="3938"/>
                  </a:lnTo>
                  <a:cubicBezTo>
                    <a:pt x="1034" y="4071"/>
                    <a:pt x="968" y="4205"/>
                    <a:pt x="934" y="4338"/>
                  </a:cubicBezTo>
                  <a:lnTo>
                    <a:pt x="934" y="4405"/>
                  </a:lnTo>
                  <a:lnTo>
                    <a:pt x="934" y="4471"/>
                  </a:lnTo>
                  <a:cubicBezTo>
                    <a:pt x="901" y="4571"/>
                    <a:pt x="901" y="4672"/>
                    <a:pt x="868" y="4805"/>
                  </a:cubicBezTo>
                  <a:cubicBezTo>
                    <a:pt x="0" y="8341"/>
                    <a:pt x="634" y="12811"/>
                    <a:pt x="2635" y="14479"/>
                  </a:cubicBezTo>
                  <a:cubicBezTo>
                    <a:pt x="3682" y="15367"/>
                    <a:pt x="4709" y="15680"/>
                    <a:pt x="5635" y="15680"/>
                  </a:cubicBezTo>
                  <a:cubicBezTo>
                    <a:pt x="7837" y="15680"/>
                    <a:pt x="9474" y="13911"/>
                    <a:pt x="9474" y="13911"/>
                  </a:cubicBezTo>
                  <a:lnTo>
                    <a:pt x="11809" y="7240"/>
                  </a:lnTo>
                  <a:lnTo>
                    <a:pt x="11942" y="6873"/>
                  </a:lnTo>
                  <a:lnTo>
                    <a:pt x="11809" y="6873"/>
                  </a:lnTo>
                  <a:cubicBezTo>
                    <a:pt x="11809" y="6840"/>
                    <a:pt x="11842" y="6773"/>
                    <a:pt x="11809" y="6706"/>
                  </a:cubicBezTo>
                  <a:cubicBezTo>
                    <a:pt x="11809" y="6640"/>
                    <a:pt x="11809" y="6540"/>
                    <a:pt x="11809" y="6473"/>
                  </a:cubicBezTo>
                  <a:lnTo>
                    <a:pt x="11809" y="6373"/>
                  </a:lnTo>
                  <a:lnTo>
                    <a:pt x="11809" y="6306"/>
                  </a:lnTo>
                  <a:cubicBezTo>
                    <a:pt x="11809" y="6273"/>
                    <a:pt x="11809" y="6273"/>
                    <a:pt x="11809" y="6206"/>
                  </a:cubicBezTo>
                  <a:cubicBezTo>
                    <a:pt x="11775" y="6173"/>
                    <a:pt x="11775" y="6106"/>
                    <a:pt x="11775" y="6039"/>
                  </a:cubicBezTo>
                  <a:lnTo>
                    <a:pt x="11775" y="5972"/>
                  </a:lnTo>
                  <a:lnTo>
                    <a:pt x="11775" y="5939"/>
                  </a:lnTo>
                  <a:cubicBezTo>
                    <a:pt x="11575" y="4471"/>
                    <a:pt x="11008" y="3104"/>
                    <a:pt x="10074" y="1970"/>
                  </a:cubicBezTo>
                  <a:cubicBezTo>
                    <a:pt x="9158" y="857"/>
                    <a:pt x="7727" y="1"/>
                    <a:pt x="559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3"/>
            <p:cNvSpPr/>
            <p:nvPr/>
          </p:nvSpPr>
          <p:spPr>
            <a:xfrm>
              <a:off x="7360170" y="2701213"/>
              <a:ext cx="22861" cy="93156"/>
            </a:xfrm>
            <a:custGeom>
              <a:avLst/>
              <a:gdLst/>
              <a:ahLst/>
              <a:cxnLst/>
              <a:rect l="l" t="t" r="r" b="b"/>
              <a:pathLst>
                <a:path w="868" h="3537" extrusionOk="0">
                  <a:moveTo>
                    <a:pt x="201" y="1"/>
                  </a:moveTo>
                  <a:lnTo>
                    <a:pt x="34" y="2636"/>
                  </a:lnTo>
                  <a:cubicBezTo>
                    <a:pt x="1" y="3103"/>
                    <a:pt x="401" y="3537"/>
                    <a:pt x="868" y="3537"/>
                  </a:cubicBezTo>
                  <a:lnTo>
                    <a:pt x="868" y="3503"/>
                  </a:lnTo>
                  <a:lnTo>
                    <a:pt x="868" y="3003"/>
                  </a:lnTo>
                  <a:cubicBezTo>
                    <a:pt x="801" y="3003"/>
                    <a:pt x="701" y="2970"/>
                    <a:pt x="634" y="2903"/>
                  </a:cubicBezTo>
                  <a:cubicBezTo>
                    <a:pt x="601" y="2836"/>
                    <a:pt x="568" y="2769"/>
                    <a:pt x="568" y="2669"/>
                  </a:cubicBezTo>
                  <a:lnTo>
                    <a:pt x="7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3"/>
            <p:cNvSpPr/>
            <p:nvPr/>
          </p:nvSpPr>
          <p:spPr>
            <a:xfrm>
              <a:off x="7424300" y="2696815"/>
              <a:ext cx="14091" cy="19358"/>
            </a:xfrm>
            <a:custGeom>
              <a:avLst/>
              <a:gdLst/>
              <a:ahLst/>
              <a:cxnLst/>
              <a:rect l="l" t="t" r="r" b="b"/>
              <a:pathLst>
                <a:path w="535" h="735" extrusionOk="0">
                  <a:moveTo>
                    <a:pt x="234" y="1"/>
                  </a:moveTo>
                  <a:cubicBezTo>
                    <a:pt x="101" y="1"/>
                    <a:pt x="1" y="168"/>
                    <a:pt x="1" y="368"/>
                  </a:cubicBezTo>
                  <a:cubicBezTo>
                    <a:pt x="1" y="568"/>
                    <a:pt x="134" y="735"/>
                    <a:pt x="268" y="735"/>
                  </a:cubicBezTo>
                  <a:cubicBezTo>
                    <a:pt x="401" y="735"/>
                    <a:pt x="534" y="568"/>
                    <a:pt x="501" y="368"/>
                  </a:cubicBezTo>
                  <a:cubicBezTo>
                    <a:pt x="501" y="168"/>
                    <a:pt x="401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3"/>
            <p:cNvSpPr/>
            <p:nvPr/>
          </p:nvSpPr>
          <p:spPr>
            <a:xfrm>
              <a:off x="7319769" y="2699475"/>
              <a:ext cx="14064" cy="19332"/>
            </a:xfrm>
            <a:custGeom>
              <a:avLst/>
              <a:gdLst/>
              <a:ahLst/>
              <a:cxnLst/>
              <a:rect l="l" t="t" r="r" b="b"/>
              <a:pathLst>
                <a:path w="534" h="734" extrusionOk="0">
                  <a:moveTo>
                    <a:pt x="267" y="0"/>
                  </a:moveTo>
                  <a:cubicBezTo>
                    <a:pt x="100" y="0"/>
                    <a:pt x="0" y="167"/>
                    <a:pt x="0" y="367"/>
                  </a:cubicBezTo>
                  <a:cubicBezTo>
                    <a:pt x="0" y="567"/>
                    <a:pt x="134" y="734"/>
                    <a:pt x="267" y="734"/>
                  </a:cubicBezTo>
                  <a:cubicBezTo>
                    <a:pt x="434" y="734"/>
                    <a:pt x="534" y="567"/>
                    <a:pt x="534" y="367"/>
                  </a:cubicBezTo>
                  <a:cubicBezTo>
                    <a:pt x="534" y="167"/>
                    <a:pt x="400" y="0"/>
                    <a:pt x="2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3"/>
            <p:cNvSpPr/>
            <p:nvPr/>
          </p:nvSpPr>
          <p:spPr>
            <a:xfrm>
              <a:off x="7404099" y="2658732"/>
              <a:ext cx="54492" cy="17040"/>
            </a:xfrm>
            <a:custGeom>
              <a:avLst/>
              <a:gdLst/>
              <a:ahLst/>
              <a:cxnLst/>
              <a:rect l="l" t="t" r="r" b="b"/>
              <a:pathLst>
                <a:path w="2069" h="647" extrusionOk="0">
                  <a:moveTo>
                    <a:pt x="851" y="0"/>
                  </a:moveTo>
                  <a:cubicBezTo>
                    <a:pt x="768" y="0"/>
                    <a:pt x="684" y="4"/>
                    <a:pt x="601" y="13"/>
                  </a:cubicBezTo>
                  <a:cubicBezTo>
                    <a:pt x="401" y="13"/>
                    <a:pt x="0" y="113"/>
                    <a:pt x="101" y="346"/>
                  </a:cubicBezTo>
                  <a:cubicBezTo>
                    <a:pt x="134" y="413"/>
                    <a:pt x="301" y="480"/>
                    <a:pt x="434" y="513"/>
                  </a:cubicBezTo>
                  <a:cubicBezTo>
                    <a:pt x="701" y="602"/>
                    <a:pt x="968" y="646"/>
                    <a:pt x="1245" y="646"/>
                  </a:cubicBezTo>
                  <a:cubicBezTo>
                    <a:pt x="1383" y="646"/>
                    <a:pt x="1524" y="635"/>
                    <a:pt x="1668" y="613"/>
                  </a:cubicBezTo>
                  <a:cubicBezTo>
                    <a:pt x="1835" y="613"/>
                    <a:pt x="2035" y="546"/>
                    <a:pt x="2069" y="413"/>
                  </a:cubicBezTo>
                  <a:cubicBezTo>
                    <a:pt x="2069" y="313"/>
                    <a:pt x="2002" y="246"/>
                    <a:pt x="1935" y="213"/>
                  </a:cubicBezTo>
                  <a:cubicBezTo>
                    <a:pt x="1835" y="146"/>
                    <a:pt x="1735" y="113"/>
                    <a:pt x="1602" y="113"/>
                  </a:cubicBezTo>
                  <a:cubicBezTo>
                    <a:pt x="1351" y="38"/>
                    <a:pt x="1101" y="0"/>
                    <a:pt x="8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3"/>
            <p:cNvSpPr/>
            <p:nvPr/>
          </p:nvSpPr>
          <p:spPr>
            <a:xfrm>
              <a:off x="7300438" y="2660813"/>
              <a:ext cx="48329" cy="15276"/>
            </a:xfrm>
            <a:custGeom>
              <a:avLst/>
              <a:gdLst/>
              <a:ahLst/>
              <a:cxnLst/>
              <a:rect l="l" t="t" r="r" b="b"/>
              <a:pathLst>
                <a:path w="1835" h="580" extrusionOk="0">
                  <a:moveTo>
                    <a:pt x="1401" y="0"/>
                  </a:moveTo>
                  <a:cubicBezTo>
                    <a:pt x="1101" y="0"/>
                    <a:pt x="801" y="0"/>
                    <a:pt x="501" y="67"/>
                  </a:cubicBezTo>
                  <a:cubicBezTo>
                    <a:pt x="367" y="134"/>
                    <a:pt x="0" y="267"/>
                    <a:pt x="134" y="434"/>
                  </a:cubicBezTo>
                  <a:cubicBezTo>
                    <a:pt x="167" y="534"/>
                    <a:pt x="301" y="567"/>
                    <a:pt x="434" y="567"/>
                  </a:cubicBezTo>
                  <a:cubicBezTo>
                    <a:pt x="517" y="576"/>
                    <a:pt x="603" y="580"/>
                    <a:pt x="690" y="580"/>
                  </a:cubicBezTo>
                  <a:cubicBezTo>
                    <a:pt x="951" y="580"/>
                    <a:pt x="1226" y="542"/>
                    <a:pt x="1501" y="467"/>
                  </a:cubicBezTo>
                  <a:cubicBezTo>
                    <a:pt x="1635" y="434"/>
                    <a:pt x="1835" y="301"/>
                    <a:pt x="1835" y="234"/>
                  </a:cubicBezTo>
                  <a:cubicBezTo>
                    <a:pt x="1835" y="167"/>
                    <a:pt x="1768" y="100"/>
                    <a:pt x="1668" y="67"/>
                  </a:cubicBezTo>
                  <a:cubicBezTo>
                    <a:pt x="1601" y="34"/>
                    <a:pt x="1501" y="0"/>
                    <a:pt x="1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3"/>
            <p:cNvSpPr/>
            <p:nvPr/>
          </p:nvSpPr>
          <p:spPr>
            <a:xfrm>
              <a:off x="7435730" y="2412958"/>
              <a:ext cx="134427" cy="114489"/>
            </a:xfrm>
            <a:custGeom>
              <a:avLst/>
              <a:gdLst/>
              <a:ahLst/>
              <a:cxnLst/>
              <a:rect l="l" t="t" r="r" b="b"/>
              <a:pathLst>
                <a:path w="5104" h="4347" extrusionOk="0">
                  <a:moveTo>
                    <a:pt x="2783" y="1"/>
                  </a:moveTo>
                  <a:cubicBezTo>
                    <a:pt x="2565" y="1"/>
                    <a:pt x="2347" y="34"/>
                    <a:pt x="2135" y="105"/>
                  </a:cubicBezTo>
                  <a:cubicBezTo>
                    <a:pt x="367" y="738"/>
                    <a:pt x="0" y="3374"/>
                    <a:pt x="1802" y="4174"/>
                  </a:cubicBezTo>
                  <a:cubicBezTo>
                    <a:pt x="2087" y="4290"/>
                    <a:pt x="2385" y="4346"/>
                    <a:pt x="2682" y="4346"/>
                  </a:cubicBezTo>
                  <a:cubicBezTo>
                    <a:pt x="3320" y="4346"/>
                    <a:pt x="3948" y="4086"/>
                    <a:pt x="4403" y="3607"/>
                  </a:cubicBezTo>
                  <a:cubicBezTo>
                    <a:pt x="5004" y="2873"/>
                    <a:pt x="5104" y="1806"/>
                    <a:pt x="4604" y="972"/>
                  </a:cubicBezTo>
                  <a:cubicBezTo>
                    <a:pt x="4195" y="359"/>
                    <a:pt x="3494" y="1"/>
                    <a:pt x="27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3"/>
            <p:cNvSpPr/>
            <p:nvPr/>
          </p:nvSpPr>
          <p:spPr>
            <a:xfrm>
              <a:off x="7299542" y="2508797"/>
              <a:ext cx="285578" cy="163134"/>
            </a:xfrm>
            <a:custGeom>
              <a:avLst/>
              <a:gdLst/>
              <a:ahLst/>
              <a:cxnLst/>
              <a:rect l="l" t="t" r="r" b="b"/>
              <a:pathLst>
                <a:path w="10843" h="6194" extrusionOk="0">
                  <a:moveTo>
                    <a:pt x="4660" y="1"/>
                  </a:moveTo>
                  <a:cubicBezTo>
                    <a:pt x="4619" y="1"/>
                    <a:pt x="4579" y="1"/>
                    <a:pt x="4538" y="2"/>
                  </a:cubicBezTo>
                  <a:lnTo>
                    <a:pt x="4437" y="2"/>
                  </a:lnTo>
                  <a:cubicBezTo>
                    <a:pt x="4204" y="2"/>
                    <a:pt x="3937" y="35"/>
                    <a:pt x="3704" y="68"/>
                  </a:cubicBezTo>
                  <a:cubicBezTo>
                    <a:pt x="3604" y="102"/>
                    <a:pt x="3503" y="135"/>
                    <a:pt x="3437" y="135"/>
                  </a:cubicBezTo>
                  <a:cubicBezTo>
                    <a:pt x="3303" y="168"/>
                    <a:pt x="3203" y="235"/>
                    <a:pt x="3103" y="268"/>
                  </a:cubicBezTo>
                  <a:cubicBezTo>
                    <a:pt x="2870" y="368"/>
                    <a:pt x="2636" y="469"/>
                    <a:pt x="2436" y="602"/>
                  </a:cubicBezTo>
                  <a:cubicBezTo>
                    <a:pt x="1469" y="1269"/>
                    <a:pt x="768" y="2236"/>
                    <a:pt x="368" y="3337"/>
                  </a:cubicBezTo>
                  <a:cubicBezTo>
                    <a:pt x="301" y="3437"/>
                    <a:pt x="268" y="3604"/>
                    <a:pt x="234" y="3671"/>
                  </a:cubicBezTo>
                  <a:cubicBezTo>
                    <a:pt x="201" y="3738"/>
                    <a:pt x="168" y="3804"/>
                    <a:pt x="168" y="3871"/>
                  </a:cubicBezTo>
                  <a:lnTo>
                    <a:pt x="134" y="3938"/>
                  </a:lnTo>
                  <a:cubicBezTo>
                    <a:pt x="101" y="4071"/>
                    <a:pt x="34" y="4205"/>
                    <a:pt x="1" y="4305"/>
                  </a:cubicBezTo>
                  <a:cubicBezTo>
                    <a:pt x="1769" y="3738"/>
                    <a:pt x="3170" y="2370"/>
                    <a:pt x="3770" y="602"/>
                  </a:cubicBezTo>
                  <a:cubicBezTo>
                    <a:pt x="3870" y="2703"/>
                    <a:pt x="5071" y="4638"/>
                    <a:pt x="6939" y="5606"/>
                  </a:cubicBezTo>
                  <a:cubicBezTo>
                    <a:pt x="7730" y="6001"/>
                    <a:pt x="8607" y="6194"/>
                    <a:pt x="9486" y="6194"/>
                  </a:cubicBezTo>
                  <a:cubicBezTo>
                    <a:pt x="9941" y="6194"/>
                    <a:pt x="10398" y="6142"/>
                    <a:pt x="10842" y="6039"/>
                  </a:cubicBezTo>
                  <a:lnTo>
                    <a:pt x="10842" y="5972"/>
                  </a:lnTo>
                  <a:lnTo>
                    <a:pt x="10842" y="5939"/>
                  </a:lnTo>
                  <a:cubicBezTo>
                    <a:pt x="10642" y="4471"/>
                    <a:pt x="10041" y="3104"/>
                    <a:pt x="9141" y="1970"/>
                  </a:cubicBezTo>
                  <a:cubicBezTo>
                    <a:pt x="8224" y="857"/>
                    <a:pt x="6794" y="1"/>
                    <a:pt x="46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3"/>
            <p:cNvSpPr/>
            <p:nvPr/>
          </p:nvSpPr>
          <p:spPr>
            <a:xfrm>
              <a:off x="7544659" y="2662577"/>
              <a:ext cx="109248" cy="122153"/>
            </a:xfrm>
            <a:custGeom>
              <a:avLst/>
              <a:gdLst/>
              <a:ahLst/>
              <a:cxnLst/>
              <a:rect l="l" t="t" r="r" b="b"/>
              <a:pathLst>
                <a:path w="4148" h="4638" extrusionOk="0">
                  <a:moveTo>
                    <a:pt x="1101" y="0"/>
                  </a:moveTo>
                  <a:cubicBezTo>
                    <a:pt x="634" y="33"/>
                    <a:pt x="201" y="300"/>
                    <a:pt x="1" y="734"/>
                  </a:cubicBezTo>
                  <a:lnTo>
                    <a:pt x="234" y="4537"/>
                  </a:lnTo>
                  <a:cubicBezTo>
                    <a:pt x="473" y="4605"/>
                    <a:pt x="704" y="4637"/>
                    <a:pt x="925" y="4637"/>
                  </a:cubicBezTo>
                  <a:cubicBezTo>
                    <a:pt x="2961" y="4637"/>
                    <a:pt x="4147" y="1941"/>
                    <a:pt x="2402" y="467"/>
                  </a:cubicBezTo>
                  <a:cubicBezTo>
                    <a:pt x="2035" y="167"/>
                    <a:pt x="1568" y="0"/>
                    <a:pt x="1101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7561356" y="2691548"/>
              <a:ext cx="33396" cy="51859"/>
            </a:xfrm>
            <a:custGeom>
              <a:avLst/>
              <a:gdLst/>
              <a:ahLst/>
              <a:cxnLst/>
              <a:rect l="l" t="t" r="r" b="b"/>
              <a:pathLst>
                <a:path w="1268" h="1969" extrusionOk="0">
                  <a:moveTo>
                    <a:pt x="1168" y="1"/>
                  </a:moveTo>
                  <a:lnTo>
                    <a:pt x="134" y="101"/>
                  </a:lnTo>
                  <a:lnTo>
                    <a:pt x="0" y="568"/>
                  </a:lnTo>
                  <a:cubicBezTo>
                    <a:pt x="434" y="901"/>
                    <a:pt x="701" y="1435"/>
                    <a:pt x="734" y="1969"/>
                  </a:cubicBezTo>
                  <a:lnTo>
                    <a:pt x="1268" y="1936"/>
                  </a:lnTo>
                  <a:cubicBezTo>
                    <a:pt x="1235" y="1435"/>
                    <a:pt x="1034" y="968"/>
                    <a:pt x="734" y="568"/>
                  </a:cubicBezTo>
                  <a:lnTo>
                    <a:pt x="1235" y="501"/>
                  </a:lnTo>
                  <a:lnTo>
                    <a:pt x="1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7017555" y="4272017"/>
              <a:ext cx="499043" cy="251286"/>
            </a:xfrm>
            <a:custGeom>
              <a:avLst/>
              <a:gdLst/>
              <a:ahLst/>
              <a:cxnLst/>
              <a:rect l="l" t="t" r="r" b="b"/>
              <a:pathLst>
                <a:path w="18948" h="9541" extrusionOk="0">
                  <a:moveTo>
                    <a:pt x="17580" y="0"/>
                  </a:moveTo>
                  <a:lnTo>
                    <a:pt x="9741" y="134"/>
                  </a:lnTo>
                  <a:cubicBezTo>
                    <a:pt x="9741" y="1535"/>
                    <a:pt x="9174" y="2869"/>
                    <a:pt x="8139" y="3803"/>
                  </a:cubicBezTo>
                  <a:cubicBezTo>
                    <a:pt x="7239" y="4604"/>
                    <a:pt x="6105" y="4937"/>
                    <a:pt x="4971" y="5204"/>
                  </a:cubicBezTo>
                  <a:cubicBezTo>
                    <a:pt x="3836" y="5504"/>
                    <a:pt x="2702" y="5738"/>
                    <a:pt x="1702" y="6405"/>
                  </a:cubicBezTo>
                  <a:cubicBezTo>
                    <a:pt x="634" y="7072"/>
                    <a:pt x="0" y="8273"/>
                    <a:pt x="0" y="9541"/>
                  </a:cubicBezTo>
                  <a:lnTo>
                    <a:pt x="18947" y="9541"/>
                  </a:lnTo>
                  <a:lnTo>
                    <a:pt x="175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7317135" y="3018361"/>
              <a:ext cx="837269" cy="737819"/>
            </a:xfrm>
            <a:custGeom>
              <a:avLst/>
              <a:gdLst/>
              <a:ahLst/>
              <a:cxnLst/>
              <a:rect l="l" t="t" r="r" b="b"/>
              <a:pathLst>
                <a:path w="31790" h="28014" extrusionOk="0">
                  <a:moveTo>
                    <a:pt x="11282" y="1"/>
                  </a:moveTo>
                  <a:cubicBezTo>
                    <a:pt x="11255" y="1"/>
                    <a:pt x="11241" y="1"/>
                    <a:pt x="11241" y="1"/>
                  </a:cubicBezTo>
                  <a:cubicBezTo>
                    <a:pt x="9462" y="1519"/>
                    <a:pt x="7920" y="2008"/>
                    <a:pt x="6670" y="2008"/>
                  </a:cubicBezTo>
                  <a:cubicBezTo>
                    <a:pt x="4405" y="2008"/>
                    <a:pt x="3102" y="401"/>
                    <a:pt x="3102" y="401"/>
                  </a:cubicBezTo>
                  <a:lnTo>
                    <a:pt x="0" y="27420"/>
                  </a:lnTo>
                  <a:cubicBezTo>
                    <a:pt x="2324" y="27865"/>
                    <a:pt x="4766" y="28013"/>
                    <a:pt x="6990" y="28013"/>
                  </a:cubicBezTo>
                  <a:cubicBezTo>
                    <a:pt x="11438" y="28013"/>
                    <a:pt x="15011" y="27420"/>
                    <a:pt x="15011" y="27420"/>
                  </a:cubicBezTo>
                  <a:lnTo>
                    <a:pt x="31789" y="22917"/>
                  </a:lnTo>
                  <a:cubicBezTo>
                    <a:pt x="31789" y="22917"/>
                    <a:pt x="21449" y="3003"/>
                    <a:pt x="18747" y="1235"/>
                  </a:cubicBezTo>
                  <a:cubicBezTo>
                    <a:pt x="16909" y="31"/>
                    <a:pt x="11789" y="1"/>
                    <a:pt x="112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3"/>
            <p:cNvSpPr/>
            <p:nvPr/>
          </p:nvSpPr>
          <p:spPr>
            <a:xfrm>
              <a:off x="7332068" y="4377443"/>
              <a:ext cx="183625" cy="198585"/>
            </a:xfrm>
            <a:custGeom>
              <a:avLst/>
              <a:gdLst/>
              <a:ahLst/>
              <a:cxnLst/>
              <a:rect l="l" t="t" r="r" b="b"/>
              <a:pathLst>
                <a:path w="6972" h="7540" extrusionOk="0">
                  <a:moveTo>
                    <a:pt x="6938" y="0"/>
                  </a:moveTo>
                  <a:cubicBezTo>
                    <a:pt x="3036" y="401"/>
                    <a:pt x="67" y="3636"/>
                    <a:pt x="0" y="7539"/>
                  </a:cubicBezTo>
                  <a:lnTo>
                    <a:pt x="501" y="7539"/>
                  </a:lnTo>
                  <a:lnTo>
                    <a:pt x="501" y="7506"/>
                  </a:lnTo>
                  <a:cubicBezTo>
                    <a:pt x="601" y="3870"/>
                    <a:pt x="3369" y="868"/>
                    <a:pt x="6972" y="501"/>
                  </a:cubicBezTo>
                  <a:lnTo>
                    <a:pt x="69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3"/>
            <p:cNvSpPr/>
            <p:nvPr/>
          </p:nvSpPr>
          <p:spPr>
            <a:xfrm>
              <a:off x="7781874" y="3382071"/>
              <a:ext cx="43931" cy="252182"/>
            </a:xfrm>
            <a:custGeom>
              <a:avLst/>
              <a:gdLst/>
              <a:ahLst/>
              <a:cxnLst/>
              <a:rect l="l" t="t" r="r" b="b"/>
              <a:pathLst>
                <a:path w="1668" h="9575" extrusionOk="0">
                  <a:moveTo>
                    <a:pt x="0" y="1"/>
                  </a:moveTo>
                  <a:lnTo>
                    <a:pt x="0" y="9574"/>
                  </a:lnTo>
                  <a:lnTo>
                    <a:pt x="1668" y="95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6992061" y="3451653"/>
              <a:ext cx="551771" cy="852914"/>
            </a:xfrm>
            <a:custGeom>
              <a:avLst/>
              <a:gdLst/>
              <a:ahLst/>
              <a:cxnLst/>
              <a:rect l="l" t="t" r="r" b="b"/>
              <a:pathLst>
                <a:path w="20950" h="32384" extrusionOk="0">
                  <a:moveTo>
                    <a:pt x="7010" y="0"/>
                  </a:moveTo>
                  <a:cubicBezTo>
                    <a:pt x="6589" y="0"/>
                    <a:pt x="6180" y="55"/>
                    <a:pt x="5772" y="127"/>
                  </a:cubicBezTo>
                  <a:cubicBezTo>
                    <a:pt x="4971" y="327"/>
                    <a:pt x="4271" y="694"/>
                    <a:pt x="3670" y="1228"/>
                  </a:cubicBezTo>
                  <a:cubicBezTo>
                    <a:pt x="3403" y="1495"/>
                    <a:pt x="3170" y="1762"/>
                    <a:pt x="2936" y="2062"/>
                  </a:cubicBezTo>
                  <a:cubicBezTo>
                    <a:pt x="2136" y="3330"/>
                    <a:pt x="1635" y="4731"/>
                    <a:pt x="1469" y="6232"/>
                  </a:cubicBezTo>
                  <a:cubicBezTo>
                    <a:pt x="1" y="15638"/>
                    <a:pt x="5371" y="32384"/>
                    <a:pt x="5371" y="32384"/>
                  </a:cubicBezTo>
                  <a:lnTo>
                    <a:pt x="20949" y="32384"/>
                  </a:lnTo>
                  <a:cubicBezTo>
                    <a:pt x="20949" y="32384"/>
                    <a:pt x="20516" y="22343"/>
                    <a:pt x="17947" y="13470"/>
                  </a:cubicBezTo>
                  <a:cubicBezTo>
                    <a:pt x="17847" y="13037"/>
                    <a:pt x="17714" y="12670"/>
                    <a:pt x="17614" y="12269"/>
                  </a:cubicBezTo>
                  <a:cubicBezTo>
                    <a:pt x="17547" y="12103"/>
                    <a:pt x="17513" y="11936"/>
                    <a:pt x="17447" y="11802"/>
                  </a:cubicBezTo>
                  <a:cubicBezTo>
                    <a:pt x="17280" y="11302"/>
                    <a:pt x="17113" y="10835"/>
                    <a:pt x="16946" y="10335"/>
                  </a:cubicBezTo>
                  <a:cubicBezTo>
                    <a:pt x="14945" y="4797"/>
                    <a:pt x="11943" y="294"/>
                    <a:pt x="7506" y="27"/>
                  </a:cubicBezTo>
                  <a:cubicBezTo>
                    <a:pt x="7339" y="9"/>
                    <a:pt x="7174" y="0"/>
                    <a:pt x="70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3"/>
            <p:cNvSpPr/>
            <p:nvPr/>
          </p:nvSpPr>
          <p:spPr>
            <a:xfrm>
              <a:off x="7031618" y="3451653"/>
              <a:ext cx="424350" cy="323161"/>
            </a:xfrm>
            <a:custGeom>
              <a:avLst/>
              <a:gdLst/>
              <a:ahLst/>
              <a:cxnLst/>
              <a:rect l="l" t="t" r="r" b="b"/>
              <a:pathLst>
                <a:path w="16112" h="12270" extrusionOk="0">
                  <a:moveTo>
                    <a:pt x="5523" y="0"/>
                  </a:moveTo>
                  <a:cubicBezTo>
                    <a:pt x="5105" y="0"/>
                    <a:pt x="4678" y="55"/>
                    <a:pt x="4270" y="127"/>
                  </a:cubicBezTo>
                  <a:cubicBezTo>
                    <a:pt x="3503" y="327"/>
                    <a:pt x="2769" y="694"/>
                    <a:pt x="2202" y="1228"/>
                  </a:cubicBezTo>
                  <a:cubicBezTo>
                    <a:pt x="1935" y="1495"/>
                    <a:pt x="1668" y="1762"/>
                    <a:pt x="1468" y="2062"/>
                  </a:cubicBezTo>
                  <a:cubicBezTo>
                    <a:pt x="667" y="3330"/>
                    <a:pt x="167" y="4764"/>
                    <a:pt x="0" y="6232"/>
                  </a:cubicBezTo>
                  <a:cubicBezTo>
                    <a:pt x="4103" y="10568"/>
                    <a:pt x="11075" y="11902"/>
                    <a:pt x="16112" y="12269"/>
                  </a:cubicBezTo>
                  <a:cubicBezTo>
                    <a:pt x="16045" y="12103"/>
                    <a:pt x="16011" y="11969"/>
                    <a:pt x="15945" y="11802"/>
                  </a:cubicBezTo>
                  <a:cubicBezTo>
                    <a:pt x="15811" y="11302"/>
                    <a:pt x="15645" y="10835"/>
                    <a:pt x="15478" y="10335"/>
                  </a:cubicBezTo>
                  <a:cubicBezTo>
                    <a:pt x="13443" y="4797"/>
                    <a:pt x="10474" y="294"/>
                    <a:pt x="6004" y="27"/>
                  </a:cubicBezTo>
                  <a:cubicBezTo>
                    <a:pt x="5846" y="9"/>
                    <a:pt x="5685" y="0"/>
                    <a:pt x="5523" y="0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7412000" y="3658818"/>
              <a:ext cx="233719" cy="119388"/>
            </a:xfrm>
            <a:custGeom>
              <a:avLst/>
              <a:gdLst/>
              <a:ahLst/>
              <a:cxnLst/>
              <a:rect l="l" t="t" r="r" b="b"/>
              <a:pathLst>
                <a:path w="8874" h="4533" extrusionOk="0">
                  <a:moveTo>
                    <a:pt x="1" y="0"/>
                  </a:moveTo>
                  <a:cubicBezTo>
                    <a:pt x="368" y="801"/>
                    <a:pt x="701" y="1635"/>
                    <a:pt x="1001" y="2502"/>
                  </a:cubicBezTo>
                  <a:cubicBezTo>
                    <a:pt x="1168" y="2969"/>
                    <a:pt x="1335" y="3436"/>
                    <a:pt x="1502" y="3936"/>
                  </a:cubicBezTo>
                  <a:cubicBezTo>
                    <a:pt x="1568" y="4103"/>
                    <a:pt x="1602" y="4270"/>
                    <a:pt x="1669" y="4403"/>
                  </a:cubicBezTo>
                  <a:cubicBezTo>
                    <a:pt x="2743" y="4491"/>
                    <a:pt x="3826" y="4533"/>
                    <a:pt x="4914" y="4533"/>
                  </a:cubicBezTo>
                  <a:cubicBezTo>
                    <a:pt x="5887" y="4533"/>
                    <a:pt x="6863" y="4500"/>
                    <a:pt x="7840" y="4437"/>
                  </a:cubicBezTo>
                  <a:lnTo>
                    <a:pt x="8874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3"/>
            <p:cNvSpPr/>
            <p:nvPr/>
          </p:nvSpPr>
          <p:spPr>
            <a:xfrm>
              <a:off x="7063222" y="3331110"/>
              <a:ext cx="621170" cy="327744"/>
            </a:xfrm>
            <a:custGeom>
              <a:avLst/>
              <a:gdLst/>
              <a:ahLst/>
              <a:cxnLst/>
              <a:rect l="l" t="t" r="r" b="b"/>
              <a:pathLst>
                <a:path w="23585" h="12444" extrusionOk="0">
                  <a:moveTo>
                    <a:pt x="935" y="1"/>
                  </a:moveTo>
                  <a:cubicBezTo>
                    <a:pt x="334" y="2269"/>
                    <a:pt x="1" y="4638"/>
                    <a:pt x="234" y="6672"/>
                  </a:cubicBezTo>
                  <a:cubicBezTo>
                    <a:pt x="468" y="6372"/>
                    <a:pt x="701" y="6072"/>
                    <a:pt x="968" y="5838"/>
                  </a:cubicBezTo>
                  <a:cubicBezTo>
                    <a:pt x="1569" y="5271"/>
                    <a:pt x="2269" y="4904"/>
                    <a:pt x="3070" y="4738"/>
                  </a:cubicBezTo>
                  <a:cubicBezTo>
                    <a:pt x="3503" y="4636"/>
                    <a:pt x="3936" y="4592"/>
                    <a:pt x="4384" y="4592"/>
                  </a:cubicBezTo>
                  <a:cubicBezTo>
                    <a:pt x="4523" y="4592"/>
                    <a:pt x="4663" y="4596"/>
                    <a:pt x="4804" y="4604"/>
                  </a:cubicBezTo>
                  <a:cubicBezTo>
                    <a:pt x="8540" y="4838"/>
                    <a:pt x="11276" y="8073"/>
                    <a:pt x="13244" y="12443"/>
                  </a:cubicBezTo>
                  <a:lnTo>
                    <a:pt x="22117" y="12443"/>
                  </a:lnTo>
                  <a:lnTo>
                    <a:pt x="23584" y="5938"/>
                  </a:lnTo>
                  <a:lnTo>
                    <a:pt x="12643" y="3136"/>
                  </a:lnTo>
                  <a:lnTo>
                    <a:pt x="11909" y="735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3"/>
            <p:cNvSpPr/>
            <p:nvPr/>
          </p:nvSpPr>
          <p:spPr>
            <a:xfrm>
              <a:off x="7023700" y="3380300"/>
              <a:ext cx="197697" cy="924287"/>
            </a:xfrm>
            <a:custGeom>
              <a:avLst/>
              <a:gdLst/>
              <a:ahLst/>
              <a:cxnLst/>
              <a:rect l="l" t="t" r="r" b="b"/>
              <a:pathLst>
                <a:path w="7507" h="35594" extrusionOk="0">
                  <a:moveTo>
                    <a:pt x="2036" y="1"/>
                  </a:moveTo>
                  <a:cubicBezTo>
                    <a:pt x="968" y="4204"/>
                    <a:pt x="1469" y="11476"/>
                    <a:pt x="3570" y="21616"/>
                  </a:cubicBezTo>
                  <a:cubicBezTo>
                    <a:pt x="5104" y="29155"/>
                    <a:pt x="7006" y="35526"/>
                    <a:pt x="7006" y="35593"/>
                  </a:cubicBezTo>
                  <a:lnTo>
                    <a:pt x="7506" y="35460"/>
                  </a:lnTo>
                  <a:cubicBezTo>
                    <a:pt x="7439" y="35193"/>
                    <a:pt x="1" y="10008"/>
                    <a:pt x="2536" y="134"/>
                  </a:cubicBezTo>
                  <a:lnTo>
                    <a:pt x="20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3"/>
            <p:cNvSpPr/>
            <p:nvPr/>
          </p:nvSpPr>
          <p:spPr>
            <a:xfrm>
              <a:off x="7395303" y="2789942"/>
              <a:ext cx="38690" cy="36925"/>
            </a:xfrm>
            <a:custGeom>
              <a:avLst/>
              <a:gdLst/>
              <a:ahLst/>
              <a:cxnLst/>
              <a:rect l="l" t="t" r="r" b="b"/>
              <a:pathLst>
                <a:path w="1469" h="1402" extrusionOk="0">
                  <a:moveTo>
                    <a:pt x="1235" y="1"/>
                  </a:moveTo>
                  <a:lnTo>
                    <a:pt x="735" y="168"/>
                  </a:lnTo>
                  <a:cubicBezTo>
                    <a:pt x="801" y="334"/>
                    <a:pt x="768" y="535"/>
                    <a:pt x="635" y="701"/>
                  </a:cubicBezTo>
                  <a:cubicBezTo>
                    <a:pt x="524" y="812"/>
                    <a:pt x="368" y="877"/>
                    <a:pt x="204" y="877"/>
                  </a:cubicBezTo>
                  <a:cubicBezTo>
                    <a:pt x="170" y="877"/>
                    <a:pt x="135" y="874"/>
                    <a:pt x="101" y="868"/>
                  </a:cubicBezTo>
                  <a:lnTo>
                    <a:pt x="1" y="1368"/>
                  </a:lnTo>
                  <a:lnTo>
                    <a:pt x="234" y="1368"/>
                  </a:lnTo>
                  <a:lnTo>
                    <a:pt x="234" y="1402"/>
                  </a:lnTo>
                  <a:cubicBezTo>
                    <a:pt x="935" y="1402"/>
                    <a:pt x="1469" y="668"/>
                    <a:pt x="12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3"/>
            <p:cNvSpPr/>
            <p:nvPr/>
          </p:nvSpPr>
          <p:spPr>
            <a:xfrm>
              <a:off x="7619325" y="3570100"/>
              <a:ext cx="949701" cy="953233"/>
            </a:xfrm>
            <a:custGeom>
              <a:avLst/>
              <a:gdLst/>
              <a:ahLst/>
              <a:cxnLst/>
              <a:rect l="l" t="t" r="r" b="b"/>
              <a:pathLst>
                <a:path w="36394" h="36193" extrusionOk="0">
                  <a:moveTo>
                    <a:pt x="1" y="0"/>
                  </a:moveTo>
                  <a:lnTo>
                    <a:pt x="1" y="36193"/>
                  </a:lnTo>
                  <a:lnTo>
                    <a:pt x="36394" y="36193"/>
                  </a:lnTo>
                  <a:lnTo>
                    <a:pt x="363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3"/>
            <p:cNvSpPr/>
            <p:nvPr/>
          </p:nvSpPr>
          <p:spPr>
            <a:xfrm>
              <a:off x="8107791" y="4149893"/>
              <a:ext cx="338279" cy="182782"/>
            </a:xfrm>
            <a:custGeom>
              <a:avLst/>
              <a:gdLst/>
              <a:ahLst/>
              <a:cxnLst/>
              <a:rect l="l" t="t" r="r" b="b"/>
              <a:pathLst>
                <a:path w="12844" h="6940" extrusionOk="0">
                  <a:moveTo>
                    <a:pt x="1" y="1"/>
                  </a:moveTo>
                  <a:lnTo>
                    <a:pt x="1" y="6939"/>
                  </a:lnTo>
                  <a:lnTo>
                    <a:pt x="12843" y="6939"/>
                  </a:lnTo>
                  <a:lnTo>
                    <a:pt x="128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3"/>
            <p:cNvSpPr/>
            <p:nvPr/>
          </p:nvSpPr>
          <p:spPr>
            <a:xfrm>
              <a:off x="7745845" y="3783338"/>
              <a:ext cx="307517" cy="104797"/>
            </a:xfrm>
            <a:custGeom>
              <a:avLst/>
              <a:gdLst/>
              <a:ahLst/>
              <a:cxnLst/>
              <a:rect l="l" t="t" r="r" b="b"/>
              <a:pathLst>
                <a:path w="11676" h="3979" extrusionOk="0">
                  <a:moveTo>
                    <a:pt x="7597" y="0"/>
                  </a:moveTo>
                  <a:cubicBezTo>
                    <a:pt x="7394" y="0"/>
                    <a:pt x="7197" y="47"/>
                    <a:pt x="7005" y="142"/>
                  </a:cubicBezTo>
                  <a:cubicBezTo>
                    <a:pt x="6305" y="443"/>
                    <a:pt x="6105" y="1243"/>
                    <a:pt x="5971" y="1810"/>
                  </a:cubicBezTo>
                  <a:cubicBezTo>
                    <a:pt x="5838" y="2277"/>
                    <a:pt x="5571" y="2944"/>
                    <a:pt x="5137" y="3078"/>
                  </a:cubicBezTo>
                  <a:cubicBezTo>
                    <a:pt x="5070" y="3100"/>
                    <a:pt x="5003" y="3110"/>
                    <a:pt x="4935" y="3110"/>
                  </a:cubicBezTo>
                  <a:cubicBezTo>
                    <a:pt x="4601" y="3110"/>
                    <a:pt x="4258" y="2861"/>
                    <a:pt x="3870" y="2611"/>
                  </a:cubicBezTo>
                  <a:cubicBezTo>
                    <a:pt x="3503" y="2311"/>
                    <a:pt x="3103" y="2110"/>
                    <a:pt x="2669" y="1977"/>
                  </a:cubicBezTo>
                  <a:cubicBezTo>
                    <a:pt x="2545" y="1949"/>
                    <a:pt x="2422" y="1936"/>
                    <a:pt x="2302" y="1936"/>
                  </a:cubicBezTo>
                  <a:cubicBezTo>
                    <a:pt x="1421" y="1936"/>
                    <a:pt x="646" y="2640"/>
                    <a:pt x="0" y="3345"/>
                  </a:cubicBezTo>
                  <a:lnTo>
                    <a:pt x="367" y="3678"/>
                  </a:lnTo>
                  <a:cubicBezTo>
                    <a:pt x="926" y="3090"/>
                    <a:pt x="1589" y="2476"/>
                    <a:pt x="2286" y="2476"/>
                  </a:cubicBezTo>
                  <a:cubicBezTo>
                    <a:pt x="2380" y="2476"/>
                    <a:pt x="2474" y="2487"/>
                    <a:pt x="2569" y="2511"/>
                  </a:cubicBezTo>
                  <a:cubicBezTo>
                    <a:pt x="2936" y="2611"/>
                    <a:pt x="3269" y="2778"/>
                    <a:pt x="3570" y="3011"/>
                  </a:cubicBezTo>
                  <a:cubicBezTo>
                    <a:pt x="3994" y="3329"/>
                    <a:pt x="4397" y="3647"/>
                    <a:pt x="4896" y="3647"/>
                  </a:cubicBezTo>
                  <a:cubicBezTo>
                    <a:pt x="5025" y="3647"/>
                    <a:pt x="5160" y="3626"/>
                    <a:pt x="5304" y="3578"/>
                  </a:cubicBezTo>
                  <a:cubicBezTo>
                    <a:pt x="6038" y="3345"/>
                    <a:pt x="6305" y="2544"/>
                    <a:pt x="6472" y="1944"/>
                  </a:cubicBezTo>
                  <a:cubicBezTo>
                    <a:pt x="6638" y="1343"/>
                    <a:pt x="6805" y="809"/>
                    <a:pt x="7239" y="609"/>
                  </a:cubicBezTo>
                  <a:cubicBezTo>
                    <a:pt x="7355" y="548"/>
                    <a:pt x="7477" y="521"/>
                    <a:pt x="7601" y="521"/>
                  </a:cubicBezTo>
                  <a:cubicBezTo>
                    <a:pt x="8081" y="521"/>
                    <a:pt x="8589" y="918"/>
                    <a:pt x="8907" y="1210"/>
                  </a:cubicBezTo>
                  <a:cubicBezTo>
                    <a:pt x="9807" y="2010"/>
                    <a:pt x="10575" y="2944"/>
                    <a:pt x="11242" y="3978"/>
                  </a:cubicBezTo>
                  <a:lnTo>
                    <a:pt x="11675" y="3745"/>
                  </a:lnTo>
                  <a:cubicBezTo>
                    <a:pt x="11008" y="2644"/>
                    <a:pt x="10208" y="1677"/>
                    <a:pt x="9240" y="809"/>
                  </a:cubicBezTo>
                  <a:cubicBezTo>
                    <a:pt x="8646" y="286"/>
                    <a:pt x="8102" y="0"/>
                    <a:pt x="75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3"/>
            <p:cNvSpPr/>
            <p:nvPr/>
          </p:nvSpPr>
          <p:spPr>
            <a:xfrm>
              <a:off x="7824039" y="3942570"/>
              <a:ext cx="223158" cy="13195"/>
            </a:xfrm>
            <a:custGeom>
              <a:avLst/>
              <a:gdLst/>
              <a:ahLst/>
              <a:cxnLst/>
              <a:rect l="l" t="t" r="r" b="b"/>
              <a:pathLst>
                <a:path w="8473" h="501" extrusionOk="0">
                  <a:moveTo>
                    <a:pt x="0" y="1"/>
                  </a:moveTo>
                  <a:lnTo>
                    <a:pt x="0" y="501"/>
                  </a:lnTo>
                  <a:lnTo>
                    <a:pt x="8473" y="501"/>
                  </a:lnTo>
                  <a:lnTo>
                    <a:pt x="84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7768679" y="4012863"/>
              <a:ext cx="279415" cy="14064"/>
            </a:xfrm>
            <a:custGeom>
              <a:avLst/>
              <a:gdLst/>
              <a:ahLst/>
              <a:cxnLst/>
              <a:rect l="l" t="t" r="r" b="b"/>
              <a:pathLst>
                <a:path w="10609" h="534" extrusionOk="0">
                  <a:moveTo>
                    <a:pt x="1" y="0"/>
                  </a:moveTo>
                  <a:lnTo>
                    <a:pt x="1" y="534"/>
                  </a:lnTo>
                  <a:lnTo>
                    <a:pt x="10608" y="534"/>
                  </a:lnTo>
                  <a:lnTo>
                    <a:pt x="106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3"/>
            <p:cNvSpPr/>
            <p:nvPr/>
          </p:nvSpPr>
          <p:spPr>
            <a:xfrm>
              <a:off x="7612318" y="3536695"/>
              <a:ext cx="160790" cy="53544"/>
            </a:xfrm>
            <a:custGeom>
              <a:avLst/>
              <a:gdLst/>
              <a:ahLst/>
              <a:cxnLst/>
              <a:rect l="l" t="t" r="r" b="b"/>
              <a:pathLst>
                <a:path w="6105" h="2033" extrusionOk="0">
                  <a:moveTo>
                    <a:pt x="0" y="0"/>
                  </a:moveTo>
                  <a:lnTo>
                    <a:pt x="3903" y="1902"/>
                  </a:lnTo>
                  <a:cubicBezTo>
                    <a:pt x="4243" y="1991"/>
                    <a:pt x="4549" y="2033"/>
                    <a:pt x="4816" y="2033"/>
                  </a:cubicBezTo>
                  <a:cubicBezTo>
                    <a:pt x="5547" y="2033"/>
                    <a:pt x="5989" y="1723"/>
                    <a:pt x="6038" y="1235"/>
                  </a:cubicBezTo>
                  <a:cubicBezTo>
                    <a:pt x="6104" y="668"/>
                    <a:pt x="4136" y="301"/>
                    <a:pt x="2435" y="234"/>
                  </a:cubicBezTo>
                  <a:cubicBezTo>
                    <a:pt x="1601" y="201"/>
                    <a:pt x="801" y="134"/>
                    <a:pt x="0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3"/>
            <p:cNvSpPr/>
            <p:nvPr/>
          </p:nvSpPr>
          <p:spPr>
            <a:xfrm>
              <a:off x="7559592" y="3536695"/>
              <a:ext cx="251286" cy="183019"/>
            </a:xfrm>
            <a:custGeom>
              <a:avLst/>
              <a:gdLst/>
              <a:ahLst/>
              <a:cxnLst/>
              <a:rect l="l" t="t" r="r" b="b"/>
              <a:pathLst>
                <a:path w="9541" h="6949" extrusionOk="0">
                  <a:moveTo>
                    <a:pt x="2002" y="0"/>
                  </a:moveTo>
                  <a:lnTo>
                    <a:pt x="1" y="6272"/>
                  </a:lnTo>
                  <a:cubicBezTo>
                    <a:pt x="1" y="6272"/>
                    <a:pt x="4263" y="6949"/>
                    <a:pt x="6478" y="6949"/>
                  </a:cubicBezTo>
                  <a:cubicBezTo>
                    <a:pt x="7129" y="6949"/>
                    <a:pt x="7603" y="6890"/>
                    <a:pt x="7740" y="6739"/>
                  </a:cubicBezTo>
                  <a:cubicBezTo>
                    <a:pt x="7940" y="6538"/>
                    <a:pt x="7973" y="6238"/>
                    <a:pt x="7773" y="6038"/>
                  </a:cubicBezTo>
                  <a:lnTo>
                    <a:pt x="7773" y="6038"/>
                  </a:lnTo>
                  <a:cubicBezTo>
                    <a:pt x="7773" y="6038"/>
                    <a:pt x="7981" y="6098"/>
                    <a:pt x="8220" y="6098"/>
                  </a:cubicBezTo>
                  <a:cubicBezTo>
                    <a:pt x="8418" y="6098"/>
                    <a:pt x="8637" y="6056"/>
                    <a:pt x="8774" y="5905"/>
                  </a:cubicBezTo>
                  <a:cubicBezTo>
                    <a:pt x="8940" y="5705"/>
                    <a:pt x="8974" y="5404"/>
                    <a:pt x="8840" y="5204"/>
                  </a:cubicBezTo>
                  <a:lnTo>
                    <a:pt x="8840" y="5204"/>
                  </a:lnTo>
                  <a:cubicBezTo>
                    <a:pt x="8840" y="5204"/>
                    <a:pt x="8863" y="5207"/>
                    <a:pt x="8901" y="5207"/>
                  </a:cubicBezTo>
                  <a:cubicBezTo>
                    <a:pt x="9060" y="5207"/>
                    <a:pt x="9480" y="5163"/>
                    <a:pt x="9507" y="4704"/>
                  </a:cubicBezTo>
                  <a:cubicBezTo>
                    <a:pt x="9541" y="4103"/>
                    <a:pt x="7740" y="2903"/>
                    <a:pt x="5905" y="1902"/>
                  </a:cubicBezTo>
                  <a:lnTo>
                    <a:pt x="2002" y="0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3"/>
            <p:cNvSpPr/>
            <p:nvPr/>
          </p:nvSpPr>
          <p:spPr>
            <a:xfrm>
              <a:off x="7720378" y="3627188"/>
              <a:ext cx="76458" cy="51859"/>
            </a:xfrm>
            <a:custGeom>
              <a:avLst/>
              <a:gdLst/>
              <a:ahLst/>
              <a:cxnLst/>
              <a:rect l="l" t="t" r="r" b="b"/>
              <a:pathLst>
                <a:path w="2903" h="1969" extrusionOk="0">
                  <a:moveTo>
                    <a:pt x="200" y="0"/>
                  </a:moveTo>
                  <a:lnTo>
                    <a:pt x="0" y="501"/>
                  </a:lnTo>
                  <a:cubicBezTo>
                    <a:pt x="901" y="868"/>
                    <a:pt x="1768" y="1368"/>
                    <a:pt x="2569" y="1968"/>
                  </a:cubicBezTo>
                  <a:lnTo>
                    <a:pt x="2902" y="1568"/>
                  </a:lnTo>
                  <a:cubicBezTo>
                    <a:pt x="2068" y="901"/>
                    <a:pt x="1168" y="401"/>
                    <a:pt x="2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3"/>
            <p:cNvSpPr/>
            <p:nvPr/>
          </p:nvSpPr>
          <p:spPr>
            <a:xfrm>
              <a:off x="7703680" y="3660556"/>
              <a:ext cx="64158" cy="40454"/>
            </a:xfrm>
            <a:custGeom>
              <a:avLst/>
              <a:gdLst/>
              <a:ahLst/>
              <a:cxnLst/>
              <a:rect l="l" t="t" r="r" b="b"/>
              <a:pathLst>
                <a:path w="2436" h="1536" extrusionOk="0">
                  <a:moveTo>
                    <a:pt x="167" y="1"/>
                  </a:moveTo>
                  <a:lnTo>
                    <a:pt x="0" y="501"/>
                  </a:lnTo>
                  <a:cubicBezTo>
                    <a:pt x="734" y="801"/>
                    <a:pt x="1468" y="1135"/>
                    <a:pt x="2168" y="1535"/>
                  </a:cubicBezTo>
                  <a:lnTo>
                    <a:pt x="2435" y="1102"/>
                  </a:lnTo>
                  <a:cubicBezTo>
                    <a:pt x="1701" y="668"/>
                    <a:pt x="968" y="30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3"/>
            <p:cNvSpPr/>
            <p:nvPr/>
          </p:nvSpPr>
          <p:spPr>
            <a:xfrm>
              <a:off x="7063222" y="3028922"/>
              <a:ext cx="574605" cy="702843"/>
            </a:xfrm>
            <a:custGeom>
              <a:avLst/>
              <a:gdLst/>
              <a:ahLst/>
              <a:cxnLst/>
              <a:rect l="l" t="t" r="r" b="b"/>
              <a:pathLst>
                <a:path w="21817" h="26686" extrusionOk="0">
                  <a:moveTo>
                    <a:pt x="12743" y="0"/>
                  </a:moveTo>
                  <a:cubicBezTo>
                    <a:pt x="12743" y="0"/>
                    <a:pt x="6506" y="634"/>
                    <a:pt x="5238" y="1668"/>
                  </a:cubicBezTo>
                  <a:cubicBezTo>
                    <a:pt x="4537" y="2268"/>
                    <a:pt x="2169" y="6705"/>
                    <a:pt x="935" y="11475"/>
                  </a:cubicBezTo>
                  <a:cubicBezTo>
                    <a:pt x="334" y="13743"/>
                    <a:pt x="1" y="16112"/>
                    <a:pt x="234" y="18146"/>
                  </a:cubicBezTo>
                  <a:cubicBezTo>
                    <a:pt x="334" y="19247"/>
                    <a:pt x="701" y="20315"/>
                    <a:pt x="1302" y="21282"/>
                  </a:cubicBezTo>
                  <a:cubicBezTo>
                    <a:pt x="3470" y="24618"/>
                    <a:pt x="9641" y="25919"/>
                    <a:pt x="14244" y="26386"/>
                  </a:cubicBezTo>
                  <a:cubicBezTo>
                    <a:pt x="16079" y="26586"/>
                    <a:pt x="17914" y="26686"/>
                    <a:pt x="19748" y="26686"/>
                  </a:cubicBezTo>
                  <a:lnTo>
                    <a:pt x="21816" y="18046"/>
                  </a:lnTo>
                  <a:lnTo>
                    <a:pt x="11609" y="15544"/>
                  </a:lnTo>
                  <a:lnTo>
                    <a:pt x="11909" y="12209"/>
                  </a:lnTo>
                  <a:lnTo>
                    <a:pt x="1274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7487561" y="3481335"/>
              <a:ext cx="69426" cy="249548"/>
            </a:xfrm>
            <a:custGeom>
              <a:avLst/>
              <a:gdLst/>
              <a:ahLst/>
              <a:cxnLst/>
              <a:rect l="l" t="t" r="r" b="b"/>
              <a:pathLst>
                <a:path w="2636" h="9475" extrusionOk="0">
                  <a:moveTo>
                    <a:pt x="2135" y="1"/>
                  </a:moveTo>
                  <a:lnTo>
                    <a:pt x="0" y="9341"/>
                  </a:lnTo>
                  <a:lnTo>
                    <a:pt x="501" y="9474"/>
                  </a:lnTo>
                  <a:lnTo>
                    <a:pt x="2636" y="101"/>
                  </a:lnTo>
                  <a:lnTo>
                    <a:pt x="21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3"/>
            <p:cNvSpPr/>
            <p:nvPr/>
          </p:nvSpPr>
          <p:spPr>
            <a:xfrm>
              <a:off x="7711581" y="3303878"/>
              <a:ext cx="633443" cy="133584"/>
            </a:xfrm>
            <a:custGeom>
              <a:avLst/>
              <a:gdLst/>
              <a:ahLst/>
              <a:cxnLst/>
              <a:rect l="l" t="t" r="r" b="b"/>
              <a:pathLst>
                <a:path w="24051" h="5072" extrusionOk="0">
                  <a:moveTo>
                    <a:pt x="2536" y="1"/>
                  </a:moveTo>
                  <a:cubicBezTo>
                    <a:pt x="1135" y="1"/>
                    <a:pt x="0" y="1135"/>
                    <a:pt x="0" y="2536"/>
                  </a:cubicBezTo>
                  <a:cubicBezTo>
                    <a:pt x="0" y="3937"/>
                    <a:pt x="1135" y="5071"/>
                    <a:pt x="2536" y="5071"/>
                  </a:cubicBezTo>
                  <a:lnTo>
                    <a:pt x="24051" y="5071"/>
                  </a:lnTo>
                  <a:lnTo>
                    <a:pt x="240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3"/>
            <p:cNvSpPr/>
            <p:nvPr/>
          </p:nvSpPr>
          <p:spPr>
            <a:xfrm>
              <a:off x="7726514" y="3332874"/>
              <a:ext cx="618510" cy="75589"/>
            </a:xfrm>
            <a:custGeom>
              <a:avLst/>
              <a:gdLst/>
              <a:ahLst/>
              <a:cxnLst/>
              <a:rect l="l" t="t" r="r" b="b"/>
              <a:pathLst>
                <a:path w="23484" h="2870" extrusionOk="0">
                  <a:moveTo>
                    <a:pt x="1735" y="1"/>
                  </a:moveTo>
                  <a:cubicBezTo>
                    <a:pt x="1" y="167"/>
                    <a:pt x="1" y="2703"/>
                    <a:pt x="1735" y="2869"/>
                  </a:cubicBezTo>
                  <a:lnTo>
                    <a:pt x="23484" y="2869"/>
                  </a:lnTo>
                  <a:lnTo>
                    <a:pt x="234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3"/>
            <p:cNvSpPr/>
            <p:nvPr/>
          </p:nvSpPr>
          <p:spPr>
            <a:xfrm>
              <a:off x="7838077" y="3172115"/>
              <a:ext cx="633470" cy="132688"/>
            </a:xfrm>
            <a:custGeom>
              <a:avLst/>
              <a:gdLst/>
              <a:ahLst/>
              <a:cxnLst/>
              <a:rect l="l" t="t" r="r" b="b"/>
              <a:pathLst>
                <a:path w="24052" h="5038" extrusionOk="0">
                  <a:moveTo>
                    <a:pt x="1" y="0"/>
                  </a:moveTo>
                  <a:lnTo>
                    <a:pt x="1" y="5037"/>
                  </a:lnTo>
                  <a:lnTo>
                    <a:pt x="21516" y="5037"/>
                  </a:lnTo>
                  <a:cubicBezTo>
                    <a:pt x="22917" y="5037"/>
                    <a:pt x="24051" y="3903"/>
                    <a:pt x="24051" y="2502"/>
                  </a:cubicBezTo>
                  <a:cubicBezTo>
                    <a:pt x="24051" y="1101"/>
                    <a:pt x="22917" y="0"/>
                    <a:pt x="2151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3"/>
            <p:cNvSpPr/>
            <p:nvPr/>
          </p:nvSpPr>
          <p:spPr>
            <a:xfrm>
              <a:off x="7838077" y="3200216"/>
              <a:ext cx="619405" cy="76458"/>
            </a:xfrm>
            <a:custGeom>
              <a:avLst/>
              <a:gdLst/>
              <a:ahLst/>
              <a:cxnLst/>
              <a:rect l="l" t="t" r="r" b="b"/>
              <a:pathLst>
                <a:path w="23518" h="2903" extrusionOk="0">
                  <a:moveTo>
                    <a:pt x="1" y="1"/>
                  </a:moveTo>
                  <a:lnTo>
                    <a:pt x="1" y="2903"/>
                  </a:lnTo>
                  <a:lnTo>
                    <a:pt x="21750" y="2903"/>
                  </a:lnTo>
                  <a:cubicBezTo>
                    <a:pt x="23518" y="2736"/>
                    <a:pt x="23518" y="167"/>
                    <a:pt x="217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3"/>
            <p:cNvSpPr/>
            <p:nvPr/>
          </p:nvSpPr>
          <p:spPr>
            <a:xfrm>
              <a:off x="7947032" y="3227448"/>
              <a:ext cx="53597" cy="68557"/>
            </a:xfrm>
            <a:custGeom>
              <a:avLst/>
              <a:gdLst/>
              <a:ahLst/>
              <a:cxnLst/>
              <a:rect l="l" t="t" r="r" b="b"/>
              <a:pathLst>
                <a:path w="2035" h="2603" extrusionOk="0">
                  <a:moveTo>
                    <a:pt x="0" y="1"/>
                  </a:moveTo>
                  <a:lnTo>
                    <a:pt x="0" y="2603"/>
                  </a:lnTo>
                  <a:lnTo>
                    <a:pt x="1001" y="1102"/>
                  </a:lnTo>
                  <a:lnTo>
                    <a:pt x="2035" y="2603"/>
                  </a:lnTo>
                  <a:lnTo>
                    <a:pt x="20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3"/>
            <p:cNvSpPr/>
            <p:nvPr/>
          </p:nvSpPr>
          <p:spPr>
            <a:xfrm>
              <a:off x="7888169" y="3436536"/>
              <a:ext cx="634339" cy="133584"/>
            </a:xfrm>
            <a:custGeom>
              <a:avLst/>
              <a:gdLst/>
              <a:ahLst/>
              <a:cxnLst/>
              <a:rect l="l" t="t" r="r" b="b"/>
              <a:pathLst>
                <a:path w="24085" h="5072" extrusionOk="0">
                  <a:moveTo>
                    <a:pt x="0" y="1"/>
                  </a:moveTo>
                  <a:lnTo>
                    <a:pt x="0" y="5071"/>
                  </a:lnTo>
                  <a:lnTo>
                    <a:pt x="21549" y="5071"/>
                  </a:lnTo>
                  <a:cubicBezTo>
                    <a:pt x="22950" y="5071"/>
                    <a:pt x="24084" y="3937"/>
                    <a:pt x="24084" y="2536"/>
                  </a:cubicBezTo>
                  <a:cubicBezTo>
                    <a:pt x="24084" y="1135"/>
                    <a:pt x="22950" y="1"/>
                    <a:pt x="215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3"/>
            <p:cNvSpPr/>
            <p:nvPr/>
          </p:nvSpPr>
          <p:spPr>
            <a:xfrm>
              <a:off x="7888169" y="3465533"/>
              <a:ext cx="619405" cy="76458"/>
            </a:xfrm>
            <a:custGeom>
              <a:avLst/>
              <a:gdLst/>
              <a:ahLst/>
              <a:cxnLst/>
              <a:rect l="l" t="t" r="r" b="b"/>
              <a:pathLst>
                <a:path w="23518" h="2903" extrusionOk="0">
                  <a:moveTo>
                    <a:pt x="0" y="1"/>
                  </a:moveTo>
                  <a:lnTo>
                    <a:pt x="0" y="2903"/>
                  </a:lnTo>
                  <a:lnTo>
                    <a:pt x="21783" y="2903"/>
                  </a:lnTo>
                  <a:cubicBezTo>
                    <a:pt x="23517" y="2702"/>
                    <a:pt x="23517" y="201"/>
                    <a:pt x="217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7" name="Google Shape;537;p33"/>
          <p:cNvSpPr/>
          <p:nvPr/>
        </p:nvSpPr>
        <p:spPr>
          <a:xfrm flipH="1">
            <a:off x="4717826" y="4607705"/>
            <a:ext cx="4232200" cy="10050"/>
          </a:xfrm>
          <a:custGeom>
            <a:avLst/>
            <a:gdLst/>
            <a:ahLst/>
            <a:cxnLst/>
            <a:rect l="l" t="t" r="r" b="b"/>
            <a:pathLst>
              <a:path w="169288" h="402" extrusionOk="0">
                <a:moveTo>
                  <a:pt x="0" y="1"/>
                </a:moveTo>
                <a:lnTo>
                  <a:pt x="0" y="401"/>
                </a:lnTo>
                <a:lnTo>
                  <a:pt x="169288" y="401"/>
                </a:lnTo>
                <a:lnTo>
                  <a:pt x="16928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8" name="Google Shape;538;p33"/>
          <p:cNvGrpSpPr/>
          <p:nvPr/>
        </p:nvGrpSpPr>
        <p:grpSpPr>
          <a:xfrm>
            <a:off x="7167150" y="-93361"/>
            <a:ext cx="1309283" cy="2102982"/>
            <a:chOff x="7167150" y="-93361"/>
            <a:chExt cx="1309283" cy="2102982"/>
          </a:xfrm>
        </p:grpSpPr>
        <p:sp>
          <p:nvSpPr>
            <p:cNvPr id="539" name="Google Shape;539;p33"/>
            <p:cNvSpPr/>
            <p:nvPr/>
          </p:nvSpPr>
          <p:spPr>
            <a:xfrm rot="2033183">
              <a:off x="7400191" y="-78937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8195480" y="1596457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1" name="Google Shape;541;p33"/>
          <p:cNvSpPr/>
          <p:nvPr/>
        </p:nvSpPr>
        <p:spPr>
          <a:xfrm>
            <a:off x="4989763" y="798129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2" name="Google Shape;542;p33"/>
          <p:cNvGrpSpPr/>
          <p:nvPr/>
        </p:nvGrpSpPr>
        <p:grpSpPr>
          <a:xfrm>
            <a:off x="2100161" y="3754013"/>
            <a:ext cx="1321289" cy="1575580"/>
            <a:chOff x="2100161" y="3754013"/>
            <a:chExt cx="1321289" cy="1575580"/>
          </a:xfrm>
        </p:grpSpPr>
        <p:sp>
          <p:nvSpPr>
            <p:cNvPr id="543" name="Google Shape;543;p33"/>
            <p:cNvSpPr/>
            <p:nvPr/>
          </p:nvSpPr>
          <p:spPr>
            <a:xfrm rot="9507997">
              <a:off x="2260684" y="4361458"/>
              <a:ext cx="337782" cy="938911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3"/>
            <p:cNvSpPr/>
            <p:nvPr/>
          </p:nvSpPr>
          <p:spPr>
            <a:xfrm>
              <a:off x="3208775" y="375401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4"/>
          <p:cNvSpPr/>
          <p:nvPr/>
        </p:nvSpPr>
        <p:spPr>
          <a:xfrm>
            <a:off x="4280286" y="1144049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34"/>
          <p:cNvSpPr/>
          <p:nvPr/>
        </p:nvSpPr>
        <p:spPr>
          <a:xfrm>
            <a:off x="4280236" y="2929923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34"/>
          <p:cNvSpPr/>
          <p:nvPr/>
        </p:nvSpPr>
        <p:spPr>
          <a:xfrm>
            <a:off x="852487" y="2924873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34"/>
          <p:cNvSpPr/>
          <p:nvPr/>
        </p:nvSpPr>
        <p:spPr>
          <a:xfrm>
            <a:off x="855112" y="11576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Today’s Agenda</a:t>
            </a:r>
            <a:endParaRPr/>
          </a:p>
        </p:txBody>
      </p:sp>
      <p:sp>
        <p:nvSpPr>
          <p:cNvPr id="554" name="Google Shape;554;p34"/>
          <p:cNvSpPr txBox="1">
            <a:spLocks noGrp="1"/>
          </p:cNvSpPr>
          <p:nvPr>
            <p:ph type="title" idx="2"/>
          </p:nvPr>
        </p:nvSpPr>
        <p:spPr>
          <a:xfrm>
            <a:off x="849800" y="1248975"/>
            <a:ext cx="583500" cy="382200"/>
          </a:xfrm>
          <a:prstGeom prst="rect">
            <a:avLst/>
          </a:prstGeom>
        </p:spPr>
        <p:txBody>
          <a:bodyPr spcFirstLastPara="1" wrap="square" lIns="128000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55" name="Google Shape;555;p34"/>
          <p:cNvSpPr txBox="1">
            <a:spLocks noGrp="1"/>
          </p:cNvSpPr>
          <p:nvPr>
            <p:ph type="subTitle" idx="1"/>
          </p:nvPr>
        </p:nvSpPr>
        <p:spPr>
          <a:xfrm>
            <a:off x="764025" y="1876324"/>
            <a:ext cx="2453700" cy="583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Why Does Community Matter?</a:t>
            </a:r>
            <a:endParaRPr sz="1900"/>
          </a:p>
        </p:txBody>
      </p:sp>
      <p:sp>
        <p:nvSpPr>
          <p:cNvPr id="556" name="Google Shape;556;p34"/>
          <p:cNvSpPr txBox="1">
            <a:spLocks noGrp="1"/>
          </p:cNvSpPr>
          <p:nvPr>
            <p:ph type="subTitle" idx="5"/>
          </p:nvPr>
        </p:nvSpPr>
        <p:spPr>
          <a:xfrm>
            <a:off x="4218125" y="1800870"/>
            <a:ext cx="4143000" cy="35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Strategies for Community Building</a:t>
            </a:r>
            <a:endParaRPr sz="1900"/>
          </a:p>
        </p:txBody>
      </p:sp>
      <p:sp>
        <p:nvSpPr>
          <p:cNvPr id="557" name="Google Shape;557;p34"/>
          <p:cNvSpPr txBox="1">
            <a:spLocks noGrp="1"/>
          </p:cNvSpPr>
          <p:nvPr>
            <p:ph type="subTitle" idx="6"/>
          </p:nvPr>
        </p:nvSpPr>
        <p:spPr>
          <a:xfrm>
            <a:off x="4218125" y="2135275"/>
            <a:ext cx="37071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Before, During, and After Class</a:t>
            </a:r>
            <a:endParaRPr sz="1600"/>
          </a:p>
        </p:txBody>
      </p:sp>
      <p:sp>
        <p:nvSpPr>
          <p:cNvPr id="558" name="Google Shape;558;p34"/>
          <p:cNvSpPr txBox="1">
            <a:spLocks noGrp="1"/>
          </p:cNvSpPr>
          <p:nvPr>
            <p:ph type="subTitle" idx="15"/>
          </p:nvPr>
        </p:nvSpPr>
        <p:spPr>
          <a:xfrm>
            <a:off x="764025" y="3973400"/>
            <a:ext cx="2544900" cy="7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Leave with ideas you can </a:t>
            </a:r>
            <a:r>
              <a:rPr lang="en" sz="1600" b="1" u="sng"/>
              <a:t>use!</a:t>
            </a:r>
            <a:endParaRPr sz="1600" b="1" u="sng"/>
          </a:p>
        </p:txBody>
      </p:sp>
      <p:sp>
        <p:nvSpPr>
          <p:cNvPr id="559" name="Google Shape;559;p34"/>
          <p:cNvSpPr/>
          <p:nvPr/>
        </p:nvSpPr>
        <p:spPr>
          <a:xfrm flipH="1">
            <a:off x="7925199" y="105851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Albert Sans Black"/>
              <a:ea typeface="Albert Sans Black"/>
              <a:cs typeface="Albert Sans Black"/>
              <a:sym typeface="Albert Sans"/>
            </a:endParaRPr>
          </a:p>
        </p:txBody>
      </p:sp>
      <p:sp>
        <p:nvSpPr>
          <p:cNvPr id="560" name="Google Shape;560;p34"/>
          <p:cNvSpPr txBox="1">
            <a:spLocks noGrp="1"/>
          </p:cNvSpPr>
          <p:nvPr>
            <p:ph type="subTitle" idx="1"/>
          </p:nvPr>
        </p:nvSpPr>
        <p:spPr>
          <a:xfrm>
            <a:off x="764025" y="3591200"/>
            <a:ext cx="2931900" cy="382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Small Group Workshops</a:t>
            </a:r>
            <a:endParaRPr sz="1900"/>
          </a:p>
        </p:txBody>
      </p:sp>
      <p:sp>
        <p:nvSpPr>
          <p:cNvPr id="561" name="Google Shape;561;p34"/>
          <p:cNvSpPr txBox="1">
            <a:spLocks noGrp="1"/>
          </p:cNvSpPr>
          <p:nvPr>
            <p:ph type="title" idx="2"/>
          </p:nvPr>
        </p:nvSpPr>
        <p:spPr>
          <a:xfrm>
            <a:off x="4218125" y="1022525"/>
            <a:ext cx="645600" cy="712500"/>
          </a:xfrm>
          <a:prstGeom prst="rect">
            <a:avLst/>
          </a:prstGeom>
        </p:spPr>
        <p:txBody>
          <a:bodyPr spcFirstLastPara="1" wrap="square" lIns="128000" tIns="9142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62" name="Google Shape;562;p34"/>
          <p:cNvSpPr txBox="1">
            <a:spLocks noGrp="1"/>
          </p:cNvSpPr>
          <p:nvPr>
            <p:ph type="title" idx="2"/>
          </p:nvPr>
        </p:nvSpPr>
        <p:spPr>
          <a:xfrm>
            <a:off x="713225" y="2795875"/>
            <a:ext cx="822300" cy="712500"/>
          </a:xfrm>
          <a:prstGeom prst="rect">
            <a:avLst/>
          </a:prstGeom>
        </p:spPr>
        <p:txBody>
          <a:bodyPr spcFirstLastPara="1" wrap="square" lIns="128000" tIns="9142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63" name="Google Shape;563;p34"/>
          <p:cNvSpPr txBox="1">
            <a:spLocks noGrp="1"/>
          </p:cNvSpPr>
          <p:nvPr>
            <p:ph type="title" idx="2"/>
          </p:nvPr>
        </p:nvSpPr>
        <p:spPr>
          <a:xfrm>
            <a:off x="4218125" y="2846650"/>
            <a:ext cx="676500" cy="661800"/>
          </a:xfrm>
          <a:prstGeom prst="rect">
            <a:avLst/>
          </a:prstGeom>
        </p:spPr>
        <p:txBody>
          <a:bodyPr spcFirstLastPara="1" wrap="square" lIns="128000" tIns="9142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64" name="Google Shape;564;p34"/>
          <p:cNvSpPr txBox="1">
            <a:spLocks noGrp="1"/>
          </p:cNvSpPr>
          <p:nvPr>
            <p:ph type="subTitle" idx="1"/>
          </p:nvPr>
        </p:nvSpPr>
        <p:spPr>
          <a:xfrm>
            <a:off x="4218125" y="3591200"/>
            <a:ext cx="2453700" cy="382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Q&amp;A</a:t>
            </a:r>
            <a:endParaRPr sz="1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5"/>
          <p:cNvSpPr txBox="1">
            <a:spLocks noGrp="1"/>
          </p:cNvSpPr>
          <p:nvPr>
            <p:ph type="title"/>
          </p:nvPr>
        </p:nvSpPr>
        <p:spPr>
          <a:xfrm>
            <a:off x="4599425" y="1061250"/>
            <a:ext cx="3760200" cy="10344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/>
              <a:t>Let’s break the ice!</a:t>
            </a:r>
            <a:endParaRPr sz="3500"/>
          </a:p>
        </p:txBody>
      </p:sp>
      <p:sp>
        <p:nvSpPr>
          <p:cNvPr id="570" name="Google Shape;570;p35"/>
          <p:cNvSpPr txBox="1">
            <a:spLocks noGrp="1"/>
          </p:cNvSpPr>
          <p:nvPr>
            <p:ph type="body" idx="1"/>
          </p:nvPr>
        </p:nvSpPr>
        <p:spPr>
          <a:xfrm>
            <a:off x="4599425" y="2133375"/>
            <a:ext cx="3888600" cy="21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en" sz="1500"/>
              <a:t>Turn and talk to someone you </a:t>
            </a:r>
            <a:r>
              <a:rPr lang="en" sz="1500" b="1" u="sng"/>
              <a:t>don’t</a:t>
            </a:r>
            <a:r>
              <a:rPr lang="en" sz="1500"/>
              <a:t> know. </a:t>
            </a:r>
            <a:endParaRPr sz="1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en" sz="1500"/>
              <a:t>Share: </a:t>
            </a:r>
            <a:endParaRPr sz="1500"/>
          </a:p>
          <a:p>
            <a:pPr marL="457200" lvl="0" indent="-323850" algn="l" rtl="0">
              <a:spcBef>
                <a:spcPts val="1000"/>
              </a:spcBef>
              <a:spcAft>
                <a:spcPts val="0"/>
              </a:spcAft>
              <a:buSzPts val="1500"/>
              <a:buFont typeface="Barlow Medium"/>
              <a:buChar char="●"/>
            </a:pPr>
            <a:r>
              <a:rPr lang="en" sz="1500"/>
              <a:t>Your name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Your pronouns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Barlow Medium"/>
              <a:buChar char="●"/>
            </a:pPr>
            <a:r>
              <a:rPr lang="en" sz="1500"/>
              <a:t>Your role/department 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Barlow Medium"/>
              <a:buChar char="●"/>
            </a:pPr>
            <a:r>
              <a:rPr lang="en" sz="1500"/>
              <a:t>What </a:t>
            </a:r>
            <a:r>
              <a:rPr lang="en" sz="1500" b="1" u="sng"/>
              <a:t>color</a:t>
            </a:r>
            <a:r>
              <a:rPr lang="en" sz="1500"/>
              <a:t> is your mood today?</a:t>
            </a:r>
            <a:endParaRPr sz="15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</p:txBody>
      </p:sp>
      <p:grpSp>
        <p:nvGrpSpPr>
          <p:cNvPr id="571" name="Google Shape;571;p35"/>
          <p:cNvGrpSpPr/>
          <p:nvPr/>
        </p:nvGrpSpPr>
        <p:grpSpPr>
          <a:xfrm flipH="1">
            <a:off x="1166018" y="1134942"/>
            <a:ext cx="1561676" cy="3116238"/>
            <a:chOff x="4985543" y="1211142"/>
            <a:chExt cx="1561676" cy="3116238"/>
          </a:xfrm>
        </p:grpSpPr>
        <p:sp>
          <p:nvSpPr>
            <p:cNvPr id="572" name="Google Shape;572;p35"/>
            <p:cNvSpPr/>
            <p:nvPr/>
          </p:nvSpPr>
          <p:spPr>
            <a:xfrm>
              <a:off x="5069908" y="3888220"/>
              <a:ext cx="557535" cy="338431"/>
            </a:xfrm>
            <a:custGeom>
              <a:avLst/>
              <a:gdLst/>
              <a:ahLst/>
              <a:cxnLst/>
              <a:rect l="l" t="t" r="r" b="b"/>
              <a:pathLst>
                <a:path w="21049" h="12777" extrusionOk="0">
                  <a:moveTo>
                    <a:pt x="13443" y="1"/>
                  </a:moveTo>
                  <a:cubicBezTo>
                    <a:pt x="12876" y="1368"/>
                    <a:pt x="11742" y="2436"/>
                    <a:pt x="10374" y="2936"/>
                  </a:cubicBezTo>
                  <a:cubicBezTo>
                    <a:pt x="9806" y="3141"/>
                    <a:pt x="9216" y="3212"/>
                    <a:pt x="8625" y="3212"/>
                  </a:cubicBezTo>
                  <a:cubicBezTo>
                    <a:pt x="7965" y="3212"/>
                    <a:pt x="7305" y="3124"/>
                    <a:pt x="6672" y="3036"/>
                  </a:cubicBezTo>
                  <a:cubicBezTo>
                    <a:pt x="5805" y="2896"/>
                    <a:pt x="4954" y="2739"/>
                    <a:pt x="4085" y="2739"/>
                  </a:cubicBezTo>
                  <a:cubicBezTo>
                    <a:pt x="3717" y="2739"/>
                    <a:pt x="3346" y="2767"/>
                    <a:pt x="2969" y="2836"/>
                  </a:cubicBezTo>
                  <a:cubicBezTo>
                    <a:pt x="1635" y="3070"/>
                    <a:pt x="501" y="3970"/>
                    <a:pt x="0" y="5238"/>
                  </a:cubicBezTo>
                  <a:lnTo>
                    <a:pt x="18047" y="12777"/>
                  </a:lnTo>
                  <a:lnTo>
                    <a:pt x="21049" y="3003"/>
                  </a:lnTo>
                  <a:lnTo>
                    <a:pt x="134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5"/>
            <p:cNvSpPr/>
            <p:nvPr/>
          </p:nvSpPr>
          <p:spPr>
            <a:xfrm>
              <a:off x="5308418" y="3888228"/>
              <a:ext cx="331359" cy="191743"/>
            </a:xfrm>
            <a:custGeom>
              <a:avLst/>
              <a:gdLst/>
              <a:ahLst/>
              <a:cxnLst/>
              <a:rect l="l" t="t" r="r" b="b"/>
              <a:pathLst>
                <a:path w="12510" h="7239" extrusionOk="0">
                  <a:moveTo>
                    <a:pt x="12010" y="0"/>
                  </a:moveTo>
                  <a:cubicBezTo>
                    <a:pt x="11509" y="1434"/>
                    <a:pt x="10842" y="2769"/>
                    <a:pt x="10008" y="4036"/>
                  </a:cubicBezTo>
                  <a:cubicBezTo>
                    <a:pt x="9208" y="5237"/>
                    <a:pt x="8007" y="6171"/>
                    <a:pt x="6572" y="6571"/>
                  </a:cubicBezTo>
                  <a:cubicBezTo>
                    <a:pt x="6192" y="6662"/>
                    <a:pt x="5803" y="6707"/>
                    <a:pt x="5413" y="6707"/>
                  </a:cubicBezTo>
                  <a:cubicBezTo>
                    <a:pt x="4505" y="6707"/>
                    <a:pt x="3597" y="6461"/>
                    <a:pt x="2803" y="5971"/>
                  </a:cubicBezTo>
                  <a:cubicBezTo>
                    <a:pt x="1702" y="5237"/>
                    <a:pt x="868" y="4136"/>
                    <a:pt x="501" y="2869"/>
                  </a:cubicBezTo>
                  <a:lnTo>
                    <a:pt x="1" y="3002"/>
                  </a:lnTo>
                  <a:cubicBezTo>
                    <a:pt x="401" y="4403"/>
                    <a:pt x="1302" y="5604"/>
                    <a:pt x="2536" y="6405"/>
                  </a:cubicBezTo>
                  <a:cubicBezTo>
                    <a:pt x="3403" y="6938"/>
                    <a:pt x="4437" y="7239"/>
                    <a:pt x="5472" y="7239"/>
                  </a:cubicBezTo>
                  <a:cubicBezTo>
                    <a:pt x="5872" y="7239"/>
                    <a:pt x="6305" y="7172"/>
                    <a:pt x="6706" y="7072"/>
                  </a:cubicBezTo>
                  <a:cubicBezTo>
                    <a:pt x="8240" y="6638"/>
                    <a:pt x="9541" y="5637"/>
                    <a:pt x="10442" y="4337"/>
                  </a:cubicBezTo>
                  <a:cubicBezTo>
                    <a:pt x="11276" y="3036"/>
                    <a:pt x="11976" y="1668"/>
                    <a:pt x="12510" y="200"/>
                  </a:cubicBezTo>
                  <a:lnTo>
                    <a:pt x="1201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5"/>
            <p:cNvSpPr/>
            <p:nvPr/>
          </p:nvSpPr>
          <p:spPr>
            <a:xfrm>
              <a:off x="5963162" y="4057870"/>
              <a:ext cx="517778" cy="269510"/>
            </a:xfrm>
            <a:custGeom>
              <a:avLst/>
              <a:gdLst/>
              <a:ahLst/>
              <a:cxnLst/>
              <a:rect l="l" t="t" r="r" b="b"/>
              <a:pathLst>
                <a:path w="19548" h="10175" extrusionOk="0">
                  <a:moveTo>
                    <a:pt x="18547" y="0"/>
                  </a:moveTo>
                  <a:lnTo>
                    <a:pt x="10374" y="167"/>
                  </a:lnTo>
                  <a:cubicBezTo>
                    <a:pt x="10374" y="1668"/>
                    <a:pt x="9774" y="3069"/>
                    <a:pt x="8673" y="4070"/>
                  </a:cubicBezTo>
                  <a:cubicBezTo>
                    <a:pt x="7739" y="4937"/>
                    <a:pt x="6505" y="5304"/>
                    <a:pt x="5304" y="5604"/>
                  </a:cubicBezTo>
                  <a:cubicBezTo>
                    <a:pt x="4103" y="5871"/>
                    <a:pt x="2869" y="6138"/>
                    <a:pt x="1835" y="6839"/>
                  </a:cubicBezTo>
                  <a:cubicBezTo>
                    <a:pt x="701" y="7572"/>
                    <a:pt x="0" y="8840"/>
                    <a:pt x="0" y="10174"/>
                  </a:cubicBezTo>
                  <a:lnTo>
                    <a:pt x="19548" y="10174"/>
                  </a:lnTo>
                  <a:lnTo>
                    <a:pt x="185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5"/>
            <p:cNvSpPr/>
            <p:nvPr/>
          </p:nvSpPr>
          <p:spPr>
            <a:xfrm>
              <a:off x="6151291" y="3992916"/>
              <a:ext cx="275708" cy="257141"/>
            </a:xfrm>
            <a:custGeom>
              <a:avLst/>
              <a:gdLst/>
              <a:ahLst/>
              <a:cxnLst/>
              <a:rect l="l" t="t" r="r" b="b"/>
              <a:pathLst>
                <a:path w="10409" h="9708" extrusionOk="0">
                  <a:moveTo>
                    <a:pt x="9808" y="0"/>
                  </a:moveTo>
                  <a:cubicBezTo>
                    <a:pt x="9908" y="1468"/>
                    <a:pt x="9808" y="2969"/>
                    <a:pt x="9574" y="4470"/>
                  </a:cubicBezTo>
                  <a:cubicBezTo>
                    <a:pt x="9307" y="5905"/>
                    <a:pt x="8573" y="7239"/>
                    <a:pt x="7439" y="8173"/>
                  </a:cubicBezTo>
                  <a:cubicBezTo>
                    <a:pt x="6601" y="8822"/>
                    <a:pt x="5545" y="9164"/>
                    <a:pt x="4482" y="9164"/>
                  </a:cubicBezTo>
                  <a:cubicBezTo>
                    <a:pt x="4233" y="9164"/>
                    <a:pt x="3983" y="9145"/>
                    <a:pt x="3737" y="9107"/>
                  </a:cubicBezTo>
                  <a:cubicBezTo>
                    <a:pt x="2436" y="8907"/>
                    <a:pt x="1235" y="8206"/>
                    <a:pt x="401" y="7172"/>
                  </a:cubicBezTo>
                  <a:lnTo>
                    <a:pt x="1" y="7506"/>
                  </a:lnTo>
                  <a:cubicBezTo>
                    <a:pt x="935" y="8640"/>
                    <a:pt x="2236" y="9407"/>
                    <a:pt x="3670" y="9641"/>
                  </a:cubicBezTo>
                  <a:cubicBezTo>
                    <a:pt x="3937" y="9674"/>
                    <a:pt x="4204" y="9674"/>
                    <a:pt x="4470" y="9707"/>
                  </a:cubicBezTo>
                  <a:cubicBezTo>
                    <a:pt x="5671" y="9707"/>
                    <a:pt x="6839" y="9307"/>
                    <a:pt x="7773" y="8607"/>
                  </a:cubicBezTo>
                  <a:cubicBezTo>
                    <a:pt x="8974" y="7573"/>
                    <a:pt x="9808" y="6138"/>
                    <a:pt x="10074" y="4570"/>
                  </a:cubicBezTo>
                  <a:cubicBezTo>
                    <a:pt x="10341" y="3069"/>
                    <a:pt x="10408" y="1502"/>
                    <a:pt x="103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5"/>
            <p:cNvSpPr/>
            <p:nvPr/>
          </p:nvSpPr>
          <p:spPr>
            <a:xfrm>
              <a:off x="5408308" y="1393135"/>
              <a:ext cx="902111" cy="481569"/>
            </a:xfrm>
            <a:custGeom>
              <a:avLst/>
              <a:gdLst/>
              <a:ahLst/>
              <a:cxnLst/>
              <a:rect l="l" t="t" r="r" b="b"/>
              <a:pathLst>
                <a:path w="34058" h="18181" extrusionOk="0">
                  <a:moveTo>
                    <a:pt x="9540" y="0"/>
                  </a:moveTo>
                  <a:cubicBezTo>
                    <a:pt x="8573" y="1768"/>
                    <a:pt x="7038" y="3169"/>
                    <a:pt x="5537" y="4503"/>
                  </a:cubicBezTo>
                  <a:cubicBezTo>
                    <a:pt x="4036" y="5838"/>
                    <a:pt x="2469" y="7172"/>
                    <a:pt x="1434" y="8906"/>
                  </a:cubicBezTo>
                  <a:cubicBezTo>
                    <a:pt x="400" y="10641"/>
                    <a:pt x="0" y="12843"/>
                    <a:pt x="867" y="14677"/>
                  </a:cubicBezTo>
                  <a:cubicBezTo>
                    <a:pt x="1668" y="16345"/>
                    <a:pt x="3436" y="17413"/>
                    <a:pt x="5271" y="17779"/>
                  </a:cubicBezTo>
                  <a:cubicBezTo>
                    <a:pt x="6282" y="18000"/>
                    <a:pt x="7525" y="18180"/>
                    <a:pt x="8729" y="18180"/>
                  </a:cubicBezTo>
                  <a:cubicBezTo>
                    <a:pt x="9709" y="18180"/>
                    <a:pt x="10663" y="18061"/>
                    <a:pt x="11442" y="17746"/>
                  </a:cubicBezTo>
                  <a:cubicBezTo>
                    <a:pt x="15345" y="16208"/>
                    <a:pt x="19510" y="15405"/>
                    <a:pt x="23705" y="15405"/>
                  </a:cubicBezTo>
                  <a:cubicBezTo>
                    <a:pt x="24243" y="15405"/>
                    <a:pt x="24780" y="15418"/>
                    <a:pt x="25318" y="15444"/>
                  </a:cubicBezTo>
                  <a:cubicBezTo>
                    <a:pt x="26262" y="16074"/>
                    <a:pt x="27302" y="16362"/>
                    <a:pt x="28319" y="16362"/>
                  </a:cubicBezTo>
                  <a:cubicBezTo>
                    <a:pt x="30860" y="16362"/>
                    <a:pt x="33262" y="14562"/>
                    <a:pt x="33691" y="11775"/>
                  </a:cubicBezTo>
                  <a:cubicBezTo>
                    <a:pt x="34058" y="9273"/>
                    <a:pt x="32557" y="6738"/>
                    <a:pt x="30489" y="5304"/>
                  </a:cubicBezTo>
                  <a:cubicBezTo>
                    <a:pt x="28420" y="3869"/>
                    <a:pt x="25852" y="3336"/>
                    <a:pt x="23317" y="3102"/>
                  </a:cubicBezTo>
                  <a:cubicBezTo>
                    <a:pt x="22283" y="3002"/>
                    <a:pt x="21182" y="2969"/>
                    <a:pt x="20248" y="2535"/>
                  </a:cubicBezTo>
                  <a:cubicBezTo>
                    <a:pt x="19281" y="2102"/>
                    <a:pt x="18447" y="1201"/>
                    <a:pt x="18480" y="133"/>
                  </a:cubicBezTo>
                  <a:lnTo>
                    <a:pt x="954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5"/>
            <p:cNvSpPr/>
            <p:nvPr/>
          </p:nvSpPr>
          <p:spPr>
            <a:xfrm>
              <a:off x="5748457" y="1453208"/>
              <a:ext cx="224455" cy="347251"/>
            </a:xfrm>
            <a:custGeom>
              <a:avLst/>
              <a:gdLst/>
              <a:ahLst/>
              <a:cxnLst/>
              <a:rect l="l" t="t" r="r" b="b"/>
              <a:pathLst>
                <a:path w="8474" h="13110" extrusionOk="0">
                  <a:moveTo>
                    <a:pt x="5338" y="0"/>
                  </a:moveTo>
                  <a:lnTo>
                    <a:pt x="334" y="4537"/>
                  </a:lnTo>
                  <a:lnTo>
                    <a:pt x="568" y="10474"/>
                  </a:lnTo>
                  <a:lnTo>
                    <a:pt x="1" y="13110"/>
                  </a:lnTo>
                  <a:lnTo>
                    <a:pt x="8206" y="12309"/>
                  </a:lnTo>
                  <a:lnTo>
                    <a:pt x="8473" y="8973"/>
                  </a:lnTo>
                  <a:lnTo>
                    <a:pt x="5338" y="0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5"/>
            <p:cNvSpPr/>
            <p:nvPr/>
          </p:nvSpPr>
          <p:spPr>
            <a:xfrm>
              <a:off x="5753996" y="1539135"/>
              <a:ext cx="85714" cy="134318"/>
            </a:xfrm>
            <a:custGeom>
              <a:avLst/>
              <a:gdLst/>
              <a:ahLst/>
              <a:cxnLst/>
              <a:rect l="l" t="t" r="r" b="b"/>
              <a:pathLst>
                <a:path w="3236" h="5071" extrusionOk="0">
                  <a:moveTo>
                    <a:pt x="1501" y="0"/>
                  </a:moveTo>
                  <a:lnTo>
                    <a:pt x="0" y="1368"/>
                  </a:lnTo>
                  <a:lnTo>
                    <a:pt x="167" y="5071"/>
                  </a:lnTo>
                  <a:cubicBezTo>
                    <a:pt x="1735" y="4070"/>
                    <a:pt x="2869" y="2469"/>
                    <a:pt x="3236" y="634"/>
                  </a:cubicBezTo>
                  <a:cubicBezTo>
                    <a:pt x="2635" y="401"/>
                    <a:pt x="2068" y="201"/>
                    <a:pt x="1501" y="0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5"/>
            <p:cNvSpPr/>
            <p:nvPr/>
          </p:nvSpPr>
          <p:spPr>
            <a:xfrm>
              <a:off x="5595599" y="1212043"/>
              <a:ext cx="309268" cy="409788"/>
            </a:xfrm>
            <a:custGeom>
              <a:avLst/>
              <a:gdLst/>
              <a:ahLst/>
              <a:cxnLst/>
              <a:rect l="l" t="t" r="r" b="b"/>
              <a:pathLst>
                <a:path w="11676" h="15471" extrusionOk="0">
                  <a:moveTo>
                    <a:pt x="5590" y="0"/>
                  </a:moveTo>
                  <a:cubicBezTo>
                    <a:pt x="5370" y="0"/>
                    <a:pt x="5141" y="11"/>
                    <a:pt x="4904" y="32"/>
                  </a:cubicBezTo>
                  <a:lnTo>
                    <a:pt x="4838" y="32"/>
                  </a:lnTo>
                  <a:cubicBezTo>
                    <a:pt x="4571" y="66"/>
                    <a:pt x="4337" y="99"/>
                    <a:pt x="4104" y="199"/>
                  </a:cubicBezTo>
                  <a:cubicBezTo>
                    <a:pt x="4004" y="199"/>
                    <a:pt x="3904" y="232"/>
                    <a:pt x="3837" y="266"/>
                  </a:cubicBezTo>
                  <a:cubicBezTo>
                    <a:pt x="3737" y="299"/>
                    <a:pt x="3603" y="366"/>
                    <a:pt x="3503" y="399"/>
                  </a:cubicBezTo>
                  <a:cubicBezTo>
                    <a:pt x="3303" y="533"/>
                    <a:pt x="3103" y="633"/>
                    <a:pt x="2903" y="799"/>
                  </a:cubicBezTo>
                  <a:cubicBezTo>
                    <a:pt x="2002" y="1533"/>
                    <a:pt x="1368" y="2534"/>
                    <a:pt x="1035" y="3635"/>
                  </a:cubicBezTo>
                  <a:cubicBezTo>
                    <a:pt x="1035" y="3668"/>
                    <a:pt x="1035" y="3701"/>
                    <a:pt x="1002" y="3735"/>
                  </a:cubicBezTo>
                  <a:cubicBezTo>
                    <a:pt x="1002" y="3835"/>
                    <a:pt x="968" y="3902"/>
                    <a:pt x="935" y="4002"/>
                  </a:cubicBezTo>
                  <a:cubicBezTo>
                    <a:pt x="935" y="4068"/>
                    <a:pt x="901" y="4102"/>
                    <a:pt x="901" y="4168"/>
                  </a:cubicBezTo>
                  <a:cubicBezTo>
                    <a:pt x="868" y="4202"/>
                    <a:pt x="868" y="4235"/>
                    <a:pt x="901" y="4269"/>
                  </a:cubicBezTo>
                  <a:cubicBezTo>
                    <a:pt x="868" y="4369"/>
                    <a:pt x="835" y="4502"/>
                    <a:pt x="801" y="4635"/>
                  </a:cubicBezTo>
                  <a:cubicBezTo>
                    <a:pt x="801" y="4669"/>
                    <a:pt x="801" y="4669"/>
                    <a:pt x="801" y="4669"/>
                  </a:cubicBezTo>
                  <a:lnTo>
                    <a:pt x="801" y="4736"/>
                  </a:lnTo>
                  <a:lnTo>
                    <a:pt x="801" y="4802"/>
                  </a:lnTo>
                  <a:cubicBezTo>
                    <a:pt x="801" y="4902"/>
                    <a:pt x="768" y="5002"/>
                    <a:pt x="735" y="5102"/>
                  </a:cubicBezTo>
                  <a:cubicBezTo>
                    <a:pt x="1" y="8672"/>
                    <a:pt x="1002" y="13041"/>
                    <a:pt x="3070" y="14509"/>
                  </a:cubicBezTo>
                  <a:cubicBezTo>
                    <a:pt x="4044" y="15211"/>
                    <a:pt x="4970" y="15470"/>
                    <a:pt x="5805" y="15470"/>
                  </a:cubicBezTo>
                  <a:cubicBezTo>
                    <a:pt x="8144" y="15470"/>
                    <a:pt x="9774" y="13442"/>
                    <a:pt x="9774" y="13442"/>
                  </a:cubicBezTo>
                  <a:lnTo>
                    <a:pt x="11576" y="6704"/>
                  </a:lnTo>
                  <a:lnTo>
                    <a:pt x="11676" y="6337"/>
                  </a:lnTo>
                  <a:cubicBezTo>
                    <a:pt x="11676" y="6303"/>
                    <a:pt x="11676" y="6270"/>
                    <a:pt x="11642" y="6170"/>
                  </a:cubicBezTo>
                  <a:cubicBezTo>
                    <a:pt x="11609" y="6070"/>
                    <a:pt x="11609" y="6036"/>
                    <a:pt x="11609" y="5936"/>
                  </a:cubicBezTo>
                  <a:lnTo>
                    <a:pt x="11609" y="5836"/>
                  </a:lnTo>
                  <a:lnTo>
                    <a:pt x="11609" y="5803"/>
                  </a:lnTo>
                  <a:lnTo>
                    <a:pt x="11609" y="5703"/>
                  </a:lnTo>
                  <a:cubicBezTo>
                    <a:pt x="11609" y="5670"/>
                    <a:pt x="11609" y="5603"/>
                    <a:pt x="11576" y="5536"/>
                  </a:cubicBezTo>
                  <a:lnTo>
                    <a:pt x="11576" y="5503"/>
                  </a:lnTo>
                  <a:cubicBezTo>
                    <a:pt x="11576" y="5469"/>
                    <a:pt x="11576" y="5469"/>
                    <a:pt x="11576" y="5469"/>
                  </a:cubicBezTo>
                  <a:cubicBezTo>
                    <a:pt x="11576" y="5436"/>
                    <a:pt x="11576" y="5436"/>
                    <a:pt x="11576" y="5436"/>
                  </a:cubicBezTo>
                  <a:cubicBezTo>
                    <a:pt x="11242" y="4002"/>
                    <a:pt x="10575" y="2701"/>
                    <a:pt x="9608" y="1633"/>
                  </a:cubicBezTo>
                  <a:cubicBezTo>
                    <a:pt x="8685" y="711"/>
                    <a:pt x="7417" y="0"/>
                    <a:pt x="5590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5"/>
            <p:cNvSpPr/>
            <p:nvPr/>
          </p:nvSpPr>
          <p:spPr>
            <a:xfrm>
              <a:off x="5684835" y="1407253"/>
              <a:ext cx="25666" cy="91038"/>
            </a:xfrm>
            <a:custGeom>
              <a:avLst/>
              <a:gdLst/>
              <a:ahLst/>
              <a:cxnLst/>
              <a:rect l="l" t="t" r="r" b="b"/>
              <a:pathLst>
                <a:path w="969" h="3437" extrusionOk="0">
                  <a:moveTo>
                    <a:pt x="1" y="1"/>
                  </a:moveTo>
                  <a:lnTo>
                    <a:pt x="68" y="2636"/>
                  </a:lnTo>
                  <a:cubicBezTo>
                    <a:pt x="68" y="2836"/>
                    <a:pt x="168" y="3070"/>
                    <a:pt x="334" y="3236"/>
                  </a:cubicBezTo>
                  <a:cubicBezTo>
                    <a:pt x="501" y="3370"/>
                    <a:pt x="701" y="3437"/>
                    <a:pt x="902" y="3437"/>
                  </a:cubicBezTo>
                  <a:lnTo>
                    <a:pt x="968" y="3437"/>
                  </a:lnTo>
                  <a:lnTo>
                    <a:pt x="935" y="2936"/>
                  </a:lnTo>
                  <a:cubicBezTo>
                    <a:pt x="835" y="2936"/>
                    <a:pt x="735" y="2903"/>
                    <a:pt x="668" y="2836"/>
                  </a:cubicBezTo>
                  <a:cubicBezTo>
                    <a:pt x="601" y="2803"/>
                    <a:pt x="568" y="2703"/>
                    <a:pt x="568" y="2636"/>
                  </a:cubicBezTo>
                  <a:lnTo>
                    <a:pt x="5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5"/>
            <p:cNvSpPr/>
            <p:nvPr/>
          </p:nvSpPr>
          <p:spPr>
            <a:xfrm>
              <a:off x="5743160" y="1398300"/>
              <a:ext cx="15045" cy="18806"/>
            </a:xfrm>
            <a:custGeom>
              <a:avLst/>
              <a:gdLst/>
              <a:ahLst/>
              <a:cxnLst/>
              <a:rect l="l" t="t" r="r" b="b"/>
              <a:pathLst>
                <a:path w="568" h="710" extrusionOk="0">
                  <a:moveTo>
                    <a:pt x="276" y="1"/>
                  </a:moveTo>
                  <a:cubicBezTo>
                    <a:pt x="263" y="1"/>
                    <a:pt x="248" y="2"/>
                    <a:pt x="234" y="5"/>
                  </a:cubicBezTo>
                  <a:cubicBezTo>
                    <a:pt x="101" y="5"/>
                    <a:pt x="0" y="172"/>
                    <a:pt x="34" y="372"/>
                  </a:cubicBezTo>
                  <a:cubicBezTo>
                    <a:pt x="34" y="555"/>
                    <a:pt x="145" y="710"/>
                    <a:pt x="292" y="710"/>
                  </a:cubicBezTo>
                  <a:cubicBezTo>
                    <a:pt x="305" y="710"/>
                    <a:pt x="320" y="709"/>
                    <a:pt x="334" y="706"/>
                  </a:cubicBezTo>
                  <a:cubicBezTo>
                    <a:pt x="467" y="706"/>
                    <a:pt x="568" y="539"/>
                    <a:pt x="534" y="339"/>
                  </a:cubicBezTo>
                  <a:cubicBezTo>
                    <a:pt x="534" y="156"/>
                    <a:pt x="423" y="1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5"/>
            <p:cNvSpPr/>
            <p:nvPr/>
          </p:nvSpPr>
          <p:spPr>
            <a:xfrm>
              <a:off x="5639780" y="1408921"/>
              <a:ext cx="15045" cy="18674"/>
            </a:xfrm>
            <a:custGeom>
              <a:avLst/>
              <a:gdLst/>
              <a:ahLst/>
              <a:cxnLst/>
              <a:rect l="l" t="t" r="r" b="b"/>
              <a:pathLst>
                <a:path w="568" h="705" extrusionOk="0">
                  <a:moveTo>
                    <a:pt x="302" y="0"/>
                  </a:moveTo>
                  <a:cubicBezTo>
                    <a:pt x="291" y="0"/>
                    <a:pt x="279" y="2"/>
                    <a:pt x="268" y="4"/>
                  </a:cubicBezTo>
                  <a:cubicBezTo>
                    <a:pt x="101" y="38"/>
                    <a:pt x="1" y="205"/>
                    <a:pt x="34" y="371"/>
                  </a:cubicBezTo>
                  <a:cubicBezTo>
                    <a:pt x="34" y="572"/>
                    <a:pt x="201" y="705"/>
                    <a:pt x="334" y="705"/>
                  </a:cubicBezTo>
                  <a:cubicBezTo>
                    <a:pt x="468" y="705"/>
                    <a:pt x="568" y="505"/>
                    <a:pt x="568" y="338"/>
                  </a:cubicBezTo>
                  <a:cubicBezTo>
                    <a:pt x="537" y="155"/>
                    <a:pt x="423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5"/>
            <p:cNvSpPr/>
            <p:nvPr/>
          </p:nvSpPr>
          <p:spPr>
            <a:xfrm>
              <a:off x="5721069" y="1360874"/>
              <a:ext cx="54803" cy="15919"/>
            </a:xfrm>
            <a:custGeom>
              <a:avLst/>
              <a:gdLst/>
              <a:ahLst/>
              <a:cxnLst/>
              <a:rect l="l" t="t" r="r" b="b"/>
              <a:pathLst>
                <a:path w="2069" h="601" extrusionOk="0">
                  <a:moveTo>
                    <a:pt x="1068" y="1"/>
                  </a:moveTo>
                  <a:cubicBezTo>
                    <a:pt x="901" y="1"/>
                    <a:pt x="734" y="17"/>
                    <a:pt x="568" y="51"/>
                  </a:cubicBezTo>
                  <a:cubicBezTo>
                    <a:pt x="401" y="84"/>
                    <a:pt x="1" y="184"/>
                    <a:pt x="101" y="384"/>
                  </a:cubicBezTo>
                  <a:cubicBezTo>
                    <a:pt x="201" y="484"/>
                    <a:pt x="334" y="551"/>
                    <a:pt x="468" y="551"/>
                  </a:cubicBezTo>
                  <a:cubicBezTo>
                    <a:pt x="668" y="584"/>
                    <a:pt x="868" y="601"/>
                    <a:pt x="1068" y="601"/>
                  </a:cubicBezTo>
                  <a:cubicBezTo>
                    <a:pt x="1268" y="601"/>
                    <a:pt x="1468" y="584"/>
                    <a:pt x="1668" y="551"/>
                  </a:cubicBezTo>
                  <a:cubicBezTo>
                    <a:pt x="1835" y="518"/>
                    <a:pt x="2035" y="384"/>
                    <a:pt x="2069" y="317"/>
                  </a:cubicBezTo>
                  <a:cubicBezTo>
                    <a:pt x="2069" y="251"/>
                    <a:pt x="2002" y="184"/>
                    <a:pt x="1902" y="117"/>
                  </a:cubicBezTo>
                  <a:cubicBezTo>
                    <a:pt x="1802" y="84"/>
                    <a:pt x="1702" y="51"/>
                    <a:pt x="1568" y="51"/>
                  </a:cubicBezTo>
                  <a:cubicBezTo>
                    <a:pt x="1402" y="17"/>
                    <a:pt x="1235" y="1"/>
                    <a:pt x="10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5"/>
            <p:cNvSpPr/>
            <p:nvPr/>
          </p:nvSpPr>
          <p:spPr>
            <a:xfrm>
              <a:off x="5618590" y="1369773"/>
              <a:ext cx="47730" cy="16634"/>
            </a:xfrm>
            <a:custGeom>
              <a:avLst/>
              <a:gdLst/>
              <a:ahLst/>
              <a:cxnLst/>
              <a:rect l="l" t="t" r="r" b="b"/>
              <a:pathLst>
                <a:path w="1802" h="628" extrusionOk="0">
                  <a:moveTo>
                    <a:pt x="1434" y="1"/>
                  </a:moveTo>
                  <a:cubicBezTo>
                    <a:pt x="1410" y="1"/>
                    <a:pt x="1387" y="5"/>
                    <a:pt x="1368" y="15"/>
                  </a:cubicBezTo>
                  <a:cubicBezTo>
                    <a:pt x="1068" y="15"/>
                    <a:pt x="767" y="48"/>
                    <a:pt x="467" y="148"/>
                  </a:cubicBezTo>
                  <a:cubicBezTo>
                    <a:pt x="334" y="182"/>
                    <a:pt x="0" y="348"/>
                    <a:pt x="134" y="515"/>
                  </a:cubicBezTo>
                  <a:cubicBezTo>
                    <a:pt x="184" y="590"/>
                    <a:pt x="271" y="628"/>
                    <a:pt x="354" y="628"/>
                  </a:cubicBezTo>
                  <a:cubicBezTo>
                    <a:pt x="382" y="628"/>
                    <a:pt x="409" y="624"/>
                    <a:pt x="434" y="615"/>
                  </a:cubicBezTo>
                  <a:cubicBezTo>
                    <a:pt x="497" y="621"/>
                    <a:pt x="559" y="624"/>
                    <a:pt x="620" y="624"/>
                  </a:cubicBezTo>
                  <a:cubicBezTo>
                    <a:pt x="915" y="624"/>
                    <a:pt x="1191" y="559"/>
                    <a:pt x="1468" y="448"/>
                  </a:cubicBezTo>
                  <a:cubicBezTo>
                    <a:pt x="1635" y="415"/>
                    <a:pt x="1801" y="248"/>
                    <a:pt x="1801" y="182"/>
                  </a:cubicBezTo>
                  <a:cubicBezTo>
                    <a:pt x="1801" y="115"/>
                    <a:pt x="1735" y="48"/>
                    <a:pt x="1635" y="48"/>
                  </a:cubicBezTo>
                  <a:cubicBezTo>
                    <a:pt x="1564" y="25"/>
                    <a:pt x="1493" y="1"/>
                    <a:pt x="14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5"/>
            <p:cNvSpPr/>
            <p:nvPr/>
          </p:nvSpPr>
          <p:spPr>
            <a:xfrm>
              <a:off x="5722844" y="1492091"/>
              <a:ext cx="43731" cy="25905"/>
            </a:xfrm>
            <a:custGeom>
              <a:avLst/>
              <a:gdLst/>
              <a:ahLst/>
              <a:cxnLst/>
              <a:rect l="l" t="t" r="r" b="b"/>
              <a:pathLst>
                <a:path w="1651" h="978" extrusionOk="0">
                  <a:moveTo>
                    <a:pt x="1468" y="0"/>
                  </a:moveTo>
                  <a:lnTo>
                    <a:pt x="0" y="434"/>
                  </a:lnTo>
                  <a:cubicBezTo>
                    <a:pt x="118" y="814"/>
                    <a:pt x="417" y="978"/>
                    <a:pt x="717" y="978"/>
                  </a:cubicBezTo>
                  <a:cubicBezTo>
                    <a:pt x="1181" y="978"/>
                    <a:pt x="1650" y="587"/>
                    <a:pt x="14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5"/>
            <p:cNvSpPr/>
            <p:nvPr/>
          </p:nvSpPr>
          <p:spPr>
            <a:xfrm>
              <a:off x="5273118" y="2488694"/>
              <a:ext cx="245645" cy="217171"/>
            </a:xfrm>
            <a:custGeom>
              <a:avLst/>
              <a:gdLst/>
              <a:ahLst/>
              <a:cxnLst/>
              <a:rect l="l" t="t" r="r" b="b"/>
              <a:pathLst>
                <a:path w="9274" h="8199" extrusionOk="0">
                  <a:moveTo>
                    <a:pt x="5071" y="1"/>
                  </a:moveTo>
                  <a:lnTo>
                    <a:pt x="2369" y="3237"/>
                  </a:lnTo>
                  <a:cubicBezTo>
                    <a:pt x="1135" y="4804"/>
                    <a:pt x="0" y="6572"/>
                    <a:pt x="267" y="7073"/>
                  </a:cubicBezTo>
                  <a:cubicBezTo>
                    <a:pt x="389" y="7300"/>
                    <a:pt x="565" y="7362"/>
                    <a:pt x="721" y="7362"/>
                  </a:cubicBezTo>
                  <a:cubicBezTo>
                    <a:pt x="909" y="7362"/>
                    <a:pt x="1068" y="7273"/>
                    <a:pt x="1068" y="7273"/>
                  </a:cubicBezTo>
                  <a:lnTo>
                    <a:pt x="1068" y="7273"/>
                  </a:lnTo>
                  <a:cubicBezTo>
                    <a:pt x="1001" y="7506"/>
                    <a:pt x="1135" y="7740"/>
                    <a:pt x="1368" y="7873"/>
                  </a:cubicBezTo>
                  <a:cubicBezTo>
                    <a:pt x="1429" y="7899"/>
                    <a:pt x="1492" y="7909"/>
                    <a:pt x="1557" y="7909"/>
                  </a:cubicBezTo>
                  <a:cubicBezTo>
                    <a:pt x="1918" y="7909"/>
                    <a:pt x="2302" y="7573"/>
                    <a:pt x="2302" y="7573"/>
                  </a:cubicBezTo>
                  <a:lnTo>
                    <a:pt x="2302" y="7573"/>
                  </a:lnTo>
                  <a:cubicBezTo>
                    <a:pt x="2302" y="7573"/>
                    <a:pt x="2135" y="7973"/>
                    <a:pt x="2602" y="8173"/>
                  </a:cubicBezTo>
                  <a:cubicBezTo>
                    <a:pt x="2641" y="8191"/>
                    <a:pt x="2691" y="8199"/>
                    <a:pt x="2751" y="8199"/>
                  </a:cubicBezTo>
                  <a:cubicBezTo>
                    <a:pt x="3970" y="8199"/>
                    <a:pt x="9274" y="4804"/>
                    <a:pt x="9274" y="4804"/>
                  </a:cubicBezTo>
                  <a:lnTo>
                    <a:pt x="5071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5295208" y="2613290"/>
              <a:ext cx="56577" cy="70695"/>
            </a:xfrm>
            <a:custGeom>
              <a:avLst/>
              <a:gdLst/>
              <a:ahLst/>
              <a:cxnLst/>
              <a:rect l="l" t="t" r="r" b="b"/>
              <a:pathLst>
                <a:path w="2136" h="2669" extrusionOk="0">
                  <a:moveTo>
                    <a:pt x="1768" y="0"/>
                  </a:moveTo>
                  <a:cubicBezTo>
                    <a:pt x="1068" y="734"/>
                    <a:pt x="467" y="1535"/>
                    <a:pt x="0" y="2435"/>
                  </a:cubicBezTo>
                  <a:lnTo>
                    <a:pt x="467" y="2669"/>
                  </a:lnTo>
                  <a:cubicBezTo>
                    <a:pt x="901" y="1835"/>
                    <a:pt x="1468" y="1068"/>
                    <a:pt x="2135" y="367"/>
                  </a:cubicBezTo>
                  <a:lnTo>
                    <a:pt x="17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5"/>
            <p:cNvSpPr/>
            <p:nvPr/>
          </p:nvSpPr>
          <p:spPr>
            <a:xfrm>
              <a:off x="5328767" y="2636254"/>
              <a:ext cx="51280" cy="56577"/>
            </a:xfrm>
            <a:custGeom>
              <a:avLst/>
              <a:gdLst/>
              <a:ahLst/>
              <a:cxnLst/>
              <a:rect l="l" t="t" r="r" b="b"/>
              <a:pathLst>
                <a:path w="1936" h="2136" extrusionOk="0">
                  <a:moveTo>
                    <a:pt x="1569" y="1"/>
                  </a:moveTo>
                  <a:cubicBezTo>
                    <a:pt x="1002" y="568"/>
                    <a:pt x="468" y="1168"/>
                    <a:pt x="1" y="1835"/>
                  </a:cubicBezTo>
                  <a:lnTo>
                    <a:pt x="401" y="2135"/>
                  </a:lnTo>
                  <a:cubicBezTo>
                    <a:pt x="868" y="1502"/>
                    <a:pt x="1369" y="935"/>
                    <a:pt x="1936" y="368"/>
                  </a:cubicBezTo>
                  <a:lnTo>
                    <a:pt x="15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5"/>
            <p:cNvSpPr/>
            <p:nvPr/>
          </p:nvSpPr>
          <p:spPr>
            <a:xfrm>
              <a:off x="5356182" y="2554965"/>
              <a:ext cx="63623" cy="23018"/>
            </a:xfrm>
            <a:custGeom>
              <a:avLst/>
              <a:gdLst/>
              <a:ahLst/>
              <a:cxnLst/>
              <a:rect l="l" t="t" r="r" b="b"/>
              <a:pathLst>
                <a:path w="2402" h="869" extrusionOk="0">
                  <a:moveTo>
                    <a:pt x="300" y="1"/>
                  </a:moveTo>
                  <a:lnTo>
                    <a:pt x="0" y="434"/>
                  </a:lnTo>
                  <a:cubicBezTo>
                    <a:pt x="400" y="701"/>
                    <a:pt x="867" y="868"/>
                    <a:pt x="1368" y="868"/>
                  </a:cubicBezTo>
                  <a:cubicBezTo>
                    <a:pt x="1735" y="868"/>
                    <a:pt x="2068" y="801"/>
                    <a:pt x="2402" y="635"/>
                  </a:cubicBezTo>
                  <a:lnTo>
                    <a:pt x="2168" y="168"/>
                  </a:lnTo>
                  <a:cubicBezTo>
                    <a:pt x="1918" y="293"/>
                    <a:pt x="1644" y="354"/>
                    <a:pt x="1372" y="354"/>
                  </a:cubicBezTo>
                  <a:cubicBezTo>
                    <a:pt x="991" y="354"/>
                    <a:pt x="611" y="234"/>
                    <a:pt x="3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5"/>
            <p:cNvSpPr/>
            <p:nvPr/>
          </p:nvSpPr>
          <p:spPr>
            <a:xfrm>
              <a:off x="5273436" y="2488694"/>
              <a:ext cx="134000" cy="90667"/>
            </a:xfrm>
            <a:custGeom>
              <a:avLst/>
              <a:gdLst/>
              <a:ahLst/>
              <a:cxnLst/>
              <a:rect l="l" t="t" r="r" b="b"/>
              <a:pathLst>
                <a:path w="5059" h="3423" extrusionOk="0">
                  <a:moveTo>
                    <a:pt x="5059" y="1"/>
                  </a:moveTo>
                  <a:lnTo>
                    <a:pt x="5059" y="1"/>
                  </a:lnTo>
                  <a:cubicBezTo>
                    <a:pt x="4158" y="568"/>
                    <a:pt x="3224" y="1068"/>
                    <a:pt x="2257" y="1502"/>
                  </a:cubicBezTo>
                  <a:cubicBezTo>
                    <a:pt x="1223" y="1902"/>
                    <a:pt x="22" y="1702"/>
                    <a:pt x="22" y="2636"/>
                  </a:cubicBezTo>
                  <a:cubicBezTo>
                    <a:pt x="1" y="3198"/>
                    <a:pt x="552" y="3423"/>
                    <a:pt x="1196" y="3423"/>
                  </a:cubicBezTo>
                  <a:cubicBezTo>
                    <a:pt x="1584" y="3423"/>
                    <a:pt x="2006" y="3341"/>
                    <a:pt x="2357" y="3203"/>
                  </a:cubicBezTo>
                  <a:lnTo>
                    <a:pt x="5059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5"/>
            <p:cNvSpPr/>
            <p:nvPr/>
          </p:nvSpPr>
          <p:spPr>
            <a:xfrm>
              <a:off x="5365002" y="1690876"/>
              <a:ext cx="897714" cy="974581"/>
            </a:xfrm>
            <a:custGeom>
              <a:avLst/>
              <a:gdLst/>
              <a:ahLst/>
              <a:cxnLst/>
              <a:rect l="l" t="t" r="r" b="b"/>
              <a:pathLst>
                <a:path w="33892" h="36794" extrusionOk="0">
                  <a:moveTo>
                    <a:pt x="22950" y="0"/>
                  </a:moveTo>
                  <a:cubicBezTo>
                    <a:pt x="22950" y="0"/>
                    <a:pt x="20348" y="3366"/>
                    <a:pt x="17796" y="3366"/>
                  </a:cubicBezTo>
                  <a:cubicBezTo>
                    <a:pt x="16809" y="3366"/>
                    <a:pt x="15830" y="2863"/>
                    <a:pt x="15011" y="1468"/>
                  </a:cubicBezTo>
                  <a:cubicBezTo>
                    <a:pt x="15011" y="1468"/>
                    <a:pt x="9908" y="4304"/>
                    <a:pt x="9174" y="5538"/>
                  </a:cubicBezTo>
                  <a:cubicBezTo>
                    <a:pt x="8440" y="6805"/>
                    <a:pt x="8340" y="20248"/>
                    <a:pt x="8340" y="20248"/>
                  </a:cubicBezTo>
                  <a:lnTo>
                    <a:pt x="1" y="29188"/>
                  </a:lnTo>
                  <a:lnTo>
                    <a:pt x="6172" y="36793"/>
                  </a:lnTo>
                  <a:cubicBezTo>
                    <a:pt x="8607" y="35626"/>
                    <a:pt x="10975" y="34358"/>
                    <a:pt x="13310" y="32924"/>
                  </a:cubicBezTo>
                  <a:cubicBezTo>
                    <a:pt x="13710" y="32690"/>
                    <a:pt x="14111" y="32424"/>
                    <a:pt x="14511" y="32157"/>
                  </a:cubicBezTo>
                  <a:cubicBezTo>
                    <a:pt x="16546" y="30856"/>
                    <a:pt x="18480" y="29388"/>
                    <a:pt x="20215" y="27720"/>
                  </a:cubicBezTo>
                  <a:lnTo>
                    <a:pt x="33891" y="27720"/>
                  </a:lnTo>
                  <a:lnTo>
                    <a:pt x="31890" y="22650"/>
                  </a:lnTo>
                  <a:lnTo>
                    <a:pt x="29555" y="16812"/>
                  </a:lnTo>
                  <a:lnTo>
                    <a:pt x="229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5"/>
            <p:cNvSpPr/>
            <p:nvPr/>
          </p:nvSpPr>
          <p:spPr>
            <a:xfrm>
              <a:off x="5717547" y="2163565"/>
              <a:ext cx="59226" cy="399379"/>
            </a:xfrm>
            <a:custGeom>
              <a:avLst/>
              <a:gdLst/>
              <a:ahLst/>
              <a:cxnLst/>
              <a:rect l="l" t="t" r="r" b="b"/>
              <a:pathLst>
                <a:path w="2236" h="15078" extrusionOk="0">
                  <a:moveTo>
                    <a:pt x="967" y="1"/>
                  </a:moveTo>
                  <a:lnTo>
                    <a:pt x="0" y="15078"/>
                  </a:lnTo>
                  <a:cubicBezTo>
                    <a:pt x="400" y="14844"/>
                    <a:pt x="801" y="14578"/>
                    <a:pt x="1201" y="14311"/>
                  </a:cubicBezTo>
                  <a:lnTo>
                    <a:pt x="2235" y="7806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5"/>
            <p:cNvSpPr/>
            <p:nvPr/>
          </p:nvSpPr>
          <p:spPr>
            <a:xfrm>
              <a:off x="5320821" y="2284611"/>
              <a:ext cx="1226398" cy="1794502"/>
            </a:xfrm>
            <a:custGeom>
              <a:avLst/>
              <a:gdLst/>
              <a:ahLst/>
              <a:cxnLst/>
              <a:rect l="l" t="t" r="r" b="b"/>
              <a:pathLst>
                <a:path w="46301" h="67749" extrusionOk="0">
                  <a:moveTo>
                    <a:pt x="33992" y="0"/>
                  </a:moveTo>
                  <a:lnTo>
                    <a:pt x="33558" y="234"/>
                  </a:lnTo>
                  <a:cubicBezTo>
                    <a:pt x="31023" y="1568"/>
                    <a:pt x="28288" y="2502"/>
                    <a:pt x="25486" y="3069"/>
                  </a:cubicBezTo>
                  <a:cubicBezTo>
                    <a:pt x="23605" y="3423"/>
                    <a:pt x="21963" y="3533"/>
                    <a:pt x="20649" y="3533"/>
                  </a:cubicBezTo>
                  <a:cubicBezTo>
                    <a:pt x="18489" y="3533"/>
                    <a:pt x="17213" y="3236"/>
                    <a:pt x="17213" y="3236"/>
                  </a:cubicBezTo>
                  <a:lnTo>
                    <a:pt x="14978" y="10508"/>
                  </a:lnTo>
                  <a:lnTo>
                    <a:pt x="1" y="59210"/>
                  </a:lnTo>
                  <a:lnTo>
                    <a:pt x="14511" y="65347"/>
                  </a:lnTo>
                  <a:lnTo>
                    <a:pt x="24452" y="35326"/>
                  </a:lnTo>
                  <a:lnTo>
                    <a:pt x="26219" y="29922"/>
                  </a:lnTo>
                  <a:lnTo>
                    <a:pt x="27620" y="41697"/>
                  </a:lnTo>
                  <a:lnTo>
                    <a:pt x="30756" y="67749"/>
                  </a:lnTo>
                  <a:lnTo>
                    <a:pt x="46300" y="67749"/>
                  </a:lnTo>
                  <a:cubicBezTo>
                    <a:pt x="46300" y="67749"/>
                    <a:pt x="44566" y="29655"/>
                    <a:pt x="38695" y="9941"/>
                  </a:cubicBezTo>
                  <a:cubicBezTo>
                    <a:pt x="37327" y="5438"/>
                    <a:pt x="35793" y="1902"/>
                    <a:pt x="339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5"/>
            <p:cNvSpPr/>
            <p:nvPr/>
          </p:nvSpPr>
          <p:spPr>
            <a:xfrm>
              <a:off x="5968460" y="2765246"/>
              <a:ext cx="46856" cy="455055"/>
            </a:xfrm>
            <a:custGeom>
              <a:avLst/>
              <a:gdLst/>
              <a:ahLst/>
              <a:cxnLst/>
              <a:rect l="l" t="t" r="r" b="b"/>
              <a:pathLst>
                <a:path w="1769" h="17180" extrusionOk="0">
                  <a:moveTo>
                    <a:pt x="367" y="1"/>
                  </a:moveTo>
                  <a:lnTo>
                    <a:pt x="1" y="17180"/>
                  </a:lnTo>
                  <a:lnTo>
                    <a:pt x="1768" y="11776"/>
                  </a:lnTo>
                  <a:lnTo>
                    <a:pt x="367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5"/>
            <p:cNvSpPr/>
            <p:nvPr/>
          </p:nvSpPr>
          <p:spPr>
            <a:xfrm>
              <a:off x="5922504" y="2284611"/>
              <a:ext cx="423270" cy="411748"/>
            </a:xfrm>
            <a:custGeom>
              <a:avLst/>
              <a:gdLst/>
              <a:ahLst/>
              <a:cxnLst/>
              <a:rect l="l" t="t" r="r" b="b"/>
              <a:pathLst>
                <a:path w="15980" h="15545" extrusionOk="0">
                  <a:moveTo>
                    <a:pt x="11276" y="0"/>
                  </a:moveTo>
                  <a:lnTo>
                    <a:pt x="10842" y="234"/>
                  </a:lnTo>
                  <a:cubicBezTo>
                    <a:pt x="8307" y="1568"/>
                    <a:pt x="5572" y="2502"/>
                    <a:pt x="2770" y="3069"/>
                  </a:cubicBezTo>
                  <a:lnTo>
                    <a:pt x="1335" y="5304"/>
                  </a:lnTo>
                  <a:lnTo>
                    <a:pt x="1" y="7406"/>
                  </a:lnTo>
                  <a:lnTo>
                    <a:pt x="8474" y="15545"/>
                  </a:lnTo>
                  <a:cubicBezTo>
                    <a:pt x="11276" y="14144"/>
                    <a:pt x="13811" y="12243"/>
                    <a:pt x="15979" y="9941"/>
                  </a:cubicBezTo>
                  <a:cubicBezTo>
                    <a:pt x="14611" y="5438"/>
                    <a:pt x="13077" y="1902"/>
                    <a:pt x="11276" y="0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5"/>
            <p:cNvSpPr/>
            <p:nvPr/>
          </p:nvSpPr>
          <p:spPr>
            <a:xfrm>
              <a:off x="5995847" y="2063735"/>
              <a:ext cx="213860" cy="302196"/>
            </a:xfrm>
            <a:custGeom>
              <a:avLst/>
              <a:gdLst/>
              <a:ahLst/>
              <a:cxnLst/>
              <a:rect l="l" t="t" r="r" b="b"/>
              <a:pathLst>
                <a:path w="8074" h="11409" extrusionOk="0">
                  <a:moveTo>
                    <a:pt x="4037" y="0"/>
                  </a:moveTo>
                  <a:lnTo>
                    <a:pt x="4337" y="4570"/>
                  </a:lnTo>
                  <a:lnTo>
                    <a:pt x="1" y="11408"/>
                  </a:lnTo>
                  <a:cubicBezTo>
                    <a:pt x="2803" y="10841"/>
                    <a:pt x="5505" y="9907"/>
                    <a:pt x="8073" y="8573"/>
                  </a:cubicBezTo>
                  <a:lnTo>
                    <a:pt x="5738" y="2735"/>
                  </a:lnTo>
                  <a:lnTo>
                    <a:pt x="4037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5"/>
            <p:cNvSpPr/>
            <p:nvPr/>
          </p:nvSpPr>
          <p:spPr>
            <a:xfrm>
              <a:off x="5903089" y="2488694"/>
              <a:ext cx="232401" cy="207026"/>
            </a:xfrm>
            <a:custGeom>
              <a:avLst/>
              <a:gdLst/>
              <a:ahLst/>
              <a:cxnLst/>
              <a:rect l="l" t="t" r="r" b="b"/>
              <a:pathLst>
                <a:path w="8774" h="7816" extrusionOk="0">
                  <a:moveTo>
                    <a:pt x="4236" y="1"/>
                  </a:moveTo>
                  <a:cubicBezTo>
                    <a:pt x="3703" y="501"/>
                    <a:pt x="3136" y="968"/>
                    <a:pt x="2535" y="1369"/>
                  </a:cubicBezTo>
                  <a:cubicBezTo>
                    <a:pt x="1301" y="2236"/>
                    <a:pt x="0" y="3470"/>
                    <a:pt x="300" y="3837"/>
                  </a:cubicBezTo>
                  <a:cubicBezTo>
                    <a:pt x="450" y="4025"/>
                    <a:pt x="647" y="4119"/>
                    <a:pt x="879" y="4119"/>
                  </a:cubicBezTo>
                  <a:cubicBezTo>
                    <a:pt x="1265" y="4119"/>
                    <a:pt x="1747" y="3858"/>
                    <a:pt x="2268" y="3337"/>
                  </a:cubicBezTo>
                  <a:lnTo>
                    <a:pt x="2268" y="3337"/>
                  </a:lnTo>
                  <a:cubicBezTo>
                    <a:pt x="1368" y="4971"/>
                    <a:pt x="567" y="6672"/>
                    <a:pt x="901" y="7139"/>
                  </a:cubicBezTo>
                  <a:cubicBezTo>
                    <a:pt x="994" y="7270"/>
                    <a:pt x="1139" y="7338"/>
                    <a:pt x="1289" y="7338"/>
                  </a:cubicBezTo>
                  <a:cubicBezTo>
                    <a:pt x="1408" y="7338"/>
                    <a:pt x="1531" y="7295"/>
                    <a:pt x="1635" y="7206"/>
                  </a:cubicBezTo>
                  <a:cubicBezTo>
                    <a:pt x="1635" y="7440"/>
                    <a:pt x="1768" y="7640"/>
                    <a:pt x="2002" y="7706"/>
                  </a:cubicBezTo>
                  <a:cubicBezTo>
                    <a:pt x="2038" y="7716"/>
                    <a:pt x="2074" y="7720"/>
                    <a:pt x="2110" y="7720"/>
                  </a:cubicBezTo>
                  <a:cubicBezTo>
                    <a:pt x="2471" y="7720"/>
                    <a:pt x="2802" y="7306"/>
                    <a:pt x="2802" y="7306"/>
                  </a:cubicBezTo>
                  <a:lnTo>
                    <a:pt x="2802" y="7306"/>
                  </a:lnTo>
                  <a:cubicBezTo>
                    <a:pt x="2802" y="7306"/>
                    <a:pt x="2702" y="7707"/>
                    <a:pt x="3202" y="7807"/>
                  </a:cubicBezTo>
                  <a:cubicBezTo>
                    <a:pt x="3223" y="7813"/>
                    <a:pt x="3246" y="7816"/>
                    <a:pt x="3272" y="7816"/>
                  </a:cubicBezTo>
                  <a:cubicBezTo>
                    <a:pt x="4222" y="7816"/>
                    <a:pt x="8773" y="3770"/>
                    <a:pt x="8773" y="3770"/>
                  </a:cubicBezTo>
                  <a:lnTo>
                    <a:pt x="4236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5"/>
            <p:cNvSpPr/>
            <p:nvPr/>
          </p:nvSpPr>
          <p:spPr>
            <a:xfrm>
              <a:off x="5939297" y="2612389"/>
              <a:ext cx="45082" cy="69848"/>
            </a:xfrm>
            <a:custGeom>
              <a:avLst/>
              <a:gdLst/>
              <a:ahLst/>
              <a:cxnLst/>
              <a:rect l="l" t="t" r="r" b="b"/>
              <a:pathLst>
                <a:path w="1702" h="2637" extrusionOk="0">
                  <a:moveTo>
                    <a:pt x="1302" y="1"/>
                  </a:moveTo>
                  <a:cubicBezTo>
                    <a:pt x="735" y="735"/>
                    <a:pt x="301" y="1569"/>
                    <a:pt x="1" y="2469"/>
                  </a:cubicBezTo>
                  <a:lnTo>
                    <a:pt x="501" y="2636"/>
                  </a:lnTo>
                  <a:cubicBezTo>
                    <a:pt x="801" y="1802"/>
                    <a:pt x="1202" y="1002"/>
                    <a:pt x="1702" y="301"/>
                  </a:cubicBezTo>
                  <a:lnTo>
                    <a:pt x="13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5"/>
            <p:cNvSpPr/>
            <p:nvPr/>
          </p:nvSpPr>
          <p:spPr>
            <a:xfrm>
              <a:off x="5971108" y="2629182"/>
              <a:ext cx="42433" cy="56577"/>
            </a:xfrm>
            <a:custGeom>
              <a:avLst/>
              <a:gdLst/>
              <a:ahLst/>
              <a:cxnLst/>
              <a:rect l="l" t="t" r="r" b="b"/>
              <a:pathLst>
                <a:path w="1602" h="2136" extrusionOk="0">
                  <a:moveTo>
                    <a:pt x="1201" y="1"/>
                  </a:moveTo>
                  <a:cubicBezTo>
                    <a:pt x="768" y="601"/>
                    <a:pt x="368" y="1235"/>
                    <a:pt x="1" y="1902"/>
                  </a:cubicBezTo>
                  <a:lnTo>
                    <a:pt x="468" y="2136"/>
                  </a:lnTo>
                  <a:cubicBezTo>
                    <a:pt x="801" y="1502"/>
                    <a:pt x="1201" y="868"/>
                    <a:pt x="1602" y="301"/>
                  </a:cubicBezTo>
                  <a:lnTo>
                    <a:pt x="1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5"/>
            <p:cNvSpPr/>
            <p:nvPr/>
          </p:nvSpPr>
          <p:spPr>
            <a:xfrm>
              <a:off x="6103650" y="2336738"/>
              <a:ext cx="290700" cy="410874"/>
            </a:xfrm>
            <a:custGeom>
              <a:avLst/>
              <a:gdLst/>
              <a:ahLst/>
              <a:cxnLst/>
              <a:rect l="l" t="t" r="r" b="b"/>
              <a:pathLst>
                <a:path w="10975" h="15512" extrusionOk="0">
                  <a:moveTo>
                    <a:pt x="501" y="1"/>
                  </a:moveTo>
                  <a:lnTo>
                    <a:pt x="0" y="101"/>
                  </a:lnTo>
                  <a:cubicBezTo>
                    <a:pt x="467" y="2202"/>
                    <a:pt x="1101" y="4270"/>
                    <a:pt x="1835" y="6272"/>
                  </a:cubicBezTo>
                  <a:cubicBezTo>
                    <a:pt x="3436" y="10675"/>
                    <a:pt x="5304" y="13544"/>
                    <a:pt x="7372" y="14778"/>
                  </a:cubicBezTo>
                  <a:cubicBezTo>
                    <a:pt x="8073" y="15245"/>
                    <a:pt x="8907" y="15478"/>
                    <a:pt x="9774" y="15512"/>
                  </a:cubicBezTo>
                  <a:cubicBezTo>
                    <a:pt x="10174" y="15512"/>
                    <a:pt x="10574" y="15445"/>
                    <a:pt x="10975" y="15345"/>
                  </a:cubicBezTo>
                  <a:lnTo>
                    <a:pt x="10841" y="14845"/>
                  </a:lnTo>
                  <a:cubicBezTo>
                    <a:pt x="10483" y="14942"/>
                    <a:pt x="10118" y="14990"/>
                    <a:pt x="9756" y="14990"/>
                  </a:cubicBezTo>
                  <a:cubicBezTo>
                    <a:pt x="9006" y="14990"/>
                    <a:pt x="8269" y="14783"/>
                    <a:pt x="7639" y="14377"/>
                  </a:cubicBezTo>
                  <a:cubicBezTo>
                    <a:pt x="2969" y="11509"/>
                    <a:pt x="534" y="101"/>
                    <a:pt x="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5"/>
            <p:cNvSpPr/>
            <p:nvPr/>
          </p:nvSpPr>
          <p:spPr>
            <a:xfrm>
              <a:off x="5972883" y="1689552"/>
              <a:ext cx="513354" cy="948517"/>
            </a:xfrm>
            <a:custGeom>
              <a:avLst/>
              <a:gdLst/>
              <a:ahLst/>
              <a:cxnLst/>
              <a:rect l="l" t="t" r="r" b="b"/>
              <a:pathLst>
                <a:path w="19381" h="35810" extrusionOk="0">
                  <a:moveTo>
                    <a:pt x="3328" y="0"/>
                  </a:moveTo>
                  <a:cubicBezTo>
                    <a:pt x="1560" y="0"/>
                    <a:pt x="0" y="50"/>
                    <a:pt x="0" y="50"/>
                  </a:cubicBezTo>
                  <a:lnTo>
                    <a:pt x="4904" y="14127"/>
                  </a:lnTo>
                  <a:lnTo>
                    <a:pt x="6972" y="19331"/>
                  </a:lnTo>
                  <a:lnTo>
                    <a:pt x="0" y="29738"/>
                  </a:lnTo>
                  <a:lnTo>
                    <a:pt x="6972" y="35809"/>
                  </a:lnTo>
                  <a:cubicBezTo>
                    <a:pt x="6972" y="35809"/>
                    <a:pt x="19381" y="27670"/>
                    <a:pt x="18747" y="18831"/>
                  </a:cubicBezTo>
                  <a:cubicBezTo>
                    <a:pt x="18113" y="9958"/>
                    <a:pt x="9574" y="684"/>
                    <a:pt x="7906" y="251"/>
                  </a:cubicBezTo>
                  <a:cubicBezTo>
                    <a:pt x="7072" y="50"/>
                    <a:pt x="5096" y="0"/>
                    <a:pt x="33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5"/>
            <p:cNvSpPr/>
            <p:nvPr/>
          </p:nvSpPr>
          <p:spPr>
            <a:xfrm>
              <a:off x="5620338" y="1211142"/>
              <a:ext cx="280132" cy="146185"/>
            </a:xfrm>
            <a:custGeom>
              <a:avLst/>
              <a:gdLst/>
              <a:ahLst/>
              <a:cxnLst/>
              <a:rect l="l" t="t" r="r" b="b"/>
              <a:pathLst>
                <a:path w="10576" h="5519" extrusionOk="0">
                  <a:moveTo>
                    <a:pt x="4589" y="1"/>
                  </a:moveTo>
                  <a:cubicBezTo>
                    <a:pt x="4369" y="1"/>
                    <a:pt x="4141" y="11"/>
                    <a:pt x="3904" y="33"/>
                  </a:cubicBezTo>
                  <a:lnTo>
                    <a:pt x="3837" y="33"/>
                  </a:lnTo>
                  <a:cubicBezTo>
                    <a:pt x="3570" y="66"/>
                    <a:pt x="3337" y="100"/>
                    <a:pt x="3103" y="200"/>
                  </a:cubicBezTo>
                  <a:cubicBezTo>
                    <a:pt x="3003" y="200"/>
                    <a:pt x="2903" y="233"/>
                    <a:pt x="2836" y="266"/>
                  </a:cubicBezTo>
                  <a:cubicBezTo>
                    <a:pt x="2736" y="300"/>
                    <a:pt x="2603" y="366"/>
                    <a:pt x="2536" y="400"/>
                  </a:cubicBezTo>
                  <a:cubicBezTo>
                    <a:pt x="2302" y="533"/>
                    <a:pt x="2102" y="633"/>
                    <a:pt x="1902" y="800"/>
                  </a:cubicBezTo>
                  <a:cubicBezTo>
                    <a:pt x="1002" y="1534"/>
                    <a:pt x="368" y="2535"/>
                    <a:pt x="34" y="3635"/>
                  </a:cubicBezTo>
                  <a:cubicBezTo>
                    <a:pt x="34" y="3702"/>
                    <a:pt x="1" y="3735"/>
                    <a:pt x="1" y="3769"/>
                  </a:cubicBezTo>
                  <a:cubicBezTo>
                    <a:pt x="468" y="3702"/>
                    <a:pt x="968" y="3569"/>
                    <a:pt x="1402" y="3335"/>
                  </a:cubicBezTo>
                  <a:cubicBezTo>
                    <a:pt x="2503" y="2735"/>
                    <a:pt x="3303" y="1701"/>
                    <a:pt x="3603" y="500"/>
                  </a:cubicBezTo>
                  <a:cubicBezTo>
                    <a:pt x="4104" y="2068"/>
                    <a:pt x="5104" y="3435"/>
                    <a:pt x="6439" y="4369"/>
                  </a:cubicBezTo>
                  <a:cubicBezTo>
                    <a:pt x="7519" y="5119"/>
                    <a:pt x="8814" y="5518"/>
                    <a:pt x="10132" y="5518"/>
                  </a:cubicBezTo>
                  <a:cubicBezTo>
                    <a:pt x="10279" y="5518"/>
                    <a:pt x="10427" y="5513"/>
                    <a:pt x="10575" y="5503"/>
                  </a:cubicBezTo>
                  <a:cubicBezTo>
                    <a:pt x="10575" y="5470"/>
                    <a:pt x="10575" y="5470"/>
                    <a:pt x="10575" y="5470"/>
                  </a:cubicBezTo>
                  <a:cubicBezTo>
                    <a:pt x="10575" y="5437"/>
                    <a:pt x="10575" y="5437"/>
                    <a:pt x="10575" y="5437"/>
                  </a:cubicBezTo>
                  <a:cubicBezTo>
                    <a:pt x="10275" y="4002"/>
                    <a:pt x="9574" y="2701"/>
                    <a:pt x="8607" y="1634"/>
                  </a:cubicBezTo>
                  <a:cubicBezTo>
                    <a:pt x="7684" y="711"/>
                    <a:pt x="6416" y="1"/>
                    <a:pt x="4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5"/>
            <p:cNvSpPr/>
            <p:nvPr/>
          </p:nvSpPr>
          <p:spPr>
            <a:xfrm>
              <a:off x="5860657" y="1353802"/>
              <a:ext cx="114717" cy="121657"/>
            </a:xfrm>
            <a:custGeom>
              <a:avLst/>
              <a:gdLst/>
              <a:ahLst/>
              <a:cxnLst/>
              <a:rect l="l" t="t" r="r" b="b"/>
              <a:pathLst>
                <a:path w="4331" h="4593" extrusionOk="0">
                  <a:moveTo>
                    <a:pt x="1308" y="0"/>
                  </a:moveTo>
                  <a:cubicBezTo>
                    <a:pt x="1229" y="0"/>
                    <a:pt x="1149" y="6"/>
                    <a:pt x="1068" y="17"/>
                  </a:cubicBezTo>
                  <a:cubicBezTo>
                    <a:pt x="601" y="51"/>
                    <a:pt x="201" y="384"/>
                    <a:pt x="1" y="818"/>
                  </a:cubicBezTo>
                  <a:lnTo>
                    <a:pt x="535" y="4521"/>
                  </a:lnTo>
                  <a:cubicBezTo>
                    <a:pt x="738" y="4569"/>
                    <a:pt x="934" y="4592"/>
                    <a:pt x="1122" y="4592"/>
                  </a:cubicBezTo>
                  <a:cubicBezTo>
                    <a:pt x="3251" y="4592"/>
                    <a:pt x="4331" y="1669"/>
                    <a:pt x="2369" y="351"/>
                  </a:cubicBezTo>
                  <a:cubicBezTo>
                    <a:pt x="2065" y="130"/>
                    <a:pt x="1693" y="0"/>
                    <a:pt x="1308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5"/>
            <p:cNvSpPr/>
            <p:nvPr/>
          </p:nvSpPr>
          <p:spPr>
            <a:xfrm>
              <a:off x="5880098" y="1380765"/>
              <a:ext cx="35387" cy="52154"/>
            </a:xfrm>
            <a:custGeom>
              <a:avLst/>
              <a:gdLst/>
              <a:ahLst/>
              <a:cxnLst/>
              <a:rect l="l" t="t" r="r" b="b"/>
              <a:pathLst>
                <a:path w="1336" h="1969" extrusionOk="0">
                  <a:moveTo>
                    <a:pt x="1102" y="0"/>
                  </a:moveTo>
                  <a:lnTo>
                    <a:pt x="68" y="200"/>
                  </a:lnTo>
                  <a:lnTo>
                    <a:pt x="1" y="667"/>
                  </a:lnTo>
                  <a:cubicBezTo>
                    <a:pt x="434" y="967"/>
                    <a:pt x="735" y="1434"/>
                    <a:pt x="835" y="1968"/>
                  </a:cubicBezTo>
                  <a:lnTo>
                    <a:pt x="1335" y="1901"/>
                  </a:lnTo>
                  <a:cubicBezTo>
                    <a:pt x="1235" y="1401"/>
                    <a:pt x="1035" y="967"/>
                    <a:pt x="701" y="600"/>
                  </a:cubicBezTo>
                  <a:lnTo>
                    <a:pt x="1202" y="500"/>
                  </a:lnTo>
                  <a:lnTo>
                    <a:pt x="11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5"/>
            <p:cNvSpPr/>
            <p:nvPr/>
          </p:nvSpPr>
          <p:spPr>
            <a:xfrm>
              <a:off x="5672465" y="2376495"/>
              <a:ext cx="176751" cy="336656"/>
            </a:xfrm>
            <a:custGeom>
              <a:avLst/>
              <a:gdLst/>
              <a:ahLst/>
              <a:cxnLst/>
              <a:rect l="l" t="t" r="r" b="b"/>
              <a:pathLst>
                <a:path w="6673" h="12710" extrusionOk="0">
                  <a:moveTo>
                    <a:pt x="6172" y="1"/>
                  </a:moveTo>
                  <a:cubicBezTo>
                    <a:pt x="5838" y="2169"/>
                    <a:pt x="5338" y="4304"/>
                    <a:pt x="4704" y="6372"/>
                  </a:cubicBezTo>
                  <a:cubicBezTo>
                    <a:pt x="3806" y="9066"/>
                    <a:pt x="2353" y="12191"/>
                    <a:pt x="316" y="12191"/>
                  </a:cubicBezTo>
                  <a:cubicBezTo>
                    <a:pt x="234" y="12191"/>
                    <a:pt x="151" y="12186"/>
                    <a:pt x="68" y="12176"/>
                  </a:cubicBezTo>
                  <a:lnTo>
                    <a:pt x="1" y="12676"/>
                  </a:lnTo>
                  <a:cubicBezTo>
                    <a:pt x="101" y="12710"/>
                    <a:pt x="201" y="12710"/>
                    <a:pt x="334" y="12710"/>
                  </a:cubicBezTo>
                  <a:cubicBezTo>
                    <a:pt x="4838" y="12710"/>
                    <a:pt x="6606" y="601"/>
                    <a:pt x="6672" y="67"/>
                  </a:cubicBezTo>
                  <a:lnTo>
                    <a:pt x="61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5"/>
            <p:cNvSpPr/>
            <p:nvPr/>
          </p:nvSpPr>
          <p:spPr>
            <a:xfrm>
              <a:off x="5707005" y="1678507"/>
              <a:ext cx="304792" cy="157309"/>
            </a:xfrm>
            <a:custGeom>
              <a:avLst/>
              <a:gdLst/>
              <a:ahLst/>
              <a:cxnLst/>
              <a:rect l="l" t="t" r="r" b="b"/>
              <a:pathLst>
                <a:path w="11507" h="5939" extrusionOk="0">
                  <a:moveTo>
                    <a:pt x="11006" y="0"/>
                  </a:moveTo>
                  <a:cubicBezTo>
                    <a:pt x="10672" y="1168"/>
                    <a:pt x="10105" y="2269"/>
                    <a:pt x="9338" y="3236"/>
                  </a:cubicBezTo>
                  <a:cubicBezTo>
                    <a:pt x="8537" y="4237"/>
                    <a:pt x="7436" y="4971"/>
                    <a:pt x="6202" y="5304"/>
                  </a:cubicBezTo>
                  <a:cubicBezTo>
                    <a:pt x="5848" y="5392"/>
                    <a:pt x="5496" y="5433"/>
                    <a:pt x="5154" y="5433"/>
                  </a:cubicBezTo>
                  <a:cubicBezTo>
                    <a:pt x="2626" y="5433"/>
                    <a:pt x="558" y="3178"/>
                    <a:pt x="999" y="534"/>
                  </a:cubicBezTo>
                  <a:lnTo>
                    <a:pt x="498" y="467"/>
                  </a:lnTo>
                  <a:lnTo>
                    <a:pt x="498" y="467"/>
                  </a:lnTo>
                  <a:cubicBezTo>
                    <a:pt x="1" y="3351"/>
                    <a:pt x="2237" y="5938"/>
                    <a:pt x="5146" y="5938"/>
                  </a:cubicBezTo>
                  <a:cubicBezTo>
                    <a:pt x="5164" y="5938"/>
                    <a:pt x="5183" y="5938"/>
                    <a:pt x="5202" y="5938"/>
                  </a:cubicBezTo>
                  <a:cubicBezTo>
                    <a:pt x="5568" y="5938"/>
                    <a:pt x="5969" y="5905"/>
                    <a:pt x="6302" y="5805"/>
                  </a:cubicBezTo>
                  <a:cubicBezTo>
                    <a:pt x="7670" y="5438"/>
                    <a:pt x="8871" y="4637"/>
                    <a:pt x="9738" y="3536"/>
                  </a:cubicBezTo>
                  <a:cubicBezTo>
                    <a:pt x="10539" y="2536"/>
                    <a:pt x="11139" y="1401"/>
                    <a:pt x="11506" y="167"/>
                  </a:cubicBezTo>
                  <a:lnTo>
                    <a:pt x="110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" name="Google Shape;607;p35"/>
            <p:cNvGrpSpPr/>
            <p:nvPr/>
          </p:nvGrpSpPr>
          <p:grpSpPr>
            <a:xfrm>
              <a:off x="4985543" y="3449691"/>
              <a:ext cx="820817" cy="877689"/>
              <a:chOff x="4306506" y="3091791"/>
              <a:chExt cx="820817" cy="877689"/>
            </a:xfrm>
          </p:grpSpPr>
          <p:sp>
            <p:nvSpPr>
              <p:cNvPr id="608" name="Google Shape;608;p35"/>
              <p:cNvSpPr/>
              <p:nvPr/>
            </p:nvSpPr>
            <p:spPr>
              <a:xfrm>
                <a:off x="4709376" y="3133243"/>
                <a:ext cx="417946" cy="817378"/>
              </a:xfrm>
              <a:custGeom>
                <a:avLst/>
                <a:gdLst/>
                <a:ahLst/>
                <a:cxnLst/>
                <a:rect l="l" t="t" r="r" b="b"/>
                <a:pathLst>
                  <a:path w="15779" h="30859" extrusionOk="0">
                    <a:moveTo>
                      <a:pt x="4607" y="0"/>
                    </a:moveTo>
                    <a:cubicBezTo>
                      <a:pt x="2771" y="0"/>
                      <a:pt x="918" y="862"/>
                      <a:pt x="1" y="2438"/>
                    </a:cubicBezTo>
                    <a:cubicBezTo>
                      <a:pt x="768" y="2972"/>
                      <a:pt x="1502" y="3606"/>
                      <a:pt x="2269" y="4140"/>
                    </a:cubicBezTo>
                    <a:cubicBezTo>
                      <a:pt x="3038" y="3487"/>
                      <a:pt x="4018" y="3144"/>
                      <a:pt x="5017" y="3144"/>
                    </a:cubicBezTo>
                    <a:cubicBezTo>
                      <a:pt x="5448" y="3144"/>
                      <a:pt x="5883" y="3208"/>
                      <a:pt x="6305" y="3339"/>
                    </a:cubicBezTo>
                    <a:cubicBezTo>
                      <a:pt x="7573" y="3806"/>
                      <a:pt x="8674" y="5374"/>
                      <a:pt x="9408" y="6508"/>
                    </a:cubicBezTo>
                    <a:cubicBezTo>
                      <a:pt x="10075" y="7709"/>
                      <a:pt x="10575" y="8943"/>
                      <a:pt x="10942" y="10277"/>
                    </a:cubicBezTo>
                    <a:cubicBezTo>
                      <a:pt x="11676" y="12746"/>
                      <a:pt x="12276" y="15281"/>
                      <a:pt x="12710" y="17816"/>
                    </a:cubicBezTo>
                    <a:cubicBezTo>
                      <a:pt x="13044" y="19851"/>
                      <a:pt x="13144" y="22386"/>
                      <a:pt x="12510" y="24321"/>
                    </a:cubicBezTo>
                    <a:cubicBezTo>
                      <a:pt x="11843" y="26256"/>
                      <a:pt x="10542" y="27023"/>
                      <a:pt x="8107" y="27390"/>
                    </a:cubicBezTo>
                    <a:lnTo>
                      <a:pt x="7440" y="30859"/>
                    </a:lnTo>
                    <a:cubicBezTo>
                      <a:pt x="8807" y="30692"/>
                      <a:pt x="10142" y="30358"/>
                      <a:pt x="11442" y="29891"/>
                    </a:cubicBezTo>
                    <a:cubicBezTo>
                      <a:pt x="12743" y="29424"/>
                      <a:pt x="13878" y="28557"/>
                      <a:pt x="14678" y="27423"/>
                    </a:cubicBezTo>
                    <a:cubicBezTo>
                      <a:pt x="15746" y="25822"/>
                      <a:pt x="15779" y="23754"/>
                      <a:pt x="15679" y="21819"/>
                    </a:cubicBezTo>
                    <a:cubicBezTo>
                      <a:pt x="15479" y="17516"/>
                      <a:pt x="14711" y="13280"/>
                      <a:pt x="13411" y="9177"/>
                    </a:cubicBezTo>
                    <a:cubicBezTo>
                      <a:pt x="12777" y="7142"/>
                      <a:pt x="11976" y="5140"/>
                      <a:pt x="10709" y="3439"/>
                    </a:cubicBezTo>
                    <a:cubicBezTo>
                      <a:pt x="9441" y="1738"/>
                      <a:pt x="7606" y="404"/>
                      <a:pt x="5505" y="70"/>
                    </a:cubicBezTo>
                    <a:cubicBezTo>
                      <a:pt x="5209" y="23"/>
                      <a:pt x="4908" y="0"/>
                      <a:pt x="460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5"/>
              <p:cNvSpPr/>
              <p:nvPr/>
            </p:nvSpPr>
            <p:spPr>
              <a:xfrm>
                <a:off x="4420480" y="3167305"/>
                <a:ext cx="601717" cy="801883"/>
              </a:xfrm>
              <a:custGeom>
                <a:avLst/>
                <a:gdLst/>
                <a:ahLst/>
                <a:cxnLst/>
                <a:rect l="l" t="t" r="r" b="b"/>
                <a:pathLst>
                  <a:path w="22717" h="30274" extrusionOk="0">
                    <a:moveTo>
                      <a:pt x="11210" y="1"/>
                    </a:moveTo>
                    <a:cubicBezTo>
                      <a:pt x="11054" y="1"/>
                      <a:pt x="10897" y="7"/>
                      <a:pt x="10741" y="18"/>
                    </a:cubicBezTo>
                    <a:lnTo>
                      <a:pt x="7039" y="18"/>
                    </a:lnTo>
                    <a:lnTo>
                      <a:pt x="7039" y="1519"/>
                    </a:lnTo>
                    <a:cubicBezTo>
                      <a:pt x="4237" y="3688"/>
                      <a:pt x="2702" y="7357"/>
                      <a:pt x="1635" y="10626"/>
                    </a:cubicBezTo>
                    <a:cubicBezTo>
                      <a:pt x="801" y="13261"/>
                      <a:pt x="334" y="16030"/>
                      <a:pt x="167" y="18798"/>
                    </a:cubicBezTo>
                    <a:cubicBezTo>
                      <a:pt x="0" y="21067"/>
                      <a:pt x="67" y="23368"/>
                      <a:pt x="367" y="25637"/>
                    </a:cubicBezTo>
                    <a:cubicBezTo>
                      <a:pt x="501" y="26904"/>
                      <a:pt x="1001" y="28105"/>
                      <a:pt x="1835" y="29072"/>
                    </a:cubicBezTo>
                    <a:cubicBezTo>
                      <a:pt x="2836" y="30140"/>
                      <a:pt x="4403" y="30073"/>
                      <a:pt x="5771" y="30140"/>
                    </a:cubicBezTo>
                    <a:cubicBezTo>
                      <a:pt x="7639" y="30240"/>
                      <a:pt x="9507" y="30207"/>
                      <a:pt x="11375" y="30240"/>
                    </a:cubicBezTo>
                    <a:cubicBezTo>
                      <a:pt x="12176" y="30240"/>
                      <a:pt x="13009" y="30273"/>
                      <a:pt x="13877" y="30273"/>
                    </a:cubicBezTo>
                    <a:cubicBezTo>
                      <a:pt x="16645" y="30273"/>
                      <a:pt x="19581" y="29973"/>
                      <a:pt x="21349" y="27671"/>
                    </a:cubicBezTo>
                    <a:cubicBezTo>
                      <a:pt x="22716" y="25904"/>
                      <a:pt x="22650" y="23769"/>
                      <a:pt x="22450" y="21667"/>
                    </a:cubicBezTo>
                    <a:cubicBezTo>
                      <a:pt x="22149" y="18565"/>
                      <a:pt x="21616" y="15496"/>
                      <a:pt x="20882" y="12461"/>
                    </a:cubicBezTo>
                    <a:cubicBezTo>
                      <a:pt x="20181" y="9492"/>
                      <a:pt x="19447" y="6323"/>
                      <a:pt x="17713" y="3754"/>
                    </a:cubicBezTo>
                    <a:cubicBezTo>
                      <a:pt x="16174" y="1493"/>
                      <a:pt x="13719" y="1"/>
                      <a:pt x="112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5"/>
              <p:cNvSpPr/>
              <p:nvPr/>
            </p:nvSpPr>
            <p:spPr>
              <a:xfrm>
                <a:off x="4498220" y="3091791"/>
                <a:ext cx="214734" cy="112228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4237" extrusionOk="0">
                    <a:moveTo>
                      <a:pt x="4037" y="1"/>
                    </a:moveTo>
                    <a:cubicBezTo>
                      <a:pt x="1" y="1"/>
                      <a:pt x="201" y="4204"/>
                      <a:pt x="201" y="4204"/>
                    </a:cubicBezTo>
                    <a:lnTo>
                      <a:pt x="1802" y="4204"/>
                    </a:lnTo>
                    <a:cubicBezTo>
                      <a:pt x="1802" y="4204"/>
                      <a:pt x="2336" y="1502"/>
                      <a:pt x="4070" y="1502"/>
                    </a:cubicBezTo>
                    <a:cubicBezTo>
                      <a:pt x="5838" y="1502"/>
                      <a:pt x="6172" y="4204"/>
                      <a:pt x="6172" y="4204"/>
                    </a:cubicBezTo>
                    <a:lnTo>
                      <a:pt x="7973" y="4237"/>
                    </a:lnTo>
                    <a:cubicBezTo>
                      <a:pt x="7973" y="4237"/>
                      <a:pt x="8106" y="1"/>
                      <a:pt x="40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5"/>
              <p:cNvSpPr/>
              <p:nvPr/>
            </p:nvSpPr>
            <p:spPr>
              <a:xfrm>
                <a:off x="4306506" y="3166564"/>
                <a:ext cx="600816" cy="802916"/>
              </a:xfrm>
              <a:custGeom>
                <a:avLst/>
                <a:gdLst/>
                <a:ahLst/>
                <a:cxnLst/>
                <a:rect l="l" t="t" r="r" b="b"/>
                <a:pathLst>
                  <a:path w="22683" h="30313" extrusionOk="0">
                    <a:moveTo>
                      <a:pt x="11113" y="0"/>
                    </a:moveTo>
                    <a:cubicBezTo>
                      <a:pt x="10978" y="0"/>
                      <a:pt x="10843" y="5"/>
                      <a:pt x="10708" y="13"/>
                    </a:cubicBezTo>
                    <a:cubicBezTo>
                      <a:pt x="9407" y="113"/>
                      <a:pt x="8173" y="580"/>
                      <a:pt x="7139" y="1414"/>
                    </a:cubicBezTo>
                    <a:cubicBezTo>
                      <a:pt x="4303" y="3616"/>
                      <a:pt x="2702" y="7318"/>
                      <a:pt x="1635" y="10654"/>
                    </a:cubicBezTo>
                    <a:cubicBezTo>
                      <a:pt x="801" y="13289"/>
                      <a:pt x="334" y="16058"/>
                      <a:pt x="200" y="18826"/>
                    </a:cubicBezTo>
                    <a:cubicBezTo>
                      <a:pt x="0" y="21095"/>
                      <a:pt x="67" y="23396"/>
                      <a:pt x="367" y="25665"/>
                    </a:cubicBezTo>
                    <a:cubicBezTo>
                      <a:pt x="500" y="26932"/>
                      <a:pt x="1001" y="28100"/>
                      <a:pt x="1801" y="29067"/>
                    </a:cubicBezTo>
                    <a:cubicBezTo>
                      <a:pt x="2802" y="30168"/>
                      <a:pt x="4370" y="30201"/>
                      <a:pt x="5738" y="30268"/>
                    </a:cubicBezTo>
                    <a:cubicBezTo>
                      <a:pt x="6360" y="30301"/>
                      <a:pt x="6979" y="30312"/>
                      <a:pt x="7598" y="30312"/>
                    </a:cubicBezTo>
                    <a:cubicBezTo>
                      <a:pt x="8836" y="30312"/>
                      <a:pt x="10074" y="30268"/>
                      <a:pt x="11342" y="30268"/>
                    </a:cubicBezTo>
                    <a:cubicBezTo>
                      <a:pt x="12092" y="30275"/>
                      <a:pt x="12888" y="30299"/>
                      <a:pt x="13698" y="30299"/>
                    </a:cubicBezTo>
                    <a:cubicBezTo>
                      <a:pt x="16528" y="30299"/>
                      <a:pt x="19526" y="30007"/>
                      <a:pt x="21315" y="27699"/>
                    </a:cubicBezTo>
                    <a:cubicBezTo>
                      <a:pt x="22683" y="25932"/>
                      <a:pt x="22616" y="23797"/>
                      <a:pt x="22416" y="21662"/>
                    </a:cubicBezTo>
                    <a:cubicBezTo>
                      <a:pt x="22116" y="18560"/>
                      <a:pt x="21616" y="15491"/>
                      <a:pt x="20882" y="12455"/>
                    </a:cubicBezTo>
                    <a:cubicBezTo>
                      <a:pt x="20148" y="9486"/>
                      <a:pt x="19414" y="6318"/>
                      <a:pt x="17679" y="3749"/>
                    </a:cubicBezTo>
                    <a:cubicBezTo>
                      <a:pt x="16128" y="1469"/>
                      <a:pt x="13644" y="0"/>
                      <a:pt x="11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5"/>
              <p:cNvSpPr/>
              <p:nvPr/>
            </p:nvSpPr>
            <p:spPr>
              <a:xfrm>
                <a:off x="4429300" y="3409874"/>
                <a:ext cx="300448" cy="62749"/>
              </a:xfrm>
              <a:custGeom>
                <a:avLst/>
                <a:gdLst/>
                <a:ahLst/>
                <a:cxnLst/>
                <a:rect l="l" t="t" r="r" b="b"/>
                <a:pathLst>
                  <a:path w="11343" h="2369" extrusionOk="0">
                    <a:moveTo>
                      <a:pt x="1102" y="868"/>
                    </a:moveTo>
                    <a:lnTo>
                      <a:pt x="1102" y="901"/>
                    </a:lnTo>
                    <a:cubicBezTo>
                      <a:pt x="1135" y="1201"/>
                      <a:pt x="1068" y="1535"/>
                      <a:pt x="935" y="1802"/>
                    </a:cubicBezTo>
                    <a:cubicBezTo>
                      <a:pt x="935" y="1802"/>
                      <a:pt x="935" y="1816"/>
                      <a:pt x="895" y="1816"/>
                    </a:cubicBezTo>
                    <a:cubicBezTo>
                      <a:pt x="875" y="1816"/>
                      <a:pt x="846" y="1813"/>
                      <a:pt x="801" y="1802"/>
                    </a:cubicBezTo>
                    <a:cubicBezTo>
                      <a:pt x="668" y="1768"/>
                      <a:pt x="668" y="1701"/>
                      <a:pt x="668" y="1701"/>
                    </a:cubicBezTo>
                    <a:cubicBezTo>
                      <a:pt x="635" y="1568"/>
                      <a:pt x="835" y="1234"/>
                      <a:pt x="1102" y="868"/>
                    </a:cubicBezTo>
                    <a:close/>
                    <a:moveTo>
                      <a:pt x="1302" y="0"/>
                    </a:moveTo>
                    <a:lnTo>
                      <a:pt x="1168" y="134"/>
                    </a:lnTo>
                    <a:lnTo>
                      <a:pt x="1102" y="67"/>
                    </a:lnTo>
                    <a:cubicBezTo>
                      <a:pt x="935" y="267"/>
                      <a:pt x="1" y="1234"/>
                      <a:pt x="168" y="1868"/>
                    </a:cubicBezTo>
                    <a:cubicBezTo>
                      <a:pt x="234" y="2102"/>
                      <a:pt x="401" y="2269"/>
                      <a:pt x="668" y="2335"/>
                    </a:cubicBezTo>
                    <a:cubicBezTo>
                      <a:pt x="735" y="2335"/>
                      <a:pt x="801" y="2369"/>
                      <a:pt x="868" y="2369"/>
                    </a:cubicBezTo>
                    <a:cubicBezTo>
                      <a:pt x="1035" y="2369"/>
                      <a:pt x="1168" y="2302"/>
                      <a:pt x="1268" y="2202"/>
                    </a:cubicBezTo>
                    <a:cubicBezTo>
                      <a:pt x="1669" y="1868"/>
                      <a:pt x="1635" y="1001"/>
                      <a:pt x="1602" y="501"/>
                    </a:cubicBezTo>
                    <a:lnTo>
                      <a:pt x="11342" y="501"/>
                    </a:lnTo>
                    <a:lnTo>
                      <a:pt x="1134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5"/>
              <p:cNvSpPr/>
              <p:nvPr/>
            </p:nvSpPr>
            <p:spPr>
              <a:xfrm>
                <a:off x="4404561" y="3572426"/>
                <a:ext cx="383486" cy="312314"/>
              </a:xfrm>
              <a:custGeom>
                <a:avLst/>
                <a:gdLst/>
                <a:ahLst/>
                <a:cxnLst/>
                <a:rect l="l" t="t" r="r" b="b"/>
                <a:pathLst>
                  <a:path w="14478" h="11791" extrusionOk="0">
                    <a:moveTo>
                      <a:pt x="234" y="1"/>
                    </a:moveTo>
                    <a:cubicBezTo>
                      <a:pt x="168" y="435"/>
                      <a:pt x="134" y="902"/>
                      <a:pt x="101" y="1369"/>
                    </a:cubicBezTo>
                    <a:cubicBezTo>
                      <a:pt x="1" y="2169"/>
                      <a:pt x="1" y="2970"/>
                      <a:pt x="34" y="3804"/>
                    </a:cubicBezTo>
                    <a:cubicBezTo>
                      <a:pt x="134" y="7306"/>
                      <a:pt x="1268" y="10709"/>
                      <a:pt x="5071" y="11576"/>
                    </a:cubicBezTo>
                    <a:cubicBezTo>
                      <a:pt x="5671" y="11718"/>
                      <a:pt x="6299" y="11790"/>
                      <a:pt x="6930" y="11790"/>
                    </a:cubicBezTo>
                    <a:cubicBezTo>
                      <a:pt x="9105" y="11790"/>
                      <a:pt x="11325" y="10940"/>
                      <a:pt x="12643" y="9208"/>
                    </a:cubicBezTo>
                    <a:cubicBezTo>
                      <a:pt x="13844" y="7640"/>
                      <a:pt x="14311" y="5738"/>
                      <a:pt x="14411" y="3770"/>
                    </a:cubicBezTo>
                    <a:cubicBezTo>
                      <a:pt x="14478" y="2970"/>
                      <a:pt x="14478" y="2169"/>
                      <a:pt x="14411" y="1369"/>
                    </a:cubicBezTo>
                    <a:cubicBezTo>
                      <a:pt x="14411" y="902"/>
                      <a:pt x="14344" y="435"/>
                      <a:pt x="1431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4" name="Google Shape;614;p35"/>
          <p:cNvGrpSpPr/>
          <p:nvPr/>
        </p:nvGrpSpPr>
        <p:grpSpPr>
          <a:xfrm>
            <a:off x="2582742" y="1114600"/>
            <a:ext cx="1609855" cy="3137454"/>
            <a:chOff x="6402267" y="1190800"/>
            <a:chExt cx="1609855" cy="3137454"/>
          </a:xfrm>
        </p:grpSpPr>
        <p:sp>
          <p:nvSpPr>
            <p:cNvPr id="615" name="Google Shape;615;p35"/>
            <p:cNvSpPr/>
            <p:nvPr/>
          </p:nvSpPr>
          <p:spPr>
            <a:xfrm>
              <a:off x="6572792" y="1749545"/>
              <a:ext cx="220032" cy="247949"/>
            </a:xfrm>
            <a:custGeom>
              <a:avLst/>
              <a:gdLst/>
              <a:ahLst/>
              <a:cxnLst/>
              <a:rect l="l" t="t" r="r" b="b"/>
              <a:pathLst>
                <a:path w="8307" h="9361" extrusionOk="0">
                  <a:moveTo>
                    <a:pt x="2021" y="1"/>
                  </a:moveTo>
                  <a:cubicBezTo>
                    <a:pt x="1977" y="1"/>
                    <a:pt x="1937" y="7"/>
                    <a:pt x="1902" y="20"/>
                  </a:cubicBezTo>
                  <a:cubicBezTo>
                    <a:pt x="1368" y="187"/>
                    <a:pt x="1602" y="754"/>
                    <a:pt x="1602" y="754"/>
                  </a:cubicBezTo>
                  <a:cubicBezTo>
                    <a:pt x="1553" y="740"/>
                    <a:pt x="1503" y="734"/>
                    <a:pt x="1453" y="734"/>
                  </a:cubicBezTo>
                  <a:cubicBezTo>
                    <a:pt x="1263" y="734"/>
                    <a:pt x="1074" y="829"/>
                    <a:pt x="968" y="988"/>
                  </a:cubicBezTo>
                  <a:cubicBezTo>
                    <a:pt x="735" y="1355"/>
                    <a:pt x="1102" y="1988"/>
                    <a:pt x="1102" y="1988"/>
                  </a:cubicBezTo>
                  <a:cubicBezTo>
                    <a:pt x="1102" y="1988"/>
                    <a:pt x="1003" y="1926"/>
                    <a:pt x="871" y="1926"/>
                  </a:cubicBezTo>
                  <a:cubicBezTo>
                    <a:pt x="748" y="1926"/>
                    <a:pt x="596" y="1980"/>
                    <a:pt x="468" y="2189"/>
                  </a:cubicBezTo>
                  <a:cubicBezTo>
                    <a:pt x="1" y="2956"/>
                    <a:pt x="2936" y="9360"/>
                    <a:pt x="2936" y="9360"/>
                  </a:cubicBezTo>
                  <a:lnTo>
                    <a:pt x="8307" y="5825"/>
                  </a:lnTo>
                  <a:lnTo>
                    <a:pt x="5471" y="2656"/>
                  </a:lnTo>
                  <a:cubicBezTo>
                    <a:pt x="4131" y="1285"/>
                    <a:pt x="2646" y="1"/>
                    <a:pt x="2021" y="1"/>
                  </a:cubicBez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6611675" y="1765093"/>
              <a:ext cx="65398" cy="64524"/>
            </a:xfrm>
            <a:custGeom>
              <a:avLst/>
              <a:gdLst/>
              <a:ahLst/>
              <a:cxnLst/>
              <a:rect l="l" t="t" r="r" b="b"/>
              <a:pathLst>
                <a:path w="2469" h="2436" extrusionOk="0">
                  <a:moveTo>
                    <a:pt x="301" y="0"/>
                  </a:moveTo>
                  <a:lnTo>
                    <a:pt x="1" y="434"/>
                  </a:lnTo>
                  <a:cubicBezTo>
                    <a:pt x="768" y="1001"/>
                    <a:pt x="1468" y="1668"/>
                    <a:pt x="2035" y="2436"/>
                  </a:cubicBezTo>
                  <a:lnTo>
                    <a:pt x="2469" y="2135"/>
                  </a:lnTo>
                  <a:cubicBezTo>
                    <a:pt x="1835" y="1301"/>
                    <a:pt x="1101" y="601"/>
                    <a:pt x="30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5"/>
            <p:cNvSpPr/>
            <p:nvPr/>
          </p:nvSpPr>
          <p:spPr>
            <a:xfrm>
              <a:off x="6597531" y="1796904"/>
              <a:ext cx="52154" cy="57451"/>
            </a:xfrm>
            <a:custGeom>
              <a:avLst/>
              <a:gdLst/>
              <a:ahLst/>
              <a:cxnLst/>
              <a:rect l="l" t="t" r="r" b="b"/>
              <a:pathLst>
                <a:path w="1969" h="2169" extrusionOk="0">
                  <a:moveTo>
                    <a:pt x="368" y="0"/>
                  </a:moveTo>
                  <a:lnTo>
                    <a:pt x="1" y="401"/>
                  </a:lnTo>
                  <a:cubicBezTo>
                    <a:pt x="568" y="934"/>
                    <a:pt x="1068" y="1535"/>
                    <a:pt x="1569" y="2169"/>
                  </a:cubicBezTo>
                  <a:lnTo>
                    <a:pt x="1969" y="1835"/>
                  </a:lnTo>
                  <a:cubicBezTo>
                    <a:pt x="1469" y="1201"/>
                    <a:pt x="935" y="601"/>
                    <a:pt x="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6700910" y="1841085"/>
              <a:ext cx="31838" cy="63623"/>
            </a:xfrm>
            <a:custGeom>
              <a:avLst/>
              <a:gdLst/>
              <a:ahLst/>
              <a:cxnLst/>
              <a:rect l="l" t="t" r="r" b="b"/>
              <a:pathLst>
                <a:path w="1202" h="2402" extrusionOk="0">
                  <a:moveTo>
                    <a:pt x="835" y="0"/>
                  </a:moveTo>
                  <a:cubicBezTo>
                    <a:pt x="234" y="634"/>
                    <a:pt x="1" y="1568"/>
                    <a:pt x="267" y="2402"/>
                  </a:cubicBezTo>
                  <a:lnTo>
                    <a:pt x="768" y="2235"/>
                  </a:lnTo>
                  <a:cubicBezTo>
                    <a:pt x="568" y="1568"/>
                    <a:pt x="734" y="867"/>
                    <a:pt x="1201" y="367"/>
                  </a:cubicBezTo>
                  <a:lnTo>
                    <a:pt x="8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6596657" y="1439938"/>
              <a:ext cx="253591" cy="411775"/>
            </a:xfrm>
            <a:custGeom>
              <a:avLst/>
              <a:gdLst/>
              <a:ahLst/>
              <a:cxnLst/>
              <a:rect l="l" t="t" r="r" b="b"/>
              <a:pathLst>
                <a:path w="9574" h="15546" extrusionOk="0">
                  <a:moveTo>
                    <a:pt x="6905" y="1"/>
                  </a:moveTo>
                  <a:lnTo>
                    <a:pt x="0" y="4571"/>
                  </a:lnTo>
                  <a:lnTo>
                    <a:pt x="2936" y="15545"/>
                  </a:lnTo>
                  <a:lnTo>
                    <a:pt x="9574" y="10909"/>
                  </a:lnTo>
                  <a:lnTo>
                    <a:pt x="69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6402267" y="1560984"/>
              <a:ext cx="272159" cy="302222"/>
            </a:xfrm>
            <a:custGeom>
              <a:avLst/>
              <a:gdLst/>
              <a:ahLst/>
              <a:cxnLst/>
              <a:rect l="l" t="t" r="r" b="b"/>
              <a:pathLst>
                <a:path w="10275" h="11410" extrusionOk="0">
                  <a:moveTo>
                    <a:pt x="7339" y="1"/>
                  </a:moveTo>
                  <a:lnTo>
                    <a:pt x="1" y="101"/>
                  </a:lnTo>
                  <a:lnTo>
                    <a:pt x="2736" y="11409"/>
                  </a:lnTo>
                  <a:lnTo>
                    <a:pt x="10275" y="10942"/>
                  </a:lnTo>
                  <a:lnTo>
                    <a:pt x="73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6715928" y="1583074"/>
              <a:ext cx="85740" cy="120200"/>
            </a:xfrm>
            <a:custGeom>
              <a:avLst/>
              <a:gdLst/>
              <a:ahLst/>
              <a:cxnLst/>
              <a:rect l="l" t="t" r="r" b="b"/>
              <a:pathLst>
                <a:path w="3237" h="4538" extrusionOk="0">
                  <a:moveTo>
                    <a:pt x="2402" y="1"/>
                  </a:moveTo>
                  <a:lnTo>
                    <a:pt x="1" y="1569"/>
                  </a:lnTo>
                  <a:lnTo>
                    <a:pt x="835" y="4537"/>
                  </a:lnTo>
                  <a:lnTo>
                    <a:pt x="3236" y="2936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6449997" y="1608713"/>
              <a:ext cx="145814" cy="93686"/>
            </a:xfrm>
            <a:custGeom>
              <a:avLst/>
              <a:gdLst/>
              <a:ahLst/>
              <a:cxnLst/>
              <a:rect l="l" t="t" r="r" b="b"/>
              <a:pathLst>
                <a:path w="5505" h="3537" extrusionOk="0">
                  <a:moveTo>
                    <a:pt x="4704" y="0"/>
                  </a:moveTo>
                  <a:lnTo>
                    <a:pt x="0" y="100"/>
                  </a:lnTo>
                  <a:lnTo>
                    <a:pt x="701" y="3536"/>
                  </a:lnTo>
                  <a:lnTo>
                    <a:pt x="5504" y="3436"/>
                  </a:lnTo>
                  <a:lnTo>
                    <a:pt x="470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6711796" y="1759558"/>
              <a:ext cx="81025" cy="144277"/>
            </a:xfrm>
            <a:custGeom>
              <a:avLst/>
              <a:gdLst/>
              <a:ahLst/>
              <a:cxnLst/>
              <a:rect l="l" t="t" r="r" b="b"/>
              <a:pathLst>
                <a:path w="3059" h="5447" extrusionOk="0">
                  <a:moveTo>
                    <a:pt x="1010" y="1"/>
                  </a:moveTo>
                  <a:cubicBezTo>
                    <a:pt x="204" y="1"/>
                    <a:pt x="0" y="1354"/>
                    <a:pt x="223" y="2311"/>
                  </a:cubicBezTo>
                  <a:lnTo>
                    <a:pt x="3059" y="5447"/>
                  </a:lnTo>
                  <a:cubicBezTo>
                    <a:pt x="2625" y="4446"/>
                    <a:pt x="2258" y="3445"/>
                    <a:pt x="1958" y="2411"/>
                  </a:cubicBezTo>
                  <a:cubicBezTo>
                    <a:pt x="1691" y="1344"/>
                    <a:pt x="2058" y="176"/>
                    <a:pt x="1124" y="9"/>
                  </a:cubicBezTo>
                  <a:cubicBezTo>
                    <a:pt x="1085" y="3"/>
                    <a:pt x="1046" y="1"/>
                    <a:pt x="1010" y="1"/>
                  </a:cubicBezTo>
                  <a:close/>
                </a:path>
              </a:pathLst>
            </a:custGeom>
            <a:solidFill>
              <a:srgbClr val="B0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7138267" y="3623163"/>
              <a:ext cx="527499" cy="551364"/>
            </a:xfrm>
            <a:custGeom>
              <a:avLst/>
              <a:gdLst/>
              <a:ahLst/>
              <a:cxnLst/>
              <a:rect l="l" t="t" r="r" b="b"/>
              <a:pathLst>
                <a:path w="19915" h="20816" extrusionOk="0">
                  <a:moveTo>
                    <a:pt x="13043" y="1"/>
                  </a:moveTo>
                  <a:lnTo>
                    <a:pt x="4971" y="5705"/>
                  </a:lnTo>
                  <a:cubicBezTo>
                    <a:pt x="5838" y="6972"/>
                    <a:pt x="6071" y="8573"/>
                    <a:pt x="5604" y="10075"/>
                  </a:cubicBezTo>
                  <a:cubicBezTo>
                    <a:pt x="5171" y="11409"/>
                    <a:pt x="4203" y="12510"/>
                    <a:pt x="3236" y="13510"/>
                  </a:cubicBezTo>
                  <a:cubicBezTo>
                    <a:pt x="2269" y="14544"/>
                    <a:pt x="1268" y="15545"/>
                    <a:pt x="668" y="16846"/>
                  </a:cubicBezTo>
                  <a:cubicBezTo>
                    <a:pt x="67" y="18114"/>
                    <a:pt x="0" y="19681"/>
                    <a:pt x="834" y="20816"/>
                  </a:cubicBezTo>
                  <a:lnTo>
                    <a:pt x="19915" y="7773"/>
                  </a:lnTo>
                  <a:lnTo>
                    <a:pt x="130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7140041" y="3780444"/>
              <a:ext cx="491264" cy="356098"/>
            </a:xfrm>
            <a:custGeom>
              <a:avLst/>
              <a:gdLst/>
              <a:ahLst/>
              <a:cxnLst/>
              <a:rect l="l" t="t" r="r" b="b"/>
              <a:pathLst>
                <a:path w="18547" h="13444" extrusionOk="0">
                  <a:moveTo>
                    <a:pt x="18246" y="0"/>
                  </a:moveTo>
                  <a:lnTo>
                    <a:pt x="0" y="13010"/>
                  </a:lnTo>
                  <a:lnTo>
                    <a:pt x="300" y="13443"/>
                  </a:lnTo>
                  <a:lnTo>
                    <a:pt x="18547" y="401"/>
                  </a:lnTo>
                  <a:lnTo>
                    <a:pt x="182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7302593" y="1464677"/>
              <a:ext cx="263339" cy="408225"/>
            </a:xfrm>
            <a:custGeom>
              <a:avLst/>
              <a:gdLst/>
              <a:ahLst/>
              <a:cxnLst/>
              <a:rect l="l" t="t" r="r" b="b"/>
              <a:pathLst>
                <a:path w="9942" h="15412" extrusionOk="0">
                  <a:moveTo>
                    <a:pt x="7773" y="1"/>
                  </a:moveTo>
                  <a:lnTo>
                    <a:pt x="3370" y="2803"/>
                  </a:lnTo>
                  <a:lnTo>
                    <a:pt x="1035" y="4304"/>
                  </a:lnTo>
                  <a:lnTo>
                    <a:pt x="1068" y="7773"/>
                  </a:lnTo>
                  <a:lnTo>
                    <a:pt x="1068" y="9875"/>
                  </a:lnTo>
                  <a:lnTo>
                    <a:pt x="1" y="12477"/>
                  </a:lnTo>
                  <a:lnTo>
                    <a:pt x="4170" y="15412"/>
                  </a:lnTo>
                  <a:lnTo>
                    <a:pt x="9941" y="12477"/>
                  </a:lnTo>
                  <a:lnTo>
                    <a:pt x="7773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7329981" y="1538893"/>
              <a:ext cx="106056" cy="131696"/>
            </a:xfrm>
            <a:custGeom>
              <a:avLst/>
              <a:gdLst/>
              <a:ahLst/>
              <a:cxnLst/>
              <a:rect l="l" t="t" r="r" b="b"/>
              <a:pathLst>
                <a:path w="4004" h="4972" extrusionOk="0">
                  <a:moveTo>
                    <a:pt x="2336" y="1"/>
                  </a:moveTo>
                  <a:lnTo>
                    <a:pt x="1" y="1502"/>
                  </a:lnTo>
                  <a:lnTo>
                    <a:pt x="1" y="4971"/>
                  </a:lnTo>
                  <a:cubicBezTo>
                    <a:pt x="1836" y="4237"/>
                    <a:pt x="3270" y="2803"/>
                    <a:pt x="4004" y="968"/>
                  </a:cubicBezTo>
                  <a:cubicBezTo>
                    <a:pt x="3437" y="668"/>
                    <a:pt x="2903" y="335"/>
                    <a:pt x="2336" y="1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7203637" y="1190800"/>
              <a:ext cx="322538" cy="426767"/>
            </a:xfrm>
            <a:custGeom>
              <a:avLst/>
              <a:gdLst/>
              <a:ahLst/>
              <a:cxnLst/>
              <a:rect l="l" t="t" r="r" b="b"/>
              <a:pathLst>
                <a:path w="12177" h="16112" extrusionOk="0">
                  <a:moveTo>
                    <a:pt x="5705" y="0"/>
                  </a:moveTo>
                  <a:cubicBezTo>
                    <a:pt x="5004" y="0"/>
                    <a:pt x="4337" y="200"/>
                    <a:pt x="3770" y="501"/>
                  </a:cubicBezTo>
                  <a:cubicBezTo>
                    <a:pt x="3570" y="634"/>
                    <a:pt x="3370" y="767"/>
                    <a:pt x="3203" y="901"/>
                  </a:cubicBezTo>
                  <a:cubicBezTo>
                    <a:pt x="2469" y="1501"/>
                    <a:pt x="1902" y="2269"/>
                    <a:pt x="1502" y="3169"/>
                  </a:cubicBezTo>
                  <a:lnTo>
                    <a:pt x="1402" y="3369"/>
                  </a:lnTo>
                  <a:cubicBezTo>
                    <a:pt x="1268" y="3736"/>
                    <a:pt x="1102" y="4070"/>
                    <a:pt x="1002" y="4470"/>
                  </a:cubicBezTo>
                  <a:cubicBezTo>
                    <a:pt x="868" y="4837"/>
                    <a:pt x="801" y="5237"/>
                    <a:pt x="701" y="5604"/>
                  </a:cubicBezTo>
                  <a:cubicBezTo>
                    <a:pt x="1" y="9107"/>
                    <a:pt x="635" y="13210"/>
                    <a:pt x="2469" y="14844"/>
                  </a:cubicBezTo>
                  <a:cubicBezTo>
                    <a:pt x="3550" y="15784"/>
                    <a:pt x="4623" y="16111"/>
                    <a:pt x="5592" y="16111"/>
                  </a:cubicBezTo>
                  <a:cubicBezTo>
                    <a:pt x="7822" y="16111"/>
                    <a:pt x="9508" y="14377"/>
                    <a:pt x="9508" y="14377"/>
                  </a:cubicBezTo>
                  <a:lnTo>
                    <a:pt x="11843" y="8173"/>
                  </a:lnTo>
                  <a:lnTo>
                    <a:pt x="12043" y="7606"/>
                  </a:lnTo>
                  <a:lnTo>
                    <a:pt x="12143" y="7372"/>
                  </a:lnTo>
                  <a:lnTo>
                    <a:pt x="12176" y="7239"/>
                  </a:lnTo>
                  <a:lnTo>
                    <a:pt x="12176" y="7039"/>
                  </a:lnTo>
                  <a:cubicBezTo>
                    <a:pt x="12176" y="6905"/>
                    <a:pt x="12176" y="6772"/>
                    <a:pt x="12143" y="6572"/>
                  </a:cubicBezTo>
                  <a:lnTo>
                    <a:pt x="12143" y="6405"/>
                  </a:lnTo>
                  <a:cubicBezTo>
                    <a:pt x="11976" y="4870"/>
                    <a:pt x="11409" y="3403"/>
                    <a:pt x="10475" y="2135"/>
                  </a:cubicBezTo>
                  <a:cubicBezTo>
                    <a:pt x="9508" y="934"/>
                    <a:pt x="8007" y="0"/>
                    <a:pt x="5705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7291124" y="1388712"/>
              <a:ext cx="22991" cy="96335"/>
            </a:xfrm>
            <a:custGeom>
              <a:avLst/>
              <a:gdLst/>
              <a:ahLst/>
              <a:cxnLst/>
              <a:rect l="l" t="t" r="r" b="b"/>
              <a:pathLst>
                <a:path w="868" h="3637" extrusionOk="0">
                  <a:moveTo>
                    <a:pt x="234" y="0"/>
                  </a:moveTo>
                  <a:lnTo>
                    <a:pt x="34" y="2702"/>
                  </a:lnTo>
                  <a:cubicBezTo>
                    <a:pt x="0" y="3203"/>
                    <a:pt x="367" y="3636"/>
                    <a:pt x="867" y="3636"/>
                  </a:cubicBezTo>
                  <a:lnTo>
                    <a:pt x="867" y="3102"/>
                  </a:lnTo>
                  <a:cubicBezTo>
                    <a:pt x="767" y="3102"/>
                    <a:pt x="701" y="3069"/>
                    <a:pt x="634" y="3002"/>
                  </a:cubicBezTo>
                  <a:cubicBezTo>
                    <a:pt x="567" y="2936"/>
                    <a:pt x="534" y="2836"/>
                    <a:pt x="534" y="2769"/>
                  </a:cubicBezTo>
                  <a:lnTo>
                    <a:pt x="767" y="34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5"/>
            <p:cNvSpPr/>
            <p:nvPr/>
          </p:nvSpPr>
          <p:spPr>
            <a:xfrm>
              <a:off x="7357369" y="1386063"/>
              <a:ext cx="14171" cy="19468"/>
            </a:xfrm>
            <a:custGeom>
              <a:avLst/>
              <a:gdLst/>
              <a:ahLst/>
              <a:cxnLst/>
              <a:rect l="l" t="t" r="r" b="b"/>
              <a:pathLst>
                <a:path w="535" h="735" extrusionOk="0">
                  <a:moveTo>
                    <a:pt x="268" y="0"/>
                  </a:moveTo>
                  <a:cubicBezTo>
                    <a:pt x="134" y="0"/>
                    <a:pt x="1" y="167"/>
                    <a:pt x="1" y="367"/>
                  </a:cubicBezTo>
                  <a:cubicBezTo>
                    <a:pt x="1" y="601"/>
                    <a:pt x="134" y="734"/>
                    <a:pt x="268" y="734"/>
                  </a:cubicBezTo>
                  <a:cubicBezTo>
                    <a:pt x="435" y="734"/>
                    <a:pt x="535" y="567"/>
                    <a:pt x="535" y="367"/>
                  </a:cubicBezTo>
                  <a:cubicBezTo>
                    <a:pt x="535" y="167"/>
                    <a:pt x="435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5"/>
            <p:cNvSpPr/>
            <p:nvPr/>
          </p:nvSpPr>
          <p:spPr>
            <a:xfrm>
              <a:off x="7250466" y="1386063"/>
              <a:ext cx="14171" cy="20342"/>
            </a:xfrm>
            <a:custGeom>
              <a:avLst/>
              <a:gdLst/>
              <a:ahLst/>
              <a:cxnLst/>
              <a:rect l="l" t="t" r="r" b="b"/>
              <a:pathLst>
                <a:path w="535" h="768" extrusionOk="0">
                  <a:moveTo>
                    <a:pt x="268" y="0"/>
                  </a:moveTo>
                  <a:cubicBezTo>
                    <a:pt x="101" y="0"/>
                    <a:pt x="1" y="167"/>
                    <a:pt x="1" y="400"/>
                  </a:cubicBezTo>
                  <a:cubicBezTo>
                    <a:pt x="1" y="601"/>
                    <a:pt x="101" y="767"/>
                    <a:pt x="268" y="767"/>
                  </a:cubicBezTo>
                  <a:cubicBezTo>
                    <a:pt x="401" y="767"/>
                    <a:pt x="534" y="601"/>
                    <a:pt x="534" y="400"/>
                  </a:cubicBezTo>
                  <a:cubicBezTo>
                    <a:pt x="534" y="167"/>
                    <a:pt x="401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7269908" y="4055221"/>
              <a:ext cx="613212" cy="273033"/>
            </a:xfrm>
            <a:custGeom>
              <a:avLst/>
              <a:gdLst/>
              <a:ahLst/>
              <a:cxnLst/>
              <a:rect l="l" t="t" r="r" b="b"/>
              <a:pathLst>
                <a:path w="23151" h="10308" extrusionOk="0">
                  <a:moveTo>
                    <a:pt x="21883" y="0"/>
                  </a:moveTo>
                  <a:lnTo>
                    <a:pt x="12009" y="167"/>
                  </a:lnTo>
                  <a:cubicBezTo>
                    <a:pt x="11976" y="1702"/>
                    <a:pt x="11242" y="3169"/>
                    <a:pt x="10041" y="4137"/>
                  </a:cubicBezTo>
                  <a:cubicBezTo>
                    <a:pt x="8940" y="5004"/>
                    <a:pt x="7539" y="5371"/>
                    <a:pt x="6138" y="5638"/>
                  </a:cubicBezTo>
                  <a:cubicBezTo>
                    <a:pt x="4771" y="5938"/>
                    <a:pt x="3336" y="6205"/>
                    <a:pt x="2135" y="6905"/>
                  </a:cubicBezTo>
                  <a:cubicBezTo>
                    <a:pt x="935" y="7606"/>
                    <a:pt x="1" y="8873"/>
                    <a:pt x="67" y="10308"/>
                  </a:cubicBezTo>
                  <a:lnTo>
                    <a:pt x="23150" y="10308"/>
                  </a:lnTo>
                  <a:lnTo>
                    <a:pt x="218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7334404" y="1478821"/>
              <a:ext cx="26540" cy="31838"/>
            </a:xfrm>
            <a:custGeom>
              <a:avLst/>
              <a:gdLst/>
              <a:ahLst/>
              <a:cxnLst/>
              <a:rect l="l" t="t" r="r" b="b"/>
              <a:pathLst>
                <a:path w="1002" h="1202" extrusionOk="0">
                  <a:moveTo>
                    <a:pt x="968" y="1"/>
                  </a:moveTo>
                  <a:lnTo>
                    <a:pt x="468" y="101"/>
                  </a:lnTo>
                  <a:cubicBezTo>
                    <a:pt x="468" y="234"/>
                    <a:pt x="434" y="368"/>
                    <a:pt x="368" y="468"/>
                  </a:cubicBezTo>
                  <a:cubicBezTo>
                    <a:pt x="268" y="601"/>
                    <a:pt x="134" y="668"/>
                    <a:pt x="1" y="668"/>
                  </a:cubicBezTo>
                  <a:lnTo>
                    <a:pt x="34" y="1202"/>
                  </a:lnTo>
                  <a:cubicBezTo>
                    <a:pt x="301" y="1168"/>
                    <a:pt x="568" y="1035"/>
                    <a:pt x="768" y="801"/>
                  </a:cubicBezTo>
                  <a:cubicBezTo>
                    <a:pt x="935" y="568"/>
                    <a:pt x="1001" y="268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7337954" y="1343313"/>
              <a:ext cx="56551" cy="24898"/>
            </a:xfrm>
            <a:custGeom>
              <a:avLst/>
              <a:gdLst/>
              <a:ahLst/>
              <a:cxnLst/>
              <a:rect l="l" t="t" r="r" b="b"/>
              <a:pathLst>
                <a:path w="2135" h="940" extrusionOk="0">
                  <a:moveTo>
                    <a:pt x="890" y="1"/>
                  </a:moveTo>
                  <a:cubicBezTo>
                    <a:pt x="803" y="1"/>
                    <a:pt x="717" y="5"/>
                    <a:pt x="634" y="13"/>
                  </a:cubicBezTo>
                  <a:cubicBezTo>
                    <a:pt x="434" y="46"/>
                    <a:pt x="0" y="180"/>
                    <a:pt x="100" y="480"/>
                  </a:cubicBezTo>
                  <a:cubicBezTo>
                    <a:pt x="134" y="647"/>
                    <a:pt x="267" y="747"/>
                    <a:pt x="400" y="780"/>
                  </a:cubicBezTo>
                  <a:cubicBezTo>
                    <a:pt x="693" y="878"/>
                    <a:pt x="1004" y="940"/>
                    <a:pt x="1320" y="940"/>
                  </a:cubicBezTo>
                  <a:cubicBezTo>
                    <a:pt x="1436" y="940"/>
                    <a:pt x="1552" y="932"/>
                    <a:pt x="1668" y="914"/>
                  </a:cubicBezTo>
                  <a:cubicBezTo>
                    <a:pt x="1868" y="880"/>
                    <a:pt x="2068" y="780"/>
                    <a:pt x="2102" y="613"/>
                  </a:cubicBezTo>
                  <a:cubicBezTo>
                    <a:pt x="2135" y="480"/>
                    <a:pt x="2102" y="380"/>
                    <a:pt x="2002" y="280"/>
                  </a:cubicBezTo>
                  <a:cubicBezTo>
                    <a:pt x="1901" y="213"/>
                    <a:pt x="1801" y="146"/>
                    <a:pt x="1701" y="113"/>
                  </a:cubicBezTo>
                  <a:cubicBezTo>
                    <a:pt x="1426" y="38"/>
                    <a:pt x="1151" y="1"/>
                    <a:pt x="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7231025" y="1343604"/>
              <a:ext cx="49505" cy="21561"/>
            </a:xfrm>
            <a:custGeom>
              <a:avLst/>
              <a:gdLst/>
              <a:ahLst/>
              <a:cxnLst/>
              <a:rect l="l" t="t" r="r" b="b"/>
              <a:pathLst>
                <a:path w="1869" h="814" extrusionOk="0">
                  <a:moveTo>
                    <a:pt x="1107" y="1"/>
                  </a:moveTo>
                  <a:cubicBezTo>
                    <a:pt x="903" y="1"/>
                    <a:pt x="695" y="37"/>
                    <a:pt x="501" y="102"/>
                  </a:cubicBezTo>
                  <a:cubicBezTo>
                    <a:pt x="368" y="135"/>
                    <a:pt x="1" y="302"/>
                    <a:pt x="134" y="569"/>
                  </a:cubicBezTo>
                  <a:cubicBezTo>
                    <a:pt x="201" y="703"/>
                    <a:pt x="301" y="769"/>
                    <a:pt x="435" y="769"/>
                  </a:cubicBezTo>
                  <a:cubicBezTo>
                    <a:pt x="587" y="797"/>
                    <a:pt x="739" y="813"/>
                    <a:pt x="891" y="813"/>
                  </a:cubicBezTo>
                  <a:cubicBezTo>
                    <a:pt x="1105" y="813"/>
                    <a:pt x="1320" y="781"/>
                    <a:pt x="1535" y="703"/>
                  </a:cubicBezTo>
                  <a:cubicBezTo>
                    <a:pt x="1702" y="636"/>
                    <a:pt x="1869" y="536"/>
                    <a:pt x="1869" y="369"/>
                  </a:cubicBezTo>
                  <a:cubicBezTo>
                    <a:pt x="1869" y="269"/>
                    <a:pt x="1802" y="169"/>
                    <a:pt x="1735" y="135"/>
                  </a:cubicBezTo>
                  <a:cubicBezTo>
                    <a:pt x="1635" y="69"/>
                    <a:pt x="1535" y="35"/>
                    <a:pt x="1435" y="35"/>
                  </a:cubicBezTo>
                  <a:cubicBezTo>
                    <a:pt x="1329" y="12"/>
                    <a:pt x="1218" y="1"/>
                    <a:pt x="1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6815785" y="2387990"/>
              <a:ext cx="903886" cy="1466719"/>
            </a:xfrm>
            <a:custGeom>
              <a:avLst/>
              <a:gdLst/>
              <a:ahLst/>
              <a:cxnLst/>
              <a:rect l="l" t="t" r="r" b="b"/>
              <a:pathLst>
                <a:path w="34125" h="55374" extrusionOk="0">
                  <a:moveTo>
                    <a:pt x="13843" y="0"/>
                  </a:moveTo>
                  <a:cubicBezTo>
                    <a:pt x="13843" y="0"/>
                    <a:pt x="0" y="22850"/>
                    <a:pt x="1568" y="30122"/>
                  </a:cubicBezTo>
                  <a:cubicBezTo>
                    <a:pt x="3136" y="37427"/>
                    <a:pt x="15411" y="55373"/>
                    <a:pt x="15411" y="55373"/>
                  </a:cubicBezTo>
                  <a:lnTo>
                    <a:pt x="22449" y="50236"/>
                  </a:lnTo>
                  <a:lnTo>
                    <a:pt x="26819" y="47001"/>
                  </a:lnTo>
                  <a:lnTo>
                    <a:pt x="20181" y="34859"/>
                  </a:lnTo>
                  <a:lnTo>
                    <a:pt x="17279" y="29521"/>
                  </a:lnTo>
                  <a:lnTo>
                    <a:pt x="19080" y="25318"/>
                  </a:lnTo>
                  <a:lnTo>
                    <a:pt x="22416" y="17546"/>
                  </a:lnTo>
                  <a:lnTo>
                    <a:pt x="22716" y="16879"/>
                  </a:lnTo>
                  <a:lnTo>
                    <a:pt x="34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7350323" y="3311278"/>
              <a:ext cx="175851" cy="407351"/>
            </a:xfrm>
            <a:custGeom>
              <a:avLst/>
              <a:gdLst/>
              <a:ahLst/>
              <a:cxnLst/>
              <a:rect l="l" t="t" r="r" b="b"/>
              <a:pathLst>
                <a:path w="6639" h="15379" extrusionOk="0">
                  <a:moveTo>
                    <a:pt x="0" y="1"/>
                  </a:moveTo>
                  <a:lnTo>
                    <a:pt x="2268" y="15378"/>
                  </a:lnTo>
                  <a:lnTo>
                    <a:pt x="6638" y="1214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7320260" y="2771444"/>
              <a:ext cx="89289" cy="287177"/>
            </a:xfrm>
            <a:custGeom>
              <a:avLst/>
              <a:gdLst/>
              <a:ahLst/>
              <a:cxnLst/>
              <a:rect l="l" t="t" r="r" b="b"/>
              <a:pathLst>
                <a:path w="3371" h="10842" extrusionOk="0">
                  <a:moveTo>
                    <a:pt x="735" y="0"/>
                  </a:moveTo>
                  <a:lnTo>
                    <a:pt x="1" y="10841"/>
                  </a:lnTo>
                  <a:lnTo>
                    <a:pt x="3370" y="3069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5"/>
            <p:cNvSpPr/>
            <p:nvPr/>
          </p:nvSpPr>
          <p:spPr>
            <a:xfrm>
              <a:off x="7339702" y="2387990"/>
              <a:ext cx="576103" cy="1721184"/>
            </a:xfrm>
            <a:custGeom>
              <a:avLst/>
              <a:gdLst/>
              <a:ahLst/>
              <a:cxnLst/>
              <a:rect l="l" t="t" r="r" b="b"/>
              <a:pathLst>
                <a:path w="21750" h="64981" extrusionOk="0">
                  <a:moveTo>
                    <a:pt x="14311" y="0"/>
                  </a:moveTo>
                  <a:lnTo>
                    <a:pt x="12843" y="1501"/>
                  </a:lnTo>
                  <a:lnTo>
                    <a:pt x="7806" y="6572"/>
                  </a:lnTo>
                  <a:lnTo>
                    <a:pt x="1" y="14477"/>
                  </a:lnTo>
                  <a:lnTo>
                    <a:pt x="5838" y="64980"/>
                  </a:lnTo>
                  <a:lnTo>
                    <a:pt x="21750" y="64980"/>
                  </a:lnTo>
                  <a:lnTo>
                    <a:pt x="15812" y="13110"/>
                  </a:lnTo>
                  <a:lnTo>
                    <a:pt x="14444" y="1034"/>
                  </a:lnTo>
                  <a:lnTo>
                    <a:pt x="143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5"/>
            <p:cNvSpPr/>
            <p:nvPr/>
          </p:nvSpPr>
          <p:spPr>
            <a:xfrm>
              <a:off x="7288476" y="1191674"/>
              <a:ext cx="235924" cy="169679"/>
            </a:xfrm>
            <a:custGeom>
              <a:avLst/>
              <a:gdLst/>
              <a:ahLst/>
              <a:cxnLst/>
              <a:rect l="l" t="t" r="r" b="b"/>
              <a:pathLst>
                <a:path w="8907" h="6406" extrusionOk="0">
                  <a:moveTo>
                    <a:pt x="2469" y="1"/>
                  </a:moveTo>
                  <a:cubicBezTo>
                    <a:pt x="1801" y="1"/>
                    <a:pt x="1134" y="167"/>
                    <a:pt x="534" y="501"/>
                  </a:cubicBezTo>
                  <a:cubicBezTo>
                    <a:pt x="334" y="601"/>
                    <a:pt x="167" y="734"/>
                    <a:pt x="0" y="868"/>
                  </a:cubicBezTo>
                  <a:lnTo>
                    <a:pt x="33" y="901"/>
                  </a:lnTo>
                  <a:cubicBezTo>
                    <a:pt x="467" y="1051"/>
                    <a:pt x="917" y="1126"/>
                    <a:pt x="1368" y="1126"/>
                  </a:cubicBezTo>
                  <a:cubicBezTo>
                    <a:pt x="1818" y="1126"/>
                    <a:pt x="2268" y="1051"/>
                    <a:pt x="2702" y="901"/>
                  </a:cubicBezTo>
                  <a:cubicBezTo>
                    <a:pt x="3301" y="1740"/>
                    <a:pt x="4277" y="2256"/>
                    <a:pt x="5291" y="2256"/>
                  </a:cubicBezTo>
                  <a:cubicBezTo>
                    <a:pt x="5406" y="2256"/>
                    <a:pt x="5522" y="2249"/>
                    <a:pt x="5637" y="2236"/>
                  </a:cubicBezTo>
                  <a:cubicBezTo>
                    <a:pt x="5971" y="4070"/>
                    <a:pt x="7205" y="5638"/>
                    <a:pt x="8906" y="6405"/>
                  </a:cubicBezTo>
                  <a:cubicBezTo>
                    <a:pt x="8740" y="4837"/>
                    <a:pt x="8173" y="3370"/>
                    <a:pt x="7239" y="2135"/>
                  </a:cubicBezTo>
                  <a:cubicBezTo>
                    <a:pt x="6271" y="935"/>
                    <a:pt x="4804" y="1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7477541" y="1361218"/>
              <a:ext cx="113366" cy="124491"/>
            </a:xfrm>
            <a:custGeom>
              <a:avLst/>
              <a:gdLst/>
              <a:ahLst/>
              <a:cxnLst/>
              <a:rect l="l" t="t" r="r" b="b"/>
              <a:pathLst>
                <a:path w="4280" h="4700" extrusionOk="0">
                  <a:moveTo>
                    <a:pt x="1395" y="1"/>
                  </a:moveTo>
                  <a:cubicBezTo>
                    <a:pt x="936" y="1"/>
                    <a:pt x="515" y="202"/>
                    <a:pt x="267" y="605"/>
                  </a:cubicBezTo>
                  <a:lnTo>
                    <a:pt x="1" y="4474"/>
                  </a:lnTo>
                  <a:cubicBezTo>
                    <a:pt x="350" y="4629"/>
                    <a:pt x="694" y="4699"/>
                    <a:pt x="1021" y="4699"/>
                  </a:cubicBezTo>
                  <a:cubicBezTo>
                    <a:pt x="2941" y="4699"/>
                    <a:pt x="4280" y="2291"/>
                    <a:pt x="2769" y="638"/>
                  </a:cubicBezTo>
                  <a:cubicBezTo>
                    <a:pt x="2436" y="271"/>
                    <a:pt x="2002" y="38"/>
                    <a:pt x="1502" y="4"/>
                  </a:cubicBezTo>
                  <a:cubicBezTo>
                    <a:pt x="1466" y="2"/>
                    <a:pt x="1430" y="1"/>
                    <a:pt x="1395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5"/>
            <p:cNvSpPr/>
            <p:nvPr/>
          </p:nvSpPr>
          <p:spPr>
            <a:xfrm>
              <a:off x="7510226" y="1389586"/>
              <a:ext cx="34487" cy="57451"/>
            </a:xfrm>
            <a:custGeom>
              <a:avLst/>
              <a:gdLst/>
              <a:ahLst/>
              <a:cxnLst/>
              <a:rect l="l" t="t" r="r" b="b"/>
              <a:pathLst>
                <a:path w="1302" h="2169" extrusionOk="0">
                  <a:moveTo>
                    <a:pt x="301" y="1"/>
                  </a:moveTo>
                  <a:lnTo>
                    <a:pt x="1" y="334"/>
                  </a:lnTo>
                  <a:cubicBezTo>
                    <a:pt x="234" y="868"/>
                    <a:pt x="234" y="1435"/>
                    <a:pt x="34" y="1969"/>
                  </a:cubicBezTo>
                  <a:lnTo>
                    <a:pt x="501" y="2169"/>
                  </a:lnTo>
                  <a:cubicBezTo>
                    <a:pt x="701" y="1702"/>
                    <a:pt x="735" y="1168"/>
                    <a:pt x="635" y="668"/>
                  </a:cubicBezTo>
                  <a:lnTo>
                    <a:pt x="635" y="668"/>
                  </a:lnTo>
                  <a:lnTo>
                    <a:pt x="1135" y="835"/>
                  </a:lnTo>
                  <a:lnTo>
                    <a:pt x="1302" y="368"/>
                  </a:lnTo>
                  <a:lnTo>
                    <a:pt x="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5"/>
            <p:cNvSpPr/>
            <p:nvPr/>
          </p:nvSpPr>
          <p:spPr>
            <a:xfrm>
              <a:off x="7603885" y="2105241"/>
              <a:ext cx="26" cy="2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5"/>
            <p:cNvSpPr/>
            <p:nvPr/>
          </p:nvSpPr>
          <p:spPr>
            <a:xfrm>
              <a:off x="7178898" y="1931194"/>
              <a:ext cx="621158" cy="528373"/>
            </a:xfrm>
            <a:custGeom>
              <a:avLst/>
              <a:gdLst/>
              <a:ahLst/>
              <a:cxnLst/>
              <a:rect l="l" t="t" r="r" b="b"/>
              <a:pathLst>
                <a:path w="23451" h="19948" extrusionOk="0">
                  <a:moveTo>
                    <a:pt x="1" y="1"/>
                  </a:moveTo>
                  <a:lnTo>
                    <a:pt x="134" y="17246"/>
                  </a:lnTo>
                  <a:cubicBezTo>
                    <a:pt x="134" y="17246"/>
                    <a:pt x="3567" y="19947"/>
                    <a:pt x="10434" y="19947"/>
                  </a:cubicBezTo>
                  <a:cubicBezTo>
                    <a:pt x="11460" y="19947"/>
                    <a:pt x="12564" y="19887"/>
                    <a:pt x="13744" y="19748"/>
                  </a:cubicBezTo>
                  <a:cubicBezTo>
                    <a:pt x="15479" y="19548"/>
                    <a:pt x="17213" y="19214"/>
                    <a:pt x="18914" y="18747"/>
                  </a:cubicBezTo>
                  <a:cubicBezTo>
                    <a:pt x="19448" y="18614"/>
                    <a:pt x="19982" y="18447"/>
                    <a:pt x="20515" y="18280"/>
                  </a:cubicBezTo>
                  <a:cubicBezTo>
                    <a:pt x="21283" y="18047"/>
                    <a:pt x="22083" y="17780"/>
                    <a:pt x="22884" y="17446"/>
                  </a:cubicBezTo>
                  <a:lnTo>
                    <a:pt x="23451" y="17246"/>
                  </a:lnTo>
                  <a:lnTo>
                    <a:pt x="2041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5"/>
            <p:cNvSpPr/>
            <p:nvPr/>
          </p:nvSpPr>
          <p:spPr>
            <a:xfrm>
              <a:off x="7542912" y="2114087"/>
              <a:ext cx="242122" cy="340205"/>
            </a:xfrm>
            <a:custGeom>
              <a:avLst/>
              <a:gdLst/>
              <a:ahLst/>
              <a:cxnLst/>
              <a:rect l="l" t="t" r="r" b="b"/>
              <a:pathLst>
                <a:path w="9141" h="12844" extrusionOk="0">
                  <a:moveTo>
                    <a:pt x="3503" y="1"/>
                  </a:moveTo>
                  <a:lnTo>
                    <a:pt x="3737" y="5705"/>
                  </a:lnTo>
                  <a:lnTo>
                    <a:pt x="1" y="12843"/>
                  </a:lnTo>
                  <a:cubicBezTo>
                    <a:pt x="1736" y="12643"/>
                    <a:pt x="3470" y="12309"/>
                    <a:pt x="5171" y="11842"/>
                  </a:cubicBezTo>
                  <a:cubicBezTo>
                    <a:pt x="5705" y="11709"/>
                    <a:pt x="6239" y="11542"/>
                    <a:pt x="6772" y="11375"/>
                  </a:cubicBezTo>
                  <a:cubicBezTo>
                    <a:pt x="7540" y="11142"/>
                    <a:pt x="8340" y="10875"/>
                    <a:pt x="9141" y="10541"/>
                  </a:cubicBezTo>
                  <a:lnTo>
                    <a:pt x="3503" y="1"/>
                  </a:lnTo>
                  <a:close/>
                </a:path>
              </a:pathLst>
            </a:custGeom>
            <a:solidFill>
              <a:srgbClr val="102129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5"/>
            <p:cNvSpPr/>
            <p:nvPr/>
          </p:nvSpPr>
          <p:spPr>
            <a:xfrm>
              <a:off x="7617129" y="2454261"/>
              <a:ext cx="210311" cy="1655787"/>
            </a:xfrm>
            <a:custGeom>
              <a:avLst/>
              <a:gdLst/>
              <a:ahLst/>
              <a:cxnLst/>
              <a:rect l="l" t="t" r="r" b="b"/>
              <a:pathLst>
                <a:path w="7940" h="62512" extrusionOk="0">
                  <a:moveTo>
                    <a:pt x="535" y="0"/>
                  </a:moveTo>
                  <a:lnTo>
                    <a:pt x="1" y="67"/>
                  </a:lnTo>
                  <a:lnTo>
                    <a:pt x="7406" y="62511"/>
                  </a:lnTo>
                  <a:lnTo>
                    <a:pt x="7940" y="62445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5"/>
            <p:cNvSpPr/>
            <p:nvPr/>
          </p:nvSpPr>
          <p:spPr>
            <a:xfrm>
              <a:off x="7506704" y="2414478"/>
              <a:ext cx="251843" cy="334007"/>
            </a:xfrm>
            <a:custGeom>
              <a:avLst/>
              <a:gdLst/>
              <a:ahLst/>
              <a:cxnLst/>
              <a:rect l="l" t="t" r="r" b="b"/>
              <a:pathLst>
                <a:path w="9508" h="12610" extrusionOk="0">
                  <a:moveTo>
                    <a:pt x="8139" y="1"/>
                  </a:moveTo>
                  <a:cubicBezTo>
                    <a:pt x="7606" y="201"/>
                    <a:pt x="7072" y="335"/>
                    <a:pt x="6538" y="501"/>
                  </a:cubicBezTo>
                  <a:cubicBezTo>
                    <a:pt x="4837" y="935"/>
                    <a:pt x="3103" y="1302"/>
                    <a:pt x="1368" y="1502"/>
                  </a:cubicBezTo>
                  <a:lnTo>
                    <a:pt x="0" y="4104"/>
                  </a:lnTo>
                  <a:lnTo>
                    <a:pt x="1501" y="5572"/>
                  </a:lnTo>
                  <a:lnTo>
                    <a:pt x="8740" y="12610"/>
                  </a:lnTo>
                  <a:lnTo>
                    <a:pt x="9507" y="12110"/>
                  </a:lnTo>
                  <a:lnTo>
                    <a:pt x="8139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5"/>
            <p:cNvSpPr/>
            <p:nvPr/>
          </p:nvSpPr>
          <p:spPr>
            <a:xfrm>
              <a:off x="7467820" y="2524929"/>
              <a:ext cx="127272" cy="112095"/>
            </a:xfrm>
            <a:custGeom>
              <a:avLst/>
              <a:gdLst/>
              <a:ahLst/>
              <a:cxnLst/>
              <a:rect l="l" t="t" r="r" b="b"/>
              <a:pathLst>
                <a:path w="4805" h="4232" extrusionOk="0">
                  <a:moveTo>
                    <a:pt x="4804" y="1"/>
                  </a:moveTo>
                  <a:lnTo>
                    <a:pt x="4804" y="1"/>
                  </a:lnTo>
                  <a:cubicBezTo>
                    <a:pt x="4204" y="501"/>
                    <a:pt x="3536" y="935"/>
                    <a:pt x="2869" y="1368"/>
                  </a:cubicBezTo>
                  <a:cubicBezTo>
                    <a:pt x="1468" y="2236"/>
                    <a:pt x="1" y="3470"/>
                    <a:pt x="301" y="3903"/>
                  </a:cubicBezTo>
                  <a:cubicBezTo>
                    <a:pt x="449" y="4119"/>
                    <a:pt x="673" y="4231"/>
                    <a:pt x="950" y="4231"/>
                  </a:cubicBezTo>
                  <a:cubicBezTo>
                    <a:pt x="1358" y="4231"/>
                    <a:pt x="1879" y="3987"/>
                    <a:pt x="2436" y="3470"/>
                  </a:cubicBezTo>
                  <a:lnTo>
                    <a:pt x="4804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5"/>
            <p:cNvSpPr/>
            <p:nvPr/>
          </p:nvSpPr>
          <p:spPr>
            <a:xfrm>
              <a:off x="7478415" y="2524929"/>
              <a:ext cx="240374" cy="222204"/>
            </a:xfrm>
            <a:custGeom>
              <a:avLst/>
              <a:gdLst/>
              <a:ahLst/>
              <a:cxnLst/>
              <a:rect l="l" t="t" r="r" b="b"/>
              <a:pathLst>
                <a:path w="9075" h="8389" extrusionOk="0">
                  <a:moveTo>
                    <a:pt x="4404" y="1"/>
                  </a:moveTo>
                  <a:lnTo>
                    <a:pt x="2036" y="3470"/>
                  </a:lnTo>
                  <a:cubicBezTo>
                    <a:pt x="968" y="5171"/>
                    <a:pt x="1" y="6972"/>
                    <a:pt x="301" y="7506"/>
                  </a:cubicBezTo>
                  <a:cubicBezTo>
                    <a:pt x="418" y="7661"/>
                    <a:pt x="591" y="7749"/>
                    <a:pt x="761" y="7749"/>
                  </a:cubicBezTo>
                  <a:cubicBezTo>
                    <a:pt x="883" y="7749"/>
                    <a:pt x="1004" y="7704"/>
                    <a:pt x="1102" y="7606"/>
                  </a:cubicBezTo>
                  <a:cubicBezTo>
                    <a:pt x="1102" y="7873"/>
                    <a:pt x="1235" y="8106"/>
                    <a:pt x="1502" y="8173"/>
                  </a:cubicBezTo>
                  <a:cubicBezTo>
                    <a:pt x="1549" y="8189"/>
                    <a:pt x="1598" y="8196"/>
                    <a:pt x="1646" y="8196"/>
                  </a:cubicBezTo>
                  <a:cubicBezTo>
                    <a:pt x="2013" y="8196"/>
                    <a:pt x="2403" y="7806"/>
                    <a:pt x="2403" y="7806"/>
                  </a:cubicBezTo>
                  <a:lnTo>
                    <a:pt x="2403" y="7806"/>
                  </a:lnTo>
                  <a:cubicBezTo>
                    <a:pt x="2403" y="7806"/>
                    <a:pt x="2269" y="8207"/>
                    <a:pt x="2770" y="8373"/>
                  </a:cubicBezTo>
                  <a:cubicBezTo>
                    <a:pt x="2797" y="8383"/>
                    <a:pt x="2831" y="8388"/>
                    <a:pt x="2868" y="8388"/>
                  </a:cubicBezTo>
                  <a:cubicBezTo>
                    <a:pt x="3963" y="8388"/>
                    <a:pt x="9074" y="4337"/>
                    <a:pt x="9074" y="4337"/>
                  </a:cubicBezTo>
                  <a:lnTo>
                    <a:pt x="4404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5"/>
            <p:cNvSpPr/>
            <p:nvPr/>
          </p:nvSpPr>
          <p:spPr>
            <a:xfrm>
              <a:off x="7501406" y="2655696"/>
              <a:ext cx="52154" cy="73370"/>
            </a:xfrm>
            <a:custGeom>
              <a:avLst/>
              <a:gdLst/>
              <a:ahLst/>
              <a:cxnLst/>
              <a:rect l="l" t="t" r="r" b="b"/>
              <a:pathLst>
                <a:path w="1969" h="2770" extrusionOk="0">
                  <a:moveTo>
                    <a:pt x="1535" y="0"/>
                  </a:moveTo>
                  <a:cubicBezTo>
                    <a:pt x="901" y="768"/>
                    <a:pt x="400" y="1668"/>
                    <a:pt x="0" y="2602"/>
                  </a:cubicBezTo>
                  <a:lnTo>
                    <a:pt x="501" y="2769"/>
                  </a:lnTo>
                  <a:cubicBezTo>
                    <a:pt x="867" y="1902"/>
                    <a:pt x="1368" y="1068"/>
                    <a:pt x="1968" y="334"/>
                  </a:cubicBezTo>
                  <a:lnTo>
                    <a:pt x="15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5"/>
            <p:cNvSpPr/>
            <p:nvPr/>
          </p:nvSpPr>
          <p:spPr>
            <a:xfrm>
              <a:off x="7535866" y="2676011"/>
              <a:ext cx="47730" cy="59226"/>
            </a:xfrm>
            <a:custGeom>
              <a:avLst/>
              <a:gdLst/>
              <a:ahLst/>
              <a:cxnLst/>
              <a:rect l="l" t="t" r="r" b="b"/>
              <a:pathLst>
                <a:path w="1802" h="2236" extrusionOk="0">
                  <a:moveTo>
                    <a:pt x="1401" y="1"/>
                  </a:moveTo>
                  <a:cubicBezTo>
                    <a:pt x="867" y="634"/>
                    <a:pt x="400" y="1268"/>
                    <a:pt x="0" y="1969"/>
                  </a:cubicBezTo>
                  <a:lnTo>
                    <a:pt x="434" y="2236"/>
                  </a:lnTo>
                  <a:cubicBezTo>
                    <a:pt x="867" y="1568"/>
                    <a:pt x="1301" y="935"/>
                    <a:pt x="1801" y="334"/>
                  </a:cubicBezTo>
                  <a:lnTo>
                    <a:pt x="14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5"/>
            <p:cNvSpPr/>
            <p:nvPr/>
          </p:nvSpPr>
          <p:spPr>
            <a:xfrm>
              <a:off x="6602828" y="1722687"/>
              <a:ext cx="1409294" cy="971032"/>
            </a:xfrm>
            <a:custGeom>
              <a:avLst/>
              <a:gdLst/>
              <a:ahLst/>
              <a:cxnLst/>
              <a:rect l="l" t="t" r="r" b="b"/>
              <a:pathLst>
                <a:path w="53206" h="36660" extrusionOk="0">
                  <a:moveTo>
                    <a:pt x="27454" y="0"/>
                  </a:moveTo>
                  <a:cubicBezTo>
                    <a:pt x="27454" y="0"/>
                    <a:pt x="21616" y="234"/>
                    <a:pt x="19815" y="2535"/>
                  </a:cubicBezTo>
                  <a:cubicBezTo>
                    <a:pt x="18014" y="4837"/>
                    <a:pt x="13744" y="13710"/>
                    <a:pt x="13744" y="13710"/>
                  </a:cubicBezTo>
                  <a:lnTo>
                    <a:pt x="7206" y="5704"/>
                  </a:lnTo>
                  <a:lnTo>
                    <a:pt x="1" y="10308"/>
                  </a:lnTo>
                  <a:cubicBezTo>
                    <a:pt x="1" y="10308"/>
                    <a:pt x="3670" y="26719"/>
                    <a:pt x="12510" y="28154"/>
                  </a:cubicBezTo>
                  <a:cubicBezTo>
                    <a:pt x="13036" y="28244"/>
                    <a:pt x="13564" y="28288"/>
                    <a:pt x="14089" y="28288"/>
                  </a:cubicBezTo>
                  <a:cubicBezTo>
                    <a:pt x="16296" y="28288"/>
                    <a:pt x="18451" y="27507"/>
                    <a:pt x="20149" y="26052"/>
                  </a:cubicBezTo>
                  <a:cubicBezTo>
                    <a:pt x="20782" y="25552"/>
                    <a:pt x="21350" y="24985"/>
                    <a:pt x="21883" y="24418"/>
                  </a:cubicBezTo>
                  <a:cubicBezTo>
                    <a:pt x="23351" y="22683"/>
                    <a:pt x="24552" y="20682"/>
                    <a:pt x="25386" y="18580"/>
                  </a:cubicBezTo>
                  <a:lnTo>
                    <a:pt x="38995" y="14811"/>
                  </a:lnTo>
                  <a:lnTo>
                    <a:pt x="40563" y="20882"/>
                  </a:lnTo>
                  <a:lnTo>
                    <a:pt x="35726" y="30222"/>
                  </a:lnTo>
                  <a:lnTo>
                    <a:pt x="42665" y="36660"/>
                  </a:lnTo>
                  <a:cubicBezTo>
                    <a:pt x="42665" y="36660"/>
                    <a:pt x="53206" y="28154"/>
                    <a:pt x="52739" y="19314"/>
                  </a:cubicBezTo>
                  <a:cubicBezTo>
                    <a:pt x="52238" y="10441"/>
                    <a:pt x="45800" y="1802"/>
                    <a:pt x="43732" y="1101"/>
                  </a:cubicBezTo>
                  <a:cubicBezTo>
                    <a:pt x="41664" y="367"/>
                    <a:pt x="35893" y="34"/>
                    <a:pt x="35893" y="34"/>
                  </a:cubicBezTo>
                  <a:cubicBezTo>
                    <a:pt x="35893" y="34"/>
                    <a:pt x="33291" y="3508"/>
                    <a:pt x="30794" y="3508"/>
                  </a:cubicBezTo>
                  <a:cubicBezTo>
                    <a:pt x="29540" y="3508"/>
                    <a:pt x="28312" y="2632"/>
                    <a:pt x="274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5"/>
            <p:cNvSpPr/>
            <p:nvPr/>
          </p:nvSpPr>
          <p:spPr>
            <a:xfrm>
              <a:off x="7136492" y="2118511"/>
              <a:ext cx="45982" cy="294250"/>
            </a:xfrm>
            <a:custGeom>
              <a:avLst/>
              <a:gdLst/>
              <a:ahLst/>
              <a:cxnLst/>
              <a:rect l="l" t="t" r="r" b="b"/>
              <a:pathLst>
                <a:path w="1736" h="11109" extrusionOk="0">
                  <a:moveTo>
                    <a:pt x="1602" y="0"/>
                  </a:moveTo>
                  <a:lnTo>
                    <a:pt x="1" y="11108"/>
                  </a:lnTo>
                  <a:cubicBezTo>
                    <a:pt x="634" y="10608"/>
                    <a:pt x="1202" y="10041"/>
                    <a:pt x="1735" y="9474"/>
                  </a:cubicBezTo>
                  <a:lnTo>
                    <a:pt x="1602" y="0"/>
                  </a:lnTo>
                  <a:close/>
                </a:path>
              </a:pathLst>
            </a:custGeom>
            <a:solidFill>
              <a:srgbClr val="102129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5"/>
            <p:cNvSpPr/>
            <p:nvPr/>
          </p:nvSpPr>
          <p:spPr>
            <a:xfrm>
              <a:off x="7286701" y="4269025"/>
              <a:ext cx="590221" cy="13297"/>
            </a:xfrm>
            <a:custGeom>
              <a:avLst/>
              <a:gdLst/>
              <a:ahLst/>
              <a:cxnLst/>
              <a:rect l="l" t="t" r="r" b="b"/>
              <a:pathLst>
                <a:path w="22283" h="502" extrusionOk="0">
                  <a:moveTo>
                    <a:pt x="0" y="1"/>
                  </a:moveTo>
                  <a:lnTo>
                    <a:pt x="0" y="501"/>
                  </a:lnTo>
                  <a:lnTo>
                    <a:pt x="22283" y="501"/>
                  </a:lnTo>
                  <a:lnTo>
                    <a:pt x="2228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5"/>
            <p:cNvSpPr/>
            <p:nvPr/>
          </p:nvSpPr>
          <p:spPr>
            <a:xfrm>
              <a:off x="6622270" y="1937392"/>
              <a:ext cx="231527" cy="144039"/>
            </a:xfrm>
            <a:custGeom>
              <a:avLst/>
              <a:gdLst/>
              <a:ahLst/>
              <a:cxnLst/>
              <a:rect l="l" t="t" r="r" b="b"/>
              <a:pathLst>
                <a:path w="8741" h="5438" extrusionOk="0">
                  <a:moveTo>
                    <a:pt x="8474" y="0"/>
                  </a:moveTo>
                  <a:lnTo>
                    <a:pt x="1" y="4970"/>
                  </a:lnTo>
                  <a:lnTo>
                    <a:pt x="234" y="5437"/>
                  </a:lnTo>
                  <a:lnTo>
                    <a:pt x="8740" y="434"/>
                  </a:lnTo>
                  <a:lnTo>
                    <a:pt x="8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5"/>
            <p:cNvSpPr/>
            <p:nvPr/>
          </p:nvSpPr>
          <p:spPr>
            <a:xfrm>
              <a:off x="7580020" y="2448937"/>
              <a:ext cx="230653" cy="181174"/>
            </a:xfrm>
            <a:custGeom>
              <a:avLst/>
              <a:gdLst/>
              <a:ahLst/>
              <a:cxnLst/>
              <a:rect l="l" t="t" r="r" b="b"/>
              <a:pathLst>
                <a:path w="8708" h="6840" extrusionOk="0">
                  <a:moveTo>
                    <a:pt x="335" y="1"/>
                  </a:moveTo>
                  <a:lnTo>
                    <a:pt x="1" y="401"/>
                  </a:lnTo>
                  <a:lnTo>
                    <a:pt x="8374" y="6839"/>
                  </a:lnTo>
                  <a:lnTo>
                    <a:pt x="8707" y="6405"/>
                  </a:lnTo>
                  <a:lnTo>
                    <a:pt x="3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7" name="Google Shape;657;p35"/>
          <p:cNvSpPr/>
          <p:nvPr/>
        </p:nvSpPr>
        <p:spPr>
          <a:xfrm>
            <a:off x="881824" y="4245742"/>
            <a:ext cx="3424273" cy="10050"/>
          </a:xfrm>
          <a:custGeom>
            <a:avLst/>
            <a:gdLst/>
            <a:ahLst/>
            <a:cxnLst/>
            <a:rect l="l" t="t" r="r" b="b"/>
            <a:pathLst>
              <a:path w="169288" h="402" extrusionOk="0">
                <a:moveTo>
                  <a:pt x="0" y="1"/>
                </a:moveTo>
                <a:lnTo>
                  <a:pt x="0" y="401"/>
                </a:lnTo>
                <a:lnTo>
                  <a:pt x="169288" y="401"/>
                </a:lnTo>
                <a:lnTo>
                  <a:pt x="16928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35"/>
          <p:cNvSpPr/>
          <p:nvPr/>
        </p:nvSpPr>
        <p:spPr>
          <a:xfrm rot="2033183">
            <a:off x="7788841" y="-107012"/>
            <a:ext cx="337759" cy="938845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5"/>
          <p:cNvSpPr/>
          <p:nvPr/>
        </p:nvSpPr>
        <p:spPr>
          <a:xfrm rot="8326651">
            <a:off x="2974801" y="4428131"/>
            <a:ext cx="337790" cy="938931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35"/>
          <p:cNvSpPr/>
          <p:nvPr/>
        </p:nvSpPr>
        <p:spPr>
          <a:xfrm>
            <a:off x="2281988" y="539504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36"/>
          <p:cNvGrpSpPr/>
          <p:nvPr/>
        </p:nvGrpSpPr>
        <p:grpSpPr>
          <a:xfrm>
            <a:off x="4931532" y="1021187"/>
            <a:ext cx="2296743" cy="3378943"/>
            <a:chOff x="4931532" y="1021187"/>
            <a:chExt cx="2296743" cy="3378943"/>
          </a:xfrm>
        </p:grpSpPr>
        <p:grpSp>
          <p:nvGrpSpPr>
            <p:cNvPr id="666" name="Google Shape;666;p36"/>
            <p:cNvGrpSpPr/>
            <p:nvPr/>
          </p:nvGrpSpPr>
          <p:grpSpPr>
            <a:xfrm flipH="1">
              <a:off x="4931532" y="2357361"/>
              <a:ext cx="1500337" cy="2042769"/>
              <a:chOff x="5914482" y="2885586"/>
              <a:chExt cx="1500337" cy="2042769"/>
            </a:xfrm>
          </p:grpSpPr>
          <p:sp>
            <p:nvSpPr>
              <p:cNvPr id="667" name="Google Shape;667;p36"/>
              <p:cNvSpPr/>
              <p:nvPr/>
            </p:nvSpPr>
            <p:spPr>
              <a:xfrm rot="1383650">
                <a:off x="5946577" y="4424502"/>
                <a:ext cx="517759" cy="269501"/>
              </a:xfrm>
              <a:custGeom>
                <a:avLst/>
                <a:gdLst/>
                <a:ahLst/>
                <a:cxnLst/>
                <a:rect l="l" t="t" r="r" b="b"/>
                <a:pathLst>
                  <a:path w="19548" h="10175" extrusionOk="0">
                    <a:moveTo>
                      <a:pt x="18547" y="0"/>
                    </a:moveTo>
                    <a:lnTo>
                      <a:pt x="10374" y="167"/>
                    </a:lnTo>
                    <a:cubicBezTo>
                      <a:pt x="10374" y="1668"/>
                      <a:pt x="9774" y="3069"/>
                      <a:pt x="8673" y="4070"/>
                    </a:cubicBezTo>
                    <a:cubicBezTo>
                      <a:pt x="7739" y="4937"/>
                      <a:pt x="6505" y="5304"/>
                      <a:pt x="5304" y="5604"/>
                    </a:cubicBezTo>
                    <a:cubicBezTo>
                      <a:pt x="4103" y="5871"/>
                      <a:pt x="2869" y="6138"/>
                      <a:pt x="1835" y="6839"/>
                    </a:cubicBezTo>
                    <a:cubicBezTo>
                      <a:pt x="701" y="7572"/>
                      <a:pt x="0" y="8840"/>
                      <a:pt x="0" y="10174"/>
                    </a:cubicBezTo>
                    <a:lnTo>
                      <a:pt x="19548" y="10174"/>
                    </a:lnTo>
                    <a:lnTo>
                      <a:pt x="185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6"/>
              <p:cNvSpPr/>
              <p:nvPr/>
            </p:nvSpPr>
            <p:spPr>
              <a:xfrm rot="1383650">
                <a:off x="6138504" y="4400282"/>
                <a:ext cx="275699" cy="257131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9708" extrusionOk="0">
                    <a:moveTo>
                      <a:pt x="9808" y="0"/>
                    </a:moveTo>
                    <a:cubicBezTo>
                      <a:pt x="9908" y="1468"/>
                      <a:pt x="9808" y="2969"/>
                      <a:pt x="9574" y="4470"/>
                    </a:cubicBezTo>
                    <a:cubicBezTo>
                      <a:pt x="9307" y="5905"/>
                      <a:pt x="8573" y="7239"/>
                      <a:pt x="7439" y="8173"/>
                    </a:cubicBezTo>
                    <a:cubicBezTo>
                      <a:pt x="6601" y="8822"/>
                      <a:pt x="5545" y="9164"/>
                      <a:pt x="4482" y="9164"/>
                    </a:cubicBezTo>
                    <a:cubicBezTo>
                      <a:pt x="4233" y="9164"/>
                      <a:pt x="3983" y="9145"/>
                      <a:pt x="3737" y="9107"/>
                    </a:cubicBezTo>
                    <a:cubicBezTo>
                      <a:pt x="2436" y="8907"/>
                      <a:pt x="1235" y="8206"/>
                      <a:pt x="401" y="7172"/>
                    </a:cubicBezTo>
                    <a:lnTo>
                      <a:pt x="1" y="7506"/>
                    </a:lnTo>
                    <a:cubicBezTo>
                      <a:pt x="935" y="8640"/>
                      <a:pt x="2236" y="9407"/>
                      <a:pt x="3670" y="9641"/>
                    </a:cubicBezTo>
                    <a:cubicBezTo>
                      <a:pt x="3937" y="9674"/>
                      <a:pt x="4204" y="9674"/>
                      <a:pt x="4470" y="9707"/>
                    </a:cubicBezTo>
                    <a:cubicBezTo>
                      <a:pt x="5671" y="9707"/>
                      <a:pt x="6839" y="9307"/>
                      <a:pt x="7773" y="8607"/>
                    </a:cubicBezTo>
                    <a:cubicBezTo>
                      <a:pt x="8974" y="7573"/>
                      <a:pt x="9808" y="6138"/>
                      <a:pt x="10074" y="4570"/>
                    </a:cubicBezTo>
                    <a:cubicBezTo>
                      <a:pt x="10341" y="3069"/>
                      <a:pt x="10408" y="1502"/>
                      <a:pt x="103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6"/>
              <p:cNvSpPr/>
              <p:nvPr/>
            </p:nvSpPr>
            <p:spPr>
              <a:xfrm>
                <a:off x="6830762" y="4658845"/>
                <a:ext cx="517778" cy="269510"/>
              </a:xfrm>
              <a:custGeom>
                <a:avLst/>
                <a:gdLst/>
                <a:ahLst/>
                <a:cxnLst/>
                <a:rect l="l" t="t" r="r" b="b"/>
                <a:pathLst>
                  <a:path w="19548" h="10175" extrusionOk="0">
                    <a:moveTo>
                      <a:pt x="18547" y="0"/>
                    </a:moveTo>
                    <a:lnTo>
                      <a:pt x="10374" y="167"/>
                    </a:lnTo>
                    <a:cubicBezTo>
                      <a:pt x="10374" y="1668"/>
                      <a:pt x="9774" y="3069"/>
                      <a:pt x="8673" y="4070"/>
                    </a:cubicBezTo>
                    <a:cubicBezTo>
                      <a:pt x="7739" y="4937"/>
                      <a:pt x="6505" y="5304"/>
                      <a:pt x="5304" y="5604"/>
                    </a:cubicBezTo>
                    <a:cubicBezTo>
                      <a:pt x="4103" y="5871"/>
                      <a:pt x="2869" y="6138"/>
                      <a:pt x="1835" y="6839"/>
                    </a:cubicBezTo>
                    <a:cubicBezTo>
                      <a:pt x="701" y="7572"/>
                      <a:pt x="0" y="8840"/>
                      <a:pt x="0" y="10174"/>
                    </a:cubicBezTo>
                    <a:lnTo>
                      <a:pt x="19548" y="10174"/>
                    </a:lnTo>
                    <a:lnTo>
                      <a:pt x="185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6"/>
              <p:cNvSpPr/>
              <p:nvPr/>
            </p:nvSpPr>
            <p:spPr>
              <a:xfrm>
                <a:off x="7022331" y="4600506"/>
                <a:ext cx="275708" cy="257141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9708" extrusionOk="0">
                    <a:moveTo>
                      <a:pt x="9808" y="0"/>
                    </a:moveTo>
                    <a:cubicBezTo>
                      <a:pt x="9908" y="1468"/>
                      <a:pt x="9808" y="2969"/>
                      <a:pt x="9574" y="4470"/>
                    </a:cubicBezTo>
                    <a:cubicBezTo>
                      <a:pt x="9307" y="5905"/>
                      <a:pt x="8573" y="7239"/>
                      <a:pt x="7439" y="8173"/>
                    </a:cubicBezTo>
                    <a:cubicBezTo>
                      <a:pt x="6601" y="8822"/>
                      <a:pt x="5545" y="9164"/>
                      <a:pt x="4482" y="9164"/>
                    </a:cubicBezTo>
                    <a:cubicBezTo>
                      <a:pt x="4233" y="9164"/>
                      <a:pt x="3983" y="9145"/>
                      <a:pt x="3737" y="9107"/>
                    </a:cubicBezTo>
                    <a:cubicBezTo>
                      <a:pt x="2436" y="8907"/>
                      <a:pt x="1235" y="8206"/>
                      <a:pt x="401" y="7172"/>
                    </a:cubicBezTo>
                    <a:lnTo>
                      <a:pt x="1" y="7506"/>
                    </a:lnTo>
                    <a:cubicBezTo>
                      <a:pt x="935" y="8640"/>
                      <a:pt x="2236" y="9407"/>
                      <a:pt x="3670" y="9641"/>
                    </a:cubicBezTo>
                    <a:cubicBezTo>
                      <a:pt x="3937" y="9674"/>
                      <a:pt x="4204" y="9674"/>
                      <a:pt x="4470" y="9707"/>
                    </a:cubicBezTo>
                    <a:cubicBezTo>
                      <a:pt x="5671" y="9707"/>
                      <a:pt x="6839" y="9307"/>
                      <a:pt x="7773" y="8607"/>
                    </a:cubicBezTo>
                    <a:cubicBezTo>
                      <a:pt x="8974" y="7573"/>
                      <a:pt x="9808" y="6138"/>
                      <a:pt x="10074" y="4570"/>
                    </a:cubicBezTo>
                    <a:cubicBezTo>
                      <a:pt x="10341" y="3069"/>
                      <a:pt x="10408" y="1502"/>
                      <a:pt x="103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6"/>
              <p:cNvSpPr/>
              <p:nvPr/>
            </p:nvSpPr>
            <p:spPr>
              <a:xfrm>
                <a:off x="6188421" y="2885586"/>
                <a:ext cx="1226398" cy="1794502"/>
              </a:xfrm>
              <a:custGeom>
                <a:avLst/>
                <a:gdLst/>
                <a:ahLst/>
                <a:cxnLst/>
                <a:rect l="l" t="t" r="r" b="b"/>
                <a:pathLst>
                  <a:path w="46301" h="67749" extrusionOk="0">
                    <a:moveTo>
                      <a:pt x="33992" y="0"/>
                    </a:moveTo>
                    <a:lnTo>
                      <a:pt x="33558" y="234"/>
                    </a:lnTo>
                    <a:cubicBezTo>
                      <a:pt x="31023" y="1568"/>
                      <a:pt x="28288" y="2502"/>
                      <a:pt x="25486" y="3069"/>
                    </a:cubicBezTo>
                    <a:cubicBezTo>
                      <a:pt x="23605" y="3423"/>
                      <a:pt x="21963" y="3533"/>
                      <a:pt x="20649" y="3533"/>
                    </a:cubicBezTo>
                    <a:cubicBezTo>
                      <a:pt x="18489" y="3533"/>
                      <a:pt x="17213" y="3236"/>
                      <a:pt x="17213" y="3236"/>
                    </a:cubicBezTo>
                    <a:lnTo>
                      <a:pt x="14978" y="10508"/>
                    </a:lnTo>
                    <a:lnTo>
                      <a:pt x="1" y="59210"/>
                    </a:lnTo>
                    <a:lnTo>
                      <a:pt x="14511" y="65347"/>
                    </a:lnTo>
                    <a:lnTo>
                      <a:pt x="24452" y="35326"/>
                    </a:lnTo>
                    <a:lnTo>
                      <a:pt x="26219" y="29922"/>
                    </a:lnTo>
                    <a:lnTo>
                      <a:pt x="27620" y="41697"/>
                    </a:lnTo>
                    <a:lnTo>
                      <a:pt x="30756" y="67749"/>
                    </a:lnTo>
                    <a:lnTo>
                      <a:pt x="46300" y="67749"/>
                    </a:lnTo>
                    <a:cubicBezTo>
                      <a:pt x="46300" y="67749"/>
                      <a:pt x="44566" y="29655"/>
                      <a:pt x="38695" y="9941"/>
                    </a:cubicBezTo>
                    <a:cubicBezTo>
                      <a:pt x="37327" y="5438"/>
                      <a:pt x="35793" y="1902"/>
                      <a:pt x="3399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6"/>
              <p:cNvSpPr/>
              <p:nvPr/>
            </p:nvSpPr>
            <p:spPr>
              <a:xfrm>
                <a:off x="6971250" y="2937713"/>
                <a:ext cx="290700" cy="410874"/>
              </a:xfrm>
              <a:custGeom>
                <a:avLst/>
                <a:gdLst/>
                <a:ahLst/>
                <a:cxnLst/>
                <a:rect l="l" t="t" r="r" b="b"/>
                <a:pathLst>
                  <a:path w="10975" h="15512" extrusionOk="0">
                    <a:moveTo>
                      <a:pt x="501" y="1"/>
                    </a:moveTo>
                    <a:lnTo>
                      <a:pt x="0" y="101"/>
                    </a:lnTo>
                    <a:cubicBezTo>
                      <a:pt x="467" y="2202"/>
                      <a:pt x="1101" y="4270"/>
                      <a:pt x="1835" y="6272"/>
                    </a:cubicBezTo>
                    <a:cubicBezTo>
                      <a:pt x="3436" y="10675"/>
                      <a:pt x="5304" y="13544"/>
                      <a:pt x="7372" y="14778"/>
                    </a:cubicBezTo>
                    <a:cubicBezTo>
                      <a:pt x="8073" y="15245"/>
                      <a:pt x="8907" y="15478"/>
                      <a:pt x="9774" y="15512"/>
                    </a:cubicBezTo>
                    <a:cubicBezTo>
                      <a:pt x="10174" y="15512"/>
                      <a:pt x="10574" y="15445"/>
                      <a:pt x="10975" y="15345"/>
                    </a:cubicBezTo>
                    <a:lnTo>
                      <a:pt x="10841" y="14845"/>
                    </a:lnTo>
                    <a:cubicBezTo>
                      <a:pt x="10483" y="14942"/>
                      <a:pt x="10118" y="14990"/>
                      <a:pt x="9756" y="14990"/>
                    </a:cubicBezTo>
                    <a:cubicBezTo>
                      <a:pt x="9006" y="14990"/>
                      <a:pt x="8269" y="14783"/>
                      <a:pt x="7639" y="14377"/>
                    </a:cubicBezTo>
                    <a:cubicBezTo>
                      <a:pt x="2969" y="11509"/>
                      <a:pt x="534" y="10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6"/>
              <p:cNvSpPr/>
              <p:nvPr/>
            </p:nvSpPr>
            <p:spPr>
              <a:xfrm>
                <a:off x="6540065" y="2977470"/>
                <a:ext cx="176751" cy="336656"/>
              </a:xfrm>
              <a:custGeom>
                <a:avLst/>
                <a:gdLst/>
                <a:ahLst/>
                <a:cxnLst/>
                <a:rect l="l" t="t" r="r" b="b"/>
                <a:pathLst>
                  <a:path w="6673" h="12710" extrusionOk="0">
                    <a:moveTo>
                      <a:pt x="6172" y="1"/>
                    </a:moveTo>
                    <a:cubicBezTo>
                      <a:pt x="5838" y="2169"/>
                      <a:pt x="5338" y="4304"/>
                      <a:pt x="4704" y="6372"/>
                    </a:cubicBezTo>
                    <a:cubicBezTo>
                      <a:pt x="3806" y="9066"/>
                      <a:pt x="2353" y="12191"/>
                      <a:pt x="316" y="12191"/>
                    </a:cubicBezTo>
                    <a:cubicBezTo>
                      <a:pt x="234" y="12191"/>
                      <a:pt x="151" y="12186"/>
                      <a:pt x="68" y="12176"/>
                    </a:cubicBezTo>
                    <a:lnTo>
                      <a:pt x="1" y="12676"/>
                    </a:lnTo>
                    <a:cubicBezTo>
                      <a:pt x="101" y="12710"/>
                      <a:pt x="201" y="12710"/>
                      <a:pt x="334" y="12710"/>
                    </a:cubicBezTo>
                    <a:cubicBezTo>
                      <a:pt x="4838" y="12710"/>
                      <a:pt x="6606" y="601"/>
                      <a:pt x="6672" y="67"/>
                    </a:cubicBezTo>
                    <a:lnTo>
                      <a:pt x="61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4" name="Google Shape;674;p36"/>
            <p:cNvSpPr/>
            <p:nvPr/>
          </p:nvSpPr>
          <p:spPr>
            <a:xfrm>
              <a:off x="5365250" y="1140062"/>
              <a:ext cx="379450" cy="422975"/>
            </a:xfrm>
            <a:custGeom>
              <a:avLst/>
              <a:gdLst/>
              <a:ahLst/>
              <a:cxnLst/>
              <a:rect l="l" t="t" r="r" b="b"/>
              <a:pathLst>
                <a:path w="15178" h="16919" extrusionOk="0">
                  <a:moveTo>
                    <a:pt x="14744" y="0"/>
                  </a:moveTo>
                  <a:lnTo>
                    <a:pt x="14755" y="414"/>
                  </a:lnTo>
                  <a:lnTo>
                    <a:pt x="14755" y="414"/>
                  </a:lnTo>
                  <a:cubicBezTo>
                    <a:pt x="14758" y="277"/>
                    <a:pt x="14754" y="139"/>
                    <a:pt x="14744" y="0"/>
                  </a:cubicBezTo>
                  <a:close/>
                  <a:moveTo>
                    <a:pt x="14755" y="414"/>
                  </a:moveTo>
                  <a:cubicBezTo>
                    <a:pt x="14709" y="2474"/>
                    <a:pt x="13171" y="4222"/>
                    <a:pt x="11075" y="4504"/>
                  </a:cubicBezTo>
                  <a:cubicBezTo>
                    <a:pt x="10927" y="4519"/>
                    <a:pt x="10780" y="4525"/>
                    <a:pt x="10633" y="4525"/>
                  </a:cubicBezTo>
                  <a:cubicBezTo>
                    <a:pt x="8877" y="4525"/>
                    <a:pt x="7187" y="3534"/>
                    <a:pt x="5395" y="3534"/>
                  </a:cubicBezTo>
                  <a:cubicBezTo>
                    <a:pt x="5343" y="3534"/>
                    <a:pt x="5290" y="3534"/>
                    <a:pt x="5237" y="3536"/>
                  </a:cubicBezTo>
                  <a:cubicBezTo>
                    <a:pt x="2969" y="3603"/>
                    <a:pt x="1001" y="5471"/>
                    <a:pt x="501" y="7672"/>
                  </a:cubicBezTo>
                  <a:cubicBezTo>
                    <a:pt x="0" y="9874"/>
                    <a:pt x="868" y="12242"/>
                    <a:pt x="2435" y="13877"/>
                  </a:cubicBezTo>
                  <a:cubicBezTo>
                    <a:pt x="4070" y="15445"/>
                    <a:pt x="6171" y="16479"/>
                    <a:pt x="8440" y="16746"/>
                  </a:cubicBezTo>
                  <a:cubicBezTo>
                    <a:pt x="9306" y="16862"/>
                    <a:pt x="10177" y="16918"/>
                    <a:pt x="11049" y="16918"/>
                  </a:cubicBezTo>
                  <a:cubicBezTo>
                    <a:pt x="12428" y="16918"/>
                    <a:pt x="13809" y="16778"/>
                    <a:pt x="15178" y="16512"/>
                  </a:cubicBezTo>
                  <a:lnTo>
                    <a:pt x="14755" y="4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6"/>
            <p:cNvSpPr/>
            <p:nvPr/>
          </p:nvSpPr>
          <p:spPr>
            <a:xfrm>
              <a:off x="5776375" y="1176762"/>
              <a:ext cx="301900" cy="459025"/>
            </a:xfrm>
            <a:custGeom>
              <a:avLst/>
              <a:gdLst/>
              <a:ahLst/>
              <a:cxnLst/>
              <a:rect l="l" t="t" r="r" b="b"/>
              <a:pathLst>
                <a:path w="12076" h="18361" extrusionOk="0">
                  <a:moveTo>
                    <a:pt x="7005" y="0"/>
                  </a:moveTo>
                  <a:lnTo>
                    <a:pt x="0" y="12976"/>
                  </a:lnTo>
                  <a:cubicBezTo>
                    <a:pt x="734" y="15411"/>
                    <a:pt x="2636" y="17613"/>
                    <a:pt x="5137" y="18213"/>
                  </a:cubicBezTo>
                  <a:cubicBezTo>
                    <a:pt x="5552" y="18313"/>
                    <a:pt x="5979" y="18361"/>
                    <a:pt x="6407" y="18361"/>
                  </a:cubicBezTo>
                  <a:cubicBezTo>
                    <a:pt x="8556" y="18361"/>
                    <a:pt x="10718" y="17142"/>
                    <a:pt x="11442" y="15111"/>
                  </a:cubicBezTo>
                  <a:cubicBezTo>
                    <a:pt x="12076" y="13410"/>
                    <a:pt x="11609" y="11508"/>
                    <a:pt x="10808" y="9874"/>
                  </a:cubicBezTo>
                  <a:cubicBezTo>
                    <a:pt x="10041" y="8239"/>
                    <a:pt x="8907" y="6805"/>
                    <a:pt x="8039" y="5204"/>
                  </a:cubicBezTo>
                  <a:cubicBezTo>
                    <a:pt x="7205" y="3603"/>
                    <a:pt x="6605" y="1768"/>
                    <a:pt x="70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6"/>
            <p:cNvSpPr/>
            <p:nvPr/>
          </p:nvSpPr>
          <p:spPr>
            <a:xfrm>
              <a:off x="5624600" y="1257637"/>
              <a:ext cx="221850" cy="348600"/>
            </a:xfrm>
            <a:custGeom>
              <a:avLst/>
              <a:gdLst/>
              <a:ahLst/>
              <a:cxnLst/>
              <a:rect l="l" t="t" r="r" b="b"/>
              <a:pathLst>
                <a:path w="8874" h="13944" extrusionOk="0">
                  <a:moveTo>
                    <a:pt x="3436" y="1"/>
                  </a:moveTo>
                  <a:lnTo>
                    <a:pt x="0" y="9441"/>
                  </a:lnTo>
                  <a:lnTo>
                    <a:pt x="234" y="12977"/>
                  </a:lnTo>
                  <a:lnTo>
                    <a:pt x="8873" y="13944"/>
                  </a:lnTo>
                  <a:lnTo>
                    <a:pt x="8340" y="11142"/>
                  </a:lnTo>
                  <a:lnTo>
                    <a:pt x="8673" y="4904"/>
                  </a:lnTo>
                  <a:lnTo>
                    <a:pt x="3436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6"/>
            <p:cNvSpPr/>
            <p:nvPr/>
          </p:nvSpPr>
          <p:spPr>
            <a:xfrm>
              <a:off x="5757179" y="1347712"/>
              <a:ext cx="85925" cy="134275"/>
            </a:xfrm>
            <a:custGeom>
              <a:avLst/>
              <a:gdLst/>
              <a:ahLst/>
              <a:cxnLst/>
              <a:rect l="l" t="t" r="r" b="b"/>
              <a:pathLst>
                <a:path w="3437" h="5371" extrusionOk="0">
                  <a:moveTo>
                    <a:pt x="1868" y="0"/>
                  </a:moveTo>
                  <a:lnTo>
                    <a:pt x="0" y="667"/>
                  </a:lnTo>
                  <a:cubicBezTo>
                    <a:pt x="401" y="2602"/>
                    <a:pt x="1568" y="4303"/>
                    <a:pt x="3236" y="5371"/>
                  </a:cubicBezTo>
                  <a:lnTo>
                    <a:pt x="3436" y="1468"/>
                  </a:lnTo>
                  <a:lnTo>
                    <a:pt x="1868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6"/>
            <p:cNvSpPr/>
            <p:nvPr/>
          </p:nvSpPr>
          <p:spPr>
            <a:xfrm>
              <a:off x="5700475" y="1021412"/>
              <a:ext cx="306925" cy="409925"/>
            </a:xfrm>
            <a:custGeom>
              <a:avLst/>
              <a:gdLst/>
              <a:ahLst/>
              <a:cxnLst/>
              <a:rect l="l" t="t" r="r" b="b"/>
              <a:pathLst>
                <a:path w="12277" h="16397" extrusionOk="0">
                  <a:moveTo>
                    <a:pt x="6488" y="1"/>
                  </a:moveTo>
                  <a:cubicBezTo>
                    <a:pt x="4597" y="1"/>
                    <a:pt x="3269" y="710"/>
                    <a:pt x="2302" y="1677"/>
                  </a:cubicBezTo>
                  <a:cubicBezTo>
                    <a:pt x="868" y="3112"/>
                    <a:pt x="301" y="5080"/>
                    <a:pt x="101" y="6047"/>
                  </a:cubicBezTo>
                  <a:cubicBezTo>
                    <a:pt x="68" y="6214"/>
                    <a:pt x="34" y="6347"/>
                    <a:pt x="1" y="6448"/>
                  </a:cubicBezTo>
                  <a:cubicBezTo>
                    <a:pt x="1" y="6548"/>
                    <a:pt x="1" y="6614"/>
                    <a:pt x="1" y="6648"/>
                  </a:cubicBezTo>
                  <a:lnTo>
                    <a:pt x="68" y="7015"/>
                  </a:lnTo>
                  <a:lnTo>
                    <a:pt x="1902" y="14186"/>
                  </a:lnTo>
                  <a:cubicBezTo>
                    <a:pt x="1902" y="14186"/>
                    <a:pt x="3615" y="16396"/>
                    <a:pt x="6124" y="16396"/>
                  </a:cubicBezTo>
                  <a:cubicBezTo>
                    <a:pt x="6991" y="16396"/>
                    <a:pt x="7954" y="16132"/>
                    <a:pt x="8974" y="15421"/>
                  </a:cubicBezTo>
                  <a:cubicBezTo>
                    <a:pt x="11175" y="13886"/>
                    <a:pt x="12276" y="9283"/>
                    <a:pt x="11709" y="5480"/>
                  </a:cubicBezTo>
                  <a:cubicBezTo>
                    <a:pt x="11676" y="5380"/>
                    <a:pt x="11642" y="5247"/>
                    <a:pt x="11642" y="5147"/>
                  </a:cubicBezTo>
                  <a:lnTo>
                    <a:pt x="11642" y="5080"/>
                  </a:lnTo>
                  <a:cubicBezTo>
                    <a:pt x="11609" y="4913"/>
                    <a:pt x="11576" y="4713"/>
                    <a:pt x="11509" y="4546"/>
                  </a:cubicBezTo>
                  <a:cubicBezTo>
                    <a:pt x="11042" y="2578"/>
                    <a:pt x="10041" y="944"/>
                    <a:pt x="8440" y="310"/>
                  </a:cubicBezTo>
                  <a:lnTo>
                    <a:pt x="8140" y="210"/>
                  </a:lnTo>
                  <a:cubicBezTo>
                    <a:pt x="7906" y="143"/>
                    <a:pt x="7640" y="76"/>
                    <a:pt x="7373" y="43"/>
                  </a:cubicBezTo>
                  <a:lnTo>
                    <a:pt x="7306" y="43"/>
                  </a:lnTo>
                  <a:cubicBezTo>
                    <a:pt x="7022" y="15"/>
                    <a:pt x="6750" y="1"/>
                    <a:pt x="6488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36"/>
            <p:cNvSpPr/>
            <p:nvPr/>
          </p:nvSpPr>
          <p:spPr>
            <a:xfrm>
              <a:off x="5892275" y="1216787"/>
              <a:ext cx="25050" cy="89250"/>
            </a:xfrm>
            <a:custGeom>
              <a:avLst/>
              <a:gdLst/>
              <a:ahLst/>
              <a:cxnLst/>
              <a:rect l="l" t="t" r="r" b="b"/>
              <a:pathLst>
                <a:path w="1002" h="3570" extrusionOk="0">
                  <a:moveTo>
                    <a:pt x="601" y="0"/>
                  </a:moveTo>
                  <a:lnTo>
                    <a:pt x="501" y="2802"/>
                  </a:lnTo>
                  <a:cubicBezTo>
                    <a:pt x="501" y="2902"/>
                    <a:pt x="435" y="3002"/>
                    <a:pt x="368" y="3069"/>
                  </a:cubicBezTo>
                  <a:cubicBezTo>
                    <a:pt x="268" y="3136"/>
                    <a:pt x="168" y="3169"/>
                    <a:pt x="68" y="3169"/>
                  </a:cubicBezTo>
                  <a:lnTo>
                    <a:pt x="1" y="3569"/>
                  </a:lnTo>
                  <a:lnTo>
                    <a:pt x="101" y="3569"/>
                  </a:lnTo>
                  <a:cubicBezTo>
                    <a:pt x="301" y="3569"/>
                    <a:pt x="501" y="3503"/>
                    <a:pt x="635" y="3369"/>
                  </a:cubicBezTo>
                  <a:cubicBezTo>
                    <a:pt x="802" y="3236"/>
                    <a:pt x="902" y="3002"/>
                    <a:pt x="935" y="2769"/>
                  </a:cubicBezTo>
                  <a:lnTo>
                    <a:pt x="10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6"/>
            <p:cNvSpPr/>
            <p:nvPr/>
          </p:nvSpPr>
          <p:spPr>
            <a:xfrm>
              <a:off x="5846425" y="1207612"/>
              <a:ext cx="14200" cy="19300"/>
            </a:xfrm>
            <a:custGeom>
              <a:avLst/>
              <a:gdLst/>
              <a:ahLst/>
              <a:cxnLst/>
              <a:rect l="l" t="t" r="r" b="b"/>
              <a:pathLst>
                <a:path w="568" h="772" extrusionOk="0">
                  <a:moveTo>
                    <a:pt x="334" y="0"/>
                  </a:moveTo>
                  <a:cubicBezTo>
                    <a:pt x="167" y="0"/>
                    <a:pt x="34" y="134"/>
                    <a:pt x="0" y="367"/>
                  </a:cubicBezTo>
                  <a:cubicBezTo>
                    <a:pt x="0" y="567"/>
                    <a:pt x="100" y="767"/>
                    <a:pt x="234" y="767"/>
                  </a:cubicBezTo>
                  <a:cubicBezTo>
                    <a:pt x="248" y="770"/>
                    <a:pt x="262" y="772"/>
                    <a:pt x="276" y="772"/>
                  </a:cubicBezTo>
                  <a:cubicBezTo>
                    <a:pt x="423" y="772"/>
                    <a:pt x="537" y="617"/>
                    <a:pt x="567" y="434"/>
                  </a:cubicBezTo>
                  <a:cubicBezTo>
                    <a:pt x="567" y="200"/>
                    <a:pt x="467" y="34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6"/>
            <p:cNvSpPr/>
            <p:nvPr/>
          </p:nvSpPr>
          <p:spPr>
            <a:xfrm>
              <a:off x="5949000" y="1219162"/>
              <a:ext cx="14200" cy="19325"/>
            </a:xfrm>
            <a:custGeom>
              <a:avLst/>
              <a:gdLst/>
              <a:ahLst/>
              <a:cxnLst/>
              <a:rect l="l" t="t" r="r" b="b"/>
              <a:pathLst>
                <a:path w="568" h="773" extrusionOk="0">
                  <a:moveTo>
                    <a:pt x="291" y="1"/>
                  </a:moveTo>
                  <a:cubicBezTo>
                    <a:pt x="145" y="1"/>
                    <a:pt x="31" y="156"/>
                    <a:pt x="0" y="339"/>
                  </a:cubicBezTo>
                  <a:cubicBezTo>
                    <a:pt x="0" y="572"/>
                    <a:pt x="100" y="739"/>
                    <a:pt x="234" y="772"/>
                  </a:cubicBezTo>
                  <a:cubicBezTo>
                    <a:pt x="401" y="772"/>
                    <a:pt x="567" y="639"/>
                    <a:pt x="567" y="406"/>
                  </a:cubicBezTo>
                  <a:cubicBezTo>
                    <a:pt x="567" y="205"/>
                    <a:pt x="467" y="5"/>
                    <a:pt x="334" y="5"/>
                  </a:cubicBezTo>
                  <a:cubicBezTo>
                    <a:pt x="319" y="2"/>
                    <a:pt x="305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6"/>
            <p:cNvSpPr/>
            <p:nvPr/>
          </p:nvSpPr>
          <p:spPr>
            <a:xfrm>
              <a:off x="5846425" y="1296837"/>
              <a:ext cx="25875" cy="31725"/>
            </a:xfrm>
            <a:custGeom>
              <a:avLst/>
              <a:gdLst/>
              <a:ahLst/>
              <a:cxnLst/>
              <a:rect l="l" t="t" r="r" b="b"/>
              <a:pathLst>
                <a:path w="1035" h="1269" extrusionOk="0">
                  <a:moveTo>
                    <a:pt x="167" y="0"/>
                  </a:moveTo>
                  <a:lnTo>
                    <a:pt x="167" y="0"/>
                  </a:lnTo>
                  <a:cubicBezTo>
                    <a:pt x="0" y="568"/>
                    <a:pt x="334" y="1168"/>
                    <a:pt x="934" y="1268"/>
                  </a:cubicBezTo>
                  <a:lnTo>
                    <a:pt x="1034" y="834"/>
                  </a:lnTo>
                  <a:cubicBezTo>
                    <a:pt x="868" y="801"/>
                    <a:pt x="734" y="701"/>
                    <a:pt x="634" y="568"/>
                  </a:cubicBezTo>
                  <a:cubicBezTo>
                    <a:pt x="567" y="434"/>
                    <a:pt x="534" y="267"/>
                    <a:pt x="567" y="1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6"/>
            <p:cNvSpPr/>
            <p:nvPr/>
          </p:nvSpPr>
          <p:spPr>
            <a:xfrm>
              <a:off x="5828900" y="1170287"/>
              <a:ext cx="54250" cy="16075"/>
            </a:xfrm>
            <a:custGeom>
              <a:avLst/>
              <a:gdLst/>
              <a:ahLst/>
              <a:cxnLst/>
              <a:rect l="l" t="t" r="r" b="b"/>
              <a:pathLst>
                <a:path w="2170" h="643" extrusionOk="0">
                  <a:moveTo>
                    <a:pt x="1052" y="0"/>
                  </a:moveTo>
                  <a:cubicBezTo>
                    <a:pt x="876" y="0"/>
                    <a:pt x="701" y="9"/>
                    <a:pt x="535" y="26"/>
                  </a:cubicBezTo>
                  <a:cubicBezTo>
                    <a:pt x="401" y="59"/>
                    <a:pt x="301" y="92"/>
                    <a:pt x="168" y="126"/>
                  </a:cubicBezTo>
                  <a:cubicBezTo>
                    <a:pt x="68" y="192"/>
                    <a:pt x="1" y="259"/>
                    <a:pt x="1" y="326"/>
                  </a:cubicBezTo>
                  <a:cubicBezTo>
                    <a:pt x="1" y="426"/>
                    <a:pt x="234" y="559"/>
                    <a:pt x="434" y="593"/>
                  </a:cubicBezTo>
                  <a:cubicBezTo>
                    <a:pt x="635" y="626"/>
                    <a:pt x="843" y="643"/>
                    <a:pt x="1052" y="643"/>
                  </a:cubicBezTo>
                  <a:cubicBezTo>
                    <a:pt x="1260" y="643"/>
                    <a:pt x="1469" y="626"/>
                    <a:pt x="1669" y="593"/>
                  </a:cubicBezTo>
                  <a:cubicBezTo>
                    <a:pt x="1802" y="593"/>
                    <a:pt x="1936" y="526"/>
                    <a:pt x="2036" y="426"/>
                  </a:cubicBezTo>
                  <a:cubicBezTo>
                    <a:pt x="2169" y="192"/>
                    <a:pt x="1735" y="92"/>
                    <a:pt x="1569" y="26"/>
                  </a:cubicBezTo>
                  <a:cubicBezTo>
                    <a:pt x="1402" y="9"/>
                    <a:pt x="1227" y="0"/>
                    <a:pt x="10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6"/>
            <p:cNvSpPr/>
            <p:nvPr/>
          </p:nvSpPr>
          <p:spPr>
            <a:xfrm>
              <a:off x="5938150" y="1180562"/>
              <a:ext cx="47550" cy="17050"/>
            </a:xfrm>
            <a:custGeom>
              <a:avLst/>
              <a:gdLst/>
              <a:ahLst/>
              <a:cxnLst/>
              <a:rect l="l" t="t" r="r" b="b"/>
              <a:pathLst>
                <a:path w="1902" h="682" extrusionOk="0">
                  <a:moveTo>
                    <a:pt x="380" y="1"/>
                  </a:moveTo>
                  <a:cubicBezTo>
                    <a:pt x="309" y="1"/>
                    <a:pt x="238" y="25"/>
                    <a:pt x="167" y="48"/>
                  </a:cubicBezTo>
                  <a:cubicBezTo>
                    <a:pt x="67" y="48"/>
                    <a:pt x="1" y="115"/>
                    <a:pt x="1" y="215"/>
                  </a:cubicBezTo>
                  <a:cubicBezTo>
                    <a:pt x="1" y="282"/>
                    <a:pt x="167" y="415"/>
                    <a:pt x="334" y="482"/>
                  </a:cubicBezTo>
                  <a:cubicBezTo>
                    <a:pt x="668" y="615"/>
                    <a:pt x="1068" y="682"/>
                    <a:pt x="1435" y="682"/>
                  </a:cubicBezTo>
                  <a:cubicBezTo>
                    <a:pt x="1535" y="682"/>
                    <a:pt x="1668" y="649"/>
                    <a:pt x="1769" y="582"/>
                  </a:cubicBezTo>
                  <a:cubicBezTo>
                    <a:pt x="1902" y="382"/>
                    <a:pt x="1535" y="215"/>
                    <a:pt x="1402" y="148"/>
                  </a:cubicBezTo>
                  <a:cubicBezTo>
                    <a:pt x="1101" y="48"/>
                    <a:pt x="801" y="15"/>
                    <a:pt x="468" y="15"/>
                  </a:cubicBezTo>
                  <a:cubicBezTo>
                    <a:pt x="438" y="5"/>
                    <a:pt x="409" y="1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6"/>
            <p:cNvSpPr/>
            <p:nvPr/>
          </p:nvSpPr>
          <p:spPr>
            <a:xfrm>
              <a:off x="5702975" y="1021187"/>
              <a:ext cx="208525" cy="154425"/>
            </a:xfrm>
            <a:custGeom>
              <a:avLst/>
              <a:gdLst/>
              <a:ahLst/>
              <a:cxnLst/>
              <a:rect l="l" t="t" r="r" b="b"/>
              <a:pathLst>
                <a:path w="8341" h="6177" extrusionOk="0">
                  <a:moveTo>
                    <a:pt x="6390" y="0"/>
                  </a:moveTo>
                  <a:cubicBezTo>
                    <a:pt x="4518" y="0"/>
                    <a:pt x="3159" y="730"/>
                    <a:pt x="2202" y="1686"/>
                  </a:cubicBezTo>
                  <a:cubicBezTo>
                    <a:pt x="768" y="3087"/>
                    <a:pt x="201" y="5056"/>
                    <a:pt x="1" y="6056"/>
                  </a:cubicBezTo>
                  <a:cubicBezTo>
                    <a:pt x="497" y="6135"/>
                    <a:pt x="1001" y="6177"/>
                    <a:pt x="1501" y="6177"/>
                  </a:cubicBezTo>
                  <a:cubicBezTo>
                    <a:pt x="3122" y="6177"/>
                    <a:pt x="4715" y="5741"/>
                    <a:pt x="5938" y="4722"/>
                  </a:cubicBezTo>
                  <a:cubicBezTo>
                    <a:pt x="7239" y="3621"/>
                    <a:pt x="7973" y="2020"/>
                    <a:pt x="8340" y="319"/>
                  </a:cubicBezTo>
                  <a:cubicBezTo>
                    <a:pt x="8007" y="185"/>
                    <a:pt x="7640" y="85"/>
                    <a:pt x="7273" y="52"/>
                  </a:cubicBezTo>
                  <a:cubicBezTo>
                    <a:pt x="6966" y="17"/>
                    <a:pt x="6672" y="0"/>
                    <a:pt x="63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6"/>
            <p:cNvSpPr/>
            <p:nvPr/>
          </p:nvSpPr>
          <p:spPr>
            <a:xfrm>
              <a:off x="5633325" y="1171737"/>
              <a:ext cx="107200" cy="119950"/>
            </a:xfrm>
            <a:custGeom>
              <a:avLst/>
              <a:gdLst/>
              <a:ahLst/>
              <a:cxnLst/>
              <a:rect l="l" t="t" r="r" b="b"/>
              <a:pathLst>
                <a:path w="4288" h="4798" extrusionOk="0">
                  <a:moveTo>
                    <a:pt x="3120" y="1"/>
                  </a:moveTo>
                  <a:cubicBezTo>
                    <a:pt x="2620" y="1"/>
                    <a:pt x="2120" y="168"/>
                    <a:pt x="1786" y="501"/>
                  </a:cubicBezTo>
                  <a:cubicBezTo>
                    <a:pt x="1" y="2078"/>
                    <a:pt x="1242" y="4797"/>
                    <a:pt x="3330" y="4797"/>
                  </a:cubicBezTo>
                  <a:cubicBezTo>
                    <a:pt x="3583" y="4797"/>
                    <a:pt x="3848" y="4757"/>
                    <a:pt x="4121" y="4671"/>
                  </a:cubicBezTo>
                  <a:lnTo>
                    <a:pt x="4288" y="735"/>
                  </a:lnTo>
                  <a:cubicBezTo>
                    <a:pt x="4054" y="301"/>
                    <a:pt x="3587" y="1"/>
                    <a:pt x="3120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6"/>
            <p:cNvSpPr/>
            <p:nvPr/>
          </p:nvSpPr>
          <p:spPr>
            <a:xfrm>
              <a:off x="5692150" y="1202612"/>
              <a:ext cx="30875" cy="49225"/>
            </a:xfrm>
            <a:custGeom>
              <a:avLst/>
              <a:gdLst/>
              <a:ahLst/>
              <a:cxnLst/>
              <a:rect l="l" t="t" r="r" b="b"/>
              <a:pathLst>
                <a:path w="1235" h="1969" extrusionOk="0">
                  <a:moveTo>
                    <a:pt x="34" y="0"/>
                  </a:moveTo>
                  <a:lnTo>
                    <a:pt x="0" y="400"/>
                  </a:lnTo>
                  <a:lnTo>
                    <a:pt x="634" y="467"/>
                  </a:lnTo>
                  <a:cubicBezTo>
                    <a:pt x="267" y="901"/>
                    <a:pt x="67" y="1401"/>
                    <a:pt x="67" y="1968"/>
                  </a:cubicBezTo>
                  <a:lnTo>
                    <a:pt x="467" y="1968"/>
                  </a:lnTo>
                  <a:cubicBezTo>
                    <a:pt x="501" y="1368"/>
                    <a:pt x="767" y="834"/>
                    <a:pt x="1234" y="467"/>
                  </a:cubicBezTo>
                  <a:lnTo>
                    <a:pt x="1101" y="10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6"/>
            <p:cNvSpPr/>
            <p:nvPr/>
          </p:nvSpPr>
          <p:spPr>
            <a:xfrm>
              <a:off x="5883125" y="1022462"/>
              <a:ext cx="108425" cy="127625"/>
            </a:xfrm>
            <a:custGeom>
              <a:avLst/>
              <a:gdLst/>
              <a:ahLst/>
              <a:cxnLst/>
              <a:rect l="l" t="t" r="r" b="b"/>
              <a:pathLst>
                <a:path w="4337" h="5105" extrusionOk="0">
                  <a:moveTo>
                    <a:pt x="0" y="1"/>
                  </a:moveTo>
                  <a:cubicBezTo>
                    <a:pt x="634" y="2236"/>
                    <a:pt x="2202" y="4104"/>
                    <a:pt x="4336" y="5105"/>
                  </a:cubicBezTo>
                  <a:lnTo>
                    <a:pt x="4336" y="5038"/>
                  </a:lnTo>
                  <a:cubicBezTo>
                    <a:pt x="4303" y="4871"/>
                    <a:pt x="4270" y="4671"/>
                    <a:pt x="4203" y="4504"/>
                  </a:cubicBezTo>
                  <a:cubicBezTo>
                    <a:pt x="3736" y="2536"/>
                    <a:pt x="2735" y="902"/>
                    <a:pt x="1134" y="268"/>
                  </a:cubicBezTo>
                  <a:lnTo>
                    <a:pt x="834" y="168"/>
                  </a:lnTo>
                  <a:cubicBezTo>
                    <a:pt x="600" y="101"/>
                    <a:pt x="334" y="34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6"/>
            <p:cNvSpPr/>
            <p:nvPr/>
          </p:nvSpPr>
          <p:spPr>
            <a:xfrm>
              <a:off x="5413600" y="1418087"/>
              <a:ext cx="879000" cy="838625"/>
            </a:xfrm>
            <a:custGeom>
              <a:avLst/>
              <a:gdLst/>
              <a:ahLst/>
              <a:cxnLst/>
              <a:rect l="l" t="t" r="r" b="b"/>
              <a:pathLst>
                <a:path w="35160" h="33545" extrusionOk="0">
                  <a:moveTo>
                    <a:pt x="2963" y="0"/>
                  </a:moveTo>
                  <a:cubicBezTo>
                    <a:pt x="2230" y="0"/>
                    <a:pt x="1577" y="62"/>
                    <a:pt x="1102" y="221"/>
                  </a:cubicBezTo>
                  <a:lnTo>
                    <a:pt x="1" y="19668"/>
                  </a:lnTo>
                  <a:lnTo>
                    <a:pt x="19148" y="20869"/>
                  </a:lnTo>
                  <a:cubicBezTo>
                    <a:pt x="19148" y="20869"/>
                    <a:pt x="19582" y="21636"/>
                    <a:pt x="20349" y="22770"/>
                  </a:cubicBezTo>
                  <a:cubicBezTo>
                    <a:pt x="20749" y="23337"/>
                    <a:pt x="21183" y="23971"/>
                    <a:pt x="21716" y="24672"/>
                  </a:cubicBezTo>
                  <a:cubicBezTo>
                    <a:pt x="24552" y="28308"/>
                    <a:pt x="29322" y="33545"/>
                    <a:pt x="34792" y="33545"/>
                  </a:cubicBezTo>
                  <a:lnTo>
                    <a:pt x="35159" y="19835"/>
                  </a:lnTo>
                  <a:cubicBezTo>
                    <a:pt x="35159" y="19835"/>
                    <a:pt x="28321" y="8327"/>
                    <a:pt x="26587" y="6692"/>
                  </a:cubicBezTo>
                  <a:cubicBezTo>
                    <a:pt x="24885" y="5091"/>
                    <a:pt x="16846" y="4023"/>
                    <a:pt x="16846" y="4023"/>
                  </a:cubicBezTo>
                  <a:cubicBezTo>
                    <a:pt x="15770" y="4683"/>
                    <a:pt x="14823" y="4946"/>
                    <a:pt x="13996" y="4946"/>
                  </a:cubicBezTo>
                  <a:cubicBezTo>
                    <a:pt x="10723" y="4946"/>
                    <a:pt x="9341" y="821"/>
                    <a:pt x="9341" y="821"/>
                  </a:cubicBezTo>
                  <a:cubicBezTo>
                    <a:pt x="9341" y="821"/>
                    <a:pt x="5627" y="0"/>
                    <a:pt x="29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6"/>
            <p:cNvSpPr/>
            <p:nvPr/>
          </p:nvSpPr>
          <p:spPr>
            <a:xfrm>
              <a:off x="5911475" y="1748837"/>
              <a:ext cx="67575" cy="272700"/>
            </a:xfrm>
            <a:custGeom>
              <a:avLst/>
              <a:gdLst/>
              <a:ahLst/>
              <a:cxnLst/>
              <a:rect l="l" t="t" r="r" b="b"/>
              <a:pathLst>
                <a:path w="2703" h="10908" extrusionOk="0">
                  <a:moveTo>
                    <a:pt x="2702" y="0"/>
                  </a:moveTo>
                  <a:lnTo>
                    <a:pt x="0" y="10307"/>
                  </a:lnTo>
                  <a:lnTo>
                    <a:pt x="1968" y="10908"/>
                  </a:lnTo>
                  <a:lnTo>
                    <a:pt x="2702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6"/>
            <p:cNvSpPr/>
            <p:nvPr/>
          </p:nvSpPr>
          <p:spPr>
            <a:xfrm>
              <a:off x="5481150" y="1813037"/>
              <a:ext cx="31725" cy="100925"/>
            </a:xfrm>
            <a:custGeom>
              <a:avLst/>
              <a:gdLst/>
              <a:ahLst/>
              <a:cxnLst/>
              <a:rect l="l" t="t" r="r" b="b"/>
              <a:pathLst>
                <a:path w="1269" h="4037" extrusionOk="0">
                  <a:moveTo>
                    <a:pt x="1268" y="1"/>
                  </a:moveTo>
                  <a:lnTo>
                    <a:pt x="1" y="4037"/>
                  </a:lnTo>
                  <a:lnTo>
                    <a:pt x="1202" y="4037"/>
                  </a:lnTo>
                  <a:lnTo>
                    <a:pt x="1268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6"/>
            <p:cNvSpPr/>
            <p:nvPr/>
          </p:nvSpPr>
          <p:spPr>
            <a:xfrm>
              <a:off x="5150925" y="1913937"/>
              <a:ext cx="2077350" cy="1587000"/>
            </a:xfrm>
            <a:custGeom>
              <a:avLst/>
              <a:gdLst/>
              <a:ahLst/>
              <a:cxnLst/>
              <a:rect l="l" t="t" r="r" b="b"/>
              <a:pathLst>
                <a:path w="83094" h="63480" extrusionOk="0">
                  <a:moveTo>
                    <a:pt x="7272" y="1"/>
                  </a:moveTo>
                  <a:cubicBezTo>
                    <a:pt x="3269" y="1"/>
                    <a:pt x="0" y="3270"/>
                    <a:pt x="0" y="7306"/>
                  </a:cubicBezTo>
                  <a:lnTo>
                    <a:pt x="0" y="46167"/>
                  </a:lnTo>
                  <a:cubicBezTo>
                    <a:pt x="0" y="50203"/>
                    <a:pt x="3269" y="53472"/>
                    <a:pt x="7272" y="53472"/>
                  </a:cubicBezTo>
                  <a:lnTo>
                    <a:pt x="49703" y="53472"/>
                  </a:lnTo>
                  <a:lnTo>
                    <a:pt x="55440" y="63480"/>
                  </a:lnTo>
                  <a:lnTo>
                    <a:pt x="61211" y="53472"/>
                  </a:lnTo>
                  <a:lnTo>
                    <a:pt x="75788" y="53472"/>
                  </a:lnTo>
                  <a:cubicBezTo>
                    <a:pt x="79824" y="53472"/>
                    <a:pt x="83093" y="50203"/>
                    <a:pt x="83093" y="46167"/>
                  </a:cubicBezTo>
                  <a:lnTo>
                    <a:pt x="83093" y="7306"/>
                  </a:lnTo>
                  <a:cubicBezTo>
                    <a:pt x="83093" y="3270"/>
                    <a:pt x="79824" y="1"/>
                    <a:pt x="757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6"/>
            <p:cNvSpPr/>
            <p:nvPr/>
          </p:nvSpPr>
          <p:spPr>
            <a:xfrm>
              <a:off x="5778875" y="2237562"/>
              <a:ext cx="819775" cy="689625"/>
            </a:xfrm>
            <a:custGeom>
              <a:avLst/>
              <a:gdLst/>
              <a:ahLst/>
              <a:cxnLst/>
              <a:rect l="l" t="t" r="r" b="b"/>
              <a:pathLst>
                <a:path w="32791" h="27585" extrusionOk="0">
                  <a:moveTo>
                    <a:pt x="8854" y="0"/>
                  </a:moveTo>
                  <a:cubicBezTo>
                    <a:pt x="6347" y="0"/>
                    <a:pt x="3852" y="1051"/>
                    <a:pt x="2269" y="3267"/>
                  </a:cubicBezTo>
                  <a:cubicBezTo>
                    <a:pt x="201" y="6169"/>
                    <a:pt x="0" y="10006"/>
                    <a:pt x="1001" y="13308"/>
                  </a:cubicBezTo>
                  <a:cubicBezTo>
                    <a:pt x="2002" y="16610"/>
                    <a:pt x="4370" y="19579"/>
                    <a:pt x="6972" y="21747"/>
                  </a:cubicBezTo>
                  <a:cubicBezTo>
                    <a:pt x="9774" y="24149"/>
                    <a:pt x="13176" y="25884"/>
                    <a:pt x="16412" y="27585"/>
                  </a:cubicBezTo>
                  <a:cubicBezTo>
                    <a:pt x="19648" y="25884"/>
                    <a:pt x="23017" y="24182"/>
                    <a:pt x="25819" y="21781"/>
                  </a:cubicBezTo>
                  <a:cubicBezTo>
                    <a:pt x="28421" y="19579"/>
                    <a:pt x="30822" y="16644"/>
                    <a:pt x="31823" y="13375"/>
                  </a:cubicBezTo>
                  <a:cubicBezTo>
                    <a:pt x="32790" y="10072"/>
                    <a:pt x="32657" y="6203"/>
                    <a:pt x="30556" y="3334"/>
                  </a:cubicBezTo>
                  <a:cubicBezTo>
                    <a:pt x="28979" y="1090"/>
                    <a:pt x="26472" y="25"/>
                    <a:pt x="23952" y="25"/>
                  </a:cubicBezTo>
                  <a:cubicBezTo>
                    <a:pt x="20928" y="25"/>
                    <a:pt x="17886" y="1560"/>
                    <a:pt x="16412" y="4435"/>
                  </a:cubicBezTo>
                  <a:cubicBezTo>
                    <a:pt x="14950" y="1546"/>
                    <a:pt x="11894" y="0"/>
                    <a:pt x="88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6"/>
            <p:cNvSpPr/>
            <p:nvPr/>
          </p:nvSpPr>
          <p:spPr>
            <a:xfrm>
              <a:off x="5487825" y="2278362"/>
              <a:ext cx="238525" cy="208450"/>
            </a:xfrm>
            <a:custGeom>
              <a:avLst/>
              <a:gdLst/>
              <a:ahLst/>
              <a:cxnLst/>
              <a:rect l="l" t="t" r="r" b="b"/>
              <a:pathLst>
                <a:path w="9541" h="8338" extrusionOk="0">
                  <a:moveTo>
                    <a:pt x="4204" y="1"/>
                  </a:moveTo>
                  <a:lnTo>
                    <a:pt x="1" y="5004"/>
                  </a:lnTo>
                  <a:cubicBezTo>
                    <a:pt x="1" y="5004"/>
                    <a:pt x="5525" y="8337"/>
                    <a:pt x="6775" y="8337"/>
                  </a:cubicBezTo>
                  <a:cubicBezTo>
                    <a:pt x="6843" y="8337"/>
                    <a:pt x="6898" y="8327"/>
                    <a:pt x="6939" y="8307"/>
                  </a:cubicBezTo>
                  <a:cubicBezTo>
                    <a:pt x="7439" y="8073"/>
                    <a:pt x="7239" y="7706"/>
                    <a:pt x="7239" y="7706"/>
                  </a:cubicBezTo>
                  <a:lnTo>
                    <a:pt x="7239" y="7706"/>
                  </a:lnTo>
                  <a:cubicBezTo>
                    <a:pt x="7239" y="7706"/>
                    <a:pt x="7662" y="8011"/>
                    <a:pt x="8014" y="8011"/>
                  </a:cubicBezTo>
                  <a:cubicBezTo>
                    <a:pt x="8082" y="8011"/>
                    <a:pt x="8147" y="8000"/>
                    <a:pt x="8207" y="7973"/>
                  </a:cubicBezTo>
                  <a:cubicBezTo>
                    <a:pt x="8440" y="7840"/>
                    <a:pt x="8574" y="7573"/>
                    <a:pt x="8507" y="7339"/>
                  </a:cubicBezTo>
                  <a:lnTo>
                    <a:pt x="8507" y="7339"/>
                  </a:lnTo>
                  <a:cubicBezTo>
                    <a:pt x="8507" y="7340"/>
                    <a:pt x="8676" y="7429"/>
                    <a:pt x="8867" y="7429"/>
                  </a:cubicBezTo>
                  <a:cubicBezTo>
                    <a:pt x="9026" y="7429"/>
                    <a:pt x="9201" y="7367"/>
                    <a:pt x="9307" y="7139"/>
                  </a:cubicBezTo>
                  <a:cubicBezTo>
                    <a:pt x="9541" y="6606"/>
                    <a:pt x="8373" y="4838"/>
                    <a:pt x="7072" y="3237"/>
                  </a:cubicBezTo>
                  <a:lnTo>
                    <a:pt x="7072" y="3237"/>
                  </a:lnTo>
                  <a:cubicBezTo>
                    <a:pt x="7621" y="3644"/>
                    <a:pt x="8123" y="3835"/>
                    <a:pt x="8518" y="3835"/>
                  </a:cubicBezTo>
                  <a:cubicBezTo>
                    <a:pt x="8867" y="3835"/>
                    <a:pt x="9133" y="3685"/>
                    <a:pt x="9274" y="3403"/>
                  </a:cubicBezTo>
                  <a:cubicBezTo>
                    <a:pt x="9541" y="2936"/>
                    <a:pt x="7906" y="1869"/>
                    <a:pt x="6339" y="1168"/>
                  </a:cubicBezTo>
                  <a:cubicBezTo>
                    <a:pt x="5605" y="835"/>
                    <a:pt x="4904" y="435"/>
                    <a:pt x="4204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6"/>
            <p:cNvSpPr/>
            <p:nvPr/>
          </p:nvSpPr>
          <p:spPr>
            <a:xfrm>
              <a:off x="5651275" y="2399287"/>
              <a:ext cx="55075" cy="65075"/>
            </a:xfrm>
            <a:custGeom>
              <a:avLst/>
              <a:gdLst/>
              <a:ahLst/>
              <a:cxnLst/>
              <a:rect l="l" t="t" r="r" b="b"/>
              <a:pathLst>
                <a:path w="2203" h="2603" extrusionOk="0">
                  <a:moveTo>
                    <a:pt x="301" y="1"/>
                  </a:moveTo>
                  <a:lnTo>
                    <a:pt x="1" y="301"/>
                  </a:lnTo>
                  <a:cubicBezTo>
                    <a:pt x="701" y="968"/>
                    <a:pt x="1302" y="1769"/>
                    <a:pt x="1802" y="2603"/>
                  </a:cubicBezTo>
                  <a:lnTo>
                    <a:pt x="2202" y="2436"/>
                  </a:lnTo>
                  <a:cubicBezTo>
                    <a:pt x="1669" y="1535"/>
                    <a:pt x="1035" y="70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6"/>
            <p:cNvSpPr/>
            <p:nvPr/>
          </p:nvSpPr>
          <p:spPr>
            <a:xfrm>
              <a:off x="5624600" y="2421812"/>
              <a:ext cx="49225" cy="52550"/>
            </a:xfrm>
            <a:custGeom>
              <a:avLst/>
              <a:gdLst/>
              <a:ahLst/>
              <a:cxnLst/>
              <a:rect l="l" t="t" r="r" b="b"/>
              <a:pathLst>
                <a:path w="1969" h="2102" extrusionOk="0">
                  <a:moveTo>
                    <a:pt x="301" y="0"/>
                  </a:moveTo>
                  <a:lnTo>
                    <a:pt x="0" y="334"/>
                  </a:lnTo>
                  <a:cubicBezTo>
                    <a:pt x="567" y="868"/>
                    <a:pt x="1134" y="1468"/>
                    <a:pt x="1635" y="2102"/>
                  </a:cubicBezTo>
                  <a:lnTo>
                    <a:pt x="1968" y="1835"/>
                  </a:lnTo>
                  <a:cubicBezTo>
                    <a:pt x="1435" y="1201"/>
                    <a:pt x="868" y="567"/>
                    <a:pt x="3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6"/>
            <p:cNvSpPr/>
            <p:nvPr/>
          </p:nvSpPr>
          <p:spPr>
            <a:xfrm>
              <a:off x="5029175" y="1423587"/>
              <a:ext cx="654650" cy="1026600"/>
            </a:xfrm>
            <a:custGeom>
              <a:avLst/>
              <a:gdLst/>
              <a:ahLst/>
              <a:cxnLst/>
              <a:rect l="l" t="t" r="r" b="b"/>
              <a:pathLst>
                <a:path w="26186" h="41064" extrusionOk="0">
                  <a:moveTo>
                    <a:pt x="16479" y="1"/>
                  </a:moveTo>
                  <a:cubicBezTo>
                    <a:pt x="13677" y="901"/>
                    <a:pt x="0" y="13277"/>
                    <a:pt x="1935" y="21550"/>
                  </a:cubicBezTo>
                  <a:cubicBezTo>
                    <a:pt x="4237" y="31290"/>
                    <a:pt x="16912" y="41063"/>
                    <a:pt x="16912" y="41063"/>
                  </a:cubicBezTo>
                  <a:lnTo>
                    <a:pt x="26186" y="33391"/>
                  </a:lnTo>
                  <a:lnTo>
                    <a:pt x="17680" y="20916"/>
                  </a:lnTo>
                  <a:lnTo>
                    <a:pt x="19347" y="15612"/>
                  </a:lnTo>
                  <a:lnTo>
                    <a:pt x="1647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6"/>
            <p:cNvSpPr/>
            <p:nvPr/>
          </p:nvSpPr>
          <p:spPr>
            <a:xfrm>
              <a:off x="5381100" y="2186637"/>
              <a:ext cx="259375" cy="210175"/>
            </a:xfrm>
            <a:custGeom>
              <a:avLst/>
              <a:gdLst/>
              <a:ahLst/>
              <a:cxnLst/>
              <a:rect l="l" t="t" r="r" b="b"/>
              <a:pathLst>
                <a:path w="10375" h="8407" extrusionOk="0">
                  <a:moveTo>
                    <a:pt x="10141" y="1"/>
                  </a:moveTo>
                  <a:lnTo>
                    <a:pt x="0" y="8073"/>
                  </a:lnTo>
                  <a:lnTo>
                    <a:pt x="234" y="8407"/>
                  </a:lnTo>
                  <a:lnTo>
                    <a:pt x="10374" y="301"/>
                  </a:lnTo>
                  <a:lnTo>
                    <a:pt x="101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6"/>
            <p:cNvSpPr/>
            <p:nvPr/>
          </p:nvSpPr>
          <p:spPr>
            <a:xfrm>
              <a:off x="5106725" y="1775512"/>
              <a:ext cx="64250" cy="296900"/>
            </a:xfrm>
            <a:custGeom>
              <a:avLst/>
              <a:gdLst/>
              <a:ahLst/>
              <a:cxnLst/>
              <a:rect l="l" t="t" r="r" b="b"/>
              <a:pathLst>
                <a:path w="2570" h="11876" extrusionOk="0">
                  <a:moveTo>
                    <a:pt x="401" y="0"/>
                  </a:moveTo>
                  <a:lnTo>
                    <a:pt x="1" y="167"/>
                  </a:lnTo>
                  <a:lnTo>
                    <a:pt x="2169" y="5071"/>
                  </a:lnTo>
                  <a:lnTo>
                    <a:pt x="301" y="11742"/>
                  </a:lnTo>
                  <a:lnTo>
                    <a:pt x="701" y="11876"/>
                  </a:lnTo>
                  <a:lnTo>
                    <a:pt x="2569" y="5104"/>
                  </a:lnTo>
                  <a:lnTo>
                    <a:pt x="2569" y="4971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6"/>
            <p:cNvSpPr/>
            <p:nvPr/>
          </p:nvSpPr>
          <p:spPr>
            <a:xfrm>
              <a:off x="5481150" y="1913937"/>
              <a:ext cx="30050" cy="25"/>
            </a:xfrm>
            <a:custGeom>
              <a:avLst/>
              <a:gdLst/>
              <a:ahLst/>
              <a:cxnLst/>
              <a:rect l="l" t="t" r="r" b="b"/>
              <a:pathLst>
                <a:path w="1202" h="1" extrusionOk="0">
                  <a:moveTo>
                    <a:pt x="1202" y="1"/>
                  </a:moveTo>
                  <a:lnTo>
                    <a:pt x="1" y="1"/>
                  </a:lnTo>
                </a:path>
              </a:pathLst>
            </a:custGeom>
            <a:solidFill>
              <a:srgbClr val="EA78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1" name="Google Shape;701;p36"/>
          <p:cNvSpPr txBox="1">
            <a:spLocks noGrp="1"/>
          </p:cNvSpPr>
          <p:nvPr>
            <p:ph type="title"/>
          </p:nvPr>
        </p:nvSpPr>
        <p:spPr>
          <a:xfrm>
            <a:off x="670565" y="1195825"/>
            <a:ext cx="3776400" cy="841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/>
              <a:t>Turn and Talk:</a:t>
            </a:r>
            <a:endParaRPr sz="3000" b="0"/>
          </a:p>
        </p:txBody>
      </p:sp>
      <p:sp>
        <p:nvSpPr>
          <p:cNvPr id="702" name="Google Shape;702;p36"/>
          <p:cNvSpPr txBox="1">
            <a:spLocks noGrp="1"/>
          </p:cNvSpPr>
          <p:nvPr>
            <p:ph type="subTitle" idx="1"/>
          </p:nvPr>
        </p:nvSpPr>
        <p:spPr>
          <a:xfrm>
            <a:off x="670578" y="1912875"/>
            <a:ext cx="3144900" cy="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Now, with another </a:t>
            </a:r>
            <a:r>
              <a:rPr lang="en" b="1" u="sng"/>
              <a:t>new</a:t>
            </a:r>
            <a:r>
              <a:rPr lang="en"/>
              <a:t> person, introduce yourself and discuss: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Why should we care about building community in large classes? </a:t>
            </a:r>
            <a:endParaRPr>
              <a:solidFill>
                <a:schemeClr val="dk2"/>
              </a:solidFill>
            </a:endParaRPr>
          </a:p>
        </p:txBody>
      </p:sp>
      <p:grpSp>
        <p:nvGrpSpPr>
          <p:cNvPr id="703" name="Google Shape;703;p36"/>
          <p:cNvGrpSpPr/>
          <p:nvPr/>
        </p:nvGrpSpPr>
        <p:grpSpPr>
          <a:xfrm>
            <a:off x="4363700" y="2712787"/>
            <a:ext cx="2475800" cy="1793025"/>
            <a:chOff x="4363700" y="2712787"/>
            <a:chExt cx="2475800" cy="1793025"/>
          </a:xfrm>
        </p:grpSpPr>
        <p:sp>
          <p:nvSpPr>
            <p:cNvPr id="704" name="Google Shape;704;p36"/>
            <p:cNvSpPr/>
            <p:nvPr/>
          </p:nvSpPr>
          <p:spPr>
            <a:xfrm>
              <a:off x="5813900" y="3234037"/>
              <a:ext cx="217675" cy="236050"/>
            </a:xfrm>
            <a:custGeom>
              <a:avLst/>
              <a:gdLst/>
              <a:ahLst/>
              <a:cxnLst/>
              <a:rect l="l" t="t" r="r" b="b"/>
              <a:pathLst>
                <a:path w="8707" h="9442" extrusionOk="0">
                  <a:moveTo>
                    <a:pt x="2567" y="1"/>
                  </a:moveTo>
                  <a:cubicBezTo>
                    <a:pt x="2556" y="1"/>
                    <a:pt x="2546" y="1"/>
                    <a:pt x="2536" y="1"/>
                  </a:cubicBezTo>
                  <a:cubicBezTo>
                    <a:pt x="1568" y="68"/>
                    <a:pt x="1802" y="1269"/>
                    <a:pt x="1435" y="2370"/>
                  </a:cubicBezTo>
                  <a:cubicBezTo>
                    <a:pt x="1034" y="3370"/>
                    <a:pt x="534" y="4338"/>
                    <a:pt x="0" y="5272"/>
                  </a:cubicBezTo>
                  <a:lnTo>
                    <a:pt x="5071" y="9441"/>
                  </a:lnTo>
                  <a:cubicBezTo>
                    <a:pt x="5071" y="9441"/>
                    <a:pt x="8707" y="3304"/>
                    <a:pt x="8306" y="2470"/>
                  </a:cubicBezTo>
                  <a:cubicBezTo>
                    <a:pt x="8177" y="2192"/>
                    <a:pt x="7995" y="2130"/>
                    <a:pt x="7860" y="2130"/>
                  </a:cubicBezTo>
                  <a:cubicBezTo>
                    <a:pt x="7752" y="2130"/>
                    <a:pt x="7673" y="2169"/>
                    <a:pt x="7673" y="2169"/>
                  </a:cubicBezTo>
                  <a:cubicBezTo>
                    <a:pt x="7673" y="2169"/>
                    <a:pt x="8140" y="1602"/>
                    <a:pt x="7939" y="1202"/>
                  </a:cubicBezTo>
                  <a:cubicBezTo>
                    <a:pt x="7829" y="1009"/>
                    <a:pt x="7651" y="885"/>
                    <a:pt x="7442" y="885"/>
                  </a:cubicBezTo>
                  <a:cubicBezTo>
                    <a:pt x="7398" y="885"/>
                    <a:pt x="7352" y="890"/>
                    <a:pt x="7306" y="902"/>
                  </a:cubicBezTo>
                  <a:cubicBezTo>
                    <a:pt x="7472" y="635"/>
                    <a:pt x="7372" y="235"/>
                    <a:pt x="7072" y="101"/>
                  </a:cubicBezTo>
                  <a:cubicBezTo>
                    <a:pt x="7024" y="82"/>
                    <a:pt x="6968" y="72"/>
                    <a:pt x="6904" y="72"/>
                  </a:cubicBezTo>
                  <a:cubicBezTo>
                    <a:pt x="6218" y="72"/>
                    <a:pt x="4668" y="1182"/>
                    <a:pt x="3203" y="2403"/>
                  </a:cubicBezTo>
                  <a:cubicBezTo>
                    <a:pt x="3533" y="1446"/>
                    <a:pt x="3471" y="1"/>
                    <a:pt x="2567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5933975" y="3252412"/>
              <a:ext cx="65075" cy="55050"/>
            </a:xfrm>
            <a:custGeom>
              <a:avLst/>
              <a:gdLst/>
              <a:ahLst/>
              <a:cxnLst/>
              <a:rect l="l" t="t" r="r" b="b"/>
              <a:pathLst>
                <a:path w="2603" h="2202" extrusionOk="0">
                  <a:moveTo>
                    <a:pt x="2403" y="0"/>
                  </a:moveTo>
                  <a:cubicBezTo>
                    <a:pt x="1502" y="500"/>
                    <a:pt x="701" y="1134"/>
                    <a:pt x="1" y="1901"/>
                  </a:cubicBezTo>
                  <a:lnTo>
                    <a:pt x="301" y="2202"/>
                  </a:lnTo>
                  <a:cubicBezTo>
                    <a:pt x="968" y="1468"/>
                    <a:pt x="1735" y="867"/>
                    <a:pt x="2603" y="367"/>
                  </a:cubicBezTo>
                  <a:lnTo>
                    <a:pt x="24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5957325" y="3284937"/>
              <a:ext cx="51725" cy="48375"/>
            </a:xfrm>
            <a:custGeom>
              <a:avLst/>
              <a:gdLst/>
              <a:ahLst/>
              <a:cxnLst/>
              <a:rect l="l" t="t" r="r" b="b"/>
              <a:pathLst>
                <a:path w="2069" h="1935" extrusionOk="0">
                  <a:moveTo>
                    <a:pt x="1802" y="0"/>
                  </a:moveTo>
                  <a:cubicBezTo>
                    <a:pt x="1168" y="500"/>
                    <a:pt x="568" y="1067"/>
                    <a:pt x="1" y="1668"/>
                  </a:cubicBezTo>
                  <a:lnTo>
                    <a:pt x="301" y="1935"/>
                  </a:lnTo>
                  <a:cubicBezTo>
                    <a:pt x="868" y="1368"/>
                    <a:pt x="1435" y="834"/>
                    <a:pt x="2069" y="334"/>
                  </a:cubicBezTo>
                  <a:lnTo>
                    <a:pt x="18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6"/>
            <p:cNvSpPr/>
            <p:nvPr/>
          </p:nvSpPr>
          <p:spPr>
            <a:xfrm>
              <a:off x="5878100" y="3314937"/>
              <a:ext cx="24225" cy="60075"/>
            </a:xfrm>
            <a:custGeom>
              <a:avLst/>
              <a:gdLst/>
              <a:ahLst/>
              <a:cxnLst/>
              <a:rect l="l" t="t" r="r" b="b"/>
              <a:pathLst>
                <a:path w="969" h="2403" extrusionOk="0">
                  <a:moveTo>
                    <a:pt x="334" y="1"/>
                  </a:moveTo>
                  <a:lnTo>
                    <a:pt x="1" y="268"/>
                  </a:lnTo>
                  <a:cubicBezTo>
                    <a:pt x="435" y="835"/>
                    <a:pt x="535" y="1569"/>
                    <a:pt x="234" y="2236"/>
                  </a:cubicBezTo>
                  <a:lnTo>
                    <a:pt x="635" y="2403"/>
                  </a:lnTo>
                  <a:cubicBezTo>
                    <a:pt x="968" y="1602"/>
                    <a:pt x="835" y="668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6"/>
            <p:cNvSpPr/>
            <p:nvPr/>
          </p:nvSpPr>
          <p:spPr>
            <a:xfrm>
              <a:off x="4868225" y="2971362"/>
              <a:ext cx="252700" cy="395325"/>
            </a:xfrm>
            <a:custGeom>
              <a:avLst/>
              <a:gdLst/>
              <a:ahLst/>
              <a:cxnLst/>
              <a:rect l="l" t="t" r="r" b="b"/>
              <a:pathLst>
                <a:path w="10108" h="15813" extrusionOk="0">
                  <a:moveTo>
                    <a:pt x="2602" y="1"/>
                  </a:moveTo>
                  <a:lnTo>
                    <a:pt x="0" y="12643"/>
                  </a:lnTo>
                  <a:lnTo>
                    <a:pt x="5805" y="15812"/>
                  </a:lnTo>
                  <a:lnTo>
                    <a:pt x="10108" y="12977"/>
                  </a:lnTo>
                  <a:lnTo>
                    <a:pt x="9140" y="10308"/>
                  </a:lnTo>
                  <a:lnTo>
                    <a:pt x="9207" y="8173"/>
                  </a:lnTo>
                  <a:lnTo>
                    <a:pt x="9340" y="4637"/>
                  </a:lnTo>
                  <a:lnTo>
                    <a:pt x="7005" y="3036"/>
                  </a:lnTo>
                  <a:lnTo>
                    <a:pt x="2602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36"/>
            <p:cNvSpPr/>
            <p:nvPr/>
          </p:nvSpPr>
          <p:spPr>
            <a:xfrm>
              <a:off x="4999975" y="3047262"/>
              <a:ext cx="101775" cy="128450"/>
            </a:xfrm>
            <a:custGeom>
              <a:avLst/>
              <a:gdLst/>
              <a:ahLst/>
              <a:cxnLst/>
              <a:rect l="l" t="t" r="r" b="b"/>
              <a:pathLst>
                <a:path w="4071" h="5138" extrusionOk="0">
                  <a:moveTo>
                    <a:pt x="1769" y="0"/>
                  </a:moveTo>
                  <a:cubicBezTo>
                    <a:pt x="1168" y="300"/>
                    <a:pt x="601" y="601"/>
                    <a:pt x="1" y="934"/>
                  </a:cubicBezTo>
                  <a:cubicBezTo>
                    <a:pt x="701" y="2802"/>
                    <a:pt x="2102" y="4337"/>
                    <a:pt x="3937" y="5137"/>
                  </a:cubicBezTo>
                  <a:lnTo>
                    <a:pt x="4070" y="1601"/>
                  </a:lnTo>
                  <a:lnTo>
                    <a:pt x="1769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6"/>
            <p:cNvSpPr/>
            <p:nvPr/>
          </p:nvSpPr>
          <p:spPr>
            <a:xfrm>
              <a:off x="4912425" y="2712787"/>
              <a:ext cx="314400" cy="409900"/>
            </a:xfrm>
            <a:custGeom>
              <a:avLst/>
              <a:gdLst/>
              <a:ahLst/>
              <a:cxnLst/>
              <a:rect l="l" t="t" r="r" b="b"/>
              <a:pathLst>
                <a:path w="12576" h="16396" extrusionOk="0">
                  <a:moveTo>
                    <a:pt x="6417" y="1"/>
                  </a:moveTo>
                  <a:cubicBezTo>
                    <a:pt x="6369" y="1"/>
                    <a:pt x="6320" y="1"/>
                    <a:pt x="6271" y="3"/>
                  </a:cubicBezTo>
                  <a:cubicBezTo>
                    <a:pt x="3903" y="103"/>
                    <a:pt x="2435" y="1137"/>
                    <a:pt x="1501" y="2371"/>
                  </a:cubicBezTo>
                  <a:cubicBezTo>
                    <a:pt x="267" y="4073"/>
                    <a:pt x="34" y="6241"/>
                    <a:pt x="0" y="7175"/>
                  </a:cubicBezTo>
                  <a:lnTo>
                    <a:pt x="0" y="7375"/>
                  </a:lnTo>
                  <a:cubicBezTo>
                    <a:pt x="0" y="7375"/>
                    <a:pt x="0" y="7408"/>
                    <a:pt x="0" y="7442"/>
                  </a:cubicBezTo>
                  <a:lnTo>
                    <a:pt x="0" y="7675"/>
                  </a:lnTo>
                  <a:lnTo>
                    <a:pt x="167" y="8009"/>
                  </a:lnTo>
                  <a:lnTo>
                    <a:pt x="401" y="8609"/>
                  </a:lnTo>
                  <a:lnTo>
                    <a:pt x="3036" y="14814"/>
                  </a:lnTo>
                  <a:cubicBezTo>
                    <a:pt x="3036" y="14814"/>
                    <a:pt x="4724" y="16396"/>
                    <a:pt x="6889" y="16396"/>
                  </a:cubicBezTo>
                  <a:cubicBezTo>
                    <a:pt x="7930" y="16396"/>
                    <a:pt x="9081" y="16030"/>
                    <a:pt x="10208" y="14947"/>
                  </a:cubicBezTo>
                  <a:cubicBezTo>
                    <a:pt x="12242" y="13012"/>
                    <a:pt x="12576" y="8009"/>
                    <a:pt x="11242" y="4339"/>
                  </a:cubicBezTo>
                  <a:cubicBezTo>
                    <a:pt x="11175" y="4139"/>
                    <a:pt x="11108" y="4006"/>
                    <a:pt x="11042" y="3806"/>
                  </a:cubicBezTo>
                  <a:cubicBezTo>
                    <a:pt x="10941" y="3606"/>
                    <a:pt x="10875" y="3439"/>
                    <a:pt x="10775" y="3239"/>
                  </a:cubicBezTo>
                  <a:cubicBezTo>
                    <a:pt x="10775" y="3239"/>
                    <a:pt x="10775" y="3239"/>
                    <a:pt x="10775" y="3205"/>
                  </a:cubicBezTo>
                  <a:cubicBezTo>
                    <a:pt x="9830" y="1317"/>
                    <a:pt x="8378" y="1"/>
                    <a:pt x="6417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6"/>
            <p:cNvSpPr/>
            <p:nvPr/>
          </p:nvSpPr>
          <p:spPr>
            <a:xfrm>
              <a:off x="5120900" y="2900487"/>
              <a:ext cx="20050" cy="91750"/>
            </a:xfrm>
            <a:custGeom>
              <a:avLst/>
              <a:gdLst/>
              <a:ahLst/>
              <a:cxnLst/>
              <a:rect l="l" t="t" r="r" b="b"/>
              <a:pathLst>
                <a:path w="802" h="3670" extrusionOk="0">
                  <a:moveTo>
                    <a:pt x="434" y="0"/>
                  </a:moveTo>
                  <a:lnTo>
                    <a:pt x="34" y="67"/>
                  </a:lnTo>
                  <a:lnTo>
                    <a:pt x="368" y="2802"/>
                  </a:lnTo>
                  <a:cubicBezTo>
                    <a:pt x="368" y="2936"/>
                    <a:pt x="334" y="3036"/>
                    <a:pt x="267" y="3103"/>
                  </a:cubicBezTo>
                  <a:cubicBezTo>
                    <a:pt x="201" y="3203"/>
                    <a:pt x="101" y="3236"/>
                    <a:pt x="1" y="3269"/>
                  </a:cubicBezTo>
                  <a:lnTo>
                    <a:pt x="1" y="3670"/>
                  </a:lnTo>
                  <a:cubicBezTo>
                    <a:pt x="234" y="3670"/>
                    <a:pt x="434" y="3570"/>
                    <a:pt x="601" y="3369"/>
                  </a:cubicBezTo>
                  <a:cubicBezTo>
                    <a:pt x="734" y="3203"/>
                    <a:pt x="801" y="2969"/>
                    <a:pt x="768" y="2769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6"/>
            <p:cNvSpPr/>
            <p:nvPr/>
          </p:nvSpPr>
          <p:spPr>
            <a:xfrm>
              <a:off x="5060850" y="2900487"/>
              <a:ext cx="14200" cy="19200"/>
            </a:xfrm>
            <a:custGeom>
              <a:avLst/>
              <a:gdLst/>
              <a:ahLst/>
              <a:cxnLst/>
              <a:rect l="l" t="t" r="r" b="b"/>
              <a:pathLst>
                <a:path w="568" h="768" extrusionOk="0">
                  <a:moveTo>
                    <a:pt x="268" y="0"/>
                  </a:moveTo>
                  <a:cubicBezTo>
                    <a:pt x="134" y="34"/>
                    <a:pt x="1" y="201"/>
                    <a:pt x="34" y="401"/>
                  </a:cubicBezTo>
                  <a:cubicBezTo>
                    <a:pt x="34" y="601"/>
                    <a:pt x="168" y="768"/>
                    <a:pt x="301" y="768"/>
                  </a:cubicBezTo>
                  <a:cubicBezTo>
                    <a:pt x="468" y="768"/>
                    <a:pt x="568" y="601"/>
                    <a:pt x="568" y="401"/>
                  </a:cubicBezTo>
                  <a:cubicBezTo>
                    <a:pt x="568" y="167"/>
                    <a:pt x="435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6"/>
            <p:cNvSpPr/>
            <p:nvPr/>
          </p:nvSpPr>
          <p:spPr>
            <a:xfrm>
              <a:off x="5164275" y="2896312"/>
              <a:ext cx="14200" cy="19200"/>
            </a:xfrm>
            <a:custGeom>
              <a:avLst/>
              <a:gdLst/>
              <a:ahLst/>
              <a:cxnLst/>
              <a:rect l="l" t="t" r="r" b="b"/>
              <a:pathLst>
                <a:path w="568" h="768" extrusionOk="0">
                  <a:moveTo>
                    <a:pt x="267" y="1"/>
                  </a:moveTo>
                  <a:cubicBezTo>
                    <a:pt x="134" y="1"/>
                    <a:pt x="0" y="201"/>
                    <a:pt x="0" y="401"/>
                  </a:cubicBezTo>
                  <a:cubicBezTo>
                    <a:pt x="34" y="601"/>
                    <a:pt x="167" y="768"/>
                    <a:pt x="300" y="768"/>
                  </a:cubicBezTo>
                  <a:cubicBezTo>
                    <a:pt x="467" y="768"/>
                    <a:pt x="567" y="601"/>
                    <a:pt x="567" y="368"/>
                  </a:cubicBezTo>
                  <a:cubicBezTo>
                    <a:pt x="534" y="167"/>
                    <a:pt x="434" y="1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6"/>
            <p:cNvSpPr/>
            <p:nvPr/>
          </p:nvSpPr>
          <p:spPr>
            <a:xfrm>
              <a:off x="5075875" y="2989712"/>
              <a:ext cx="25875" cy="27550"/>
            </a:xfrm>
            <a:custGeom>
              <a:avLst/>
              <a:gdLst/>
              <a:ahLst/>
              <a:cxnLst/>
              <a:rect l="l" t="t" r="r" b="b"/>
              <a:pathLst>
                <a:path w="1035" h="1102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568"/>
                    <a:pt x="434" y="1101"/>
                    <a:pt x="1001" y="1101"/>
                  </a:cubicBezTo>
                  <a:lnTo>
                    <a:pt x="1034" y="701"/>
                  </a:lnTo>
                  <a:cubicBezTo>
                    <a:pt x="868" y="701"/>
                    <a:pt x="734" y="634"/>
                    <a:pt x="601" y="501"/>
                  </a:cubicBezTo>
                  <a:cubicBezTo>
                    <a:pt x="501" y="368"/>
                    <a:pt x="467" y="201"/>
                    <a:pt x="501" y="67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6"/>
            <p:cNvSpPr/>
            <p:nvPr/>
          </p:nvSpPr>
          <p:spPr>
            <a:xfrm>
              <a:off x="5038350" y="2859412"/>
              <a:ext cx="52550" cy="24225"/>
            </a:xfrm>
            <a:custGeom>
              <a:avLst/>
              <a:gdLst/>
              <a:ahLst/>
              <a:cxnLst/>
              <a:rect l="l" t="t" r="r" b="b"/>
              <a:pathLst>
                <a:path w="2102" h="969" extrusionOk="0">
                  <a:moveTo>
                    <a:pt x="1294" y="0"/>
                  </a:moveTo>
                  <a:cubicBezTo>
                    <a:pt x="1009" y="0"/>
                    <a:pt x="710" y="65"/>
                    <a:pt x="434" y="176"/>
                  </a:cubicBezTo>
                  <a:cubicBezTo>
                    <a:pt x="300" y="209"/>
                    <a:pt x="200" y="276"/>
                    <a:pt x="134" y="342"/>
                  </a:cubicBezTo>
                  <a:cubicBezTo>
                    <a:pt x="34" y="409"/>
                    <a:pt x="0" y="543"/>
                    <a:pt x="0" y="676"/>
                  </a:cubicBezTo>
                  <a:cubicBezTo>
                    <a:pt x="67" y="843"/>
                    <a:pt x="300" y="943"/>
                    <a:pt x="467" y="943"/>
                  </a:cubicBezTo>
                  <a:cubicBezTo>
                    <a:pt x="579" y="960"/>
                    <a:pt x="691" y="968"/>
                    <a:pt x="803" y="968"/>
                  </a:cubicBezTo>
                  <a:cubicBezTo>
                    <a:pt x="1123" y="968"/>
                    <a:pt x="1438" y="900"/>
                    <a:pt x="1735" y="776"/>
                  </a:cubicBezTo>
                  <a:cubicBezTo>
                    <a:pt x="1868" y="709"/>
                    <a:pt x="2035" y="609"/>
                    <a:pt x="2035" y="476"/>
                  </a:cubicBezTo>
                  <a:cubicBezTo>
                    <a:pt x="2102" y="142"/>
                    <a:pt x="1668" y="42"/>
                    <a:pt x="1468" y="9"/>
                  </a:cubicBezTo>
                  <a:cubicBezTo>
                    <a:pt x="1411" y="3"/>
                    <a:pt x="1353" y="0"/>
                    <a:pt x="12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6"/>
            <p:cNvSpPr/>
            <p:nvPr/>
          </p:nvSpPr>
          <p:spPr>
            <a:xfrm>
              <a:off x="5147600" y="2855862"/>
              <a:ext cx="47550" cy="20300"/>
            </a:xfrm>
            <a:custGeom>
              <a:avLst/>
              <a:gdLst/>
              <a:ahLst/>
              <a:cxnLst/>
              <a:rect l="l" t="t" r="r" b="b"/>
              <a:pathLst>
                <a:path w="1902" h="812" extrusionOk="0">
                  <a:moveTo>
                    <a:pt x="901" y="1"/>
                  </a:moveTo>
                  <a:cubicBezTo>
                    <a:pt x="742" y="1"/>
                    <a:pt x="584" y="17"/>
                    <a:pt x="434" y="51"/>
                  </a:cubicBezTo>
                  <a:cubicBezTo>
                    <a:pt x="334" y="51"/>
                    <a:pt x="234" y="84"/>
                    <a:pt x="133" y="151"/>
                  </a:cubicBezTo>
                  <a:cubicBezTo>
                    <a:pt x="67" y="184"/>
                    <a:pt x="0" y="284"/>
                    <a:pt x="0" y="418"/>
                  </a:cubicBezTo>
                  <a:cubicBezTo>
                    <a:pt x="0" y="585"/>
                    <a:pt x="200" y="685"/>
                    <a:pt x="367" y="718"/>
                  </a:cubicBezTo>
                  <a:cubicBezTo>
                    <a:pt x="580" y="776"/>
                    <a:pt x="793" y="812"/>
                    <a:pt x="1007" y="812"/>
                  </a:cubicBezTo>
                  <a:cubicBezTo>
                    <a:pt x="1160" y="812"/>
                    <a:pt x="1314" y="793"/>
                    <a:pt x="1468" y="751"/>
                  </a:cubicBezTo>
                  <a:cubicBezTo>
                    <a:pt x="1601" y="751"/>
                    <a:pt x="1735" y="651"/>
                    <a:pt x="1801" y="551"/>
                  </a:cubicBezTo>
                  <a:cubicBezTo>
                    <a:pt x="1901" y="251"/>
                    <a:pt x="1534" y="118"/>
                    <a:pt x="1368" y="51"/>
                  </a:cubicBezTo>
                  <a:cubicBezTo>
                    <a:pt x="1218" y="17"/>
                    <a:pt x="1059" y="1"/>
                    <a:pt x="9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6"/>
            <p:cNvSpPr/>
            <p:nvPr/>
          </p:nvSpPr>
          <p:spPr>
            <a:xfrm>
              <a:off x="6298400" y="4019287"/>
              <a:ext cx="541100" cy="407325"/>
            </a:xfrm>
            <a:custGeom>
              <a:avLst/>
              <a:gdLst/>
              <a:ahLst/>
              <a:cxnLst/>
              <a:rect l="l" t="t" r="r" b="b"/>
              <a:pathLst>
                <a:path w="21644" h="16293" extrusionOk="0">
                  <a:moveTo>
                    <a:pt x="19556" y="1"/>
                  </a:moveTo>
                  <a:cubicBezTo>
                    <a:pt x="19488" y="1"/>
                    <a:pt x="19419" y="5"/>
                    <a:pt x="19348" y="14"/>
                  </a:cubicBezTo>
                  <a:lnTo>
                    <a:pt x="8707" y="1448"/>
                  </a:lnTo>
                  <a:lnTo>
                    <a:pt x="1" y="8620"/>
                  </a:lnTo>
                  <a:lnTo>
                    <a:pt x="11843" y="16292"/>
                  </a:lnTo>
                  <a:lnTo>
                    <a:pt x="14044" y="12990"/>
                  </a:lnTo>
                  <a:cubicBezTo>
                    <a:pt x="13176" y="10636"/>
                    <a:pt x="14943" y="10448"/>
                    <a:pt x="15531" y="10448"/>
                  </a:cubicBezTo>
                  <a:cubicBezTo>
                    <a:pt x="15643" y="10448"/>
                    <a:pt x="15712" y="10455"/>
                    <a:pt x="15712" y="10455"/>
                  </a:cubicBezTo>
                  <a:lnTo>
                    <a:pt x="20916" y="2516"/>
                  </a:lnTo>
                  <a:cubicBezTo>
                    <a:pt x="21643" y="1408"/>
                    <a:pt x="20811" y="1"/>
                    <a:pt x="195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6"/>
            <p:cNvSpPr/>
            <p:nvPr/>
          </p:nvSpPr>
          <p:spPr>
            <a:xfrm>
              <a:off x="4613875" y="3229062"/>
              <a:ext cx="1404350" cy="792250"/>
            </a:xfrm>
            <a:custGeom>
              <a:avLst/>
              <a:gdLst/>
              <a:ahLst/>
              <a:cxnLst/>
              <a:rect l="l" t="t" r="r" b="b"/>
              <a:pathLst>
                <a:path w="56174" h="31690" extrusionOk="0">
                  <a:moveTo>
                    <a:pt x="19314" y="0"/>
                  </a:moveTo>
                  <a:cubicBezTo>
                    <a:pt x="18621" y="1714"/>
                    <a:pt x="17269" y="2258"/>
                    <a:pt x="15829" y="2258"/>
                  </a:cubicBezTo>
                  <a:cubicBezTo>
                    <a:pt x="13318" y="2258"/>
                    <a:pt x="10541" y="601"/>
                    <a:pt x="10541" y="601"/>
                  </a:cubicBezTo>
                  <a:lnTo>
                    <a:pt x="0" y="31689"/>
                  </a:lnTo>
                  <a:cubicBezTo>
                    <a:pt x="0" y="31689"/>
                    <a:pt x="40263" y="31156"/>
                    <a:pt x="44232" y="30355"/>
                  </a:cubicBezTo>
                  <a:cubicBezTo>
                    <a:pt x="48168" y="29588"/>
                    <a:pt x="56174" y="9073"/>
                    <a:pt x="56174" y="9073"/>
                  </a:cubicBezTo>
                  <a:lnTo>
                    <a:pt x="46600" y="4270"/>
                  </a:lnTo>
                  <a:lnTo>
                    <a:pt x="38161" y="16745"/>
                  </a:lnTo>
                  <a:cubicBezTo>
                    <a:pt x="38161" y="16745"/>
                    <a:pt x="31289" y="4503"/>
                    <a:pt x="29321" y="2569"/>
                  </a:cubicBezTo>
                  <a:cubicBezTo>
                    <a:pt x="27353" y="667"/>
                    <a:pt x="19314" y="0"/>
                    <a:pt x="193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6"/>
            <p:cNvSpPr/>
            <p:nvPr/>
          </p:nvSpPr>
          <p:spPr>
            <a:xfrm>
              <a:off x="4553000" y="3523387"/>
              <a:ext cx="2057325" cy="982425"/>
            </a:xfrm>
            <a:custGeom>
              <a:avLst/>
              <a:gdLst/>
              <a:ahLst/>
              <a:cxnLst/>
              <a:rect l="l" t="t" r="r" b="b"/>
              <a:pathLst>
                <a:path w="82293" h="39297" extrusionOk="0">
                  <a:moveTo>
                    <a:pt x="52594" y="1"/>
                  </a:moveTo>
                  <a:cubicBezTo>
                    <a:pt x="52541" y="1"/>
                    <a:pt x="52489" y="1"/>
                    <a:pt x="52438" y="2"/>
                  </a:cubicBezTo>
                  <a:cubicBezTo>
                    <a:pt x="42731" y="202"/>
                    <a:pt x="38028" y="8342"/>
                    <a:pt x="38028" y="8342"/>
                  </a:cubicBezTo>
                  <a:lnTo>
                    <a:pt x="13010" y="17715"/>
                  </a:lnTo>
                  <a:lnTo>
                    <a:pt x="3336" y="18249"/>
                  </a:lnTo>
                  <a:cubicBezTo>
                    <a:pt x="3336" y="18249"/>
                    <a:pt x="0" y="39297"/>
                    <a:pt x="19481" y="39297"/>
                  </a:cubicBezTo>
                  <a:cubicBezTo>
                    <a:pt x="29822" y="39297"/>
                    <a:pt x="36760" y="31925"/>
                    <a:pt x="40996" y="24953"/>
                  </a:cubicBezTo>
                  <a:cubicBezTo>
                    <a:pt x="41263" y="24553"/>
                    <a:pt x="41530" y="24086"/>
                    <a:pt x="41764" y="23652"/>
                  </a:cubicBezTo>
                  <a:cubicBezTo>
                    <a:pt x="43665" y="20283"/>
                    <a:pt x="45233" y="16748"/>
                    <a:pt x="46367" y="13045"/>
                  </a:cubicBezTo>
                  <a:lnTo>
                    <a:pt x="72552" y="32525"/>
                  </a:lnTo>
                  <a:lnTo>
                    <a:pt x="82292" y="18449"/>
                  </a:lnTo>
                  <a:cubicBezTo>
                    <a:pt x="82292" y="18449"/>
                    <a:pt x="62326" y="1"/>
                    <a:pt x="525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6"/>
            <p:cNvSpPr/>
            <p:nvPr/>
          </p:nvSpPr>
          <p:spPr>
            <a:xfrm>
              <a:off x="6275050" y="3905362"/>
              <a:ext cx="253550" cy="367800"/>
            </a:xfrm>
            <a:custGeom>
              <a:avLst/>
              <a:gdLst/>
              <a:ahLst/>
              <a:cxnLst/>
              <a:rect l="l" t="t" r="r" b="b"/>
              <a:pathLst>
                <a:path w="10142" h="14712" extrusionOk="0">
                  <a:moveTo>
                    <a:pt x="9775" y="1"/>
                  </a:moveTo>
                  <a:lnTo>
                    <a:pt x="1" y="14478"/>
                  </a:lnTo>
                  <a:lnTo>
                    <a:pt x="334" y="14711"/>
                  </a:lnTo>
                  <a:lnTo>
                    <a:pt x="10141" y="234"/>
                  </a:lnTo>
                  <a:lnTo>
                    <a:pt x="97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6"/>
            <p:cNvSpPr/>
            <p:nvPr/>
          </p:nvSpPr>
          <p:spPr>
            <a:xfrm>
              <a:off x="4674750" y="3660187"/>
              <a:ext cx="239375" cy="340275"/>
            </a:xfrm>
            <a:custGeom>
              <a:avLst/>
              <a:gdLst/>
              <a:ahLst/>
              <a:cxnLst/>
              <a:rect l="l" t="t" r="r" b="b"/>
              <a:pathLst>
                <a:path w="9575" h="13611" extrusionOk="0">
                  <a:moveTo>
                    <a:pt x="2869" y="1"/>
                  </a:moveTo>
                  <a:lnTo>
                    <a:pt x="1" y="7039"/>
                  </a:lnTo>
                  <a:lnTo>
                    <a:pt x="7372" y="13611"/>
                  </a:lnTo>
                  <a:lnTo>
                    <a:pt x="9574" y="10041"/>
                  </a:lnTo>
                  <a:lnTo>
                    <a:pt x="3837" y="5705"/>
                  </a:lnTo>
                  <a:lnTo>
                    <a:pt x="2869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6"/>
            <p:cNvSpPr/>
            <p:nvPr/>
          </p:nvSpPr>
          <p:spPr>
            <a:xfrm>
              <a:off x="5697150" y="3561787"/>
              <a:ext cx="497050" cy="607975"/>
            </a:xfrm>
            <a:custGeom>
              <a:avLst/>
              <a:gdLst/>
              <a:ahLst/>
              <a:cxnLst/>
              <a:rect l="l" t="t" r="r" b="b"/>
              <a:pathLst>
                <a:path w="19882" h="24319" extrusionOk="0">
                  <a:moveTo>
                    <a:pt x="0" y="1"/>
                  </a:moveTo>
                  <a:lnTo>
                    <a:pt x="13744" y="24318"/>
                  </a:lnTo>
                  <a:lnTo>
                    <a:pt x="19881" y="20682"/>
                  </a:lnTo>
                  <a:cubicBezTo>
                    <a:pt x="14377" y="11609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6"/>
            <p:cNvSpPr/>
            <p:nvPr/>
          </p:nvSpPr>
          <p:spPr>
            <a:xfrm>
              <a:off x="5775525" y="4127187"/>
              <a:ext cx="571275" cy="377800"/>
            </a:xfrm>
            <a:custGeom>
              <a:avLst/>
              <a:gdLst/>
              <a:ahLst/>
              <a:cxnLst/>
              <a:rect l="l" t="t" r="r" b="b"/>
              <a:pathLst>
                <a:path w="22851" h="15112" extrusionOk="0">
                  <a:moveTo>
                    <a:pt x="10475" y="1"/>
                  </a:moveTo>
                  <a:lnTo>
                    <a:pt x="1" y="4237"/>
                  </a:lnTo>
                  <a:lnTo>
                    <a:pt x="8974" y="15112"/>
                  </a:lnTo>
                  <a:lnTo>
                    <a:pt x="12043" y="12610"/>
                  </a:lnTo>
                  <a:cubicBezTo>
                    <a:pt x="11742" y="10861"/>
                    <a:pt x="12533" y="10480"/>
                    <a:pt x="13280" y="10480"/>
                  </a:cubicBezTo>
                  <a:cubicBezTo>
                    <a:pt x="13859" y="10480"/>
                    <a:pt x="14411" y="10708"/>
                    <a:pt x="14411" y="10708"/>
                  </a:cubicBezTo>
                  <a:lnTo>
                    <a:pt x="21783" y="4738"/>
                  </a:lnTo>
                  <a:cubicBezTo>
                    <a:pt x="22851" y="3837"/>
                    <a:pt x="22417" y="2102"/>
                    <a:pt x="21016" y="1835"/>
                  </a:cubicBezTo>
                  <a:lnTo>
                    <a:pt x="104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6"/>
            <p:cNvSpPr/>
            <p:nvPr/>
          </p:nvSpPr>
          <p:spPr>
            <a:xfrm>
              <a:off x="4878225" y="3437512"/>
              <a:ext cx="1264275" cy="894025"/>
            </a:xfrm>
            <a:custGeom>
              <a:avLst/>
              <a:gdLst/>
              <a:ahLst/>
              <a:cxnLst/>
              <a:rect l="l" t="t" r="r" b="b"/>
              <a:pathLst>
                <a:path w="50571" h="35761" extrusionOk="0">
                  <a:moveTo>
                    <a:pt x="22738" y="0"/>
                  </a:moveTo>
                  <a:cubicBezTo>
                    <a:pt x="22698" y="0"/>
                    <a:pt x="22657" y="1"/>
                    <a:pt x="22617" y="1"/>
                  </a:cubicBezTo>
                  <a:cubicBezTo>
                    <a:pt x="12410" y="202"/>
                    <a:pt x="1" y="21150"/>
                    <a:pt x="1" y="21150"/>
                  </a:cubicBezTo>
                  <a:lnTo>
                    <a:pt x="18781" y="14812"/>
                  </a:lnTo>
                  <a:lnTo>
                    <a:pt x="35760" y="35760"/>
                  </a:lnTo>
                  <a:lnTo>
                    <a:pt x="50570" y="25119"/>
                  </a:lnTo>
                  <a:cubicBezTo>
                    <a:pt x="50570" y="25119"/>
                    <a:pt x="32997" y="0"/>
                    <a:pt x="227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6"/>
            <p:cNvSpPr/>
            <p:nvPr/>
          </p:nvSpPr>
          <p:spPr>
            <a:xfrm>
              <a:off x="4810675" y="4073812"/>
              <a:ext cx="240200" cy="206125"/>
            </a:xfrm>
            <a:custGeom>
              <a:avLst/>
              <a:gdLst/>
              <a:ahLst/>
              <a:cxnLst/>
              <a:rect l="l" t="t" r="r" b="b"/>
              <a:pathLst>
                <a:path w="9608" h="8245" extrusionOk="0">
                  <a:moveTo>
                    <a:pt x="4004" y="1"/>
                  </a:moveTo>
                  <a:lnTo>
                    <a:pt x="1" y="5171"/>
                  </a:lnTo>
                  <a:cubicBezTo>
                    <a:pt x="1" y="5171"/>
                    <a:pt x="5556" y="8244"/>
                    <a:pt x="6877" y="8244"/>
                  </a:cubicBezTo>
                  <a:cubicBezTo>
                    <a:pt x="6959" y="8244"/>
                    <a:pt x="7025" y="8232"/>
                    <a:pt x="7072" y="8207"/>
                  </a:cubicBezTo>
                  <a:cubicBezTo>
                    <a:pt x="7539" y="7940"/>
                    <a:pt x="7339" y="7573"/>
                    <a:pt x="7339" y="7573"/>
                  </a:cubicBezTo>
                  <a:lnTo>
                    <a:pt x="7339" y="7573"/>
                  </a:lnTo>
                  <a:cubicBezTo>
                    <a:pt x="7339" y="7573"/>
                    <a:pt x="7724" y="7829"/>
                    <a:pt x="8082" y="7829"/>
                  </a:cubicBezTo>
                  <a:cubicBezTo>
                    <a:pt x="8172" y="7829"/>
                    <a:pt x="8260" y="7813"/>
                    <a:pt x="8340" y="7773"/>
                  </a:cubicBezTo>
                  <a:cubicBezTo>
                    <a:pt x="8540" y="7640"/>
                    <a:pt x="8674" y="7406"/>
                    <a:pt x="8607" y="7139"/>
                  </a:cubicBezTo>
                  <a:lnTo>
                    <a:pt x="8607" y="7139"/>
                  </a:lnTo>
                  <a:cubicBezTo>
                    <a:pt x="8607" y="7139"/>
                    <a:pt x="8766" y="7224"/>
                    <a:pt x="8950" y="7224"/>
                  </a:cubicBezTo>
                  <a:cubicBezTo>
                    <a:pt x="9114" y="7224"/>
                    <a:pt x="9298" y="7157"/>
                    <a:pt x="9407" y="6906"/>
                  </a:cubicBezTo>
                  <a:cubicBezTo>
                    <a:pt x="9608" y="6372"/>
                    <a:pt x="8373" y="4638"/>
                    <a:pt x="6972" y="3103"/>
                  </a:cubicBezTo>
                  <a:lnTo>
                    <a:pt x="6972" y="3103"/>
                  </a:lnTo>
                  <a:cubicBezTo>
                    <a:pt x="7537" y="3462"/>
                    <a:pt x="8031" y="3637"/>
                    <a:pt x="8419" y="3637"/>
                  </a:cubicBezTo>
                  <a:cubicBezTo>
                    <a:pt x="8788" y="3637"/>
                    <a:pt x="9061" y="3479"/>
                    <a:pt x="9207" y="3170"/>
                  </a:cubicBezTo>
                  <a:cubicBezTo>
                    <a:pt x="9441" y="2670"/>
                    <a:pt x="7740" y="1702"/>
                    <a:pt x="6172" y="1068"/>
                  </a:cubicBezTo>
                  <a:cubicBezTo>
                    <a:pt x="5438" y="768"/>
                    <a:pt x="4704" y="401"/>
                    <a:pt x="4004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6"/>
            <p:cNvSpPr/>
            <p:nvPr/>
          </p:nvSpPr>
          <p:spPr>
            <a:xfrm>
              <a:off x="4974125" y="4191412"/>
              <a:ext cx="55900" cy="63400"/>
            </a:xfrm>
            <a:custGeom>
              <a:avLst/>
              <a:gdLst/>
              <a:ahLst/>
              <a:cxnLst/>
              <a:rect l="l" t="t" r="r" b="b"/>
              <a:pathLst>
                <a:path w="2236" h="2536" extrusionOk="0">
                  <a:moveTo>
                    <a:pt x="268" y="0"/>
                  </a:moveTo>
                  <a:lnTo>
                    <a:pt x="1" y="301"/>
                  </a:lnTo>
                  <a:cubicBezTo>
                    <a:pt x="735" y="934"/>
                    <a:pt x="1368" y="1702"/>
                    <a:pt x="1902" y="2535"/>
                  </a:cubicBezTo>
                  <a:lnTo>
                    <a:pt x="2236" y="2335"/>
                  </a:lnTo>
                  <a:cubicBezTo>
                    <a:pt x="1702" y="1468"/>
                    <a:pt x="1035" y="667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6"/>
            <p:cNvSpPr/>
            <p:nvPr/>
          </p:nvSpPr>
          <p:spPr>
            <a:xfrm>
              <a:off x="4949125" y="4215587"/>
              <a:ext cx="50050" cy="50900"/>
            </a:xfrm>
            <a:custGeom>
              <a:avLst/>
              <a:gdLst/>
              <a:ahLst/>
              <a:cxnLst/>
              <a:rect l="l" t="t" r="r" b="b"/>
              <a:pathLst>
                <a:path w="2002" h="2036" extrusionOk="0">
                  <a:moveTo>
                    <a:pt x="267" y="1"/>
                  </a:moveTo>
                  <a:lnTo>
                    <a:pt x="0" y="301"/>
                  </a:lnTo>
                  <a:cubicBezTo>
                    <a:pt x="567" y="835"/>
                    <a:pt x="1134" y="1402"/>
                    <a:pt x="1668" y="2035"/>
                  </a:cubicBezTo>
                  <a:lnTo>
                    <a:pt x="2001" y="1769"/>
                  </a:lnTo>
                  <a:cubicBezTo>
                    <a:pt x="1468" y="1135"/>
                    <a:pt x="867" y="534"/>
                    <a:pt x="2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6"/>
            <p:cNvSpPr/>
            <p:nvPr/>
          </p:nvSpPr>
          <p:spPr>
            <a:xfrm>
              <a:off x="4363700" y="3244062"/>
              <a:ext cx="604625" cy="1032425"/>
            </a:xfrm>
            <a:custGeom>
              <a:avLst/>
              <a:gdLst/>
              <a:ahLst/>
              <a:cxnLst/>
              <a:rect l="l" t="t" r="r" b="b"/>
              <a:pathLst>
                <a:path w="24185" h="41297" extrusionOk="0">
                  <a:moveTo>
                    <a:pt x="20548" y="1"/>
                  </a:moveTo>
                  <a:cubicBezTo>
                    <a:pt x="20548" y="1"/>
                    <a:pt x="11408" y="1101"/>
                    <a:pt x="9174" y="2302"/>
                  </a:cubicBezTo>
                  <a:cubicBezTo>
                    <a:pt x="6939" y="3503"/>
                    <a:pt x="968" y="11309"/>
                    <a:pt x="467" y="21850"/>
                  </a:cubicBezTo>
                  <a:cubicBezTo>
                    <a:pt x="0" y="32390"/>
                    <a:pt x="17012" y="41297"/>
                    <a:pt x="17012" y="41297"/>
                  </a:cubicBezTo>
                  <a:lnTo>
                    <a:pt x="24184" y="31990"/>
                  </a:lnTo>
                  <a:lnTo>
                    <a:pt x="15178" y="22750"/>
                  </a:lnTo>
                  <a:lnTo>
                    <a:pt x="15311" y="16246"/>
                  </a:lnTo>
                  <a:lnTo>
                    <a:pt x="205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6"/>
            <p:cNvSpPr/>
            <p:nvPr/>
          </p:nvSpPr>
          <p:spPr>
            <a:xfrm>
              <a:off x="5366075" y="3830312"/>
              <a:ext cx="231025" cy="316925"/>
            </a:xfrm>
            <a:custGeom>
              <a:avLst/>
              <a:gdLst/>
              <a:ahLst/>
              <a:cxnLst/>
              <a:rect l="l" t="t" r="r" b="b"/>
              <a:pathLst>
                <a:path w="9241" h="12677" extrusionOk="0">
                  <a:moveTo>
                    <a:pt x="1" y="1"/>
                  </a:moveTo>
                  <a:lnTo>
                    <a:pt x="8473" y="12676"/>
                  </a:lnTo>
                  <a:cubicBezTo>
                    <a:pt x="8740" y="12276"/>
                    <a:pt x="9007" y="11809"/>
                    <a:pt x="9241" y="1137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6"/>
            <p:cNvSpPr/>
            <p:nvPr/>
          </p:nvSpPr>
          <p:spPr>
            <a:xfrm>
              <a:off x="5345225" y="3992087"/>
              <a:ext cx="155975" cy="219350"/>
            </a:xfrm>
            <a:custGeom>
              <a:avLst/>
              <a:gdLst/>
              <a:ahLst/>
              <a:cxnLst/>
              <a:rect l="l" t="t" r="r" b="b"/>
              <a:pathLst>
                <a:path w="6239" h="8774" extrusionOk="0">
                  <a:moveTo>
                    <a:pt x="5405" y="1"/>
                  </a:moveTo>
                  <a:cubicBezTo>
                    <a:pt x="3837" y="3070"/>
                    <a:pt x="2035" y="6005"/>
                    <a:pt x="1" y="8774"/>
                  </a:cubicBezTo>
                  <a:cubicBezTo>
                    <a:pt x="2469" y="6439"/>
                    <a:pt x="4571" y="3770"/>
                    <a:pt x="6238" y="835"/>
                  </a:cubicBezTo>
                  <a:lnTo>
                    <a:pt x="5405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6"/>
            <p:cNvSpPr/>
            <p:nvPr/>
          </p:nvSpPr>
          <p:spPr>
            <a:xfrm>
              <a:off x="4912425" y="2712787"/>
              <a:ext cx="276050" cy="179375"/>
            </a:xfrm>
            <a:custGeom>
              <a:avLst/>
              <a:gdLst/>
              <a:ahLst/>
              <a:cxnLst/>
              <a:rect l="l" t="t" r="r" b="b"/>
              <a:pathLst>
                <a:path w="11042" h="7175" extrusionOk="0">
                  <a:moveTo>
                    <a:pt x="6417" y="1"/>
                  </a:moveTo>
                  <a:cubicBezTo>
                    <a:pt x="6369" y="1"/>
                    <a:pt x="6320" y="1"/>
                    <a:pt x="6271" y="3"/>
                  </a:cubicBezTo>
                  <a:cubicBezTo>
                    <a:pt x="3903" y="103"/>
                    <a:pt x="2435" y="1137"/>
                    <a:pt x="1501" y="2371"/>
                  </a:cubicBezTo>
                  <a:cubicBezTo>
                    <a:pt x="267" y="4073"/>
                    <a:pt x="34" y="6207"/>
                    <a:pt x="0" y="7175"/>
                  </a:cubicBezTo>
                  <a:cubicBezTo>
                    <a:pt x="1768" y="6574"/>
                    <a:pt x="3103" y="5107"/>
                    <a:pt x="3603" y="3305"/>
                  </a:cubicBezTo>
                  <a:cubicBezTo>
                    <a:pt x="4008" y="3508"/>
                    <a:pt x="4458" y="3619"/>
                    <a:pt x="4913" y="3619"/>
                  </a:cubicBezTo>
                  <a:cubicBezTo>
                    <a:pt x="5133" y="3619"/>
                    <a:pt x="5354" y="3593"/>
                    <a:pt x="5571" y="3539"/>
                  </a:cubicBezTo>
                  <a:cubicBezTo>
                    <a:pt x="6171" y="3405"/>
                    <a:pt x="6705" y="3072"/>
                    <a:pt x="7072" y="2571"/>
                  </a:cubicBezTo>
                  <a:cubicBezTo>
                    <a:pt x="7806" y="3239"/>
                    <a:pt x="8707" y="3672"/>
                    <a:pt x="9707" y="3806"/>
                  </a:cubicBezTo>
                  <a:cubicBezTo>
                    <a:pt x="9924" y="3839"/>
                    <a:pt x="10149" y="3856"/>
                    <a:pt x="10374" y="3856"/>
                  </a:cubicBezTo>
                  <a:cubicBezTo>
                    <a:pt x="10600" y="3856"/>
                    <a:pt x="10825" y="3839"/>
                    <a:pt x="11042" y="3806"/>
                  </a:cubicBezTo>
                  <a:cubicBezTo>
                    <a:pt x="10975" y="3606"/>
                    <a:pt x="10908" y="3439"/>
                    <a:pt x="10775" y="3239"/>
                  </a:cubicBezTo>
                  <a:cubicBezTo>
                    <a:pt x="10775" y="3239"/>
                    <a:pt x="10775" y="3205"/>
                    <a:pt x="10775" y="3205"/>
                  </a:cubicBezTo>
                  <a:cubicBezTo>
                    <a:pt x="9830" y="1317"/>
                    <a:pt x="8378" y="1"/>
                    <a:pt x="64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6"/>
            <p:cNvSpPr/>
            <p:nvPr/>
          </p:nvSpPr>
          <p:spPr>
            <a:xfrm>
              <a:off x="4854600" y="2882687"/>
              <a:ext cx="108725" cy="118475"/>
            </a:xfrm>
            <a:custGeom>
              <a:avLst/>
              <a:gdLst/>
              <a:ahLst/>
              <a:cxnLst/>
              <a:rect l="l" t="t" r="r" b="b"/>
              <a:pathLst>
                <a:path w="4349" h="4739" extrusionOk="0">
                  <a:moveTo>
                    <a:pt x="2816" y="1"/>
                  </a:moveTo>
                  <a:cubicBezTo>
                    <a:pt x="2761" y="1"/>
                    <a:pt x="2704" y="4"/>
                    <a:pt x="2647" y="12"/>
                  </a:cubicBezTo>
                  <a:cubicBezTo>
                    <a:pt x="2147" y="79"/>
                    <a:pt x="1713" y="345"/>
                    <a:pt x="1379" y="712"/>
                  </a:cubicBezTo>
                  <a:cubicBezTo>
                    <a:pt x="1" y="2429"/>
                    <a:pt x="1375" y="4739"/>
                    <a:pt x="3261" y="4739"/>
                  </a:cubicBezTo>
                  <a:cubicBezTo>
                    <a:pt x="3610" y="4739"/>
                    <a:pt x="3978" y="4659"/>
                    <a:pt x="4348" y="4482"/>
                  </a:cubicBezTo>
                  <a:lnTo>
                    <a:pt x="3914" y="579"/>
                  </a:lnTo>
                  <a:cubicBezTo>
                    <a:pt x="3648" y="224"/>
                    <a:pt x="3252" y="1"/>
                    <a:pt x="2816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6"/>
            <p:cNvSpPr/>
            <p:nvPr/>
          </p:nvSpPr>
          <p:spPr>
            <a:xfrm>
              <a:off x="4895750" y="2911337"/>
              <a:ext cx="32550" cy="53375"/>
            </a:xfrm>
            <a:custGeom>
              <a:avLst/>
              <a:gdLst/>
              <a:ahLst/>
              <a:cxnLst/>
              <a:rect l="l" t="t" r="r" b="b"/>
              <a:pathLst>
                <a:path w="1302" h="2135" extrusionOk="0">
                  <a:moveTo>
                    <a:pt x="1001" y="0"/>
                  </a:moveTo>
                  <a:lnTo>
                    <a:pt x="0" y="434"/>
                  </a:lnTo>
                  <a:lnTo>
                    <a:pt x="134" y="801"/>
                  </a:lnTo>
                  <a:lnTo>
                    <a:pt x="734" y="567"/>
                  </a:lnTo>
                  <a:lnTo>
                    <a:pt x="734" y="567"/>
                  </a:lnTo>
                  <a:cubicBezTo>
                    <a:pt x="634" y="1101"/>
                    <a:pt x="701" y="1668"/>
                    <a:pt x="934" y="2135"/>
                  </a:cubicBezTo>
                  <a:lnTo>
                    <a:pt x="1301" y="1968"/>
                  </a:lnTo>
                  <a:cubicBezTo>
                    <a:pt x="1034" y="1434"/>
                    <a:pt x="1034" y="834"/>
                    <a:pt x="1268" y="267"/>
                  </a:cubicBezTo>
                  <a:lnTo>
                    <a:pt x="10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6"/>
            <p:cNvSpPr/>
            <p:nvPr/>
          </p:nvSpPr>
          <p:spPr>
            <a:xfrm rot="450272">
              <a:off x="4791081" y="3212457"/>
              <a:ext cx="369437" cy="165144"/>
            </a:xfrm>
            <a:custGeom>
              <a:avLst/>
              <a:gdLst/>
              <a:ahLst/>
              <a:cxnLst/>
              <a:rect l="l" t="t" r="r" b="b"/>
              <a:pathLst>
                <a:path w="14778" h="6606" extrusionOk="0">
                  <a:moveTo>
                    <a:pt x="14344" y="0"/>
                  </a:moveTo>
                  <a:cubicBezTo>
                    <a:pt x="13843" y="3336"/>
                    <a:pt x="11975" y="5538"/>
                    <a:pt x="9140" y="6071"/>
                  </a:cubicBezTo>
                  <a:cubicBezTo>
                    <a:pt x="8721" y="6150"/>
                    <a:pt x="8283" y="6187"/>
                    <a:pt x="7836" y="6187"/>
                  </a:cubicBezTo>
                  <a:cubicBezTo>
                    <a:pt x="5050" y="6187"/>
                    <a:pt x="1891" y="4725"/>
                    <a:pt x="367" y="2569"/>
                  </a:cubicBezTo>
                  <a:lnTo>
                    <a:pt x="0" y="2836"/>
                  </a:lnTo>
                  <a:cubicBezTo>
                    <a:pt x="1635" y="5071"/>
                    <a:pt x="4937" y="6605"/>
                    <a:pt x="7839" y="6605"/>
                  </a:cubicBezTo>
                  <a:cubicBezTo>
                    <a:pt x="8306" y="6605"/>
                    <a:pt x="8773" y="6572"/>
                    <a:pt x="9240" y="6472"/>
                  </a:cubicBezTo>
                  <a:cubicBezTo>
                    <a:pt x="12242" y="5905"/>
                    <a:pt x="14244" y="3570"/>
                    <a:pt x="14777" y="34"/>
                  </a:cubicBezTo>
                  <a:lnTo>
                    <a:pt x="143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6"/>
            <p:cNvSpPr/>
            <p:nvPr/>
          </p:nvSpPr>
          <p:spPr>
            <a:xfrm>
              <a:off x="4695600" y="3968737"/>
              <a:ext cx="206850" cy="258550"/>
            </a:xfrm>
            <a:custGeom>
              <a:avLst/>
              <a:gdLst/>
              <a:ahLst/>
              <a:cxnLst/>
              <a:rect l="l" t="t" r="r" b="b"/>
              <a:pathLst>
                <a:path w="8274" h="10342" extrusionOk="0">
                  <a:moveTo>
                    <a:pt x="7939" y="1"/>
                  </a:moveTo>
                  <a:lnTo>
                    <a:pt x="0" y="10075"/>
                  </a:lnTo>
                  <a:lnTo>
                    <a:pt x="334" y="10342"/>
                  </a:lnTo>
                  <a:lnTo>
                    <a:pt x="8273" y="268"/>
                  </a:lnTo>
                  <a:lnTo>
                    <a:pt x="79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6"/>
            <p:cNvSpPr/>
            <p:nvPr/>
          </p:nvSpPr>
          <p:spPr>
            <a:xfrm>
              <a:off x="5705475" y="3969587"/>
              <a:ext cx="368625" cy="286900"/>
            </a:xfrm>
            <a:custGeom>
              <a:avLst/>
              <a:gdLst/>
              <a:ahLst/>
              <a:cxnLst/>
              <a:rect l="l" t="t" r="r" b="b"/>
              <a:pathLst>
                <a:path w="14745" h="11476" extrusionOk="0">
                  <a:moveTo>
                    <a:pt x="14478" y="0"/>
                  </a:moveTo>
                  <a:lnTo>
                    <a:pt x="1" y="11142"/>
                  </a:lnTo>
                  <a:lnTo>
                    <a:pt x="234" y="11475"/>
                  </a:lnTo>
                  <a:lnTo>
                    <a:pt x="14745" y="301"/>
                  </a:lnTo>
                  <a:lnTo>
                    <a:pt x="144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7" name="Google Shape;737;p36"/>
          <p:cNvGrpSpPr/>
          <p:nvPr/>
        </p:nvGrpSpPr>
        <p:grpSpPr>
          <a:xfrm>
            <a:off x="6597800" y="1422887"/>
            <a:ext cx="2022300" cy="3082925"/>
            <a:chOff x="6597800" y="1422887"/>
            <a:chExt cx="2022300" cy="3082925"/>
          </a:xfrm>
        </p:grpSpPr>
        <p:sp>
          <p:nvSpPr>
            <p:cNvPr id="738" name="Google Shape;738;p36"/>
            <p:cNvSpPr/>
            <p:nvPr/>
          </p:nvSpPr>
          <p:spPr>
            <a:xfrm>
              <a:off x="6597800" y="2584412"/>
              <a:ext cx="241850" cy="192100"/>
            </a:xfrm>
            <a:custGeom>
              <a:avLst/>
              <a:gdLst/>
              <a:ahLst/>
              <a:cxnLst/>
              <a:rect l="l" t="t" r="r" b="b"/>
              <a:pathLst>
                <a:path w="9674" h="7684" extrusionOk="0">
                  <a:moveTo>
                    <a:pt x="6538" y="1"/>
                  </a:moveTo>
                  <a:cubicBezTo>
                    <a:pt x="5504" y="335"/>
                    <a:pt x="4470" y="601"/>
                    <a:pt x="3403" y="835"/>
                  </a:cubicBezTo>
                  <a:cubicBezTo>
                    <a:pt x="3191" y="866"/>
                    <a:pt x="2980" y="875"/>
                    <a:pt x="2774" y="875"/>
                  </a:cubicBezTo>
                  <a:cubicBezTo>
                    <a:pt x="2487" y="875"/>
                    <a:pt x="2211" y="857"/>
                    <a:pt x="1963" y="857"/>
                  </a:cubicBezTo>
                  <a:cubicBezTo>
                    <a:pt x="1435" y="857"/>
                    <a:pt x="1030" y="937"/>
                    <a:pt x="901" y="1435"/>
                  </a:cubicBezTo>
                  <a:cubicBezTo>
                    <a:pt x="671" y="2239"/>
                    <a:pt x="1725" y="2598"/>
                    <a:pt x="2660" y="2598"/>
                  </a:cubicBezTo>
                  <a:cubicBezTo>
                    <a:pt x="2813" y="2598"/>
                    <a:pt x="2962" y="2588"/>
                    <a:pt x="3102" y="2569"/>
                  </a:cubicBezTo>
                  <a:lnTo>
                    <a:pt x="3102" y="2569"/>
                  </a:lnTo>
                  <a:cubicBezTo>
                    <a:pt x="1501" y="3870"/>
                    <a:pt x="0" y="5405"/>
                    <a:pt x="134" y="5972"/>
                  </a:cubicBezTo>
                  <a:cubicBezTo>
                    <a:pt x="216" y="6300"/>
                    <a:pt x="475" y="6364"/>
                    <a:pt x="662" y="6364"/>
                  </a:cubicBezTo>
                  <a:cubicBezTo>
                    <a:pt x="779" y="6364"/>
                    <a:pt x="867" y="6339"/>
                    <a:pt x="867" y="6339"/>
                  </a:cubicBezTo>
                  <a:lnTo>
                    <a:pt x="867" y="6339"/>
                  </a:lnTo>
                  <a:cubicBezTo>
                    <a:pt x="767" y="6572"/>
                    <a:pt x="834" y="6839"/>
                    <a:pt x="1034" y="7006"/>
                  </a:cubicBezTo>
                  <a:cubicBezTo>
                    <a:pt x="1139" y="7082"/>
                    <a:pt x="1266" y="7109"/>
                    <a:pt x="1393" y="7109"/>
                  </a:cubicBezTo>
                  <a:cubicBezTo>
                    <a:pt x="1711" y="7109"/>
                    <a:pt x="2035" y="6939"/>
                    <a:pt x="2035" y="6939"/>
                  </a:cubicBezTo>
                  <a:lnTo>
                    <a:pt x="2035" y="6939"/>
                  </a:lnTo>
                  <a:cubicBezTo>
                    <a:pt x="1901" y="7173"/>
                    <a:pt x="1968" y="7473"/>
                    <a:pt x="2235" y="7606"/>
                  </a:cubicBezTo>
                  <a:cubicBezTo>
                    <a:pt x="2305" y="7660"/>
                    <a:pt x="2436" y="7684"/>
                    <a:pt x="2614" y="7684"/>
                  </a:cubicBezTo>
                  <a:cubicBezTo>
                    <a:pt x="4216" y="7684"/>
                    <a:pt x="9674" y="5738"/>
                    <a:pt x="9674" y="5738"/>
                  </a:cubicBezTo>
                  <a:lnTo>
                    <a:pt x="6538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6"/>
            <p:cNvSpPr/>
            <p:nvPr/>
          </p:nvSpPr>
          <p:spPr>
            <a:xfrm>
              <a:off x="6615300" y="2688662"/>
              <a:ext cx="64250" cy="56725"/>
            </a:xfrm>
            <a:custGeom>
              <a:avLst/>
              <a:gdLst/>
              <a:ahLst/>
              <a:cxnLst/>
              <a:rect l="l" t="t" r="r" b="b"/>
              <a:pathLst>
                <a:path w="2570" h="2269" extrusionOk="0">
                  <a:moveTo>
                    <a:pt x="2336" y="1"/>
                  </a:moveTo>
                  <a:cubicBezTo>
                    <a:pt x="1468" y="568"/>
                    <a:pt x="668" y="1235"/>
                    <a:pt x="1" y="2002"/>
                  </a:cubicBezTo>
                  <a:lnTo>
                    <a:pt x="334" y="2269"/>
                  </a:lnTo>
                  <a:cubicBezTo>
                    <a:pt x="968" y="1535"/>
                    <a:pt x="1735" y="901"/>
                    <a:pt x="2569" y="368"/>
                  </a:cubicBezTo>
                  <a:lnTo>
                    <a:pt x="23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6"/>
            <p:cNvSpPr/>
            <p:nvPr/>
          </p:nvSpPr>
          <p:spPr>
            <a:xfrm>
              <a:off x="6645325" y="2717012"/>
              <a:ext cx="55075" cy="44225"/>
            </a:xfrm>
            <a:custGeom>
              <a:avLst/>
              <a:gdLst/>
              <a:ahLst/>
              <a:cxnLst/>
              <a:rect l="l" t="t" r="r" b="b"/>
              <a:pathLst>
                <a:path w="2203" h="1769" extrusionOk="0">
                  <a:moveTo>
                    <a:pt x="2002" y="1"/>
                  </a:moveTo>
                  <a:cubicBezTo>
                    <a:pt x="1301" y="434"/>
                    <a:pt x="634" y="935"/>
                    <a:pt x="0" y="1468"/>
                  </a:cubicBezTo>
                  <a:lnTo>
                    <a:pt x="267" y="1769"/>
                  </a:lnTo>
                  <a:cubicBezTo>
                    <a:pt x="901" y="1235"/>
                    <a:pt x="1535" y="768"/>
                    <a:pt x="2202" y="334"/>
                  </a:cubicBezTo>
                  <a:lnTo>
                    <a:pt x="20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6"/>
            <p:cNvSpPr/>
            <p:nvPr/>
          </p:nvSpPr>
          <p:spPr>
            <a:xfrm>
              <a:off x="6697025" y="2637787"/>
              <a:ext cx="57575" cy="27075"/>
            </a:xfrm>
            <a:custGeom>
              <a:avLst/>
              <a:gdLst/>
              <a:ahLst/>
              <a:cxnLst/>
              <a:rect l="l" t="t" r="r" b="b"/>
              <a:pathLst>
                <a:path w="2303" h="1083" extrusionOk="0">
                  <a:moveTo>
                    <a:pt x="334" y="1"/>
                  </a:moveTo>
                  <a:lnTo>
                    <a:pt x="1" y="268"/>
                  </a:lnTo>
                  <a:cubicBezTo>
                    <a:pt x="468" y="801"/>
                    <a:pt x="1101" y="1068"/>
                    <a:pt x="1802" y="1068"/>
                  </a:cubicBezTo>
                  <a:cubicBezTo>
                    <a:pt x="1851" y="1078"/>
                    <a:pt x="1900" y="1082"/>
                    <a:pt x="1948" y="1082"/>
                  </a:cubicBezTo>
                  <a:cubicBezTo>
                    <a:pt x="2066" y="1082"/>
                    <a:pt x="2184" y="1059"/>
                    <a:pt x="2302" y="1035"/>
                  </a:cubicBezTo>
                  <a:lnTo>
                    <a:pt x="2202" y="635"/>
                  </a:lnTo>
                  <a:cubicBezTo>
                    <a:pt x="2073" y="659"/>
                    <a:pt x="1943" y="671"/>
                    <a:pt x="1815" y="671"/>
                  </a:cubicBezTo>
                  <a:cubicBezTo>
                    <a:pt x="1251" y="671"/>
                    <a:pt x="715" y="436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6"/>
            <p:cNvSpPr/>
            <p:nvPr/>
          </p:nvSpPr>
          <p:spPr>
            <a:xfrm>
              <a:off x="7309125" y="1691287"/>
              <a:ext cx="252700" cy="388625"/>
            </a:xfrm>
            <a:custGeom>
              <a:avLst/>
              <a:gdLst/>
              <a:ahLst/>
              <a:cxnLst/>
              <a:rect l="l" t="t" r="r" b="b"/>
              <a:pathLst>
                <a:path w="10108" h="15545" extrusionOk="0">
                  <a:moveTo>
                    <a:pt x="8440" y="0"/>
                  </a:moveTo>
                  <a:lnTo>
                    <a:pt x="3837" y="2702"/>
                  </a:lnTo>
                  <a:lnTo>
                    <a:pt x="1402" y="4137"/>
                  </a:lnTo>
                  <a:lnTo>
                    <a:pt x="1268" y="7673"/>
                  </a:lnTo>
                  <a:lnTo>
                    <a:pt x="1168" y="9774"/>
                  </a:lnTo>
                  <a:lnTo>
                    <a:pt x="1" y="12376"/>
                  </a:lnTo>
                  <a:lnTo>
                    <a:pt x="4104" y="15545"/>
                  </a:lnTo>
                  <a:lnTo>
                    <a:pt x="10108" y="12810"/>
                  </a:lnTo>
                  <a:lnTo>
                    <a:pt x="8440" y="0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6"/>
            <p:cNvSpPr/>
            <p:nvPr/>
          </p:nvSpPr>
          <p:spPr>
            <a:xfrm>
              <a:off x="7340825" y="1758837"/>
              <a:ext cx="105925" cy="124275"/>
            </a:xfrm>
            <a:custGeom>
              <a:avLst/>
              <a:gdLst/>
              <a:ahLst/>
              <a:cxnLst/>
              <a:rect l="l" t="t" r="r" b="b"/>
              <a:pathLst>
                <a:path w="4237" h="4971" extrusionOk="0">
                  <a:moveTo>
                    <a:pt x="2569" y="0"/>
                  </a:moveTo>
                  <a:lnTo>
                    <a:pt x="134" y="1435"/>
                  </a:lnTo>
                  <a:lnTo>
                    <a:pt x="0" y="4971"/>
                  </a:lnTo>
                  <a:cubicBezTo>
                    <a:pt x="1868" y="4303"/>
                    <a:pt x="3403" y="2869"/>
                    <a:pt x="4237" y="1068"/>
                  </a:cubicBezTo>
                  <a:cubicBezTo>
                    <a:pt x="3636" y="701"/>
                    <a:pt x="3103" y="367"/>
                    <a:pt x="2569" y="0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6"/>
            <p:cNvSpPr/>
            <p:nvPr/>
          </p:nvSpPr>
          <p:spPr>
            <a:xfrm>
              <a:off x="7230750" y="1423087"/>
              <a:ext cx="316075" cy="408600"/>
            </a:xfrm>
            <a:custGeom>
              <a:avLst/>
              <a:gdLst/>
              <a:ahLst/>
              <a:cxnLst/>
              <a:rect l="l" t="t" r="r" b="b"/>
              <a:pathLst>
                <a:path w="12643" h="16344" extrusionOk="0">
                  <a:moveTo>
                    <a:pt x="6457" y="0"/>
                  </a:moveTo>
                  <a:cubicBezTo>
                    <a:pt x="4937" y="0"/>
                    <a:pt x="3651" y="837"/>
                    <a:pt x="2702" y="2122"/>
                  </a:cubicBezTo>
                  <a:cubicBezTo>
                    <a:pt x="2502" y="2356"/>
                    <a:pt x="2335" y="2623"/>
                    <a:pt x="2168" y="2889"/>
                  </a:cubicBezTo>
                  <a:lnTo>
                    <a:pt x="2135" y="2923"/>
                  </a:lnTo>
                  <a:cubicBezTo>
                    <a:pt x="1935" y="3256"/>
                    <a:pt x="1768" y="3623"/>
                    <a:pt x="1601" y="3990"/>
                  </a:cubicBezTo>
                  <a:cubicBezTo>
                    <a:pt x="34" y="7559"/>
                    <a:pt x="0" y="12563"/>
                    <a:pt x="1868" y="14631"/>
                  </a:cubicBezTo>
                  <a:cubicBezTo>
                    <a:pt x="3045" y="15928"/>
                    <a:pt x="4304" y="16343"/>
                    <a:pt x="5433" y="16343"/>
                  </a:cubicBezTo>
                  <a:cubicBezTo>
                    <a:pt x="7441" y="16343"/>
                    <a:pt x="9040" y="15031"/>
                    <a:pt x="9040" y="15031"/>
                  </a:cubicBezTo>
                  <a:lnTo>
                    <a:pt x="12142" y="9027"/>
                  </a:lnTo>
                  <a:lnTo>
                    <a:pt x="12442" y="8460"/>
                  </a:lnTo>
                  <a:lnTo>
                    <a:pt x="12609" y="8127"/>
                  </a:lnTo>
                  <a:lnTo>
                    <a:pt x="12609" y="7893"/>
                  </a:lnTo>
                  <a:cubicBezTo>
                    <a:pt x="12609" y="7860"/>
                    <a:pt x="12609" y="7860"/>
                    <a:pt x="12609" y="7826"/>
                  </a:cubicBezTo>
                  <a:cubicBezTo>
                    <a:pt x="12643" y="7660"/>
                    <a:pt x="12643" y="7393"/>
                    <a:pt x="12643" y="7092"/>
                  </a:cubicBezTo>
                  <a:cubicBezTo>
                    <a:pt x="12643" y="5558"/>
                    <a:pt x="12242" y="4057"/>
                    <a:pt x="11475" y="2756"/>
                  </a:cubicBezTo>
                  <a:cubicBezTo>
                    <a:pt x="10641" y="1422"/>
                    <a:pt x="9240" y="288"/>
                    <a:pt x="6872" y="21"/>
                  </a:cubicBezTo>
                  <a:cubicBezTo>
                    <a:pt x="6732" y="7"/>
                    <a:pt x="6594" y="0"/>
                    <a:pt x="6457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6"/>
            <p:cNvSpPr/>
            <p:nvPr/>
          </p:nvSpPr>
          <p:spPr>
            <a:xfrm>
              <a:off x="7311625" y="1606212"/>
              <a:ext cx="26725" cy="92600"/>
            </a:xfrm>
            <a:custGeom>
              <a:avLst/>
              <a:gdLst/>
              <a:ahLst/>
              <a:cxnLst/>
              <a:rect l="l" t="t" r="r" b="b"/>
              <a:pathLst>
                <a:path w="1069" h="3704" extrusionOk="0">
                  <a:moveTo>
                    <a:pt x="635" y="1"/>
                  </a:moveTo>
                  <a:lnTo>
                    <a:pt x="101" y="2736"/>
                  </a:lnTo>
                  <a:cubicBezTo>
                    <a:pt x="1" y="3203"/>
                    <a:pt x="334" y="3637"/>
                    <a:pt x="801" y="3704"/>
                  </a:cubicBezTo>
                  <a:lnTo>
                    <a:pt x="868" y="3270"/>
                  </a:lnTo>
                  <a:cubicBezTo>
                    <a:pt x="735" y="3270"/>
                    <a:pt x="635" y="3203"/>
                    <a:pt x="601" y="3103"/>
                  </a:cubicBezTo>
                  <a:cubicBezTo>
                    <a:pt x="535" y="3036"/>
                    <a:pt x="501" y="2903"/>
                    <a:pt x="535" y="2803"/>
                  </a:cubicBezTo>
                  <a:lnTo>
                    <a:pt x="1068" y="68"/>
                  </a:lnTo>
                  <a:lnTo>
                    <a:pt x="6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6"/>
            <p:cNvSpPr/>
            <p:nvPr/>
          </p:nvSpPr>
          <p:spPr>
            <a:xfrm>
              <a:off x="7382525" y="1611112"/>
              <a:ext cx="15025" cy="19425"/>
            </a:xfrm>
            <a:custGeom>
              <a:avLst/>
              <a:gdLst/>
              <a:ahLst/>
              <a:cxnLst/>
              <a:rect l="l" t="t" r="r" b="b"/>
              <a:pathLst>
                <a:path w="601" h="777" extrusionOk="0">
                  <a:moveTo>
                    <a:pt x="299" y="1"/>
                  </a:moveTo>
                  <a:cubicBezTo>
                    <a:pt x="178" y="1"/>
                    <a:pt x="64" y="156"/>
                    <a:pt x="34" y="339"/>
                  </a:cubicBezTo>
                  <a:cubicBezTo>
                    <a:pt x="0" y="572"/>
                    <a:pt x="100" y="739"/>
                    <a:pt x="267" y="772"/>
                  </a:cubicBezTo>
                  <a:cubicBezTo>
                    <a:pt x="279" y="775"/>
                    <a:pt x="290" y="777"/>
                    <a:pt x="301" y="777"/>
                  </a:cubicBezTo>
                  <a:cubicBezTo>
                    <a:pt x="423" y="777"/>
                    <a:pt x="537" y="619"/>
                    <a:pt x="567" y="405"/>
                  </a:cubicBezTo>
                  <a:cubicBezTo>
                    <a:pt x="601" y="205"/>
                    <a:pt x="501" y="38"/>
                    <a:pt x="334" y="5"/>
                  </a:cubicBezTo>
                  <a:cubicBezTo>
                    <a:pt x="322" y="2"/>
                    <a:pt x="311" y="1"/>
                    <a:pt x="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6"/>
            <p:cNvSpPr/>
            <p:nvPr/>
          </p:nvSpPr>
          <p:spPr>
            <a:xfrm>
              <a:off x="7279950" y="1599437"/>
              <a:ext cx="15025" cy="19325"/>
            </a:xfrm>
            <a:custGeom>
              <a:avLst/>
              <a:gdLst/>
              <a:ahLst/>
              <a:cxnLst/>
              <a:rect l="l" t="t" r="r" b="b"/>
              <a:pathLst>
                <a:path w="601" h="773" extrusionOk="0">
                  <a:moveTo>
                    <a:pt x="299" y="1"/>
                  </a:moveTo>
                  <a:cubicBezTo>
                    <a:pt x="178" y="1"/>
                    <a:pt x="64" y="156"/>
                    <a:pt x="34" y="339"/>
                  </a:cubicBezTo>
                  <a:cubicBezTo>
                    <a:pt x="0" y="539"/>
                    <a:pt x="100" y="739"/>
                    <a:pt x="267" y="772"/>
                  </a:cubicBezTo>
                  <a:cubicBezTo>
                    <a:pt x="401" y="772"/>
                    <a:pt x="534" y="639"/>
                    <a:pt x="567" y="405"/>
                  </a:cubicBezTo>
                  <a:cubicBezTo>
                    <a:pt x="601" y="205"/>
                    <a:pt x="501" y="38"/>
                    <a:pt x="334" y="5"/>
                  </a:cubicBezTo>
                  <a:cubicBezTo>
                    <a:pt x="322" y="2"/>
                    <a:pt x="311" y="1"/>
                    <a:pt x="2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6"/>
            <p:cNvSpPr/>
            <p:nvPr/>
          </p:nvSpPr>
          <p:spPr>
            <a:xfrm>
              <a:off x="7349150" y="1698787"/>
              <a:ext cx="26725" cy="26725"/>
            </a:xfrm>
            <a:custGeom>
              <a:avLst/>
              <a:gdLst/>
              <a:ahLst/>
              <a:cxnLst/>
              <a:rect l="l" t="t" r="r" b="b"/>
              <a:pathLst>
                <a:path w="1069" h="1069" extrusionOk="0">
                  <a:moveTo>
                    <a:pt x="1035" y="1"/>
                  </a:moveTo>
                  <a:lnTo>
                    <a:pt x="601" y="34"/>
                  </a:lnTo>
                  <a:cubicBezTo>
                    <a:pt x="635" y="368"/>
                    <a:pt x="368" y="634"/>
                    <a:pt x="34" y="634"/>
                  </a:cubicBezTo>
                  <a:lnTo>
                    <a:pt x="1" y="1068"/>
                  </a:lnTo>
                  <a:lnTo>
                    <a:pt x="34" y="1068"/>
                  </a:lnTo>
                  <a:cubicBezTo>
                    <a:pt x="601" y="1068"/>
                    <a:pt x="1068" y="568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6"/>
            <p:cNvSpPr/>
            <p:nvPr/>
          </p:nvSpPr>
          <p:spPr>
            <a:xfrm>
              <a:off x="7370000" y="1570362"/>
              <a:ext cx="52575" cy="25200"/>
            </a:xfrm>
            <a:custGeom>
              <a:avLst/>
              <a:gdLst/>
              <a:ahLst/>
              <a:cxnLst/>
              <a:rect l="l" t="t" r="r" b="b"/>
              <a:pathLst>
                <a:path w="2103" h="1008" extrusionOk="0">
                  <a:moveTo>
                    <a:pt x="635" y="1"/>
                  </a:moveTo>
                  <a:cubicBezTo>
                    <a:pt x="468" y="1"/>
                    <a:pt x="1" y="67"/>
                    <a:pt x="34" y="401"/>
                  </a:cubicBezTo>
                  <a:cubicBezTo>
                    <a:pt x="101" y="534"/>
                    <a:pt x="201" y="668"/>
                    <a:pt x="334" y="734"/>
                  </a:cubicBezTo>
                  <a:cubicBezTo>
                    <a:pt x="684" y="909"/>
                    <a:pt x="1059" y="1008"/>
                    <a:pt x="1437" y="1008"/>
                  </a:cubicBezTo>
                  <a:cubicBezTo>
                    <a:pt x="1492" y="1008"/>
                    <a:pt x="1547" y="1006"/>
                    <a:pt x="1602" y="1001"/>
                  </a:cubicBezTo>
                  <a:cubicBezTo>
                    <a:pt x="1802" y="1001"/>
                    <a:pt x="2036" y="935"/>
                    <a:pt x="2069" y="734"/>
                  </a:cubicBezTo>
                  <a:cubicBezTo>
                    <a:pt x="2102" y="634"/>
                    <a:pt x="2069" y="501"/>
                    <a:pt x="2002" y="401"/>
                  </a:cubicBezTo>
                  <a:cubicBezTo>
                    <a:pt x="1902" y="334"/>
                    <a:pt x="1802" y="267"/>
                    <a:pt x="1702" y="234"/>
                  </a:cubicBezTo>
                  <a:cubicBezTo>
                    <a:pt x="1368" y="67"/>
                    <a:pt x="1002" y="1"/>
                    <a:pt x="6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6"/>
            <p:cNvSpPr/>
            <p:nvPr/>
          </p:nvSpPr>
          <p:spPr>
            <a:xfrm>
              <a:off x="7267425" y="1558612"/>
              <a:ext cx="47575" cy="20375"/>
            </a:xfrm>
            <a:custGeom>
              <a:avLst/>
              <a:gdLst/>
              <a:ahLst/>
              <a:cxnLst/>
              <a:rect l="l" t="t" r="r" b="b"/>
              <a:pathLst>
                <a:path w="1903" h="815" extrusionOk="0">
                  <a:moveTo>
                    <a:pt x="890" y="1"/>
                  </a:moveTo>
                  <a:cubicBezTo>
                    <a:pt x="769" y="1"/>
                    <a:pt x="649" y="11"/>
                    <a:pt x="535" y="37"/>
                  </a:cubicBezTo>
                  <a:cubicBezTo>
                    <a:pt x="368" y="70"/>
                    <a:pt x="1" y="204"/>
                    <a:pt x="68" y="471"/>
                  </a:cubicBezTo>
                  <a:cubicBezTo>
                    <a:pt x="134" y="604"/>
                    <a:pt x="234" y="704"/>
                    <a:pt x="368" y="704"/>
                  </a:cubicBezTo>
                  <a:cubicBezTo>
                    <a:pt x="583" y="782"/>
                    <a:pt x="809" y="815"/>
                    <a:pt x="1034" y="815"/>
                  </a:cubicBezTo>
                  <a:cubicBezTo>
                    <a:pt x="1192" y="815"/>
                    <a:pt x="1350" y="798"/>
                    <a:pt x="1502" y="771"/>
                  </a:cubicBezTo>
                  <a:cubicBezTo>
                    <a:pt x="1669" y="737"/>
                    <a:pt x="1869" y="637"/>
                    <a:pt x="1869" y="471"/>
                  </a:cubicBezTo>
                  <a:cubicBezTo>
                    <a:pt x="1902" y="371"/>
                    <a:pt x="1836" y="270"/>
                    <a:pt x="1769" y="204"/>
                  </a:cubicBezTo>
                  <a:cubicBezTo>
                    <a:pt x="1669" y="137"/>
                    <a:pt x="1569" y="104"/>
                    <a:pt x="1469" y="70"/>
                  </a:cubicBezTo>
                  <a:cubicBezTo>
                    <a:pt x="1283" y="29"/>
                    <a:pt x="1085" y="1"/>
                    <a:pt x="8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6"/>
            <p:cNvSpPr/>
            <p:nvPr/>
          </p:nvSpPr>
          <p:spPr>
            <a:xfrm>
              <a:off x="6922200" y="4236437"/>
              <a:ext cx="489525" cy="269375"/>
            </a:xfrm>
            <a:custGeom>
              <a:avLst/>
              <a:gdLst/>
              <a:ahLst/>
              <a:cxnLst/>
              <a:rect l="l" t="t" r="r" b="b"/>
              <a:pathLst>
                <a:path w="19581" h="10775" extrusionOk="0">
                  <a:moveTo>
                    <a:pt x="7072" y="1"/>
                  </a:moveTo>
                  <a:lnTo>
                    <a:pt x="801" y="8140"/>
                  </a:lnTo>
                  <a:cubicBezTo>
                    <a:pt x="0" y="9207"/>
                    <a:pt x="734" y="10775"/>
                    <a:pt x="2102" y="10775"/>
                  </a:cubicBezTo>
                  <a:lnTo>
                    <a:pt x="11875" y="10775"/>
                  </a:lnTo>
                  <a:cubicBezTo>
                    <a:pt x="11875" y="10775"/>
                    <a:pt x="12468" y="9678"/>
                    <a:pt x="13368" y="9678"/>
                  </a:cubicBezTo>
                  <a:cubicBezTo>
                    <a:pt x="13817" y="9678"/>
                    <a:pt x="14344" y="9952"/>
                    <a:pt x="14911" y="10775"/>
                  </a:cubicBezTo>
                  <a:lnTo>
                    <a:pt x="18847" y="10775"/>
                  </a:lnTo>
                  <a:lnTo>
                    <a:pt x="195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6"/>
            <p:cNvSpPr/>
            <p:nvPr/>
          </p:nvSpPr>
          <p:spPr>
            <a:xfrm>
              <a:off x="7005575" y="2653637"/>
              <a:ext cx="526250" cy="1612850"/>
            </a:xfrm>
            <a:custGeom>
              <a:avLst/>
              <a:gdLst/>
              <a:ahLst/>
              <a:cxnLst/>
              <a:rect l="l" t="t" r="r" b="b"/>
              <a:pathLst>
                <a:path w="21050" h="64514" extrusionOk="0">
                  <a:moveTo>
                    <a:pt x="8840" y="1"/>
                  </a:moveTo>
                  <a:lnTo>
                    <a:pt x="1" y="64513"/>
                  </a:lnTo>
                  <a:lnTo>
                    <a:pt x="18114" y="64513"/>
                  </a:lnTo>
                  <a:lnTo>
                    <a:pt x="20048" y="33158"/>
                  </a:lnTo>
                  <a:lnTo>
                    <a:pt x="20982" y="17813"/>
                  </a:lnTo>
                  <a:lnTo>
                    <a:pt x="21049" y="16579"/>
                  </a:lnTo>
                  <a:lnTo>
                    <a:pt x="88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6"/>
            <p:cNvSpPr/>
            <p:nvPr/>
          </p:nvSpPr>
          <p:spPr>
            <a:xfrm>
              <a:off x="8106375" y="2950512"/>
              <a:ext cx="513725" cy="395325"/>
            </a:xfrm>
            <a:custGeom>
              <a:avLst/>
              <a:gdLst/>
              <a:ahLst/>
              <a:cxnLst/>
              <a:rect l="l" t="t" r="r" b="b"/>
              <a:pathLst>
                <a:path w="20549" h="15813" extrusionOk="0">
                  <a:moveTo>
                    <a:pt x="6605" y="1"/>
                  </a:moveTo>
                  <a:lnTo>
                    <a:pt x="0" y="8507"/>
                  </a:lnTo>
                  <a:lnTo>
                    <a:pt x="8840" y="15812"/>
                  </a:lnTo>
                  <a:lnTo>
                    <a:pt x="18847" y="13477"/>
                  </a:lnTo>
                  <a:cubicBezTo>
                    <a:pt x="20148" y="13177"/>
                    <a:pt x="20548" y="11509"/>
                    <a:pt x="19514" y="10642"/>
                  </a:cubicBezTo>
                  <a:lnTo>
                    <a:pt x="11975" y="4437"/>
                  </a:lnTo>
                  <a:cubicBezTo>
                    <a:pt x="11975" y="4437"/>
                    <a:pt x="11526" y="4622"/>
                    <a:pt x="11020" y="4622"/>
                  </a:cubicBezTo>
                  <a:cubicBezTo>
                    <a:pt x="10308" y="4622"/>
                    <a:pt x="9484" y="4257"/>
                    <a:pt x="9640" y="2503"/>
                  </a:cubicBezTo>
                  <a:lnTo>
                    <a:pt x="66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6"/>
            <p:cNvSpPr/>
            <p:nvPr/>
          </p:nvSpPr>
          <p:spPr>
            <a:xfrm>
              <a:off x="7427550" y="2949687"/>
              <a:ext cx="102600" cy="532900"/>
            </a:xfrm>
            <a:custGeom>
              <a:avLst/>
              <a:gdLst/>
              <a:ahLst/>
              <a:cxnLst/>
              <a:rect l="l" t="t" r="r" b="b"/>
              <a:pathLst>
                <a:path w="4104" h="2131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801" y="13043"/>
                    <a:pt x="3169" y="21316"/>
                  </a:cubicBezTo>
                  <a:lnTo>
                    <a:pt x="4103" y="59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6"/>
            <p:cNvSpPr/>
            <p:nvPr/>
          </p:nvSpPr>
          <p:spPr>
            <a:xfrm>
              <a:off x="7226575" y="2616937"/>
              <a:ext cx="1140000" cy="1174075"/>
            </a:xfrm>
            <a:custGeom>
              <a:avLst/>
              <a:gdLst/>
              <a:ahLst/>
              <a:cxnLst/>
              <a:rect l="l" t="t" r="r" b="b"/>
              <a:pathLst>
                <a:path w="45600" h="46963" extrusionOk="0">
                  <a:moveTo>
                    <a:pt x="18780" y="1"/>
                  </a:moveTo>
                  <a:lnTo>
                    <a:pt x="0" y="1469"/>
                  </a:lnTo>
                  <a:lnTo>
                    <a:pt x="7939" y="12610"/>
                  </a:lnTo>
                  <a:cubicBezTo>
                    <a:pt x="7939" y="12610"/>
                    <a:pt x="11442" y="43065"/>
                    <a:pt x="24551" y="46768"/>
                  </a:cubicBezTo>
                  <a:cubicBezTo>
                    <a:pt x="25019" y="46900"/>
                    <a:pt x="25502" y="46962"/>
                    <a:pt x="25998" y="46962"/>
                  </a:cubicBezTo>
                  <a:cubicBezTo>
                    <a:pt x="34131" y="46962"/>
                    <a:pt x="45600" y="30189"/>
                    <a:pt x="45600" y="30189"/>
                  </a:cubicBezTo>
                  <a:lnTo>
                    <a:pt x="36026" y="19248"/>
                  </a:lnTo>
                  <a:lnTo>
                    <a:pt x="28321" y="26987"/>
                  </a:lnTo>
                  <a:cubicBezTo>
                    <a:pt x="28321" y="26987"/>
                    <a:pt x="23984" y="5638"/>
                    <a:pt x="187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6"/>
            <p:cNvSpPr/>
            <p:nvPr/>
          </p:nvSpPr>
          <p:spPr>
            <a:xfrm>
              <a:off x="7089800" y="2641137"/>
              <a:ext cx="192675" cy="1626175"/>
            </a:xfrm>
            <a:custGeom>
              <a:avLst/>
              <a:gdLst/>
              <a:ahLst/>
              <a:cxnLst/>
              <a:rect l="l" t="t" r="r" b="b"/>
              <a:pathLst>
                <a:path w="7707" h="65047" extrusionOk="0">
                  <a:moveTo>
                    <a:pt x="7306" y="0"/>
                  </a:moveTo>
                  <a:lnTo>
                    <a:pt x="1" y="65013"/>
                  </a:lnTo>
                  <a:lnTo>
                    <a:pt x="434" y="65047"/>
                  </a:lnTo>
                  <a:lnTo>
                    <a:pt x="7706" y="67"/>
                  </a:lnTo>
                  <a:lnTo>
                    <a:pt x="7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6"/>
            <p:cNvSpPr/>
            <p:nvPr/>
          </p:nvSpPr>
          <p:spPr>
            <a:xfrm>
              <a:off x="7406700" y="2696162"/>
              <a:ext cx="241875" cy="213175"/>
            </a:xfrm>
            <a:custGeom>
              <a:avLst/>
              <a:gdLst/>
              <a:ahLst/>
              <a:cxnLst/>
              <a:rect l="l" t="t" r="r" b="b"/>
              <a:pathLst>
                <a:path w="9675" h="8527" extrusionOk="0">
                  <a:moveTo>
                    <a:pt x="5138" y="1"/>
                  </a:moveTo>
                  <a:cubicBezTo>
                    <a:pt x="4470" y="468"/>
                    <a:pt x="3770" y="901"/>
                    <a:pt x="3069" y="1302"/>
                  </a:cubicBezTo>
                  <a:cubicBezTo>
                    <a:pt x="1602" y="2102"/>
                    <a:pt x="1" y="3270"/>
                    <a:pt x="301" y="3770"/>
                  </a:cubicBezTo>
                  <a:cubicBezTo>
                    <a:pt x="458" y="4013"/>
                    <a:pt x="707" y="4140"/>
                    <a:pt x="1016" y="4140"/>
                  </a:cubicBezTo>
                  <a:cubicBezTo>
                    <a:pt x="1429" y="4140"/>
                    <a:pt x="1949" y="3914"/>
                    <a:pt x="2502" y="3437"/>
                  </a:cubicBezTo>
                  <a:lnTo>
                    <a:pt x="2502" y="3437"/>
                  </a:lnTo>
                  <a:cubicBezTo>
                    <a:pt x="1301" y="5105"/>
                    <a:pt x="201" y="6973"/>
                    <a:pt x="534" y="7473"/>
                  </a:cubicBezTo>
                  <a:cubicBezTo>
                    <a:pt x="663" y="7687"/>
                    <a:pt x="834" y="7749"/>
                    <a:pt x="989" y="7749"/>
                  </a:cubicBezTo>
                  <a:cubicBezTo>
                    <a:pt x="1194" y="7749"/>
                    <a:pt x="1368" y="7640"/>
                    <a:pt x="1368" y="7640"/>
                  </a:cubicBezTo>
                  <a:lnTo>
                    <a:pt x="1368" y="7640"/>
                  </a:lnTo>
                  <a:cubicBezTo>
                    <a:pt x="1335" y="7873"/>
                    <a:pt x="1468" y="8140"/>
                    <a:pt x="1702" y="8240"/>
                  </a:cubicBezTo>
                  <a:cubicBezTo>
                    <a:pt x="1752" y="8257"/>
                    <a:pt x="1804" y="8264"/>
                    <a:pt x="1857" y="8264"/>
                  </a:cubicBezTo>
                  <a:cubicBezTo>
                    <a:pt x="2227" y="8264"/>
                    <a:pt x="2636" y="7907"/>
                    <a:pt x="2636" y="7907"/>
                  </a:cubicBezTo>
                  <a:lnTo>
                    <a:pt x="2636" y="7907"/>
                  </a:lnTo>
                  <a:cubicBezTo>
                    <a:pt x="2636" y="7907"/>
                    <a:pt x="2502" y="8307"/>
                    <a:pt x="3003" y="8507"/>
                  </a:cubicBezTo>
                  <a:cubicBezTo>
                    <a:pt x="3035" y="8520"/>
                    <a:pt x="3075" y="8526"/>
                    <a:pt x="3122" y="8526"/>
                  </a:cubicBezTo>
                  <a:cubicBezTo>
                    <a:pt x="4280" y="8526"/>
                    <a:pt x="9674" y="4704"/>
                    <a:pt x="9674" y="4704"/>
                  </a:cubicBezTo>
                  <a:lnTo>
                    <a:pt x="5138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6"/>
            <p:cNvSpPr/>
            <p:nvPr/>
          </p:nvSpPr>
          <p:spPr>
            <a:xfrm>
              <a:off x="7435900" y="2821262"/>
              <a:ext cx="50050" cy="68400"/>
            </a:xfrm>
            <a:custGeom>
              <a:avLst/>
              <a:gdLst/>
              <a:ahLst/>
              <a:cxnLst/>
              <a:rect l="l" t="t" r="r" b="b"/>
              <a:pathLst>
                <a:path w="2002" h="2736" extrusionOk="0">
                  <a:moveTo>
                    <a:pt x="1701" y="0"/>
                  </a:moveTo>
                  <a:cubicBezTo>
                    <a:pt x="1001" y="768"/>
                    <a:pt x="434" y="1635"/>
                    <a:pt x="0" y="2536"/>
                  </a:cubicBezTo>
                  <a:lnTo>
                    <a:pt x="367" y="2736"/>
                  </a:lnTo>
                  <a:cubicBezTo>
                    <a:pt x="801" y="1835"/>
                    <a:pt x="1334" y="1001"/>
                    <a:pt x="2001" y="267"/>
                  </a:cubicBezTo>
                  <a:lnTo>
                    <a:pt x="17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6"/>
            <p:cNvSpPr/>
            <p:nvPr/>
          </p:nvSpPr>
          <p:spPr>
            <a:xfrm>
              <a:off x="7468400" y="2842112"/>
              <a:ext cx="45900" cy="54225"/>
            </a:xfrm>
            <a:custGeom>
              <a:avLst/>
              <a:gdLst/>
              <a:ahLst/>
              <a:cxnLst/>
              <a:rect l="l" t="t" r="r" b="b"/>
              <a:pathLst>
                <a:path w="1836" h="2169" extrusionOk="0">
                  <a:moveTo>
                    <a:pt x="1535" y="0"/>
                  </a:moveTo>
                  <a:cubicBezTo>
                    <a:pt x="968" y="601"/>
                    <a:pt x="468" y="1268"/>
                    <a:pt x="1" y="1935"/>
                  </a:cubicBezTo>
                  <a:lnTo>
                    <a:pt x="335" y="2169"/>
                  </a:lnTo>
                  <a:cubicBezTo>
                    <a:pt x="802" y="1501"/>
                    <a:pt x="1302" y="868"/>
                    <a:pt x="1836" y="267"/>
                  </a:cubicBezTo>
                  <a:lnTo>
                    <a:pt x="15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6"/>
            <p:cNvSpPr/>
            <p:nvPr/>
          </p:nvSpPr>
          <p:spPr>
            <a:xfrm>
              <a:off x="6732875" y="1935637"/>
              <a:ext cx="1160875" cy="839775"/>
            </a:xfrm>
            <a:custGeom>
              <a:avLst/>
              <a:gdLst/>
              <a:ahLst/>
              <a:cxnLst/>
              <a:rect l="l" t="t" r="r" b="b"/>
              <a:pathLst>
                <a:path w="46435" h="33591" extrusionOk="0">
                  <a:moveTo>
                    <a:pt x="24218" y="0"/>
                  </a:moveTo>
                  <a:cubicBezTo>
                    <a:pt x="24218" y="0"/>
                    <a:pt x="17814" y="634"/>
                    <a:pt x="16379" y="1901"/>
                  </a:cubicBezTo>
                  <a:cubicBezTo>
                    <a:pt x="14411" y="3569"/>
                    <a:pt x="9908" y="15545"/>
                    <a:pt x="9908" y="15545"/>
                  </a:cubicBezTo>
                  <a:lnTo>
                    <a:pt x="1" y="24618"/>
                  </a:lnTo>
                  <a:lnTo>
                    <a:pt x="3770" y="33591"/>
                  </a:lnTo>
                  <a:cubicBezTo>
                    <a:pt x="3770" y="33591"/>
                    <a:pt x="11142" y="31389"/>
                    <a:pt x="14711" y="28687"/>
                  </a:cubicBezTo>
                  <a:cubicBezTo>
                    <a:pt x="15946" y="27720"/>
                    <a:pt x="17113" y="26619"/>
                    <a:pt x="18114" y="25418"/>
                  </a:cubicBezTo>
                  <a:cubicBezTo>
                    <a:pt x="18781" y="24651"/>
                    <a:pt x="19315" y="23784"/>
                    <a:pt x="19748" y="22883"/>
                  </a:cubicBezTo>
                  <a:lnTo>
                    <a:pt x="19748" y="28721"/>
                  </a:lnTo>
                  <a:cubicBezTo>
                    <a:pt x="22384" y="29288"/>
                    <a:pt x="25086" y="29555"/>
                    <a:pt x="27787" y="29588"/>
                  </a:cubicBezTo>
                  <a:cubicBezTo>
                    <a:pt x="31290" y="29588"/>
                    <a:pt x="35293" y="29088"/>
                    <a:pt x="38528" y="27253"/>
                  </a:cubicBezTo>
                  <a:cubicBezTo>
                    <a:pt x="40263" y="26286"/>
                    <a:pt x="41831" y="25051"/>
                    <a:pt x="43165" y="23584"/>
                  </a:cubicBezTo>
                  <a:cubicBezTo>
                    <a:pt x="46134" y="20315"/>
                    <a:pt x="46434" y="17246"/>
                    <a:pt x="46434" y="17246"/>
                  </a:cubicBezTo>
                  <a:lnTo>
                    <a:pt x="32824" y="601"/>
                  </a:lnTo>
                  <a:cubicBezTo>
                    <a:pt x="32824" y="601"/>
                    <a:pt x="30182" y="3410"/>
                    <a:pt x="27695" y="3410"/>
                  </a:cubicBezTo>
                  <a:cubicBezTo>
                    <a:pt x="26339" y="3410"/>
                    <a:pt x="25030" y="2576"/>
                    <a:pt x="242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6"/>
            <p:cNvSpPr/>
            <p:nvPr/>
          </p:nvSpPr>
          <p:spPr>
            <a:xfrm>
              <a:off x="7427550" y="2324237"/>
              <a:ext cx="384475" cy="351100"/>
            </a:xfrm>
            <a:custGeom>
              <a:avLst/>
              <a:gdLst/>
              <a:ahLst/>
              <a:cxnLst/>
              <a:rect l="l" t="t" r="r" b="b"/>
              <a:pathLst>
                <a:path w="15379" h="14044" extrusionOk="0">
                  <a:moveTo>
                    <a:pt x="10541" y="1"/>
                  </a:moveTo>
                  <a:lnTo>
                    <a:pt x="11242" y="4604"/>
                  </a:lnTo>
                  <a:lnTo>
                    <a:pt x="0" y="14011"/>
                  </a:lnTo>
                  <a:lnTo>
                    <a:pt x="0" y="14044"/>
                  </a:lnTo>
                  <a:cubicBezTo>
                    <a:pt x="3503" y="14044"/>
                    <a:pt x="7506" y="13544"/>
                    <a:pt x="10741" y="11709"/>
                  </a:cubicBezTo>
                  <a:cubicBezTo>
                    <a:pt x="12476" y="10742"/>
                    <a:pt x="14044" y="9474"/>
                    <a:pt x="15378" y="8006"/>
                  </a:cubicBezTo>
                  <a:lnTo>
                    <a:pt x="10541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6"/>
            <p:cNvSpPr/>
            <p:nvPr/>
          </p:nvSpPr>
          <p:spPr>
            <a:xfrm>
              <a:off x="7487600" y="1945337"/>
              <a:ext cx="578775" cy="942675"/>
            </a:xfrm>
            <a:custGeom>
              <a:avLst/>
              <a:gdLst/>
              <a:ahLst/>
              <a:cxnLst/>
              <a:rect l="l" t="t" r="r" b="b"/>
              <a:pathLst>
                <a:path w="23151" h="37707" extrusionOk="0">
                  <a:moveTo>
                    <a:pt x="6988" y="1"/>
                  </a:moveTo>
                  <a:cubicBezTo>
                    <a:pt x="4711" y="1"/>
                    <a:pt x="2635" y="213"/>
                    <a:pt x="2635" y="213"/>
                  </a:cubicBezTo>
                  <a:lnTo>
                    <a:pt x="8139" y="15190"/>
                  </a:lnTo>
                  <a:lnTo>
                    <a:pt x="9907" y="20093"/>
                  </a:lnTo>
                  <a:lnTo>
                    <a:pt x="0" y="29167"/>
                  </a:lnTo>
                  <a:lnTo>
                    <a:pt x="5838" y="37706"/>
                  </a:lnTo>
                  <a:cubicBezTo>
                    <a:pt x="5838" y="37706"/>
                    <a:pt x="21249" y="29467"/>
                    <a:pt x="22183" y="21861"/>
                  </a:cubicBezTo>
                  <a:cubicBezTo>
                    <a:pt x="23150" y="14256"/>
                    <a:pt x="14877" y="1847"/>
                    <a:pt x="11775" y="579"/>
                  </a:cubicBezTo>
                  <a:cubicBezTo>
                    <a:pt x="10639" y="128"/>
                    <a:pt x="8753" y="1"/>
                    <a:pt x="69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6"/>
            <p:cNvSpPr/>
            <p:nvPr/>
          </p:nvSpPr>
          <p:spPr>
            <a:xfrm>
              <a:off x="7488425" y="1603837"/>
              <a:ext cx="112100" cy="117950"/>
            </a:xfrm>
            <a:custGeom>
              <a:avLst/>
              <a:gdLst/>
              <a:ahLst/>
              <a:cxnLst/>
              <a:rect l="l" t="t" r="r" b="b"/>
              <a:pathLst>
                <a:path w="4484" h="4718" extrusionOk="0">
                  <a:moveTo>
                    <a:pt x="1748" y="1"/>
                  </a:moveTo>
                  <a:cubicBezTo>
                    <a:pt x="1349" y="1"/>
                    <a:pt x="971" y="166"/>
                    <a:pt x="701" y="463"/>
                  </a:cubicBezTo>
                  <a:lnTo>
                    <a:pt x="1" y="4366"/>
                  </a:lnTo>
                  <a:cubicBezTo>
                    <a:pt x="416" y="4610"/>
                    <a:pt x="839" y="4718"/>
                    <a:pt x="1243" y="4718"/>
                  </a:cubicBezTo>
                  <a:cubicBezTo>
                    <a:pt x="3048" y="4718"/>
                    <a:pt x="4484" y="2568"/>
                    <a:pt x="3203" y="796"/>
                  </a:cubicBezTo>
                  <a:cubicBezTo>
                    <a:pt x="2936" y="396"/>
                    <a:pt x="2502" y="129"/>
                    <a:pt x="2035" y="29"/>
                  </a:cubicBezTo>
                  <a:cubicBezTo>
                    <a:pt x="1939" y="10"/>
                    <a:pt x="1843" y="1"/>
                    <a:pt x="1748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6"/>
            <p:cNvSpPr/>
            <p:nvPr/>
          </p:nvSpPr>
          <p:spPr>
            <a:xfrm>
              <a:off x="7525950" y="1632912"/>
              <a:ext cx="35875" cy="53400"/>
            </a:xfrm>
            <a:custGeom>
              <a:avLst/>
              <a:gdLst/>
              <a:ahLst/>
              <a:cxnLst/>
              <a:rect l="l" t="t" r="r" b="b"/>
              <a:pathLst>
                <a:path w="1435" h="2136" extrusionOk="0">
                  <a:moveTo>
                    <a:pt x="468" y="0"/>
                  </a:moveTo>
                  <a:lnTo>
                    <a:pt x="167" y="267"/>
                  </a:lnTo>
                  <a:cubicBezTo>
                    <a:pt x="334" y="801"/>
                    <a:pt x="301" y="1401"/>
                    <a:pt x="1" y="1935"/>
                  </a:cubicBezTo>
                  <a:lnTo>
                    <a:pt x="368" y="2135"/>
                  </a:lnTo>
                  <a:cubicBezTo>
                    <a:pt x="634" y="1668"/>
                    <a:pt x="734" y="1101"/>
                    <a:pt x="668" y="567"/>
                  </a:cubicBezTo>
                  <a:lnTo>
                    <a:pt x="668" y="567"/>
                  </a:lnTo>
                  <a:lnTo>
                    <a:pt x="1235" y="868"/>
                  </a:lnTo>
                  <a:lnTo>
                    <a:pt x="1435" y="501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6"/>
            <p:cNvSpPr/>
            <p:nvPr/>
          </p:nvSpPr>
          <p:spPr>
            <a:xfrm>
              <a:off x="7185700" y="2342587"/>
              <a:ext cx="40900" cy="228525"/>
            </a:xfrm>
            <a:custGeom>
              <a:avLst/>
              <a:gdLst/>
              <a:ahLst/>
              <a:cxnLst/>
              <a:rect l="l" t="t" r="r" b="b"/>
              <a:pathLst>
                <a:path w="1636" h="9141" extrusionOk="0">
                  <a:moveTo>
                    <a:pt x="1469" y="0"/>
                  </a:moveTo>
                  <a:lnTo>
                    <a:pt x="1" y="9140"/>
                  </a:lnTo>
                  <a:cubicBezTo>
                    <a:pt x="668" y="8373"/>
                    <a:pt x="1202" y="7506"/>
                    <a:pt x="1635" y="6605"/>
                  </a:cubicBezTo>
                  <a:lnTo>
                    <a:pt x="1469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6"/>
            <p:cNvSpPr/>
            <p:nvPr/>
          </p:nvSpPr>
          <p:spPr>
            <a:xfrm>
              <a:off x="7934575" y="3195687"/>
              <a:ext cx="95100" cy="150150"/>
            </a:xfrm>
            <a:custGeom>
              <a:avLst/>
              <a:gdLst/>
              <a:ahLst/>
              <a:cxnLst/>
              <a:rect l="l" t="t" r="r" b="b"/>
              <a:pathLst>
                <a:path w="3804" h="6006" extrusionOk="0">
                  <a:moveTo>
                    <a:pt x="3803" y="1"/>
                  </a:moveTo>
                  <a:lnTo>
                    <a:pt x="1" y="3837"/>
                  </a:lnTo>
                  <a:lnTo>
                    <a:pt x="601" y="6005"/>
                  </a:lnTo>
                  <a:lnTo>
                    <a:pt x="3803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6"/>
            <p:cNvSpPr/>
            <p:nvPr/>
          </p:nvSpPr>
          <p:spPr>
            <a:xfrm>
              <a:off x="7298300" y="1422887"/>
              <a:ext cx="248525" cy="177525"/>
            </a:xfrm>
            <a:custGeom>
              <a:avLst/>
              <a:gdLst/>
              <a:ahLst/>
              <a:cxnLst/>
              <a:rect l="l" t="t" r="r" b="b"/>
              <a:pathLst>
                <a:path w="9941" h="7101" extrusionOk="0">
                  <a:moveTo>
                    <a:pt x="3688" y="0"/>
                  </a:moveTo>
                  <a:cubicBezTo>
                    <a:pt x="2197" y="0"/>
                    <a:pt x="935" y="833"/>
                    <a:pt x="0" y="2130"/>
                  </a:cubicBezTo>
                  <a:cubicBezTo>
                    <a:pt x="1891" y="2911"/>
                    <a:pt x="3916" y="3313"/>
                    <a:pt x="5980" y="3313"/>
                  </a:cubicBezTo>
                  <a:cubicBezTo>
                    <a:pt x="6210" y="3313"/>
                    <a:pt x="6441" y="3308"/>
                    <a:pt x="6672" y="3298"/>
                  </a:cubicBezTo>
                  <a:cubicBezTo>
                    <a:pt x="6872" y="4565"/>
                    <a:pt x="7739" y="5533"/>
                    <a:pt x="8740" y="6367"/>
                  </a:cubicBezTo>
                  <a:cubicBezTo>
                    <a:pt x="9107" y="6633"/>
                    <a:pt x="9507" y="6900"/>
                    <a:pt x="9941" y="7100"/>
                  </a:cubicBezTo>
                  <a:cubicBezTo>
                    <a:pt x="9941" y="5566"/>
                    <a:pt x="9540" y="4065"/>
                    <a:pt x="8773" y="2731"/>
                  </a:cubicBezTo>
                  <a:cubicBezTo>
                    <a:pt x="7939" y="1430"/>
                    <a:pt x="6538" y="296"/>
                    <a:pt x="4170" y="29"/>
                  </a:cubicBezTo>
                  <a:cubicBezTo>
                    <a:pt x="4007" y="10"/>
                    <a:pt x="3846" y="0"/>
                    <a:pt x="36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6"/>
            <p:cNvSpPr/>
            <p:nvPr/>
          </p:nvSpPr>
          <p:spPr>
            <a:xfrm>
              <a:off x="7977100" y="3143987"/>
              <a:ext cx="197675" cy="205175"/>
            </a:xfrm>
            <a:custGeom>
              <a:avLst/>
              <a:gdLst/>
              <a:ahLst/>
              <a:cxnLst/>
              <a:rect l="l" t="t" r="r" b="b"/>
              <a:pathLst>
                <a:path w="7907" h="8207" extrusionOk="0">
                  <a:moveTo>
                    <a:pt x="7606" y="1"/>
                  </a:moveTo>
                  <a:lnTo>
                    <a:pt x="1" y="7906"/>
                  </a:lnTo>
                  <a:lnTo>
                    <a:pt x="301" y="8207"/>
                  </a:lnTo>
                  <a:lnTo>
                    <a:pt x="7906" y="301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6"/>
            <p:cNvSpPr/>
            <p:nvPr/>
          </p:nvSpPr>
          <p:spPr>
            <a:xfrm>
              <a:off x="7545975" y="2613612"/>
              <a:ext cx="164300" cy="234350"/>
            </a:xfrm>
            <a:custGeom>
              <a:avLst/>
              <a:gdLst/>
              <a:ahLst/>
              <a:cxnLst/>
              <a:rect l="l" t="t" r="r" b="b"/>
              <a:pathLst>
                <a:path w="6572" h="9374" extrusionOk="0">
                  <a:moveTo>
                    <a:pt x="334" y="0"/>
                  </a:moveTo>
                  <a:lnTo>
                    <a:pt x="0" y="234"/>
                  </a:lnTo>
                  <a:lnTo>
                    <a:pt x="6205" y="9374"/>
                  </a:lnTo>
                  <a:lnTo>
                    <a:pt x="6572" y="9140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6"/>
            <p:cNvSpPr/>
            <p:nvPr/>
          </p:nvSpPr>
          <p:spPr>
            <a:xfrm>
              <a:off x="6783750" y="2497687"/>
              <a:ext cx="122625" cy="254375"/>
            </a:xfrm>
            <a:custGeom>
              <a:avLst/>
              <a:gdLst/>
              <a:ahLst/>
              <a:cxnLst/>
              <a:rect l="l" t="t" r="r" b="b"/>
              <a:pathLst>
                <a:path w="4905" h="10175" extrusionOk="0">
                  <a:moveTo>
                    <a:pt x="401" y="1"/>
                  </a:moveTo>
                  <a:lnTo>
                    <a:pt x="1" y="168"/>
                  </a:lnTo>
                  <a:lnTo>
                    <a:pt x="4537" y="10175"/>
                  </a:lnTo>
                  <a:lnTo>
                    <a:pt x="4904" y="10008"/>
                  </a:lnTo>
                  <a:lnTo>
                    <a:pt x="4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1" name="Google Shape;771;p36"/>
          <p:cNvSpPr/>
          <p:nvPr/>
        </p:nvSpPr>
        <p:spPr>
          <a:xfrm>
            <a:off x="4322525" y="4500775"/>
            <a:ext cx="3753115" cy="10050"/>
          </a:xfrm>
          <a:custGeom>
            <a:avLst/>
            <a:gdLst/>
            <a:ahLst/>
            <a:cxnLst/>
            <a:rect l="l" t="t" r="r" b="b"/>
            <a:pathLst>
              <a:path w="169288" h="402" extrusionOk="0">
                <a:moveTo>
                  <a:pt x="0" y="1"/>
                </a:moveTo>
                <a:lnTo>
                  <a:pt x="0" y="401"/>
                </a:lnTo>
                <a:lnTo>
                  <a:pt x="169288" y="401"/>
                </a:lnTo>
                <a:lnTo>
                  <a:pt x="16928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36"/>
          <p:cNvSpPr/>
          <p:nvPr/>
        </p:nvSpPr>
        <p:spPr>
          <a:xfrm rot="-1292003">
            <a:off x="6239742" y="-166062"/>
            <a:ext cx="337782" cy="938911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36"/>
          <p:cNvSpPr/>
          <p:nvPr/>
        </p:nvSpPr>
        <p:spPr>
          <a:xfrm rot="10800000">
            <a:off x="3878912" y="749245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74" name="Google Shape;774;p36"/>
          <p:cNvGrpSpPr/>
          <p:nvPr/>
        </p:nvGrpSpPr>
        <p:grpSpPr>
          <a:xfrm>
            <a:off x="826058" y="4250424"/>
            <a:ext cx="1777037" cy="967694"/>
            <a:chOff x="826058" y="4250424"/>
            <a:chExt cx="1777037" cy="967694"/>
          </a:xfrm>
        </p:grpSpPr>
        <p:sp>
          <p:nvSpPr>
            <p:cNvPr id="775" name="Google Shape;775;p36"/>
            <p:cNvSpPr/>
            <p:nvPr/>
          </p:nvSpPr>
          <p:spPr>
            <a:xfrm rot="-8766817">
              <a:off x="2032297" y="4264848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6"/>
            <p:cNvSpPr/>
            <p:nvPr/>
          </p:nvSpPr>
          <p:spPr>
            <a:xfrm rot="10800000">
              <a:off x="826058" y="429923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7" name="Google Shape;777;p36"/>
          <p:cNvSpPr/>
          <p:nvPr/>
        </p:nvSpPr>
        <p:spPr>
          <a:xfrm rot="10800000">
            <a:off x="7930383" y="997506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37"/>
          <p:cNvSpPr txBox="1">
            <a:spLocks noGrp="1"/>
          </p:cNvSpPr>
          <p:nvPr>
            <p:ph type="title" idx="4294967295"/>
          </p:nvPr>
        </p:nvSpPr>
        <p:spPr>
          <a:xfrm>
            <a:off x="0" y="243300"/>
            <a:ext cx="9144000" cy="841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/>
              <a:t>Don’t Just Take It From Me… </a:t>
            </a:r>
            <a:endParaRPr sz="3000" b="0"/>
          </a:p>
        </p:txBody>
      </p:sp>
      <p:pic>
        <p:nvPicPr>
          <p:cNvPr id="783" name="Google Shape;783;p37" title="Screenshot 2026-10-07 at 11.34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8175" y="975125"/>
            <a:ext cx="5183051" cy="17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37" title="Screenshot 2026-10-07 at 11.33.5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563" y="3112350"/>
            <a:ext cx="8480870" cy="17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37" title="Screenshot 2026-10-07 at 11.36.0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9225" y="3037827"/>
            <a:ext cx="6704574" cy="18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37" title="Screenshot 2026-10-07 at 11.33.2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650" y="975125"/>
            <a:ext cx="4516050" cy="206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38"/>
          <p:cNvSpPr txBox="1">
            <a:spLocks noGrp="1"/>
          </p:cNvSpPr>
          <p:nvPr>
            <p:ph type="title" idx="4294967295"/>
          </p:nvPr>
        </p:nvSpPr>
        <p:spPr>
          <a:xfrm>
            <a:off x="0" y="243300"/>
            <a:ext cx="9144000" cy="841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/>
              <a:t>Don’t Just Take It From Me… </a:t>
            </a:r>
            <a:endParaRPr sz="3000" b="0"/>
          </a:p>
        </p:txBody>
      </p:sp>
      <p:pic>
        <p:nvPicPr>
          <p:cNvPr id="792" name="Google Shape;792;p38" title="Screenshot 2026-10-07 at 11.34.2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8175" y="975125"/>
            <a:ext cx="5183051" cy="17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38" title="Screenshot 2026-10-07 at 11.33.5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563" y="3112350"/>
            <a:ext cx="8480870" cy="17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38" title="Screenshot 2026-10-07 at 11.36.0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9225" y="3037827"/>
            <a:ext cx="6704574" cy="188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38" title="Screenshot 2026-10-07 at 11.33.2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650" y="975125"/>
            <a:ext cx="4516050" cy="2062701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38"/>
          <p:cNvSpPr/>
          <p:nvPr/>
        </p:nvSpPr>
        <p:spPr>
          <a:xfrm>
            <a:off x="2805450" y="1265100"/>
            <a:ext cx="3533100" cy="2613300"/>
          </a:xfrm>
          <a:prstGeom prst="wedgeRectCallout">
            <a:avLst>
              <a:gd name="adj1" fmla="val -44009"/>
              <a:gd name="adj2" fmla="val 6090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428625" dir="2820000" algn="bl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ulish"/>
                <a:ea typeface="Mulish"/>
                <a:cs typeface="Mulish"/>
                <a:sym typeface="Mulish"/>
              </a:rPr>
              <a:t>Community building is </a:t>
            </a:r>
            <a:r>
              <a:rPr lang="en" sz="2000" b="1">
                <a:latin typeface="Mulish"/>
                <a:ea typeface="Mulish"/>
                <a:cs typeface="Mulish"/>
                <a:sym typeface="Mulish"/>
              </a:rPr>
              <a:t>not a panacea</a:t>
            </a:r>
            <a:r>
              <a:rPr lang="en" sz="2000">
                <a:latin typeface="Mulish"/>
                <a:ea typeface="Mulish"/>
                <a:cs typeface="Mulish"/>
                <a:sym typeface="Mulish"/>
              </a:rPr>
              <a:t>. </a:t>
            </a:r>
            <a:endParaRPr sz="2000"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ulish"/>
                <a:ea typeface="Mulish"/>
                <a:cs typeface="Mulish"/>
                <a:sym typeface="Mulish"/>
              </a:rPr>
              <a:t>But it may (and empirically </a:t>
            </a:r>
            <a:r>
              <a:rPr lang="en" sz="2000" b="1" i="1">
                <a:latin typeface="Mulish"/>
                <a:ea typeface="Mulish"/>
                <a:cs typeface="Mulish"/>
                <a:sym typeface="Mulish"/>
              </a:rPr>
              <a:t>does</a:t>
            </a:r>
            <a:r>
              <a:rPr lang="en" sz="2000">
                <a:latin typeface="Mulish"/>
                <a:ea typeface="Mulish"/>
                <a:cs typeface="Mulish"/>
                <a:sym typeface="Mulish"/>
              </a:rPr>
              <a:t>) help address these concerns.</a:t>
            </a:r>
            <a:r>
              <a:rPr lang="en">
                <a:latin typeface="Mulish"/>
                <a:ea typeface="Mulish"/>
                <a:cs typeface="Mulish"/>
                <a:sym typeface="Mulish"/>
              </a:rPr>
              <a:t> </a:t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39" title="giphy-1.gif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97665" y="682151"/>
            <a:ext cx="3736800" cy="3736800"/>
          </a:xfrm>
          <a:prstGeom prst="ellipse">
            <a:avLst/>
          </a:prstGeom>
        </p:spPr>
      </p:pic>
      <p:sp>
        <p:nvSpPr>
          <p:cNvPr id="802" name="Google Shape;802;p39"/>
          <p:cNvSpPr txBox="1">
            <a:spLocks noGrp="1"/>
          </p:cNvSpPr>
          <p:nvPr>
            <p:ph type="title"/>
          </p:nvPr>
        </p:nvSpPr>
        <p:spPr>
          <a:xfrm>
            <a:off x="778925" y="752950"/>
            <a:ext cx="3527100" cy="21351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What do I even mean by </a:t>
            </a:r>
            <a:r>
              <a:rPr lang="en" sz="2600">
                <a:solidFill>
                  <a:schemeClr val="dk2"/>
                </a:solidFill>
              </a:rPr>
              <a:t>community </a:t>
            </a:r>
            <a:endParaRPr sz="26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2"/>
                </a:solidFill>
              </a:rPr>
              <a:t>building</a:t>
            </a:r>
            <a:r>
              <a:rPr lang="en" sz="2600">
                <a:solidFill>
                  <a:schemeClr val="dk1"/>
                </a:solidFill>
              </a:rPr>
              <a:t>?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803" name="Google Shape;803;p39"/>
          <p:cNvSpPr txBox="1">
            <a:spLocks noGrp="1"/>
          </p:cNvSpPr>
          <p:nvPr>
            <p:ph type="subTitle" idx="1"/>
          </p:nvPr>
        </p:nvSpPr>
        <p:spPr>
          <a:xfrm>
            <a:off x="778925" y="2156225"/>
            <a:ext cx="3736800" cy="1140000"/>
          </a:xfrm>
          <a:prstGeom prst="rect">
            <a:avLst/>
          </a:prstGeom>
        </p:spPr>
        <p:txBody>
          <a:bodyPr spcFirstLastPara="1" wrap="square" lIns="91425" tIns="91425" rIns="27430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/>
              <a:t>Intentional</a:t>
            </a:r>
            <a:r>
              <a:rPr lang="en" sz="1600"/>
              <a:t> actions that: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Foster students’ </a:t>
            </a:r>
            <a:r>
              <a:rPr lang="en" sz="1600" b="1"/>
              <a:t>social integration </a:t>
            </a:r>
            <a:r>
              <a:rPr lang="en" sz="1600"/>
              <a:t>into the classroom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Help students </a:t>
            </a:r>
            <a:r>
              <a:rPr lang="en" sz="1600" b="1"/>
              <a:t>cultivate relationships </a:t>
            </a:r>
            <a:r>
              <a:rPr lang="en" sz="1600"/>
              <a:t>with their peers, professors, and university </a:t>
            </a:r>
            <a:endParaRPr sz="1600"/>
          </a:p>
        </p:txBody>
      </p:sp>
      <p:grpSp>
        <p:nvGrpSpPr>
          <p:cNvPr id="804" name="Google Shape;804;p39"/>
          <p:cNvGrpSpPr/>
          <p:nvPr/>
        </p:nvGrpSpPr>
        <p:grpSpPr>
          <a:xfrm>
            <a:off x="2707290" y="-74311"/>
            <a:ext cx="5644700" cy="5436318"/>
            <a:chOff x="2707290" y="-74311"/>
            <a:chExt cx="5644700" cy="5436318"/>
          </a:xfrm>
        </p:grpSpPr>
        <p:sp>
          <p:nvSpPr>
            <p:cNvPr id="805" name="Google Shape;805;p39"/>
            <p:cNvSpPr/>
            <p:nvPr/>
          </p:nvSpPr>
          <p:spPr>
            <a:xfrm rot="2033183">
              <a:off x="7781191" y="-59887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9"/>
            <p:cNvSpPr/>
            <p:nvPr/>
          </p:nvSpPr>
          <p:spPr>
            <a:xfrm rot="8326651">
              <a:off x="2974801" y="4428131"/>
              <a:ext cx="337790" cy="938931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7" name="Google Shape;807;p39"/>
          <p:cNvSpPr/>
          <p:nvPr/>
        </p:nvSpPr>
        <p:spPr>
          <a:xfrm>
            <a:off x="3863138" y="290529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39"/>
          <p:cNvSpPr txBox="1"/>
          <p:nvPr/>
        </p:nvSpPr>
        <p:spPr>
          <a:xfrm>
            <a:off x="6309550" y="4699425"/>
            <a:ext cx="2761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(Astin, 1984; Tinto, 1997)</a:t>
            </a: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40"/>
          <p:cNvSpPr/>
          <p:nvPr/>
        </p:nvSpPr>
        <p:spPr>
          <a:xfrm>
            <a:off x="1577210" y="15968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40"/>
          <p:cNvSpPr/>
          <p:nvPr/>
        </p:nvSpPr>
        <p:spPr>
          <a:xfrm>
            <a:off x="1577210" y="3149636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40"/>
          <p:cNvSpPr/>
          <p:nvPr/>
        </p:nvSpPr>
        <p:spPr>
          <a:xfrm>
            <a:off x="4616016" y="15968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40"/>
          <p:cNvSpPr/>
          <p:nvPr/>
        </p:nvSpPr>
        <p:spPr>
          <a:xfrm>
            <a:off x="4616016" y="3149636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4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Building Contributes to…</a:t>
            </a:r>
            <a:endParaRPr/>
          </a:p>
        </p:txBody>
      </p:sp>
      <p:sp>
        <p:nvSpPr>
          <p:cNvPr id="818" name="Google Shape;818;p40"/>
          <p:cNvSpPr txBox="1">
            <a:spLocks noGrp="1"/>
          </p:cNvSpPr>
          <p:nvPr>
            <p:ph type="subTitle" idx="1"/>
          </p:nvPr>
        </p:nvSpPr>
        <p:spPr>
          <a:xfrm>
            <a:off x="2258117" y="1400850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Persistence</a:t>
            </a:r>
            <a:endParaRPr/>
          </a:p>
        </p:txBody>
      </p:sp>
      <p:sp>
        <p:nvSpPr>
          <p:cNvPr id="819" name="Google Shape;819;p40"/>
          <p:cNvSpPr txBox="1">
            <a:spLocks noGrp="1"/>
          </p:cNvSpPr>
          <p:nvPr>
            <p:ph type="subTitle" idx="2"/>
          </p:nvPr>
        </p:nvSpPr>
        <p:spPr>
          <a:xfrm>
            <a:off x="2258116" y="18431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(Hansen et al., 2024; Kuh et al., 2008; Tinto, 1997) </a:t>
            </a:r>
            <a:endParaRPr sz="1200"/>
          </a:p>
        </p:txBody>
      </p:sp>
      <p:sp>
        <p:nvSpPr>
          <p:cNvPr id="820" name="Google Shape;820;p40"/>
          <p:cNvSpPr txBox="1">
            <a:spLocks noGrp="1"/>
          </p:cNvSpPr>
          <p:nvPr>
            <p:ph type="subTitle" idx="3"/>
          </p:nvPr>
        </p:nvSpPr>
        <p:spPr>
          <a:xfrm>
            <a:off x="5296935" y="1400850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Belonging</a:t>
            </a:r>
            <a:endParaRPr/>
          </a:p>
        </p:txBody>
      </p:sp>
      <p:sp>
        <p:nvSpPr>
          <p:cNvPr id="821" name="Google Shape;821;p40"/>
          <p:cNvSpPr txBox="1">
            <a:spLocks noGrp="1"/>
          </p:cNvSpPr>
          <p:nvPr>
            <p:ph type="subTitle" idx="4"/>
          </p:nvPr>
        </p:nvSpPr>
        <p:spPr>
          <a:xfrm>
            <a:off x="5296932" y="18431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(Hurtado &amp; Carter, 1997; Museus, 2014)</a:t>
            </a:r>
            <a:endParaRPr sz="1200"/>
          </a:p>
        </p:txBody>
      </p:sp>
      <p:sp>
        <p:nvSpPr>
          <p:cNvPr id="822" name="Google Shape;822;p40"/>
          <p:cNvSpPr txBox="1">
            <a:spLocks noGrp="1"/>
          </p:cNvSpPr>
          <p:nvPr>
            <p:ph type="subTitle" idx="5"/>
          </p:nvPr>
        </p:nvSpPr>
        <p:spPr>
          <a:xfrm>
            <a:off x="2258105" y="302157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Self-Efficacy</a:t>
            </a:r>
            <a:endParaRPr/>
          </a:p>
        </p:txBody>
      </p:sp>
      <p:sp>
        <p:nvSpPr>
          <p:cNvPr id="823" name="Google Shape;823;p40"/>
          <p:cNvSpPr txBox="1">
            <a:spLocks noGrp="1"/>
          </p:cNvSpPr>
          <p:nvPr>
            <p:ph type="subTitle" idx="6"/>
          </p:nvPr>
        </p:nvSpPr>
        <p:spPr>
          <a:xfrm>
            <a:off x="225969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(Murphy et al., 2020; Walton &amp; Cohen, 2011)</a:t>
            </a:r>
            <a:endParaRPr sz="1200"/>
          </a:p>
        </p:txBody>
      </p:sp>
      <p:sp>
        <p:nvSpPr>
          <p:cNvPr id="824" name="Google Shape;824;p40"/>
          <p:cNvSpPr txBox="1">
            <a:spLocks noGrp="1"/>
          </p:cNvSpPr>
          <p:nvPr>
            <p:ph type="subTitle" idx="7"/>
          </p:nvPr>
        </p:nvSpPr>
        <p:spPr>
          <a:xfrm>
            <a:off x="5296950" y="3021575"/>
            <a:ext cx="27702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Engagement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/>
              <a:t>(Inside &amp; Outside of Class) </a:t>
            </a:r>
            <a:endParaRPr sz="1600" b="0"/>
          </a:p>
        </p:txBody>
      </p:sp>
      <p:sp>
        <p:nvSpPr>
          <p:cNvPr id="825" name="Google Shape;825;p40"/>
          <p:cNvSpPr txBox="1">
            <a:spLocks noGrp="1"/>
          </p:cNvSpPr>
          <p:nvPr>
            <p:ph type="subTitle" idx="8"/>
          </p:nvPr>
        </p:nvSpPr>
        <p:spPr>
          <a:xfrm>
            <a:off x="5295332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6" name="Google Shape;826;p40"/>
          <p:cNvGrpSpPr/>
          <p:nvPr/>
        </p:nvGrpSpPr>
        <p:grpSpPr>
          <a:xfrm>
            <a:off x="4721984" y="3278166"/>
            <a:ext cx="371565" cy="326409"/>
            <a:chOff x="6959580" y="2687683"/>
            <a:chExt cx="518945" cy="455879"/>
          </a:xfrm>
        </p:grpSpPr>
        <p:sp>
          <p:nvSpPr>
            <p:cNvPr id="827" name="Google Shape;827;p40"/>
            <p:cNvSpPr/>
            <p:nvPr/>
          </p:nvSpPr>
          <p:spPr>
            <a:xfrm>
              <a:off x="7211755" y="2687683"/>
              <a:ext cx="260207" cy="320336"/>
            </a:xfrm>
            <a:custGeom>
              <a:avLst/>
              <a:gdLst/>
              <a:ahLst/>
              <a:cxnLst/>
              <a:rect l="l" t="t" r="r" b="b"/>
              <a:pathLst>
                <a:path w="5669" h="6979" extrusionOk="0">
                  <a:moveTo>
                    <a:pt x="2382" y="1"/>
                  </a:moveTo>
                  <a:cubicBezTo>
                    <a:pt x="1073" y="1"/>
                    <a:pt x="1" y="1096"/>
                    <a:pt x="49" y="2406"/>
                  </a:cubicBezTo>
                  <a:lnTo>
                    <a:pt x="49" y="5287"/>
                  </a:lnTo>
                  <a:cubicBezTo>
                    <a:pt x="49" y="5883"/>
                    <a:pt x="525" y="6359"/>
                    <a:pt x="1120" y="6359"/>
                  </a:cubicBezTo>
                  <a:lnTo>
                    <a:pt x="2930" y="6359"/>
                  </a:lnTo>
                  <a:cubicBezTo>
                    <a:pt x="3097" y="6669"/>
                    <a:pt x="3430" y="6978"/>
                    <a:pt x="4192" y="6978"/>
                  </a:cubicBezTo>
                  <a:cubicBezTo>
                    <a:pt x="5264" y="6978"/>
                    <a:pt x="5550" y="6478"/>
                    <a:pt x="5621" y="6145"/>
                  </a:cubicBezTo>
                  <a:cubicBezTo>
                    <a:pt x="5669" y="5978"/>
                    <a:pt x="5550" y="5835"/>
                    <a:pt x="5383" y="5835"/>
                  </a:cubicBezTo>
                  <a:lnTo>
                    <a:pt x="5383" y="5859"/>
                  </a:lnTo>
                  <a:cubicBezTo>
                    <a:pt x="5002" y="5859"/>
                    <a:pt x="4692" y="5549"/>
                    <a:pt x="4692" y="5168"/>
                  </a:cubicBezTo>
                  <a:lnTo>
                    <a:pt x="4692" y="2406"/>
                  </a:lnTo>
                  <a:cubicBezTo>
                    <a:pt x="4740" y="1096"/>
                    <a:pt x="3692" y="1"/>
                    <a:pt x="2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0"/>
            <p:cNvSpPr/>
            <p:nvPr/>
          </p:nvSpPr>
          <p:spPr>
            <a:xfrm>
              <a:off x="7305758" y="2692043"/>
              <a:ext cx="166204" cy="315976"/>
            </a:xfrm>
            <a:custGeom>
              <a:avLst/>
              <a:gdLst/>
              <a:ahLst/>
              <a:cxnLst/>
              <a:rect l="l" t="t" r="r" b="b"/>
              <a:pathLst>
                <a:path w="3621" h="6884" extrusionOk="0">
                  <a:moveTo>
                    <a:pt x="334" y="1"/>
                  </a:moveTo>
                  <a:cubicBezTo>
                    <a:pt x="215" y="1"/>
                    <a:pt x="96" y="1"/>
                    <a:pt x="1" y="25"/>
                  </a:cubicBezTo>
                  <a:cubicBezTo>
                    <a:pt x="1120" y="191"/>
                    <a:pt x="1978" y="1168"/>
                    <a:pt x="1978" y="2311"/>
                  </a:cubicBezTo>
                  <a:lnTo>
                    <a:pt x="1978" y="5049"/>
                  </a:lnTo>
                  <a:cubicBezTo>
                    <a:pt x="1978" y="5431"/>
                    <a:pt x="2287" y="5740"/>
                    <a:pt x="2668" y="5740"/>
                  </a:cubicBezTo>
                  <a:cubicBezTo>
                    <a:pt x="2835" y="5740"/>
                    <a:pt x="2930" y="5883"/>
                    <a:pt x="2906" y="6050"/>
                  </a:cubicBezTo>
                  <a:cubicBezTo>
                    <a:pt x="2835" y="6335"/>
                    <a:pt x="2621" y="6764"/>
                    <a:pt x="1835" y="6859"/>
                  </a:cubicBezTo>
                  <a:cubicBezTo>
                    <a:pt x="1930" y="6883"/>
                    <a:pt x="2049" y="6883"/>
                    <a:pt x="2144" y="6883"/>
                  </a:cubicBezTo>
                  <a:cubicBezTo>
                    <a:pt x="3216" y="6883"/>
                    <a:pt x="3502" y="6383"/>
                    <a:pt x="3573" y="6050"/>
                  </a:cubicBezTo>
                  <a:cubicBezTo>
                    <a:pt x="3621" y="5907"/>
                    <a:pt x="3502" y="5764"/>
                    <a:pt x="3335" y="5764"/>
                  </a:cubicBezTo>
                  <a:cubicBezTo>
                    <a:pt x="2954" y="5764"/>
                    <a:pt x="2644" y="5454"/>
                    <a:pt x="2644" y="5073"/>
                  </a:cubicBezTo>
                  <a:lnTo>
                    <a:pt x="2644" y="2311"/>
                  </a:lnTo>
                  <a:cubicBezTo>
                    <a:pt x="2644" y="1025"/>
                    <a:pt x="1620" y="1"/>
                    <a:pt x="33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0"/>
            <p:cNvSpPr/>
            <p:nvPr/>
          </p:nvSpPr>
          <p:spPr>
            <a:xfrm>
              <a:off x="6959580" y="2709531"/>
              <a:ext cx="317536" cy="303950"/>
            </a:xfrm>
            <a:custGeom>
              <a:avLst/>
              <a:gdLst/>
              <a:ahLst/>
              <a:cxnLst/>
              <a:rect l="l" t="t" r="r" b="b"/>
              <a:pathLst>
                <a:path w="6918" h="6622" extrusionOk="0">
                  <a:moveTo>
                    <a:pt x="3447" y="1"/>
                  </a:moveTo>
                  <a:cubicBezTo>
                    <a:pt x="2304" y="1"/>
                    <a:pt x="1351" y="953"/>
                    <a:pt x="1351" y="2097"/>
                  </a:cubicBezTo>
                  <a:lnTo>
                    <a:pt x="1327" y="3954"/>
                  </a:lnTo>
                  <a:cubicBezTo>
                    <a:pt x="1327" y="4335"/>
                    <a:pt x="1113" y="4692"/>
                    <a:pt x="780" y="4883"/>
                  </a:cubicBezTo>
                  <a:cubicBezTo>
                    <a:pt x="684" y="4930"/>
                    <a:pt x="613" y="5002"/>
                    <a:pt x="541" y="5073"/>
                  </a:cubicBezTo>
                  <a:cubicBezTo>
                    <a:pt x="0" y="5685"/>
                    <a:pt x="435" y="6622"/>
                    <a:pt x="1249" y="6622"/>
                  </a:cubicBezTo>
                  <a:cubicBezTo>
                    <a:pt x="1259" y="6622"/>
                    <a:pt x="1269" y="6622"/>
                    <a:pt x="1280" y="6621"/>
                  </a:cubicBezTo>
                  <a:lnTo>
                    <a:pt x="5638" y="6621"/>
                  </a:lnTo>
                  <a:cubicBezTo>
                    <a:pt x="5648" y="6622"/>
                    <a:pt x="5658" y="6622"/>
                    <a:pt x="5668" y="6622"/>
                  </a:cubicBezTo>
                  <a:cubicBezTo>
                    <a:pt x="6459" y="6622"/>
                    <a:pt x="6917" y="5685"/>
                    <a:pt x="6376" y="5073"/>
                  </a:cubicBezTo>
                  <a:cubicBezTo>
                    <a:pt x="6305" y="5002"/>
                    <a:pt x="6233" y="4930"/>
                    <a:pt x="6138" y="4883"/>
                  </a:cubicBezTo>
                  <a:cubicBezTo>
                    <a:pt x="5804" y="4692"/>
                    <a:pt x="5590" y="4335"/>
                    <a:pt x="5590" y="3954"/>
                  </a:cubicBezTo>
                  <a:lnTo>
                    <a:pt x="5543" y="2097"/>
                  </a:lnTo>
                  <a:cubicBezTo>
                    <a:pt x="5543" y="953"/>
                    <a:pt x="4614" y="1"/>
                    <a:pt x="3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40"/>
            <p:cNvSpPr/>
            <p:nvPr/>
          </p:nvSpPr>
          <p:spPr>
            <a:xfrm>
              <a:off x="7104670" y="2711734"/>
              <a:ext cx="165102" cy="301747"/>
            </a:xfrm>
            <a:custGeom>
              <a:avLst/>
              <a:gdLst/>
              <a:ahLst/>
              <a:cxnLst/>
              <a:rect l="l" t="t" r="r" b="b"/>
              <a:pathLst>
                <a:path w="3597" h="6574" extrusionOk="0">
                  <a:moveTo>
                    <a:pt x="310" y="1"/>
                  </a:moveTo>
                  <a:cubicBezTo>
                    <a:pt x="214" y="1"/>
                    <a:pt x="95" y="1"/>
                    <a:pt x="0" y="24"/>
                  </a:cubicBezTo>
                  <a:cubicBezTo>
                    <a:pt x="1024" y="167"/>
                    <a:pt x="1786" y="1025"/>
                    <a:pt x="1786" y="2049"/>
                  </a:cubicBezTo>
                  <a:lnTo>
                    <a:pt x="1810" y="3906"/>
                  </a:lnTo>
                  <a:cubicBezTo>
                    <a:pt x="1834" y="4287"/>
                    <a:pt x="2048" y="4644"/>
                    <a:pt x="2382" y="4835"/>
                  </a:cubicBezTo>
                  <a:cubicBezTo>
                    <a:pt x="2882" y="5121"/>
                    <a:pt x="3001" y="5811"/>
                    <a:pt x="2620" y="6240"/>
                  </a:cubicBezTo>
                  <a:cubicBezTo>
                    <a:pt x="2453" y="6430"/>
                    <a:pt x="2191" y="6549"/>
                    <a:pt x="1929" y="6573"/>
                  </a:cubicBezTo>
                  <a:lnTo>
                    <a:pt x="2477" y="6573"/>
                  </a:lnTo>
                  <a:cubicBezTo>
                    <a:pt x="2763" y="6573"/>
                    <a:pt x="3025" y="6454"/>
                    <a:pt x="3215" y="6240"/>
                  </a:cubicBezTo>
                  <a:cubicBezTo>
                    <a:pt x="3596" y="5811"/>
                    <a:pt x="3477" y="5121"/>
                    <a:pt x="2977" y="4835"/>
                  </a:cubicBezTo>
                  <a:cubicBezTo>
                    <a:pt x="2643" y="4644"/>
                    <a:pt x="2429" y="4287"/>
                    <a:pt x="2405" y="3906"/>
                  </a:cubicBezTo>
                  <a:lnTo>
                    <a:pt x="2382" y="2049"/>
                  </a:lnTo>
                  <a:cubicBezTo>
                    <a:pt x="2382" y="905"/>
                    <a:pt x="1453" y="1"/>
                    <a:pt x="310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7172419" y="2975154"/>
              <a:ext cx="306107" cy="166204"/>
            </a:xfrm>
            <a:custGeom>
              <a:avLst/>
              <a:gdLst/>
              <a:ahLst/>
              <a:cxnLst/>
              <a:rect l="l" t="t" r="r" b="b"/>
              <a:pathLst>
                <a:path w="6669" h="3621" extrusionOk="0">
                  <a:moveTo>
                    <a:pt x="2239" y="1"/>
                  </a:moveTo>
                  <a:lnTo>
                    <a:pt x="596" y="548"/>
                  </a:lnTo>
                  <a:lnTo>
                    <a:pt x="1" y="3621"/>
                  </a:lnTo>
                  <a:lnTo>
                    <a:pt x="6430" y="3621"/>
                  </a:lnTo>
                  <a:cubicBezTo>
                    <a:pt x="6573" y="3621"/>
                    <a:pt x="6669" y="3501"/>
                    <a:pt x="6645" y="3359"/>
                  </a:cubicBezTo>
                  <a:lnTo>
                    <a:pt x="6264" y="1358"/>
                  </a:lnTo>
                  <a:cubicBezTo>
                    <a:pt x="6169" y="858"/>
                    <a:pt x="5811" y="429"/>
                    <a:pt x="5311" y="287"/>
                  </a:cubicBezTo>
                  <a:lnTo>
                    <a:pt x="4478" y="1"/>
                  </a:lnTo>
                  <a:cubicBezTo>
                    <a:pt x="4347" y="608"/>
                    <a:pt x="3853" y="912"/>
                    <a:pt x="3358" y="912"/>
                  </a:cubicBezTo>
                  <a:cubicBezTo>
                    <a:pt x="2864" y="912"/>
                    <a:pt x="2370" y="608"/>
                    <a:pt x="2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7371349" y="2975154"/>
              <a:ext cx="79866" cy="48149"/>
            </a:xfrm>
            <a:custGeom>
              <a:avLst/>
              <a:gdLst/>
              <a:ahLst/>
              <a:cxnLst/>
              <a:rect l="l" t="t" r="r" b="b"/>
              <a:pathLst>
                <a:path w="1740" h="1049" extrusionOk="0">
                  <a:moveTo>
                    <a:pt x="144" y="1"/>
                  </a:moveTo>
                  <a:cubicBezTo>
                    <a:pt x="120" y="144"/>
                    <a:pt x="72" y="263"/>
                    <a:pt x="1" y="382"/>
                  </a:cubicBezTo>
                  <a:cubicBezTo>
                    <a:pt x="48" y="763"/>
                    <a:pt x="358" y="1049"/>
                    <a:pt x="763" y="1049"/>
                  </a:cubicBezTo>
                  <a:lnTo>
                    <a:pt x="811" y="1049"/>
                  </a:lnTo>
                  <a:cubicBezTo>
                    <a:pt x="1120" y="1049"/>
                    <a:pt x="1430" y="977"/>
                    <a:pt x="1739" y="834"/>
                  </a:cubicBezTo>
                  <a:cubicBezTo>
                    <a:pt x="1668" y="739"/>
                    <a:pt x="1596" y="644"/>
                    <a:pt x="1501" y="572"/>
                  </a:cubicBezTo>
                  <a:cubicBezTo>
                    <a:pt x="1263" y="668"/>
                    <a:pt x="1025" y="715"/>
                    <a:pt x="787" y="715"/>
                  </a:cubicBezTo>
                  <a:lnTo>
                    <a:pt x="763" y="715"/>
                  </a:lnTo>
                  <a:cubicBezTo>
                    <a:pt x="525" y="715"/>
                    <a:pt x="334" y="525"/>
                    <a:pt x="334" y="287"/>
                  </a:cubicBezTo>
                  <a:lnTo>
                    <a:pt x="334" y="72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7370294" y="2948945"/>
              <a:ext cx="16432" cy="60129"/>
            </a:xfrm>
            <a:custGeom>
              <a:avLst/>
              <a:gdLst/>
              <a:ahLst/>
              <a:cxnLst/>
              <a:rect l="l" t="t" r="r" b="b"/>
              <a:pathLst>
                <a:path w="358" h="1310" extrusionOk="0">
                  <a:moveTo>
                    <a:pt x="167" y="0"/>
                  </a:moveTo>
                  <a:cubicBezTo>
                    <a:pt x="89" y="0"/>
                    <a:pt x="12" y="48"/>
                    <a:pt x="0" y="143"/>
                  </a:cubicBezTo>
                  <a:lnTo>
                    <a:pt x="0" y="858"/>
                  </a:lnTo>
                  <a:cubicBezTo>
                    <a:pt x="0" y="1024"/>
                    <a:pt x="48" y="1191"/>
                    <a:pt x="143" y="1310"/>
                  </a:cubicBezTo>
                  <a:cubicBezTo>
                    <a:pt x="238" y="1215"/>
                    <a:pt x="310" y="1096"/>
                    <a:pt x="357" y="1000"/>
                  </a:cubicBezTo>
                  <a:cubicBezTo>
                    <a:pt x="357" y="953"/>
                    <a:pt x="333" y="905"/>
                    <a:pt x="333" y="858"/>
                  </a:cubicBezTo>
                  <a:lnTo>
                    <a:pt x="333" y="143"/>
                  </a:lnTo>
                  <a:cubicBezTo>
                    <a:pt x="322" y="48"/>
                    <a:pt x="244" y="0"/>
                    <a:pt x="16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7260960" y="2958768"/>
              <a:ext cx="130126" cy="74358"/>
            </a:xfrm>
            <a:custGeom>
              <a:avLst/>
              <a:gdLst/>
              <a:ahLst/>
              <a:cxnLst/>
              <a:rect l="l" t="t" r="r" b="b"/>
              <a:pathLst>
                <a:path w="2835" h="1620" extrusionOk="0">
                  <a:moveTo>
                    <a:pt x="1429" y="1"/>
                  </a:moveTo>
                  <a:lnTo>
                    <a:pt x="1" y="477"/>
                  </a:lnTo>
                  <a:cubicBezTo>
                    <a:pt x="167" y="1239"/>
                    <a:pt x="798" y="1620"/>
                    <a:pt x="1426" y="1620"/>
                  </a:cubicBezTo>
                  <a:cubicBezTo>
                    <a:pt x="2055" y="1620"/>
                    <a:pt x="2680" y="1239"/>
                    <a:pt x="2834" y="477"/>
                  </a:cubicBezTo>
                  <a:lnTo>
                    <a:pt x="1429" y="1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7389939" y="2979561"/>
              <a:ext cx="88587" cy="161797"/>
            </a:xfrm>
            <a:custGeom>
              <a:avLst/>
              <a:gdLst/>
              <a:ahLst/>
              <a:cxnLst/>
              <a:rect l="l" t="t" r="r" b="b"/>
              <a:pathLst>
                <a:path w="1930" h="3525" extrusionOk="0">
                  <a:moveTo>
                    <a:pt x="1" y="0"/>
                  </a:moveTo>
                  <a:cubicBezTo>
                    <a:pt x="429" y="214"/>
                    <a:pt x="739" y="619"/>
                    <a:pt x="810" y="1072"/>
                  </a:cubicBezTo>
                  <a:lnTo>
                    <a:pt x="1287" y="3525"/>
                  </a:lnTo>
                  <a:lnTo>
                    <a:pt x="1691" y="3525"/>
                  </a:lnTo>
                  <a:cubicBezTo>
                    <a:pt x="1811" y="3525"/>
                    <a:pt x="1930" y="3405"/>
                    <a:pt x="1906" y="3263"/>
                  </a:cubicBezTo>
                  <a:lnTo>
                    <a:pt x="1525" y="1262"/>
                  </a:lnTo>
                  <a:cubicBezTo>
                    <a:pt x="1430" y="762"/>
                    <a:pt x="1049" y="333"/>
                    <a:pt x="572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7297037" y="2913970"/>
              <a:ext cx="57972" cy="71099"/>
            </a:xfrm>
            <a:custGeom>
              <a:avLst/>
              <a:gdLst/>
              <a:ahLst/>
              <a:cxnLst/>
              <a:rect l="l" t="t" r="r" b="b"/>
              <a:pathLst>
                <a:path w="1263" h="1549" extrusionOk="0">
                  <a:moveTo>
                    <a:pt x="0" y="0"/>
                  </a:moveTo>
                  <a:lnTo>
                    <a:pt x="0" y="1548"/>
                  </a:lnTo>
                  <a:lnTo>
                    <a:pt x="1263" y="1548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7297037" y="2913970"/>
              <a:ext cx="57972" cy="49480"/>
            </a:xfrm>
            <a:custGeom>
              <a:avLst/>
              <a:gdLst/>
              <a:ahLst/>
              <a:cxnLst/>
              <a:rect l="l" t="t" r="r" b="b"/>
              <a:pathLst>
                <a:path w="1263" h="1078" extrusionOk="0">
                  <a:moveTo>
                    <a:pt x="0" y="0"/>
                  </a:moveTo>
                  <a:lnTo>
                    <a:pt x="0" y="953"/>
                  </a:lnTo>
                  <a:cubicBezTo>
                    <a:pt x="203" y="1036"/>
                    <a:pt x="417" y="1078"/>
                    <a:pt x="632" y="1078"/>
                  </a:cubicBezTo>
                  <a:cubicBezTo>
                    <a:pt x="846" y="1078"/>
                    <a:pt x="1060" y="1036"/>
                    <a:pt x="1263" y="953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7354412" y="2968591"/>
              <a:ext cx="16432" cy="18635"/>
            </a:xfrm>
            <a:custGeom>
              <a:avLst/>
              <a:gdLst/>
              <a:ahLst/>
              <a:cxnLst/>
              <a:rect l="l" t="t" r="r" b="b"/>
              <a:pathLst>
                <a:path w="358" h="406" extrusionOk="0">
                  <a:moveTo>
                    <a:pt x="13" y="1"/>
                  </a:moveTo>
                  <a:lnTo>
                    <a:pt x="13" y="263"/>
                  </a:lnTo>
                  <a:cubicBezTo>
                    <a:pt x="1" y="358"/>
                    <a:pt x="90" y="406"/>
                    <a:pt x="179" y="406"/>
                  </a:cubicBezTo>
                  <a:cubicBezTo>
                    <a:pt x="269" y="406"/>
                    <a:pt x="358" y="358"/>
                    <a:pt x="346" y="263"/>
                  </a:cubicBezTo>
                  <a:lnTo>
                    <a:pt x="346" y="9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7281202" y="2968591"/>
              <a:ext cx="16432" cy="18635"/>
            </a:xfrm>
            <a:custGeom>
              <a:avLst/>
              <a:gdLst/>
              <a:ahLst/>
              <a:cxnLst/>
              <a:rect l="l" t="t" r="r" b="b"/>
              <a:pathLst>
                <a:path w="358" h="406" extrusionOk="0">
                  <a:moveTo>
                    <a:pt x="345" y="1"/>
                  </a:moveTo>
                  <a:lnTo>
                    <a:pt x="12" y="96"/>
                  </a:lnTo>
                  <a:lnTo>
                    <a:pt x="12" y="263"/>
                  </a:lnTo>
                  <a:cubicBezTo>
                    <a:pt x="0" y="358"/>
                    <a:pt x="89" y="406"/>
                    <a:pt x="179" y="406"/>
                  </a:cubicBezTo>
                  <a:cubicBezTo>
                    <a:pt x="268" y="406"/>
                    <a:pt x="357" y="358"/>
                    <a:pt x="345" y="263"/>
                  </a:cubicBezTo>
                  <a:lnTo>
                    <a:pt x="345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7396502" y="2829789"/>
              <a:ext cx="40484" cy="40484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1" y="0"/>
                  </a:moveTo>
                  <a:lnTo>
                    <a:pt x="1" y="882"/>
                  </a:lnTo>
                  <a:lnTo>
                    <a:pt x="286" y="882"/>
                  </a:lnTo>
                  <a:cubicBezTo>
                    <a:pt x="882" y="882"/>
                    <a:pt x="882" y="0"/>
                    <a:pt x="286" y="0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0"/>
            <p:cNvSpPr/>
            <p:nvPr/>
          </p:nvSpPr>
          <p:spPr>
            <a:xfrm>
              <a:off x="7250035" y="2768375"/>
              <a:ext cx="25383" cy="53795"/>
            </a:xfrm>
            <a:custGeom>
              <a:avLst/>
              <a:gdLst/>
              <a:ahLst/>
              <a:cxnLst/>
              <a:rect l="l" t="t" r="r" b="b"/>
              <a:pathLst>
                <a:path w="553" h="1172" extrusionOk="0">
                  <a:moveTo>
                    <a:pt x="324" y="0"/>
                  </a:moveTo>
                  <a:cubicBezTo>
                    <a:pt x="258" y="0"/>
                    <a:pt x="193" y="36"/>
                    <a:pt x="167" y="124"/>
                  </a:cubicBezTo>
                  <a:cubicBezTo>
                    <a:pt x="48" y="410"/>
                    <a:pt x="0" y="695"/>
                    <a:pt x="0" y="1005"/>
                  </a:cubicBezTo>
                  <a:cubicBezTo>
                    <a:pt x="0" y="1100"/>
                    <a:pt x="72" y="1172"/>
                    <a:pt x="167" y="1172"/>
                  </a:cubicBezTo>
                  <a:cubicBezTo>
                    <a:pt x="262" y="1172"/>
                    <a:pt x="334" y="1100"/>
                    <a:pt x="334" y="1005"/>
                  </a:cubicBezTo>
                  <a:cubicBezTo>
                    <a:pt x="334" y="743"/>
                    <a:pt x="381" y="481"/>
                    <a:pt x="477" y="243"/>
                  </a:cubicBezTo>
                  <a:cubicBezTo>
                    <a:pt x="552" y="107"/>
                    <a:pt x="437" y="0"/>
                    <a:pt x="324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0"/>
            <p:cNvSpPr/>
            <p:nvPr/>
          </p:nvSpPr>
          <p:spPr>
            <a:xfrm>
              <a:off x="7250036" y="2802478"/>
              <a:ext cx="151975" cy="137746"/>
            </a:xfrm>
            <a:custGeom>
              <a:avLst/>
              <a:gdLst/>
              <a:ahLst/>
              <a:cxnLst/>
              <a:rect l="l" t="t" r="r" b="b"/>
              <a:pathLst>
                <a:path w="3311" h="3001" extrusionOk="0">
                  <a:moveTo>
                    <a:pt x="239" y="0"/>
                  </a:moveTo>
                  <a:cubicBezTo>
                    <a:pt x="96" y="0"/>
                    <a:pt x="0" y="95"/>
                    <a:pt x="0" y="214"/>
                  </a:cubicBezTo>
                  <a:lnTo>
                    <a:pt x="0" y="1405"/>
                  </a:lnTo>
                  <a:cubicBezTo>
                    <a:pt x="48" y="2286"/>
                    <a:pt x="762" y="3001"/>
                    <a:pt x="1667" y="3001"/>
                  </a:cubicBezTo>
                  <a:cubicBezTo>
                    <a:pt x="2549" y="3001"/>
                    <a:pt x="3287" y="2286"/>
                    <a:pt x="3311" y="1405"/>
                  </a:cubicBezTo>
                  <a:lnTo>
                    <a:pt x="3311" y="214"/>
                  </a:lnTo>
                  <a:cubicBezTo>
                    <a:pt x="3311" y="95"/>
                    <a:pt x="3215" y="0"/>
                    <a:pt x="3096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7250036" y="2802478"/>
              <a:ext cx="151975" cy="19691"/>
            </a:xfrm>
            <a:custGeom>
              <a:avLst/>
              <a:gdLst/>
              <a:ahLst/>
              <a:cxnLst/>
              <a:rect l="l" t="t" r="r" b="b"/>
              <a:pathLst>
                <a:path w="3311" h="429" extrusionOk="0">
                  <a:moveTo>
                    <a:pt x="239" y="0"/>
                  </a:moveTo>
                  <a:cubicBezTo>
                    <a:pt x="96" y="0"/>
                    <a:pt x="0" y="95"/>
                    <a:pt x="0" y="214"/>
                  </a:cubicBezTo>
                  <a:lnTo>
                    <a:pt x="0" y="429"/>
                  </a:lnTo>
                  <a:lnTo>
                    <a:pt x="3311" y="429"/>
                  </a:lnTo>
                  <a:lnTo>
                    <a:pt x="3311" y="214"/>
                  </a:lnTo>
                  <a:cubicBezTo>
                    <a:pt x="3311" y="95"/>
                    <a:pt x="3215" y="0"/>
                    <a:pt x="3096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0"/>
            <p:cNvSpPr/>
            <p:nvPr/>
          </p:nvSpPr>
          <p:spPr>
            <a:xfrm>
              <a:off x="7288270" y="2836903"/>
              <a:ext cx="15376" cy="21344"/>
            </a:xfrm>
            <a:custGeom>
              <a:avLst/>
              <a:gdLst/>
              <a:ahLst/>
              <a:cxnLst/>
              <a:rect l="l" t="t" r="r" b="b"/>
              <a:pathLst>
                <a:path w="335" h="465" extrusionOk="0">
                  <a:moveTo>
                    <a:pt x="168" y="0"/>
                  </a:moveTo>
                  <a:cubicBezTo>
                    <a:pt x="84" y="0"/>
                    <a:pt x="1" y="60"/>
                    <a:pt x="1" y="179"/>
                  </a:cubicBezTo>
                  <a:lnTo>
                    <a:pt x="1" y="298"/>
                  </a:lnTo>
                  <a:cubicBezTo>
                    <a:pt x="1" y="393"/>
                    <a:pt x="72" y="465"/>
                    <a:pt x="168" y="465"/>
                  </a:cubicBezTo>
                  <a:cubicBezTo>
                    <a:pt x="263" y="465"/>
                    <a:pt x="334" y="393"/>
                    <a:pt x="334" y="298"/>
                  </a:cubicBezTo>
                  <a:lnTo>
                    <a:pt x="334" y="179"/>
                  </a:lnTo>
                  <a:cubicBezTo>
                    <a:pt x="334" y="60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7348399" y="2836903"/>
              <a:ext cx="16432" cy="21344"/>
            </a:xfrm>
            <a:custGeom>
              <a:avLst/>
              <a:gdLst/>
              <a:ahLst/>
              <a:cxnLst/>
              <a:rect l="l" t="t" r="r" b="b"/>
              <a:pathLst>
                <a:path w="358" h="465" extrusionOk="0">
                  <a:moveTo>
                    <a:pt x="179" y="0"/>
                  </a:moveTo>
                  <a:cubicBezTo>
                    <a:pt x="90" y="0"/>
                    <a:pt x="1" y="60"/>
                    <a:pt x="1" y="179"/>
                  </a:cubicBezTo>
                  <a:lnTo>
                    <a:pt x="1" y="298"/>
                  </a:lnTo>
                  <a:cubicBezTo>
                    <a:pt x="25" y="393"/>
                    <a:pt x="96" y="465"/>
                    <a:pt x="191" y="465"/>
                  </a:cubicBezTo>
                  <a:cubicBezTo>
                    <a:pt x="286" y="465"/>
                    <a:pt x="358" y="393"/>
                    <a:pt x="358" y="298"/>
                  </a:cubicBezTo>
                  <a:lnTo>
                    <a:pt x="358" y="179"/>
                  </a:lnTo>
                  <a:cubicBezTo>
                    <a:pt x="358" y="60"/>
                    <a:pt x="269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7187703" y="2829789"/>
              <a:ext cx="41585" cy="40484"/>
            </a:xfrm>
            <a:custGeom>
              <a:avLst/>
              <a:gdLst/>
              <a:ahLst/>
              <a:cxnLst/>
              <a:rect l="l" t="t" r="r" b="b"/>
              <a:pathLst>
                <a:path w="906" h="882" extrusionOk="0">
                  <a:moveTo>
                    <a:pt x="1" y="0"/>
                  </a:moveTo>
                  <a:lnTo>
                    <a:pt x="1" y="882"/>
                  </a:lnTo>
                  <a:lnTo>
                    <a:pt x="311" y="882"/>
                  </a:lnTo>
                  <a:cubicBezTo>
                    <a:pt x="906" y="882"/>
                    <a:pt x="906" y="0"/>
                    <a:pt x="311" y="0"/>
                  </a:cubicBez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7007362" y="2829789"/>
              <a:ext cx="40484" cy="40484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596" y="0"/>
                  </a:moveTo>
                  <a:cubicBezTo>
                    <a:pt x="1" y="0"/>
                    <a:pt x="1" y="882"/>
                    <a:pt x="596" y="882"/>
                  </a:cubicBezTo>
                  <a:lnTo>
                    <a:pt x="882" y="882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6983311" y="2958768"/>
              <a:ext cx="270030" cy="87485"/>
            </a:xfrm>
            <a:custGeom>
              <a:avLst/>
              <a:gdLst/>
              <a:ahLst/>
              <a:cxnLst/>
              <a:rect l="l" t="t" r="r" b="b"/>
              <a:pathLst>
                <a:path w="5883" h="1906" extrusionOk="0">
                  <a:moveTo>
                    <a:pt x="2930" y="1"/>
                  </a:moveTo>
                  <a:lnTo>
                    <a:pt x="977" y="620"/>
                  </a:lnTo>
                  <a:cubicBezTo>
                    <a:pt x="501" y="786"/>
                    <a:pt x="120" y="1191"/>
                    <a:pt x="24" y="1715"/>
                  </a:cubicBezTo>
                  <a:lnTo>
                    <a:pt x="1" y="1906"/>
                  </a:lnTo>
                  <a:lnTo>
                    <a:pt x="5883" y="1906"/>
                  </a:lnTo>
                  <a:lnTo>
                    <a:pt x="5835" y="1715"/>
                  </a:lnTo>
                  <a:cubicBezTo>
                    <a:pt x="5740" y="1191"/>
                    <a:pt x="5383" y="786"/>
                    <a:pt x="4883" y="620"/>
                  </a:cubicBezTo>
                  <a:lnTo>
                    <a:pt x="2930" y="1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7148367" y="2968591"/>
              <a:ext cx="104973" cy="77663"/>
            </a:xfrm>
            <a:custGeom>
              <a:avLst/>
              <a:gdLst/>
              <a:ahLst/>
              <a:cxnLst/>
              <a:rect l="l" t="t" r="r" b="b"/>
              <a:pathLst>
                <a:path w="2287" h="1692" extrusionOk="0">
                  <a:moveTo>
                    <a:pt x="1" y="1"/>
                  </a:moveTo>
                  <a:lnTo>
                    <a:pt x="1" y="1692"/>
                  </a:lnTo>
                  <a:lnTo>
                    <a:pt x="2287" y="1692"/>
                  </a:lnTo>
                  <a:lnTo>
                    <a:pt x="2263" y="1501"/>
                  </a:lnTo>
                  <a:cubicBezTo>
                    <a:pt x="2144" y="977"/>
                    <a:pt x="1787" y="572"/>
                    <a:pt x="1287" y="40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6965734" y="3035283"/>
              <a:ext cx="305006" cy="106075"/>
            </a:xfrm>
            <a:custGeom>
              <a:avLst/>
              <a:gdLst/>
              <a:ahLst/>
              <a:cxnLst/>
              <a:rect l="l" t="t" r="r" b="b"/>
              <a:pathLst>
                <a:path w="6645" h="2311" extrusionOk="0">
                  <a:moveTo>
                    <a:pt x="405" y="1"/>
                  </a:moveTo>
                  <a:lnTo>
                    <a:pt x="405" y="48"/>
                  </a:lnTo>
                  <a:lnTo>
                    <a:pt x="24" y="2049"/>
                  </a:lnTo>
                  <a:cubicBezTo>
                    <a:pt x="0" y="2168"/>
                    <a:pt x="96" y="2311"/>
                    <a:pt x="239" y="2311"/>
                  </a:cubicBezTo>
                  <a:lnTo>
                    <a:pt x="6645" y="2311"/>
                  </a:lnTo>
                  <a:lnTo>
                    <a:pt x="6216" y="48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7148367" y="3035283"/>
              <a:ext cx="123563" cy="106075"/>
            </a:xfrm>
            <a:custGeom>
              <a:avLst/>
              <a:gdLst/>
              <a:ahLst/>
              <a:cxnLst/>
              <a:rect l="l" t="t" r="r" b="b"/>
              <a:pathLst>
                <a:path w="2692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2692" y="2311"/>
                  </a:lnTo>
                  <a:lnTo>
                    <a:pt x="2263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7181186" y="2979561"/>
              <a:ext cx="90744" cy="161797"/>
            </a:xfrm>
            <a:custGeom>
              <a:avLst/>
              <a:gdLst/>
              <a:ahLst/>
              <a:cxnLst/>
              <a:rect l="l" t="t" r="r" b="b"/>
              <a:pathLst>
                <a:path w="1977" h="3525" extrusionOk="0">
                  <a:moveTo>
                    <a:pt x="0" y="0"/>
                  </a:moveTo>
                  <a:lnTo>
                    <a:pt x="0" y="0"/>
                  </a:lnTo>
                  <a:cubicBezTo>
                    <a:pt x="429" y="214"/>
                    <a:pt x="738" y="619"/>
                    <a:pt x="834" y="1095"/>
                  </a:cubicBezTo>
                  <a:lnTo>
                    <a:pt x="1310" y="3525"/>
                  </a:lnTo>
                  <a:lnTo>
                    <a:pt x="1977" y="3525"/>
                  </a:lnTo>
                  <a:lnTo>
                    <a:pt x="1524" y="1262"/>
                  </a:lnTo>
                  <a:cubicBezTo>
                    <a:pt x="1429" y="762"/>
                    <a:pt x="1072" y="333"/>
                    <a:pt x="572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7089340" y="2913970"/>
              <a:ext cx="57972" cy="71099"/>
            </a:xfrm>
            <a:custGeom>
              <a:avLst/>
              <a:gdLst/>
              <a:ahLst/>
              <a:cxnLst/>
              <a:rect l="l" t="t" r="r" b="b"/>
              <a:pathLst>
                <a:path w="1263" h="1549" extrusionOk="0">
                  <a:moveTo>
                    <a:pt x="1" y="0"/>
                  </a:moveTo>
                  <a:lnTo>
                    <a:pt x="1" y="1548"/>
                  </a:lnTo>
                  <a:lnTo>
                    <a:pt x="1263" y="1548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0"/>
            <p:cNvSpPr/>
            <p:nvPr/>
          </p:nvSpPr>
          <p:spPr>
            <a:xfrm>
              <a:off x="7089340" y="2913970"/>
              <a:ext cx="57972" cy="49480"/>
            </a:xfrm>
            <a:custGeom>
              <a:avLst/>
              <a:gdLst/>
              <a:ahLst/>
              <a:cxnLst/>
              <a:rect l="l" t="t" r="r" b="b"/>
              <a:pathLst>
                <a:path w="1263" h="1078" extrusionOk="0">
                  <a:moveTo>
                    <a:pt x="1" y="0"/>
                  </a:moveTo>
                  <a:lnTo>
                    <a:pt x="1" y="953"/>
                  </a:lnTo>
                  <a:cubicBezTo>
                    <a:pt x="203" y="1036"/>
                    <a:pt x="417" y="1078"/>
                    <a:pt x="632" y="1078"/>
                  </a:cubicBezTo>
                  <a:cubicBezTo>
                    <a:pt x="846" y="1078"/>
                    <a:pt x="1060" y="1036"/>
                    <a:pt x="1263" y="953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0"/>
            <p:cNvSpPr/>
            <p:nvPr/>
          </p:nvSpPr>
          <p:spPr>
            <a:xfrm>
              <a:off x="7147265" y="2968591"/>
              <a:ext cx="15376" cy="19737"/>
            </a:xfrm>
            <a:custGeom>
              <a:avLst/>
              <a:gdLst/>
              <a:ahLst/>
              <a:cxnLst/>
              <a:rect l="l" t="t" r="r" b="b"/>
              <a:pathLst>
                <a:path w="335" h="430" extrusionOk="0">
                  <a:moveTo>
                    <a:pt x="1" y="1"/>
                  </a:moveTo>
                  <a:lnTo>
                    <a:pt x="1" y="263"/>
                  </a:lnTo>
                  <a:cubicBezTo>
                    <a:pt x="1" y="358"/>
                    <a:pt x="72" y="430"/>
                    <a:pt x="168" y="430"/>
                  </a:cubicBezTo>
                  <a:cubicBezTo>
                    <a:pt x="263" y="430"/>
                    <a:pt x="334" y="358"/>
                    <a:pt x="334" y="263"/>
                  </a:cubicBezTo>
                  <a:lnTo>
                    <a:pt x="334" y="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0"/>
            <p:cNvSpPr/>
            <p:nvPr/>
          </p:nvSpPr>
          <p:spPr>
            <a:xfrm>
              <a:off x="7074055" y="2968591"/>
              <a:ext cx="15331" cy="19462"/>
            </a:xfrm>
            <a:custGeom>
              <a:avLst/>
              <a:gdLst/>
              <a:ahLst/>
              <a:cxnLst/>
              <a:rect l="l" t="t" r="r" b="b"/>
              <a:pathLst>
                <a:path w="334" h="424" extrusionOk="0">
                  <a:moveTo>
                    <a:pt x="334" y="1"/>
                  </a:moveTo>
                  <a:lnTo>
                    <a:pt x="0" y="96"/>
                  </a:lnTo>
                  <a:lnTo>
                    <a:pt x="0" y="263"/>
                  </a:lnTo>
                  <a:cubicBezTo>
                    <a:pt x="0" y="370"/>
                    <a:pt x="84" y="424"/>
                    <a:pt x="167" y="424"/>
                  </a:cubicBezTo>
                  <a:cubicBezTo>
                    <a:pt x="250" y="424"/>
                    <a:pt x="334" y="370"/>
                    <a:pt x="334" y="263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0"/>
            <p:cNvSpPr/>
            <p:nvPr/>
          </p:nvSpPr>
          <p:spPr>
            <a:xfrm>
              <a:off x="7030312" y="2758460"/>
              <a:ext cx="144355" cy="54988"/>
            </a:xfrm>
            <a:custGeom>
              <a:avLst/>
              <a:gdLst/>
              <a:ahLst/>
              <a:cxnLst/>
              <a:rect l="l" t="t" r="r" b="b"/>
              <a:pathLst>
                <a:path w="3145" h="1198" extrusionOk="0">
                  <a:moveTo>
                    <a:pt x="2938" y="0"/>
                  </a:moveTo>
                  <a:cubicBezTo>
                    <a:pt x="2881" y="0"/>
                    <a:pt x="2830" y="39"/>
                    <a:pt x="2811" y="78"/>
                  </a:cubicBezTo>
                  <a:cubicBezTo>
                    <a:pt x="2668" y="316"/>
                    <a:pt x="2120" y="864"/>
                    <a:pt x="191" y="864"/>
                  </a:cubicBezTo>
                  <a:cubicBezTo>
                    <a:pt x="96" y="864"/>
                    <a:pt x="1" y="935"/>
                    <a:pt x="1" y="1031"/>
                  </a:cubicBezTo>
                  <a:cubicBezTo>
                    <a:pt x="1" y="1126"/>
                    <a:pt x="72" y="1197"/>
                    <a:pt x="167" y="1197"/>
                  </a:cubicBezTo>
                  <a:cubicBezTo>
                    <a:pt x="1311" y="1197"/>
                    <a:pt x="2144" y="1007"/>
                    <a:pt x="2692" y="673"/>
                  </a:cubicBezTo>
                  <a:cubicBezTo>
                    <a:pt x="2835" y="554"/>
                    <a:pt x="2978" y="411"/>
                    <a:pt x="3097" y="268"/>
                  </a:cubicBezTo>
                  <a:cubicBezTo>
                    <a:pt x="3144" y="149"/>
                    <a:pt x="3097" y="30"/>
                    <a:pt x="2978" y="7"/>
                  </a:cubicBezTo>
                  <a:cubicBezTo>
                    <a:pt x="2964" y="2"/>
                    <a:pt x="2951" y="0"/>
                    <a:pt x="293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0"/>
            <p:cNvSpPr/>
            <p:nvPr/>
          </p:nvSpPr>
          <p:spPr>
            <a:xfrm>
              <a:off x="7042338" y="2757634"/>
              <a:ext cx="151975" cy="181489"/>
            </a:xfrm>
            <a:custGeom>
              <a:avLst/>
              <a:gdLst/>
              <a:ahLst/>
              <a:cxnLst/>
              <a:rect l="l" t="t" r="r" b="b"/>
              <a:pathLst>
                <a:path w="3311" h="3954" extrusionOk="0">
                  <a:moveTo>
                    <a:pt x="1644" y="1"/>
                  </a:moveTo>
                  <a:cubicBezTo>
                    <a:pt x="739" y="1"/>
                    <a:pt x="1" y="739"/>
                    <a:pt x="1" y="1644"/>
                  </a:cubicBezTo>
                  <a:lnTo>
                    <a:pt x="1" y="2382"/>
                  </a:lnTo>
                  <a:cubicBezTo>
                    <a:pt x="24" y="3263"/>
                    <a:pt x="763" y="3954"/>
                    <a:pt x="1644" y="3954"/>
                  </a:cubicBezTo>
                  <a:cubicBezTo>
                    <a:pt x="2549" y="3954"/>
                    <a:pt x="3287" y="3263"/>
                    <a:pt x="3311" y="2382"/>
                  </a:cubicBezTo>
                  <a:lnTo>
                    <a:pt x="3311" y="1644"/>
                  </a:lnTo>
                  <a:cubicBezTo>
                    <a:pt x="3311" y="739"/>
                    <a:pt x="2573" y="1"/>
                    <a:pt x="1644" y="1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40"/>
            <p:cNvSpPr/>
            <p:nvPr/>
          </p:nvSpPr>
          <p:spPr>
            <a:xfrm>
              <a:off x="7043440" y="2757129"/>
              <a:ext cx="126822" cy="59578"/>
            </a:xfrm>
            <a:custGeom>
              <a:avLst/>
              <a:gdLst/>
              <a:ahLst/>
              <a:cxnLst/>
              <a:rect l="l" t="t" r="r" b="b"/>
              <a:pathLst>
                <a:path w="2763" h="1298" extrusionOk="0">
                  <a:moveTo>
                    <a:pt x="1638" y="0"/>
                  </a:moveTo>
                  <a:cubicBezTo>
                    <a:pt x="904" y="0"/>
                    <a:pt x="186" y="478"/>
                    <a:pt x="0" y="1298"/>
                  </a:cubicBezTo>
                  <a:cubicBezTo>
                    <a:pt x="1834" y="1274"/>
                    <a:pt x="2525" y="774"/>
                    <a:pt x="2763" y="440"/>
                  </a:cubicBezTo>
                  <a:cubicBezTo>
                    <a:pt x="2437" y="140"/>
                    <a:pt x="2035" y="0"/>
                    <a:pt x="163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40"/>
            <p:cNvSpPr/>
            <p:nvPr/>
          </p:nvSpPr>
          <p:spPr>
            <a:xfrm>
              <a:off x="7078966" y="2838510"/>
              <a:ext cx="17534" cy="19737"/>
            </a:xfrm>
            <a:custGeom>
              <a:avLst/>
              <a:gdLst/>
              <a:ahLst/>
              <a:cxnLst/>
              <a:rect l="l" t="t" r="r" b="b"/>
              <a:pathLst>
                <a:path w="382" h="430" extrusionOk="0">
                  <a:moveTo>
                    <a:pt x="191" y="1"/>
                  </a:moveTo>
                  <a:cubicBezTo>
                    <a:pt x="96" y="1"/>
                    <a:pt x="0" y="49"/>
                    <a:pt x="12" y="144"/>
                  </a:cubicBezTo>
                  <a:lnTo>
                    <a:pt x="12" y="263"/>
                  </a:lnTo>
                  <a:cubicBezTo>
                    <a:pt x="12" y="358"/>
                    <a:pt x="108" y="430"/>
                    <a:pt x="203" y="430"/>
                  </a:cubicBezTo>
                  <a:cubicBezTo>
                    <a:pt x="274" y="430"/>
                    <a:pt x="370" y="358"/>
                    <a:pt x="370" y="263"/>
                  </a:cubicBezTo>
                  <a:lnTo>
                    <a:pt x="370" y="144"/>
                  </a:lnTo>
                  <a:cubicBezTo>
                    <a:pt x="381" y="49"/>
                    <a:pt x="286" y="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0"/>
            <p:cNvSpPr/>
            <p:nvPr/>
          </p:nvSpPr>
          <p:spPr>
            <a:xfrm>
              <a:off x="7140197" y="2838510"/>
              <a:ext cx="16432" cy="19737"/>
            </a:xfrm>
            <a:custGeom>
              <a:avLst/>
              <a:gdLst/>
              <a:ahLst/>
              <a:cxnLst/>
              <a:rect l="l" t="t" r="r" b="b"/>
              <a:pathLst>
                <a:path w="358" h="430" extrusionOk="0">
                  <a:moveTo>
                    <a:pt x="179" y="1"/>
                  </a:moveTo>
                  <a:cubicBezTo>
                    <a:pt x="89" y="1"/>
                    <a:pt x="0" y="49"/>
                    <a:pt x="12" y="144"/>
                  </a:cubicBezTo>
                  <a:lnTo>
                    <a:pt x="12" y="263"/>
                  </a:lnTo>
                  <a:cubicBezTo>
                    <a:pt x="12" y="358"/>
                    <a:pt x="83" y="430"/>
                    <a:pt x="179" y="430"/>
                  </a:cubicBezTo>
                  <a:cubicBezTo>
                    <a:pt x="274" y="430"/>
                    <a:pt x="345" y="358"/>
                    <a:pt x="345" y="263"/>
                  </a:cubicBezTo>
                  <a:lnTo>
                    <a:pt x="345" y="144"/>
                  </a:lnTo>
                  <a:cubicBezTo>
                    <a:pt x="357" y="49"/>
                    <a:pt x="268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0"/>
            <p:cNvSpPr/>
            <p:nvPr/>
          </p:nvSpPr>
          <p:spPr>
            <a:xfrm>
              <a:off x="7170215" y="3036385"/>
              <a:ext cx="62378" cy="107176"/>
            </a:xfrm>
            <a:custGeom>
              <a:avLst/>
              <a:gdLst/>
              <a:ahLst/>
              <a:cxnLst/>
              <a:rect l="l" t="t" r="r" b="b"/>
              <a:pathLst>
                <a:path w="1359" h="2335" extrusionOk="0">
                  <a:moveTo>
                    <a:pt x="1" y="0"/>
                  </a:moveTo>
                  <a:lnTo>
                    <a:pt x="1" y="2120"/>
                  </a:lnTo>
                  <a:cubicBezTo>
                    <a:pt x="1" y="2239"/>
                    <a:pt x="96" y="2334"/>
                    <a:pt x="239" y="2334"/>
                  </a:cubicBezTo>
                  <a:lnTo>
                    <a:pt x="1358" y="2334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0"/>
            <p:cNvSpPr/>
            <p:nvPr/>
          </p:nvSpPr>
          <p:spPr>
            <a:xfrm>
              <a:off x="7170215" y="3036385"/>
              <a:ext cx="62378" cy="51408"/>
            </a:xfrm>
            <a:custGeom>
              <a:avLst/>
              <a:gdLst/>
              <a:ahLst/>
              <a:cxnLst/>
              <a:rect l="l" t="t" r="r" b="b"/>
              <a:pathLst>
                <a:path w="1359" h="1120" extrusionOk="0">
                  <a:moveTo>
                    <a:pt x="1" y="0"/>
                  </a:moveTo>
                  <a:lnTo>
                    <a:pt x="1" y="1001"/>
                  </a:lnTo>
                  <a:cubicBezTo>
                    <a:pt x="120" y="1072"/>
                    <a:pt x="263" y="1120"/>
                    <a:pt x="430" y="1120"/>
                  </a:cubicBezTo>
                  <a:lnTo>
                    <a:pt x="1025" y="1120"/>
                  </a:lnTo>
                  <a:cubicBezTo>
                    <a:pt x="1144" y="1120"/>
                    <a:pt x="1239" y="1096"/>
                    <a:pt x="1358" y="1048"/>
                  </a:cubicBezTo>
                  <a:lnTo>
                    <a:pt x="1358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0"/>
            <p:cNvSpPr/>
            <p:nvPr/>
          </p:nvSpPr>
          <p:spPr>
            <a:xfrm>
              <a:off x="7222725" y="3036385"/>
              <a:ext cx="51408" cy="107176"/>
            </a:xfrm>
            <a:custGeom>
              <a:avLst/>
              <a:gdLst/>
              <a:ahLst/>
              <a:cxnLst/>
              <a:rect l="l" t="t" r="r" b="b"/>
              <a:pathLst>
                <a:path w="1120" h="2335" extrusionOk="0">
                  <a:moveTo>
                    <a:pt x="0" y="0"/>
                  </a:moveTo>
                  <a:lnTo>
                    <a:pt x="0" y="2334"/>
                  </a:lnTo>
                  <a:lnTo>
                    <a:pt x="881" y="2334"/>
                  </a:lnTo>
                  <a:cubicBezTo>
                    <a:pt x="1000" y="2334"/>
                    <a:pt x="1119" y="2239"/>
                    <a:pt x="1119" y="2120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0"/>
            <p:cNvSpPr/>
            <p:nvPr/>
          </p:nvSpPr>
          <p:spPr>
            <a:xfrm>
              <a:off x="7222725" y="3036385"/>
              <a:ext cx="51408" cy="51408"/>
            </a:xfrm>
            <a:custGeom>
              <a:avLst/>
              <a:gdLst/>
              <a:ahLst/>
              <a:cxnLst/>
              <a:rect l="l" t="t" r="r" b="b"/>
              <a:pathLst>
                <a:path w="1120" h="1120" extrusionOk="0">
                  <a:moveTo>
                    <a:pt x="0" y="0"/>
                  </a:moveTo>
                  <a:lnTo>
                    <a:pt x="0" y="929"/>
                  </a:lnTo>
                  <a:cubicBezTo>
                    <a:pt x="143" y="1048"/>
                    <a:pt x="333" y="1120"/>
                    <a:pt x="524" y="1120"/>
                  </a:cubicBezTo>
                  <a:lnTo>
                    <a:pt x="691" y="1120"/>
                  </a:lnTo>
                  <a:cubicBezTo>
                    <a:pt x="834" y="1120"/>
                    <a:pt x="976" y="1072"/>
                    <a:pt x="1119" y="1001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0"/>
            <p:cNvSpPr/>
            <p:nvPr/>
          </p:nvSpPr>
          <p:spPr>
            <a:xfrm>
              <a:off x="7229243" y="3026562"/>
              <a:ext cx="44890" cy="40484"/>
            </a:xfrm>
            <a:custGeom>
              <a:avLst/>
              <a:gdLst/>
              <a:ahLst/>
              <a:cxnLst/>
              <a:rect l="l" t="t" r="r" b="b"/>
              <a:pathLst>
                <a:path w="978" h="882" extrusionOk="0">
                  <a:moveTo>
                    <a:pt x="1" y="0"/>
                  </a:moveTo>
                  <a:lnTo>
                    <a:pt x="1" y="524"/>
                  </a:lnTo>
                  <a:cubicBezTo>
                    <a:pt x="1" y="714"/>
                    <a:pt x="168" y="881"/>
                    <a:pt x="382" y="881"/>
                  </a:cubicBezTo>
                  <a:lnTo>
                    <a:pt x="549" y="881"/>
                  </a:lnTo>
                  <a:cubicBezTo>
                    <a:pt x="787" y="881"/>
                    <a:pt x="977" y="691"/>
                    <a:pt x="977" y="476"/>
                  </a:cubicBezTo>
                  <a:lnTo>
                    <a:pt x="977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0"/>
            <p:cNvSpPr/>
            <p:nvPr/>
          </p:nvSpPr>
          <p:spPr>
            <a:xfrm>
              <a:off x="7207394" y="2964230"/>
              <a:ext cx="65637" cy="72201"/>
            </a:xfrm>
            <a:custGeom>
              <a:avLst/>
              <a:gdLst/>
              <a:ahLst/>
              <a:cxnLst/>
              <a:rect l="l" t="t" r="r" b="b"/>
              <a:pathLst>
                <a:path w="1430" h="1573" extrusionOk="0">
                  <a:moveTo>
                    <a:pt x="405" y="1"/>
                  </a:moveTo>
                  <a:cubicBezTo>
                    <a:pt x="167" y="1"/>
                    <a:pt x="1" y="167"/>
                    <a:pt x="1" y="405"/>
                  </a:cubicBezTo>
                  <a:lnTo>
                    <a:pt x="1" y="1144"/>
                  </a:lnTo>
                  <a:cubicBezTo>
                    <a:pt x="1" y="1382"/>
                    <a:pt x="191" y="1572"/>
                    <a:pt x="405" y="1572"/>
                  </a:cubicBezTo>
                  <a:lnTo>
                    <a:pt x="1430" y="1572"/>
                  </a:lnTo>
                  <a:lnTo>
                    <a:pt x="1430" y="429"/>
                  </a:lnTo>
                  <a:cubicBezTo>
                    <a:pt x="1430" y="191"/>
                    <a:pt x="1239" y="1"/>
                    <a:pt x="1001" y="1"/>
                  </a:cubicBezTo>
                  <a:close/>
                </a:path>
              </a:pathLst>
            </a:custGeom>
            <a:solidFill>
              <a:srgbClr val="FC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7171317" y="2964230"/>
              <a:ext cx="43789" cy="40484"/>
            </a:xfrm>
            <a:custGeom>
              <a:avLst/>
              <a:gdLst/>
              <a:ahLst/>
              <a:cxnLst/>
              <a:rect l="l" t="t" r="r" b="b"/>
              <a:pathLst>
                <a:path w="954" h="882" extrusionOk="0">
                  <a:moveTo>
                    <a:pt x="406" y="1"/>
                  </a:moveTo>
                  <a:cubicBezTo>
                    <a:pt x="167" y="1"/>
                    <a:pt x="1" y="191"/>
                    <a:pt x="1" y="429"/>
                  </a:cubicBezTo>
                  <a:lnTo>
                    <a:pt x="1" y="882"/>
                  </a:lnTo>
                  <a:lnTo>
                    <a:pt x="953" y="882"/>
                  </a:lnTo>
                  <a:lnTo>
                    <a:pt x="953" y="382"/>
                  </a:lnTo>
                  <a:cubicBezTo>
                    <a:pt x="953" y="167"/>
                    <a:pt x="787" y="1"/>
                    <a:pt x="572" y="1"/>
                  </a:cubicBezTo>
                  <a:close/>
                </a:path>
              </a:pathLst>
            </a:custGeom>
            <a:solidFill>
              <a:srgbClr val="7239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7171317" y="2994845"/>
              <a:ext cx="66739" cy="72201"/>
            </a:xfrm>
            <a:custGeom>
              <a:avLst/>
              <a:gdLst/>
              <a:ahLst/>
              <a:cxnLst/>
              <a:rect l="l" t="t" r="r" b="b"/>
              <a:pathLst>
                <a:path w="1454" h="1573" extrusionOk="0">
                  <a:moveTo>
                    <a:pt x="1" y="0"/>
                  </a:moveTo>
                  <a:lnTo>
                    <a:pt x="1" y="1120"/>
                  </a:lnTo>
                  <a:cubicBezTo>
                    <a:pt x="1" y="1358"/>
                    <a:pt x="191" y="1572"/>
                    <a:pt x="429" y="1572"/>
                  </a:cubicBezTo>
                  <a:lnTo>
                    <a:pt x="1025" y="1572"/>
                  </a:lnTo>
                  <a:cubicBezTo>
                    <a:pt x="1263" y="1572"/>
                    <a:pt x="1453" y="1382"/>
                    <a:pt x="1453" y="1144"/>
                  </a:cubicBezTo>
                  <a:lnTo>
                    <a:pt x="1453" y="405"/>
                  </a:lnTo>
                  <a:cubicBezTo>
                    <a:pt x="1453" y="191"/>
                    <a:pt x="1263" y="0"/>
                    <a:pt x="1025" y="0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7042338" y="2743451"/>
              <a:ext cx="120304" cy="54667"/>
            </a:xfrm>
            <a:custGeom>
              <a:avLst/>
              <a:gdLst/>
              <a:ahLst/>
              <a:cxnLst/>
              <a:rect l="l" t="t" r="r" b="b"/>
              <a:pathLst>
                <a:path w="2621" h="1191" extrusionOk="0">
                  <a:moveTo>
                    <a:pt x="1406" y="0"/>
                  </a:moveTo>
                  <a:cubicBezTo>
                    <a:pt x="501" y="0"/>
                    <a:pt x="1" y="1191"/>
                    <a:pt x="1" y="1191"/>
                  </a:cubicBezTo>
                  <a:cubicBezTo>
                    <a:pt x="2453" y="1191"/>
                    <a:pt x="2620" y="238"/>
                    <a:pt x="2620" y="238"/>
                  </a:cubicBezTo>
                  <a:lnTo>
                    <a:pt x="2620" y="238"/>
                  </a:lnTo>
                  <a:lnTo>
                    <a:pt x="2596" y="262"/>
                  </a:lnTo>
                  <a:cubicBezTo>
                    <a:pt x="2596" y="262"/>
                    <a:pt x="2406" y="0"/>
                    <a:pt x="1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7006261" y="3035283"/>
              <a:ext cx="15376" cy="35572"/>
            </a:xfrm>
            <a:custGeom>
              <a:avLst/>
              <a:gdLst/>
              <a:ahLst/>
              <a:cxnLst/>
              <a:rect l="l" t="t" r="r" b="b"/>
              <a:pathLst>
                <a:path w="335" h="775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715"/>
                    <a:pt x="84" y="775"/>
                    <a:pt x="167" y="775"/>
                  </a:cubicBezTo>
                  <a:cubicBezTo>
                    <a:pt x="251" y="775"/>
                    <a:pt x="334" y="715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0"/>
            <p:cNvSpPr/>
            <p:nvPr/>
          </p:nvSpPr>
          <p:spPr>
            <a:xfrm>
              <a:off x="7039079" y="3035283"/>
              <a:ext cx="15331" cy="35022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0" y="1"/>
                  </a:moveTo>
                  <a:lnTo>
                    <a:pt x="0" y="596"/>
                  </a:lnTo>
                  <a:cubicBezTo>
                    <a:pt x="0" y="691"/>
                    <a:pt x="72" y="763"/>
                    <a:pt x="167" y="763"/>
                  </a:cubicBezTo>
                  <a:cubicBezTo>
                    <a:pt x="262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0"/>
            <p:cNvSpPr/>
            <p:nvPr/>
          </p:nvSpPr>
          <p:spPr>
            <a:xfrm>
              <a:off x="7070199" y="3035283"/>
              <a:ext cx="16478" cy="33920"/>
            </a:xfrm>
            <a:custGeom>
              <a:avLst/>
              <a:gdLst/>
              <a:ahLst/>
              <a:cxnLst/>
              <a:rect l="l" t="t" r="r" b="b"/>
              <a:pathLst>
                <a:path w="359" h="739" extrusionOk="0">
                  <a:moveTo>
                    <a:pt x="13" y="1"/>
                  </a:moveTo>
                  <a:lnTo>
                    <a:pt x="13" y="596"/>
                  </a:lnTo>
                  <a:cubicBezTo>
                    <a:pt x="1" y="691"/>
                    <a:pt x="90" y="739"/>
                    <a:pt x="180" y="739"/>
                  </a:cubicBezTo>
                  <a:cubicBezTo>
                    <a:pt x="269" y="739"/>
                    <a:pt x="358" y="691"/>
                    <a:pt x="346" y="596"/>
                  </a:cubicBezTo>
                  <a:lnTo>
                    <a:pt x="346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0"/>
            <p:cNvSpPr/>
            <p:nvPr/>
          </p:nvSpPr>
          <p:spPr>
            <a:xfrm>
              <a:off x="7103569" y="3035283"/>
              <a:ext cx="15331" cy="35022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0" y="1"/>
                  </a:moveTo>
                  <a:lnTo>
                    <a:pt x="0" y="596"/>
                  </a:lnTo>
                  <a:cubicBezTo>
                    <a:pt x="0" y="691"/>
                    <a:pt x="72" y="763"/>
                    <a:pt x="167" y="763"/>
                  </a:cubicBezTo>
                  <a:cubicBezTo>
                    <a:pt x="262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0"/>
            <p:cNvSpPr/>
            <p:nvPr/>
          </p:nvSpPr>
          <p:spPr>
            <a:xfrm>
              <a:off x="7135240" y="3035283"/>
              <a:ext cx="15376" cy="35022"/>
            </a:xfrm>
            <a:custGeom>
              <a:avLst/>
              <a:gdLst/>
              <a:ahLst/>
              <a:cxnLst/>
              <a:rect l="l" t="t" r="r" b="b"/>
              <a:pathLst>
                <a:path w="335" h="763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691"/>
                    <a:pt x="72" y="763"/>
                    <a:pt x="168" y="763"/>
                  </a:cubicBezTo>
                  <a:cubicBezTo>
                    <a:pt x="263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0"/>
            <p:cNvSpPr/>
            <p:nvPr/>
          </p:nvSpPr>
          <p:spPr>
            <a:xfrm>
              <a:off x="7148367" y="3035283"/>
              <a:ext cx="2249" cy="32819"/>
            </a:xfrm>
            <a:custGeom>
              <a:avLst/>
              <a:gdLst/>
              <a:ahLst/>
              <a:cxnLst/>
              <a:rect l="l" t="t" r="r" b="b"/>
              <a:pathLst>
                <a:path w="49" h="715" extrusionOk="0">
                  <a:moveTo>
                    <a:pt x="1" y="1"/>
                  </a:moveTo>
                  <a:lnTo>
                    <a:pt x="1" y="715"/>
                  </a:lnTo>
                  <a:cubicBezTo>
                    <a:pt x="48" y="691"/>
                    <a:pt x="48" y="644"/>
                    <a:pt x="48" y="596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rgbClr val="E5D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0"/>
            <p:cNvSpPr/>
            <p:nvPr/>
          </p:nvSpPr>
          <p:spPr>
            <a:xfrm>
              <a:off x="7385578" y="2903045"/>
              <a:ext cx="86246" cy="104973"/>
            </a:xfrm>
            <a:custGeom>
              <a:avLst/>
              <a:gdLst/>
              <a:ahLst/>
              <a:cxnLst/>
              <a:rect l="l" t="t" r="r" b="b"/>
              <a:pathLst>
                <a:path w="1879" h="2287" extrusionOk="0">
                  <a:moveTo>
                    <a:pt x="905" y="0"/>
                  </a:moveTo>
                  <a:lnTo>
                    <a:pt x="24" y="905"/>
                  </a:lnTo>
                  <a:lnTo>
                    <a:pt x="24" y="1881"/>
                  </a:lnTo>
                  <a:cubicBezTo>
                    <a:pt x="0" y="2096"/>
                    <a:pt x="191" y="2286"/>
                    <a:pt x="429" y="2286"/>
                  </a:cubicBezTo>
                  <a:cubicBezTo>
                    <a:pt x="1501" y="2286"/>
                    <a:pt x="1786" y="1786"/>
                    <a:pt x="1834" y="1453"/>
                  </a:cubicBezTo>
                  <a:cubicBezTo>
                    <a:pt x="1878" y="1298"/>
                    <a:pt x="1779" y="1164"/>
                    <a:pt x="1632" y="1164"/>
                  </a:cubicBezTo>
                  <a:cubicBezTo>
                    <a:pt x="1620" y="1164"/>
                    <a:pt x="1608" y="1165"/>
                    <a:pt x="1596" y="1167"/>
                  </a:cubicBezTo>
                  <a:cubicBezTo>
                    <a:pt x="1215" y="1167"/>
                    <a:pt x="905" y="857"/>
                    <a:pt x="905" y="476"/>
                  </a:cubicBezTo>
                  <a:lnTo>
                    <a:pt x="9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7396502" y="2901944"/>
              <a:ext cx="75460" cy="106075"/>
            </a:xfrm>
            <a:custGeom>
              <a:avLst/>
              <a:gdLst/>
              <a:ahLst/>
              <a:cxnLst/>
              <a:rect l="l" t="t" r="r" b="b"/>
              <a:pathLst>
                <a:path w="1644" h="2311" extrusionOk="0">
                  <a:moveTo>
                    <a:pt x="667" y="0"/>
                  </a:moveTo>
                  <a:lnTo>
                    <a:pt x="24" y="667"/>
                  </a:lnTo>
                  <a:cubicBezTo>
                    <a:pt x="96" y="953"/>
                    <a:pt x="382" y="1167"/>
                    <a:pt x="691" y="1167"/>
                  </a:cubicBezTo>
                  <a:cubicBezTo>
                    <a:pt x="858" y="1167"/>
                    <a:pt x="977" y="1310"/>
                    <a:pt x="929" y="1477"/>
                  </a:cubicBezTo>
                  <a:cubicBezTo>
                    <a:pt x="882" y="1762"/>
                    <a:pt x="667" y="2143"/>
                    <a:pt x="1" y="2286"/>
                  </a:cubicBezTo>
                  <a:cubicBezTo>
                    <a:pt x="48" y="2310"/>
                    <a:pt x="120" y="2310"/>
                    <a:pt x="167" y="2310"/>
                  </a:cubicBezTo>
                  <a:cubicBezTo>
                    <a:pt x="1239" y="2310"/>
                    <a:pt x="1525" y="1810"/>
                    <a:pt x="1596" y="1477"/>
                  </a:cubicBezTo>
                  <a:cubicBezTo>
                    <a:pt x="1644" y="1310"/>
                    <a:pt x="1525" y="1167"/>
                    <a:pt x="1358" y="1167"/>
                  </a:cubicBezTo>
                  <a:cubicBezTo>
                    <a:pt x="977" y="1167"/>
                    <a:pt x="667" y="858"/>
                    <a:pt x="667" y="476"/>
                  </a:cubicBezTo>
                  <a:lnTo>
                    <a:pt x="667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7302499" y="3067000"/>
              <a:ext cx="48149" cy="28458"/>
            </a:xfrm>
            <a:custGeom>
              <a:avLst/>
              <a:gdLst/>
              <a:ahLst/>
              <a:cxnLst/>
              <a:rect l="l" t="t" r="r" b="b"/>
              <a:pathLst>
                <a:path w="1049" h="620" extrusionOk="0">
                  <a:moveTo>
                    <a:pt x="96" y="0"/>
                  </a:moveTo>
                  <a:cubicBezTo>
                    <a:pt x="48" y="0"/>
                    <a:pt x="1" y="48"/>
                    <a:pt x="1" y="119"/>
                  </a:cubicBezTo>
                  <a:lnTo>
                    <a:pt x="1" y="500"/>
                  </a:lnTo>
                  <a:cubicBezTo>
                    <a:pt x="1" y="548"/>
                    <a:pt x="48" y="619"/>
                    <a:pt x="96" y="619"/>
                  </a:cubicBezTo>
                  <a:lnTo>
                    <a:pt x="929" y="619"/>
                  </a:lnTo>
                  <a:cubicBezTo>
                    <a:pt x="1001" y="619"/>
                    <a:pt x="1048" y="548"/>
                    <a:pt x="1048" y="500"/>
                  </a:cubicBezTo>
                  <a:lnTo>
                    <a:pt x="1048" y="119"/>
                  </a:lnTo>
                  <a:cubicBezTo>
                    <a:pt x="1048" y="48"/>
                    <a:pt x="1001" y="0"/>
                    <a:pt x="9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0" name="Google Shape;880;p40"/>
          <p:cNvGrpSpPr/>
          <p:nvPr/>
        </p:nvGrpSpPr>
        <p:grpSpPr>
          <a:xfrm>
            <a:off x="1673876" y="3290582"/>
            <a:ext cx="390167" cy="301589"/>
            <a:chOff x="5900071" y="1926661"/>
            <a:chExt cx="512703" cy="396255"/>
          </a:xfrm>
        </p:grpSpPr>
        <p:sp>
          <p:nvSpPr>
            <p:cNvPr id="881" name="Google Shape;881;p40"/>
            <p:cNvSpPr/>
            <p:nvPr/>
          </p:nvSpPr>
          <p:spPr>
            <a:xfrm>
              <a:off x="5900071" y="2000146"/>
              <a:ext cx="324697" cy="322493"/>
            </a:xfrm>
            <a:custGeom>
              <a:avLst/>
              <a:gdLst/>
              <a:ahLst/>
              <a:cxnLst/>
              <a:rect l="l" t="t" r="r" b="b"/>
              <a:pathLst>
                <a:path w="7074" h="7026" extrusionOk="0">
                  <a:moveTo>
                    <a:pt x="3427" y="0"/>
                  </a:moveTo>
                  <a:cubicBezTo>
                    <a:pt x="3370" y="0"/>
                    <a:pt x="3311" y="24"/>
                    <a:pt x="3263" y="72"/>
                  </a:cubicBezTo>
                  <a:lnTo>
                    <a:pt x="2453" y="881"/>
                  </a:lnTo>
                  <a:cubicBezTo>
                    <a:pt x="2358" y="977"/>
                    <a:pt x="2382" y="1143"/>
                    <a:pt x="2501" y="1215"/>
                  </a:cubicBezTo>
                  <a:cubicBezTo>
                    <a:pt x="2549" y="1239"/>
                    <a:pt x="2572" y="1286"/>
                    <a:pt x="2620" y="1310"/>
                  </a:cubicBezTo>
                  <a:cubicBezTo>
                    <a:pt x="3303" y="1956"/>
                    <a:pt x="2699" y="2887"/>
                    <a:pt x="1994" y="2887"/>
                  </a:cubicBezTo>
                  <a:cubicBezTo>
                    <a:pt x="1789" y="2887"/>
                    <a:pt x="1575" y="2808"/>
                    <a:pt x="1382" y="2620"/>
                  </a:cubicBezTo>
                  <a:cubicBezTo>
                    <a:pt x="1334" y="2572"/>
                    <a:pt x="1287" y="2525"/>
                    <a:pt x="1239" y="2453"/>
                  </a:cubicBezTo>
                  <a:cubicBezTo>
                    <a:pt x="1199" y="2400"/>
                    <a:pt x="1129" y="2369"/>
                    <a:pt x="1058" y="2369"/>
                  </a:cubicBezTo>
                  <a:cubicBezTo>
                    <a:pt x="1003" y="2369"/>
                    <a:pt x="947" y="2388"/>
                    <a:pt x="905" y="2429"/>
                  </a:cubicBezTo>
                  <a:lnTo>
                    <a:pt x="96" y="3239"/>
                  </a:lnTo>
                  <a:cubicBezTo>
                    <a:pt x="1" y="3334"/>
                    <a:pt x="1" y="3477"/>
                    <a:pt x="96" y="3549"/>
                  </a:cubicBezTo>
                  <a:lnTo>
                    <a:pt x="1239" y="4692"/>
                  </a:lnTo>
                  <a:cubicBezTo>
                    <a:pt x="1287" y="4739"/>
                    <a:pt x="1287" y="4835"/>
                    <a:pt x="1215" y="4882"/>
                  </a:cubicBezTo>
                  <a:cubicBezTo>
                    <a:pt x="1096" y="4930"/>
                    <a:pt x="1025" y="5001"/>
                    <a:pt x="929" y="5073"/>
                  </a:cubicBezTo>
                  <a:lnTo>
                    <a:pt x="953" y="5073"/>
                  </a:lnTo>
                  <a:cubicBezTo>
                    <a:pt x="321" y="5741"/>
                    <a:pt x="921" y="6614"/>
                    <a:pt x="1611" y="6614"/>
                  </a:cubicBezTo>
                  <a:cubicBezTo>
                    <a:pt x="1831" y="6614"/>
                    <a:pt x="2061" y="6524"/>
                    <a:pt x="2263" y="6311"/>
                  </a:cubicBezTo>
                  <a:cubicBezTo>
                    <a:pt x="2334" y="6240"/>
                    <a:pt x="2382" y="6168"/>
                    <a:pt x="2430" y="6073"/>
                  </a:cubicBezTo>
                  <a:cubicBezTo>
                    <a:pt x="2443" y="6034"/>
                    <a:pt x="2477" y="6016"/>
                    <a:pt x="2518" y="6016"/>
                  </a:cubicBezTo>
                  <a:cubicBezTo>
                    <a:pt x="2551" y="6016"/>
                    <a:pt x="2588" y="6028"/>
                    <a:pt x="2620" y="6049"/>
                  </a:cubicBezTo>
                  <a:lnTo>
                    <a:pt x="3501" y="6954"/>
                  </a:lnTo>
                  <a:cubicBezTo>
                    <a:pt x="3549" y="7002"/>
                    <a:pt x="3608" y="7026"/>
                    <a:pt x="3665" y="7026"/>
                  </a:cubicBezTo>
                  <a:cubicBezTo>
                    <a:pt x="3722" y="7026"/>
                    <a:pt x="3775" y="7002"/>
                    <a:pt x="3811" y="6954"/>
                  </a:cubicBezTo>
                  <a:lnTo>
                    <a:pt x="7002" y="3787"/>
                  </a:lnTo>
                  <a:cubicBezTo>
                    <a:pt x="7073" y="3692"/>
                    <a:pt x="7073" y="3549"/>
                    <a:pt x="7002" y="3477"/>
                  </a:cubicBezTo>
                  <a:lnTo>
                    <a:pt x="3573" y="72"/>
                  </a:lnTo>
                  <a:cubicBezTo>
                    <a:pt x="3537" y="24"/>
                    <a:pt x="3483" y="0"/>
                    <a:pt x="3427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0"/>
            <p:cNvSpPr/>
            <p:nvPr/>
          </p:nvSpPr>
          <p:spPr>
            <a:xfrm>
              <a:off x="6027948" y="2000146"/>
              <a:ext cx="196819" cy="322769"/>
            </a:xfrm>
            <a:custGeom>
              <a:avLst/>
              <a:gdLst/>
              <a:ahLst/>
              <a:cxnLst/>
              <a:rect l="l" t="t" r="r" b="b"/>
              <a:pathLst>
                <a:path w="4288" h="7032" extrusionOk="0">
                  <a:moveTo>
                    <a:pt x="641" y="0"/>
                  </a:moveTo>
                  <a:cubicBezTo>
                    <a:pt x="584" y="0"/>
                    <a:pt x="525" y="24"/>
                    <a:pt x="477" y="72"/>
                  </a:cubicBezTo>
                  <a:lnTo>
                    <a:pt x="310" y="238"/>
                  </a:lnTo>
                  <a:cubicBezTo>
                    <a:pt x="358" y="310"/>
                    <a:pt x="406" y="381"/>
                    <a:pt x="477" y="429"/>
                  </a:cubicBezTo>
                  <a:lnTo>
                    <a:pt x="477" y="453"/>
                  </a:lnTo>
                  <a:cubicBezTo>
                    <a:pt x="453" y="477"/>
                    <a:pt x="406" y="500"/>
                    <a:pt x="382" y="524"/>
                  </a:cubicBezTo>
                  <a:cubicBezTo>
                    <a:pt x="1" y="929"/>
                    <a:pt x="1" y="1572"/>
                    <a:pt x="382" y="1977"/>
                  </a:cubicBezTo>
                  <a:lnTo>
                    <a:pt x="2335" y="3906"/>
                  </a:lnTo>
                  <a:cubicBezTo>
                    <a:pt x="2501" y="4073"/>
                    <a:pt x="2501" y="4358"/>
                    <a:pt x="2335" y="4525"/>
                  </a:cubicBezTo>
                  <a:lnTo>
                    <a:pt x="453" y="6406"/>
                  </a:lnTo>
                  <a:cubicBezTo>
                    <a:pt x="418" y="6454"/>
                    <a:pt x="364" y="6478"/>
                    <a:pt x="307" y="6478"/>
                  </a:cubicBezTo>
                  <a:cubicBezTo>
                    <a:pt x="251" y="6478"/>
                    <a:pt x="191" y="6454"/>
                    <a:pt x="144" y="6406"/>
                  </a:cubicBezTo>
                  <a:lnTo>
                    <a:pt x="144" y="6406"/>
                  </a:lnTo>
                  <a:lnTo>
                    <a:pt x="715" y="6978"/>
                  </a:lnTo>
                  <a:cubicBezTo>
                    <a:pt x="763" y="7014"/>
                    <a:pt x="822" y="7032"/>
                    <a:pt x="879" y="7032"/>
                  </a:cubicBezTo>
                  <a:cubicBezTo>
                    <a:pt x="936" y="7032"/>
                    <a:pt x="989" y="7014"/>
                    <a:pt x="1025" y="6978"/>
                  </a:cubicBezTo>
                  <a:lnTo>
                    <a:pt x="4216" y="3787"/>
                  </a:lnTo>
                  <a:cubicBezTo>
                    <a:pt x="4287" y="3692"/>
                    <a:pt x="4287" y="3549"/>
                    <a:pt x="4216" y="3477"/>
                  </a:cubicBezTo>
                  <a:lnTo>
                    <a:pt x="787" y="72"/>
                  </a:lnTo>
                  <a:cubicBezTo>
                    <a:pt x="751" y="24"/>
                    <a:pt x="697" y="0"/>
                    <a:pt x="641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0"/>
            <p:cNvSpPr/>
            <p:nvPr/>
          </p:nvSpPr>
          <p:spPr>
            <a:xfrm>
              <a:off x="6042361" y="1926661"/>
              <a:ext cx="370413" cy="351456"/>
            </a:xfrm>
            <a:custGeom>
              <a:avLst/>
              <a:gdLst/>
              <a:ahLst/>
              <a:cxnLst/>
              <a:rect l="l" t="t" r="r" b="b"/>
              <a:pathLst>
                <a:path w="8070" h="7657" extrusionOk="0">
                  <a:moveTo>
                    <a:pt x="3335" y="0"/>
                  </a:moveTo>
                  <a:cubicBezTo>
                    <a:pt x="2894" y="0"/>
                    <a:pt x="2523" y="561"/>
                    <a:pt x="2926" y="982"/>
                  </a:cubicBezTo>
                  <a:lnTo>
                    <a:pt x="2449" y="506"/>
                  </a:lnTo>
                  <a:cubicBezTo>
                    <a:pt x="2333" y="405"/>
                    <a:pt x="2205" y="362"/>
                    <a:pt x="2083" y="362"/>
                  </a:cubicBezTo>
                  <a:cubicBezTo>
                    <a:pt x="1657" y="362"/>
                    <a:pt x="1293" y="885"/>
                    <a:pt x="1663" y="1292"/>
                  </a:cubicBezTo>
                  <a:lnTo>
                    <a:pt x="1282" y="935"/>
                  </a:lnTo>
                  <a:cubicBezTo>
                    <a:pt x="1149" y="784"/>
                    <a:pt x="998" y="722"/>
                    <a:pt x="854" y="722"/>
                  </a:cubicBezTo>
                  <a:cubicBezTo>
                    <a:pt x="404" y="722"/>
                    <a:pt x="22" y="1324"/>
                    <a:pt x="473" y="1720"/>
                  </a:cubicBezTo>
                  <a:lnTo>
                    <a:pt x="1211" y="2459"/>
                  </a:lnTo>
                  <a:cubicBezTo>
                    <a:pt x="1082" y="2330"/>
                    <a:pt x="940" y="2276"/>
                    <a:pt x="805" y="2276"/>
                  </a:cubicBezTo>
                  <a:cubicBezTo>
                    <a:pt x="366" y="2276"/>
                    <a:pt x="1" y="2844"/>
                    <a:pt x="401" y="3245"/>
                  </a:cubicBezTo>
                  <a:lnTo>
                    <a:pt x="3211" y="6055"/>
                  </a:lnTo>
                  <a:lnTo>
                    <a:pt x="2473" y="6793"/>
                  </a:lnTo>
                  <a:lnTo>
                    <a:pt x="4021" y="7555"/>
                  </a:lnTo>
                  <a:cubicBezTo>
                    <a:pt x="4125" y="7586"/>
                    <a:pt x="4233" y="7604"/>
                    <a:pt x="4343" y="7604"/>
                  </a:cubicBezTo>
                  <a:cubicBezTo>
                    <a:pt x="4483" y="7604"/>
                    <a:pt x="4625" y="7574"/>
                    <a:pt x="4759" y="7507"/>
                  </a:cubicBezTo>
                  <a:lnTo>
                    <a:pt x="5450" y="7198"/>
                  </a:lnTo>
                  <a:cubicBezTo>
                    <a:pt x="5470" y="7188"/>
                    <a:pt x="5489" y="7182"/>
                    <a:pt x="5507" y="7182"/>
                  </a:cubicBezTo>
                  <a:cubicBezTo>
                    <a:pt x="5533" y="7182"/>
                    <a:pt x="5555" y="7194"/>
                    <a:pt x="5569" y="7222"/>
                  </a:cubicBezTo>
                  <a:lnTo>
                    <a:pt x="5950" y="7603"/>
                  </a:lnTo>
                  <a:cubicBezTo>
                    <a:pt x="5998" y="7638"/>
                    <a:pt x="6057" y="7656"/>
                    <a:pt x="6117" y="7656"/>
                  </a:cubicBezTo>
                  <a:cubicBezTo>
                    <a:pt x="6176" y="7656"/>
                    <a:pt x="6236" y="7638"/>
                    <a:pt x="6283" y="7603"/>
                  </a:cubicBezTo>
                  <a:lnTo>
                    <a:pt x="7974" y="5888"/>
                  </a:lnTo>
                  <a:cubicBezTo>
                    <a:pt x="8070" y="5793"/>
                    <a:pt x="8070" y="5650"/>
                    <a:pt x="7974" y="5578"/>
                  </a:cubicBezTo>
                  <a:lnTo>
                    <a:pt x="7474" y="5054"/>
                  </a:lnTo>
                  <a:cubicBezTo>
                    <a:pt x="7450" y="5031"/>
                    <a:pt x="7427" y="5031"/>
                    <a:pt x="7427" y="5007"/>
                  </a:cubicBezTo>
                  <a:lnTo>
                    <a:pt x="7355" y="4411"/>
                  </a:lnTo>
                  <a:cubicBezTo>
                    <a:pt x="7284" y="3959"/>
                    <a:pt x="7093" y="3554"/>
                    <a:pt x="6784" y="3245"/>
                  </a:cubicBezTo>
                  <a:lnTo>
                    <a:pt x="3735" y="172"/>
                  </a:lnTo>
                  <a:cubicBezTo>
                    <a:pt x="3608" y="51"/>
                    <a:pt x="3469" y="0"/>
                    <a:pt x="3335" y="0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0"/>
            <p:cNvSpPr/>
            <p:nvPr/>
          </p:nvSpPr>
          <p:spPr>
            <a:xfrm>
              <a:off x="6186441" y="2019838"/>
              <a:ext cx="60175" cy="60129"/>
            </a:xfrm>
            <a:custGeom>
              <a:avLst/>
              <a:gdLst/>
              <a:ahLst/>
              <a:cxnLst/>
              <a:rect l="l" t="t" r="r" b="b"/>
              <a:pathLst>
                <a:path w="1311" h="1310" extrusionOk="0">
                  <a:moveTo>
                    <a:pt x="763" y="0"/>
                  </a:moveTo>
                  <a:lnTo>
                    <a:pt x="1" y="762"/>
                  </a:lnTo>
                  <a:lnTo>
                    <a:pt x="549" y="1310"/>
                  </a:lnTo>
                  <a:lnTo>
                    <a:pt x="1311" y="524"/>
                  </a:lnTo>
                  <a:lnTo>
                    <a:pt x="7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0"/>
            <p:cNvSpPr/>
            <p:nvPr/>
          </p:nvSpPr>
          <p:spPr>
            <a:xfrm>
              <a:off x="6164592" y="1997943"/>
              <a:ext cx="64535" cy="64535"/>
            </a:xfrm>
            <a:custGeom>
              <a:avLst/>
              <a:gdLst/>
              <a:ahLst/>
              <a:cxnLst/>
              <a:rect l="l" t="t" r="r" b="b"/>
              <a:pathLst>
                <a:path w="1406" h="1406" extrusionOk="0">
                  <a:moveTo>
                    <a:pt x="763" y="1"/>
                  </a:moveTo>
                  <a:lnTo>
                    <a:pt x="1" y="763"/>
                  </a:lnTo>
                  <a:lnTo>
                    <a:pt x="644" y="1406"/>
                  </a:lnTo>
                  <a:lnTo>
                    <a:pt x="1406" y="620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6168953" y="1928083"/>
              <a:ext cx="243821" cy="287426"/>
            </a:xfrm>
            <a:custGeom>
              <a:avLst/>
              <a:gdLst/>
              <a:ahLst/>
              <a:cxnLst/>
              <a:rect l="l" t="t" r="r" b="b"/>
              <a:pathLst>
                <a:path w="5312" h="6262" extrusionOk="0">
                  <a:moveTo>
                    <a:pt x="583" y="0"/>
                  </a:moveTo>
                  <a:cubicBezTo>
                    <a:pt x="287" y="0"/>
                    <a:pt x="1" y="230"/>
                    <a:pt x="1" y="570"/>
                  </a:cubicBezTo>
                  <a:cubicBezTo>
                    <a:pt x="144" y="570"/>
                    <a:pt x="287" y="618"/>
                    <a:pt x="406" y="737"/>
                  </a:cubicBezTo>
                  <a:lnTo>
                    <a:pt x="3454" y="3785"/>
                  </a:lnTo>
                  <a:cubicBezTo>
                    <a:pt x="3764" y="4095"/>
                    <a:pt x="3954" y="4500"/>
                    <a:pt x="4026" y="4928"/>
                  </a:cubicBezTo>
                  <a:lnTo>
                    <a:pt x="4121" y="5524"/>
                  </a:lnTo>
                  <a:cubicBezTo>
                    <a:pt x="4121" y="5547"/>
                    <a:pt x="4121" y="5571"/>
                    <a:pt x="4145" y="5595"/>
                  </a:cubicBezTo>
                  <a:lnTo>
                    <a:pt x="4811" y="6262"/>
                  </a:lnTo>
                  <a:lnTo>
                    <a:pt x="5216" y="5857"/>
                  </a:lnTo>
                  <a:cubicBezTo>
                    <a:pt x="5312" y="5762"/>
                    <a:pt x="5312" y="5619"/>
                    <a:pt x="5216" y="5547"/>
                  </a:cubicBezTo>
                  <a:lnTo>
                    <a:pt x="4716" y="5023"/>
                  </a:lnTo>
                  <a:cubicBezTo>
                    <a:pt x="4692" y="5000"/>
                    <a:pt x="4669" y="5000"/>
                    <a:pt x="4669" y="4976"/>
                  </a:cubicBezTo>
                  <a:lnTo>
                    <a:pt x="4597" y="4380"/>
                  </a:lnTo>
                  <a:cubicBezTo>
                    <a:pt x="4526" y="3928"/>
                    <a:pt x="4335" y="3523"/>
                    <a:pt x="4026" y="3214"/>
                  </a:cubicBezTo>
                  <a:lnTo>
                    <a:pt x="977" y="165"/>
                  </a:lnTo>
                  <a:cubicBezTo>
                    <a:pt x="863" y="51"/>
                    <a:pt x="722" y="0"/>
                    <a:pt x="583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0"/>
            <p:cNvSpPr/>
            <p:nvPr/>
          </p:nvSpPr>
          <p:spPr>
            <a:xfrm>
              <a:off x="6069488" y="2031817"/>
              <a:ext cx="116999" cy="107176"/>
            </a:xfrm>
            <a:custGeom>
              <a:avLst/>
              <a:gdLst/>
              <a:ahLst/>
              <a:cxnLst/>
              <a:rect l="l" t="t" r="r" b="b"/>
              <a:pathLst>
                <a:path w="2549" h="2335" extrusionOk="0">
                  <a:moveTo>
                    <a:pt x="215" y="1"/>
                  </a:moveTo>
                  <a:cubicBezTo>
                    <a:pt x="144" y="1"/>
                    <a:pt x="72" y="1"/>
                    <a:pt x="1" y="25"/>
                  </a:cubicBezTo>
                  <a:lnTo>
                    <a:pt x="2239" y="2287"/>
                  </a:lnTo>
                  <a:cubicBezTo>
                    <a:pt x="2287" y="2311"/>
                    <a:pt x="2311" y="2335"/>
                    <a:pt x="2358" y="2335"/>
                  </a:cubicBezTo>
                  <a:cubicBezTo>
                    <a:pt x="2406" y="2335"/>
                    <a:pt x="2454" y="2311"/>
                    <a:pt x="2477" y="2287"/>
                  </a:cubicBezTo>
                  <a:cubicBezTo>
                    <a:pt x="2549" y="2216"/>
                    <a:pt x="2549" y="2097"/>
                    <a:pt x="2477" y="2049"/>
                  </a:cubicBezTo>
                  <a:lnTo>
                    <a:pt x="549" y="96"/>
                  </a:lnTo>
                  <a:cubicBezTo>
                    <a:pt x="453" y="25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40"/>
            <p:cNvSpPr/>
            <p:nvPr/>
          </p:nvSpPr>
          <p:spPr>
            <a:xfrm>
              <a:off x="6072792" y="1961866"/>
              <a:ext cx="148670" cy="138893"/>
            </a:xfrm>
            <a:custGeom>
              <a:avLst/>
              <a:gdLst/>
              <a:ahLst/>
              <a:cxnLst/>
              <a:rect l="l" t="t" r="r" b="b"/>
              <a:pathLst>
                <a:path w="3239" h="3026" extrusionOk="0">
                  <a:moveTo>
                    <a:pt x="215" y="1"/>
                  </a:moveTo>
                  <a:cubicBezTo>
                    <a:pt x="143" y="1"/>
                    <a:pt x="72" y="1"/>
                    <a:pt x="0" y="48"/>
                  </a:cubicBezTo>
                  <a:lnTo>
                    <a:pt x="2929" y="2978"/>
                  </a:lnTo>
                  <a:cubicBezTo>
                    <a:pt x="2953" y="3001"/>
                    <a:pt x="3001" y="3025"/>
                    <a:pt x="3048" y="3025"/>
                  </a:cubicBezTo>
                  <a:cubicBezTo>
                    <a:pt x="3096" y="3025"/>
                    <a:pt x="3144" y="3001"/>
                    <a:pt x="3168" y="2978"/>
                  </a:cubicBezTo>
                  <a:cubicBezTo>
                    <a:pt x="3239" y="2906"/>
                    <a:pt x="3239" y="2787"/>
                    <a:pt x="3168" y="2716"/>
                  </a:cubicBezTo>
                  <a:lnTo>
                    <a:pt x="548" y="96"/>
                  </a:lnTo>
                  <a:cubicBezTo>
                    <a:pt x="453" y="25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40"/>
            <p:cNvSpPr/>
            <p:nvPr/>
          </p:nvSpPr>
          <p:spPr>
            <a:xfrm>
              <a:off x="6127413" y="1942221"/>
              <a:ext cx="127969" cy="119156"/>
            </a:xfrm>
            <a:custGeom>
              <a:avLst/>
              <a:gdLst/>
              <a:ahLst/>
              <a:cxnLst/>
              <a:rect l="l" t="t" r="r" b="b"/>
              <a:pathLst>
                <a:path w="2788" h="2596" extrusionOk="0">
                  <a:moveTo>
                    <a:pt x="215" y="0"/>
                  </a:moveTo>
                  <a:cubicBezTo>
                    <a:pt x="120" y="0"/>
                    <a:pt x="49" y="24"/>
                    <a:pt x="1" y="48"/>
                  </a:cubicBezTo>
                  <a:lnTo>
                    <a:pt x="2478" y="2548"/>
                  </a:lnTo>
                  <a:cubicBezTo>
                    <a:pt x="2525" y="2572"/>
                    <a:pt x="2549" y="2596"/>
                    <a:pt x="2597" y="2596"/>
                  </a:cubicBezTo>
                  <a:cubicBezTo>
                    <a:pt x="2644" y="2596"/>
                    <a:pt x="2692" y="2572"/>
                    <a:pt x="2716" y="2548"/>
                  </a:cubicBezTo>
                  <a:cubicBezTo>
                    <a:pt x="2787" y="2477"/>
                    <a:pt x="2787" y="2358"/>
                    <a:pt x="2716" y="2286"/>
                  </a:cubicBezTo>
                  <a:lnTo>
                    <a:pt x="549" y="119"/>
                  </a:lnTo>
                  <a:cubicBezTo>
                    <a:pt x="430" y="48"/>
                    <a:pt x="334" y="0"/>
                    <a:pt x="215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0" name="Google Shape;890;p40"/>
          <p:cNvGrpSpPr/>
          <p:nvPr/>
        </p:nvGrpSpPr>
        <p:grpSpPr>
          <a:xfrm>
            <a:off x="1689298" y="1710083"/>
            <a:ext cx="359323" cy="357089"/>
            <a:chOff x="3781694" y="3440672"/>
            <a:chExt cx="513759" cy="510638"/>
          </a:xfrm>
        </p:grpSpPr>
        <p:sp>
          <p:nvSpPr>
            <p:cNvPr id="891" name="Google Shape;891;p40"/>
            <p:cNvSpPr/>
            <p:nvPr/>
          </p:nvSpPr>
          <p:spPr>
            <a:xfrm>
              <a:off x="3781694" y="3484552"/>
              <a:ext cx="154132" cy="291327"/>
            </a:xfrm>
            <a:custGeom>
              <a:avLst/>
              <a:gdLst/>
              <a:ahLst/>
              <a:cxnLst/>
              <a:rect l="l" t="t" r="r" b="b"/>
              <a:pathLst>
                <a:path w="3358" h="6347" extrusionOk="0">
                  <a:moveTo>
                    <a:pt x="1119" y="0"/>
                  </a:moveTo>
                  <a:cubicBezTo>
                    <a:pt x="1060" y="0"/>
                    <a:pt x="1000" y="24"/>
                    <a:pt x="953" y="72"/>
                  </a:cubicBezTo>
                  <a:lnTo>
                    <a:pt x="95" y="929"/>
                  </a:lnTo>
                  <a:cubicBezTo>
                    <a:pt x="0" y="1000"/>
                    <a:pt x="0" y="1167"/>
                    <a:pt x="95" y="1262"/>
                  </a:cubicBezTo>
                  <a:lnTo>
                    <a:pt x="2191" y="3048"/>
                  </a:lnTo>
                  <a:lnTo>
                    <a:pt x="1667" y="4644"/>
                  </a:lnTo>
                  <a:lnTo>
                    <a:pt x="2596" y="6240"/>
                  </a:lnTo>
                  <a:cubicBezTo>
                    <a:pt x="2610" y="6309"/>
                    <a:pt x="2664" y="6346"/>
                    <a:pt x="2721" y="6346"/>
                  </a:cubicBezTo>
                  <a:cubicBezTo>
                    <a:pt x="2762" y="6346"/>
                    <a:pt x="2804" y="6327"/>
                    <a:pt x="2834" y="6287"/>
                  </a:cubicBezTo>
                  <a:cubicBezTo>
                    <a:pt x="3120" y="6144"/>
                    <a:pt x="3215" y="5787"/>
                    <a:pt x="3072" y="5525"/>
                  </a:cubicBezTo>
                  <a:lnTo>
                    <a:pt x="2572" y="4620"/>
                  </a:lnTo>
                  <a:cubicBezTo>
                    <a:pt x="2834" y="4263"/>
                    <a:pt x="3024" y="3858"/>
                    <a:pt x="3144" y="3430"/>
                  </a:cubicBezTo>
                  <a:cubicBezTo>
                    <a:pt x="3239" y="3168"/>
                    <a:pt x="3286" y="2882"/>
                    <a:pt x="3310" y="2596"/>
                  </a:cubicBezTo>
                  <a:cubicBezTo>
                    <a:pt x="3358" y="2310"/>
                    <a:pt x="3263" y="2048"/>
                    <a:pt x="3072" y="1858"/>
                  </a:cubicBezTo>
                  <a:lnTo>
                    <a:pt x="1286" y="72"/>
                  </a:lnTo>
                  <a:cubicBezTo>
                    <a:pt x="1238" y="24"/>
                    <a:pt x="1179" y="0"/>
                    <a:pt x="1119" y="0"/>
                  </a:cubicBezTo>
                  <a:close/>
                </a:path>
              </a:pathLst>
            </a:custGeom>
            <a:solidFill>
              <a:srgbClr val="9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40"/>
            <p:cNvSpPr/>
            <p:nvPr/>
          </p:nvSpPr>
          <p:spPr>
            <a:xfrm>
              <a:off x="3821030" y="3485379"/>
              <a:ext cx="114796" cy="290134"/>
            </a:xfrm>
            <a:custGeom>
              <a:avLst/>
              <a:gdLst/>
              <a:ahLst/>
              <a:cxnLst/>
              <a:rect l="l" t="t" r="r" b="b"/>
              <a:pathLst>
                <a:path w="2501" h="6321" extrusionOk="0">
                  <a:moveTo>
                    <a:pt x="262" y="0"/>
                  </a:moveTo>
                  <a:cubicBezTo>
                    <a:pt x="203" y="0"/>
                    <a:pt x="143" y="18"/>
                    <a:pt x="96" y="54"/>
                  </a:cubicBezTo>
                  <a:lnTo>
                    <a:pt x="0" y="173"/>
                  </a:lnTo>
                  <a:lnTo>
                    <a:pt x="1739" y="1911"/>
                  </a:lnTo>
                  <a:cubicBezTo>
                    <a:pt x="1929" y="2102"/>
                    <a:pt x="2025" y="2364"/>
                    <a:pt x="2001" y="2649"/>
                  </a:cubicBezTo>
                  <a:cubicBezTo>
                    <a:pt x="1977" y="2935"/>
                    <a:pt x="1906" y="3221"/>
                    <a:pt x="1834" y="3483"/>
                  </a:cubicBezTo>
                  <a:cubicBezTo>
                    <a:pt x="1691" y="3912"/>
                    <a:pt x="1501" y="4316"/>
                    <a:pt x="1263" y="4674"/>
                  </a:cubicBezTo>
                  <a:lnTo>
                    <a:pt x="1739" y="5579"/>
                  </a:lnTo>
                  <a:cubicBezTo>
                    <a:pt x="1834" y="5769"/>
                    <a:pt x="1834" y="5983"/>
                    <a:pt x="1691" y="6174"/>
                  </a:cubicBezTo>
                  <a:lnTo>
                    <a:pt x="1739" y="6245"/>
                  </a:lnTo>
                  <a:cubicBezTo>
                    <a:pt x="1764" y="6296"/>
                    <a:pt x="1810" y="6320"/>
                    <a:pt x="1859" y="6320"/>
                  </a:cubicBezTo>
                  <a:cubicBezTo>
                    <a:pt x="1900" y="6320"/>
                    <a:pt x="1944" y="6302"/>
                    <a:pt x="1977" y="6269"/>
                  </a:cubicBezTo>
                  <a:cubicBezTo>
                    <a:pt x="2239" y="6126"/>
                    <a:pt x="2358" y="5769"/>
                    <a:pt x="2191" y="5507"/>
                  </a:cubicBezTo>
                  <a:lnTo>
                    <a:pt x="1715" y="4602"/>
                  </a:lnTo>
                  <a:cubicBezTo>
                    <a:pt x="1953" y="4245"/>
                    <a:pt x="2167" y="3840"/>
                    <a:pt x="2287" y="3412"/>
                  </a:cubicBezTo>
                  <a:cubicBezTo>
                    <a:pt x="2358" y="3150"/>
                    <a:pt x="2429" y="2864"/>
                    <a:pt x="2453" y="2578"/>
                  </a:cubicBezTo>
                  <a:cubicBezTo>
                    <a:pt x="2501" y="2316"/>
                    <a:pt x="2406" y="2054"/>
                    <a:pt x="2215" y="1840"/>
                  </a:cubicBezTo>
                  <a:lnTo>
                    <a:pt x="429" y="54"/>
                  </a:lnTo>
                  <a:cubicBezTo>
                    <a:pt x="381" y="18"/>
                    <a:pt x="322" y="0"/>
                    <a:pt x="262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0"/>
            <p:cNvSpPr/>
            <p:nvPr/>
          </p:nvSpPr>
          <p:spPr>
            <a:xfrm>
              <a:off x="3839620" y="3673660"/>
              <a:ext cx="68896" cy="115897"/>
            </a:xfrm>
            <a:custGeom>
              <a:avLst/>
              <a:gdLst/>
              <a:ahLst/>
              <a:cxnLst/>
              <a:rect l="l" t="t" r="r" b="b"/>
              <a:pathLst>
                <a:path w="1501" h="2525" extrusionOk="0">
                  <a:moveTo>
                    <a:pt x="262" y="0"/>
                  </a:moveTo>
                  <a:lnTo>
                    <a:pt x="0" y="881"/>
                  </a:lnTo>
                  <a:lnTo>
                    <a:pt x="881" y="2429"/>
                  </a:lnTo>
                  <a:cubicBezTo>
                    <a:pt x="913" y="2493"/>
                    <a:pt x="977" y="2524"/>
                    <a:pt x="1044" y="2524"/>
                  </a:cubicBezTo>
                  <a:cubicBezTo>
                    <a:pt x="1077" y="2524"/>
                    <a:pt x="1112" y="2517"/>
                    <a:pt x="1143" y="2501"/>
                  </a:cubicBezTo>
                  <a:cubicBezTo>
                    <a:pt x="1405" y="2358"/>
                    <a:pt x="1501" y="2001"/>
                    <a:pt x="1358" y="1739"/>
                  </a:cubicBezTo>
                  <a:lnTo>
                    <a:pt x="881" y="834"/>
                  </a:lnTo>
                  <a:lnTo>
                    <a:pt x="1024" y="33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9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0"/>
            <p:cNvSpPr/>
            <p:nvPr/>
          </p:nvSpPr>
          <p:spPr>
            <a:xfrm>
              <a:off x="3816670" y="3611328"/>
              <a:ext cx="72155" cy="195718"/>
            </a:xfrm>
            <a:custGeom>
              <a:avLst/>
              <a:gdLst/>
              <a:ahLst/>
              <a:cxnLst/>
              <a:rect l="l" t="t" r="r" b="b"/>
              <a:pathLst>
                <a:path w="1572" h="4264" extrusionOk="0">
                  <a:moveTo>
                    <a:pt x="762" y="1"/>
                  </a:moveTo>
                  <a:lnTo>
                    <a:pt x="24" y="2501"/>
                  </a:lnTo>
                  <a:cubicBezTo>
                    <a:pt x="0" y="2573"/>
                    <a:pt x="0" y="2620"/>
                    <a:pt x="24" y="2692"/>
                  </a:cubicBezTo>
                  <a:lnTo>
                    <a:pt x="881" y="4168"/>
                  </a:lnTo>
                  <a:cubicBezTo>
                    <a:pt x="929" y="4232"/>
                    <a:pt x="987" y="4263"/>
                    <a:pt x="1049" y="4263"/>
                  </a:cubicBezTo>
                  <a:cubicBezTo>
                    <a:pt x="1080" y="4263"/>
                    <a:pt x="1111" y="4256"/>
                    <a:pt x="1143" y="4240"/>
                  </a:cubicBezTo>
                  <a:cubicBezTo>
                    <a:pt x="1405" y="4097"/>
                    <a:pt x="1524" y="3740"/>
                    <a:pt x="1358" y="3478"/>
                  </a:cubicBezTo>
                  <a:lnTo>
                    <a:pt x="881" y="2573"/>
                  </a:lnTo>
                  <a:lnTo>
                    <a:pt x="1572" y="239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A34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0"/>
            <p:cNvSpPr/>
            <p:nvPr/>
          </p:nvSpPr>
          <p:spPr>
            <a:xfrm>
              <a:off x="3837416" y="3584247"/>
              <a:ext cx="73302" cy="146283"/>
            </a:xfrm>
            <a:custGeom>
              <a:avLst/>
              <a:gdLst/>
              <a:ahLst/>
              <a:cxnLst/>
              <a:rect l="l" t="t" r="r" b="b"/>
              <a:pathLst>
                <a:path w="1597" h="3187" extrusionOk="0">
                  <a:moveTo>
                    <a:pt x="999" y="0"/>
                  </a:moveTo>
                  <a:cubicBezTo>
                    <a:pt x="911" y="0"/>
                    <a:pt x="821" y="22"/>
                    <a:pt x="739" y="67"/>
                  </a:cubicBezTo>
                  <a:lnTo>
                    <a:pt x="548" y="162"/>
                  </a:lnTo>
                  <a:lnTo>
                    <a:pt x="167" y="591"/>
                  </a:lnTo>
                  <a:cubicBezTo>
                    <a:pt x="48" y="710"/>
                    <a:pt x="1" y="876"/>
                    <a:pt x="1" y="1067"/>
                  </a:cubicBezTo>
                  <a:lnTo>
                    <a:pt x="48" y="1924"/>
                  </a:lnTo>
                  <a:lnTo>
                    <a:pt x="786" y="3091"/>
                  </a:lnTo>
                  <a:cubicBezTo>
                    <a:pt x="818" y="3155"/>
                    <a:pt x="882" y="3186"/>
                    <a:pt x="949" y="3186"/>
                  </a:cubicBezTo>
                  <a:cubicBezTo>
                    <a:pt x="982" y="3186"/>
                    <a:pt x="1017" y="3179"/>
                    <a:pt x="1048" y="3163"/>
                  </a:cubicBezTo>
                  <a:cubicBezTo>
                    <a:pt x="1358" y="2996"/>
                    <a:pt x="1477" y="2615"/>
                    <a:pt x="1310" y="2305"/>
                  </a:cubicBezTo>
                  <a:lnTo>
                    <a:pt x="1001" y="1734"/>
                  </a:lnTo>
                  <a:cubicBezTo>
                    <a:pt x="977" y="1686"/>
                    <a:pt x="1001" y="1615"/>
                    <a:pt x="1048" y="1591"/>
                  </a:cubicBezTo>
                  <a:lnTo>
                    <a:pt x="1096" y="1567"/>
                  </a:lnTo>
                  <a:cubicBezTo>
                    <a:pt x="1453" y="1258"/>
                    <a:pt x="1596" y="734"/>
                    <a:pt x="1477" y="281"/>
                  </a:cubicBezTo>
                  <a:cubicBezTo>
                    <a:pt x="1379" y="102"/>
                    <a:pt x="1192" y="0"/>
                    <a:pt x="999" y="0"/>
                  </a:cubicBezTo>
                  <a:close/>
                </a:path>
              </a:pathLst>
            </a:custGeom>
            <a:solidFill>
              <a:srgbClr val="BA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0"/>
            <p:cNvSpPr/>
            <p:nvPr/>
          </p:nvSpPr>
          <p:spPr>
            <a:xfrm>
              <a:off x="3866930" y="3584018"/>
              <a:ext cx="41585" cy="146513"/>
            </a:xfrm>
            <a:custGeom>
              <a:avLst/>
              <a:gdLst/>
              <a:ahLst/>
              <a:cxnLst/>
              <a:rect l="l" t="t" r="r" b="b"/>
              <a:pathLst>
                <a:path w="906" h="3192" extrusionOk="0">
                  <a:moveTo>
                    <a:pt x="351" y="1"/>
                  </a:moveTo>
                  <a:cubicBezTo>
                    <a:pt x="297" y="1"/>
                    <a:pt x="243" y="9"/>
                    <a:pt x="191" y="24"/>
                  </a:cubicBezTo>
                  <a:cubicBezTo>
                    <a:pt x="310" y="72"/>
                    <a:pt x="429" y="167"/>
                    <a:pt x="477" y="286"/>
                  </a:cubicBezTo>
                  <a:cubicBezTo>
                    <a:pt x="525" y="381"/>
                    <a:pt x="548" y="477"/>
                    <a:pt x="548" y="572"/>
                  </a:cubicBezTo>
                  <a:cubicBezTo>
                    <a:pt x="548" y="953"/>
                    <a:pt x="382" y="1334"/>
                    <a:pt x="96" y="1572"/>
                  </a:cubicBezTo>
                  <a:lnTo>
                    <a:pt x="72" y="1596"/>
                  </a:lnTo>
                  <a:cubicBezTo>
                    <a:pt x="1" y="1620"/>
                    <a:pt x="1" y="1691"/>
                    <a:pt x="24" y="1739"/>
                  </a:cubicBezTo>
                  <a:lnTo>
                    <a:pt x="310" y="2310"/>
                  </a:lnTo>
                  <a:cubicBezTo>
                    <a:pt x="453" y="2572"/>
                    <a:pt x="405" y="2930"/>
                    <a:pt x="143" y="3120"/>
                  </a:cubicBezTo>
                  <a:cubicBezTo>
                    <a:pt x="191" y="3168"/>
                    <a:pt x="263" y="3191"/>
                    <a:pt x="334" y="3191"/>
                  </a:cubicBezTo>
                  <a:cubicBezTo>
                    <a:pt x="358" y="3191"/>
                    <a:pt x="382" y="3191"/>
                    <a:pt x="429" y="3168"/>
                  </a:cubicBezTo>
                  <a:cubicBezTo>
                    <a:pt x="739" y="3001"/>
                    <a:pt x="858" y="2620"/>
                    <a:pt x="691" y="2310"/>
                  </a:cubicBezTo>
                  <a:lnTo>
                    <a:pt x="382" y="1763"/>
                  </a:lnTo>
                  <a:cubicBezTo>
                    <a:pt x="334" y="1691"/>
                    <a:pt x="358" y="1620"/>
                    <a:pt x="429" y="1596"/>
                  </a:cubicBezTo>
                  <a:lnTo>
                    <a:pt x="453" y="1572"/>
                  </a:lnTo>
                  <a:cubicBezTo>
                    <a:pt x="739" y="1334"/>
                    <a:pt x="906" y="953"/>
                    <a:pt x="906" y="572"/>
                  </a:cubicBezTo>
                  <a:cubicBezTo>
                    <a:pt x="906" y="477"/>
                    <a:pt x="882" y="381"/>
                    <a:pt x="834" y="286"/>
                  </a:cubicBezTo>
                  <a:cubicBezTo>
                    <a:pt x="741" y="100"/>
                    <a:pt x="546" y="1"/>
                    <a:pt x="351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0"/>
            <p:cNvSpPr/>
            <p:nvPr/>
          </p:nvSpPr>
          <p:spPr>
            <a:xfrm>
              <a:off x="4143478" y="3617295"/>
              <a:ext cx="151975" cy="289216"/>
            </a:xfrm>
            <a:custGeom>
              <a:avLst/>
              <a:gdLst/>
              <a:ahLst/>
              <a:cxnLst/>
              <a:rect l="l" t="t" r="r" b="b"/>
              <a:pathLst>
                <a:path w="3311" h="6301" extrusionOk="0">
                  <a:moveTo>
                    <a:pt x="636" y="1"/>
                  </a:moveTo>
                  <a:cubicBezTo>
                    <a:pt x="596" y="1"/>
                    <a:pt x="556" y="19"/>
                    <a:pt x="525" y="61"/>
                  </a:cubicBezTo>
                  <a:cubicBezTo>
                    <a:pt x="263" y="204"/>
                    <a:pt x="144" y="538"/>
                    <a:pt x="310" y="823"/>
                  </a:cubicBezTo>
                  <a:lnTo>
                    <a:pt x="787" y="1704"/>
                  </a:lnTo>
                  <a:cubicBezTo>
                    <a:pt x="525" y="2085"/>
                    <a:pt x="334" y="2490"/>
                    <a:pt x="215" y="2895"/>
                  </a:cubicBezTo>
                  <a:cubicBezTo>
                    <a:pt x="120" y="3181"/>
                    <a:pt x="72" y="3467"/>
                    <a:pt x="48" y="3752"/>
                  </a:cubicBezTo>
                  <a:cubicBezTo>
                    <a:pt x="1" y="4014"/>
                    <a:pt x="96" y="4300"/>
                    <a:pt x="286" y="4491"/>
                  </a:cubicBezTo>
                  <a:lnTo>
                    <a:pt x="2025" y="6229"/>
                  </a:lnTo>
                  <a:cubicBezTo>
                    <a:pt x="2073" y="6277"/>
                    <a:pt x="2132" y="6301"/>
                    <a:pt x="2192" y="6301"/>
                  </a:cubicBezTo>
                  <a:cubicBezTo>
                    <a:pt x="2251" y="6301"/>
                    <a:pt x="2311" y="6277"/>
                    <a:pt x="2358" y="6229"/>
                  </a:cubicBezTo>
                  <a:lnTo>
                    <a:pt x="3216" y="5372"/>
                  </a:lnTo>
                  <a:cubicBezTo>
                    <a:pt x="3311" y="5277"/>
                    <a:pt x="3287" y="5110"/>
                    <a:pt x="3192" y="5038"/>
                  </a:cubicBezTo>
                  <a:lnTo>
                    <a:pt x="1144" y="3276"/>
                  </a:lnTo>
                  <a:lnTo>
                    <a:pt x="1668" y="1681"/>
                  </a:lnTo>
                  <a:lnTo>
                    <a:pt x="763" y="85"/>
                  </a:lnTo>
                  <a:cubicBezTo>
                    <a:pt x="736" y="32"/>
                    <a:pt x="687" y="1"/>
                    <a:pt x="636" y="1"/>
                  </a:cubicBezTo>
                  <a:close/>
                </a:path>
              </a:pathLst>
            </a:custGeom>
            <a:solidFill>
              <a:srgbClr val="682B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0"/>
            <p:cNvSpPr/>
            <p:nvPr/>
          </p:nvSpPr>
          <p:spPr>
            <a:xfrm>
              <a:off x="4190479" y="3774227"/>
              <a:ext cx="104973" cy="103872"/>
            </a:xfrm>
            <a:custGeom>
              <a:avLst/>
              <a:gdLst/>
              <a:ahLst/>
              <a:cxnLst/>
              <a:rect l="l" t="t" r="r" b="b"/>
              <a:pathLst>
                <a:path w="2287" h="2263" extrusionOk="0">
                  <a:moveTo>
                    <a:pt x="286" y="0"/>
                  </a:moveTo>
                  <a:lnTo>
                    <a:pt x="1" y="286"/>
                  </a:lnTo>
                  <a:lnTo>
                    <a:pt x="1882" y="1929"/>
                  </a:lnTo>
                  <a:cubicBezTo>
                    <a:pt x="1977" y="2000"/>
                    <a:pt x="1977" y="2167"/>
                    <a:pt x="1882" y="2262"/>
                  </a:cubicBezTo>
                  <a:lnTo>
                    <a:pt x="2192" y="1953"/>
                  </a:lnTo>
                  <a:cubicBezTo>
                    <a:pt x="2287" y="1858"/>
                    <a:pt x="2287" y="1715"/>
                    <a:pt x="2192" y="1619"/>
                  </a:cubicBezTo>
                  <a:lnTo>
                    <a:pt x="2168" y="161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0"/>
            <p:cNvSpPr/>
            <p:nvPr/>
          </p:nvSpPr>
          <p:spPr>
            <a:xfrm>
              <a:off x="4169732" y="3603709"/>
              <a:ext cx="69997" cy="115897"/>
            </a:xfrm>
            <a:custGeom>
              <a:avLst/>
              <a:gdLst/>
              <a:ahLst/>
              <a:cxnLst/>
              <a:rect l="l" t="t" r="r" b="b"/>
              <a:pathLst>
                <a:path w="1525" h="2525" extrusionOk="0">
                  <a:moveTo>
                    <a:pt x="481" y="0"/>
                  </a:moveTo>
                  <a:cubicBezTo>
                    <a:pt x="447" y="0"/>
                    <a:pt x="413" y="8"/>
                    <a:pt x="381" y="24"/>
                  </a:cubicBezTo>
                  <a:cubicBezTo>
                    <a:pt x="119" y="167"/>
                    <a:pt x="0" y="500"/>
                    <a:pt x="167" y="786"/>
                  </a:cubicBezTo>
                  <a:lnTo>
                    <a:pt x="643" y="1691"/>
                  </a:lnTo>
                  <a:lnTo>
                    <a:pt x="500" y="2191"/>
                  </a:lnTo>
                  <a:lnTo>
                    <a:pt x="1262" y="2524"/>
                  </a:lnTo>
                  <a:lnTo>
                    <a:pt x="1524" y="1643"/>
                  </a:lnTo>
                  <a:lnTo>
                    <a:pt x="643" y="95"/>
                  </a:lnTo>
                  <a:cubicBezTo>
                    <a:pt x="611" y="32"/>
                    <a:pt x="548" y="0"/>
                    <a:pt x="481" y="0"/>
                  </a:cubicBezTo>
                  <a:close/>
                </a:path>
              </a:pathLst>
            </a:custGeom>
            <a:solidFill>
              <a:srgbClr val="5B2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0"/>
            <p:cNvSpPr/>
            <p:nvPr/>
          </p:nvSpPr>
          <p:spPr>
            <a:xfrm>
              <a:off x="4190479" y="3586175"/>
              <a:ext cx="72201" cy="195718"/>
            </a:xfrm>
            <a:custGeom>
              <a:avLst/>
              <a:gdLst/>
              <a:ahLst/>
              <a:cxnLst/>
              <a:rect l="l" t="t" r="r" b="b"/>
              <a:pathLst>
                <a:path w="1573" h="4264" extrusionOk="0">
                  <a:moveTo>
                    <a:pt x="523" y="1"/>
                  </a:moveTo>
                  <a:cubicBezTo>
                    <a:pt x="493" y="1"/>
                    <a:pt x="461" y="9"/>
                    <a:pt x="429" y="25"/>
                  </a:cubicBezTo>
                  <a:cubicBezTo>
                    <a:pt x="144" y="168"/>
                    <a:pt x="48" y="525"/>
                    <a:pt x="191" y="787"/>
                  </a:cubicBezTo>
                  <a:lnTo>
                    <a:pt x="691" y="1692"/>
                  </a:lnTo>
                  <a:lnTo>
                    <a:pt x="1" y="4026"/>
                  </a:lnTo>
                  <a:lnTo>
                    <a:pt x="810" y="4264"/>
                  </a:lnTo>
                  <a:lnTo>
                    <a:pt x="1549" y="1763"/>
                  </a:lnTo>
                  <a:cubicBezTo>
                    <a:pt x="1572" y="1692"/>
                    <a:pt x="1572" y="1644"/>
                    <a:pt x="1525" y="1573"/>
                  </a:cubicBezTo>
                  <a:lnTo>
                    <a:pt x="667" y="96"/>
                  </a:lnTo>
                  <a:cubicBezTo>
                    <a:pt x="636" y="33"/>
                    <a:pt x="583" y="1"/>
                    <a:pt x="523" y="1"/>
                  </a:cubicBezTo>
                  <a:close/>
                </a:path>
              </a:pathLst>
            </a:custGeom>
            <a:solidFill>
              <a:srgbClr val="682B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0"/>
            <p:cNvSpPr/>
            <p:nvPr/>
          </p:nvSpPr>
          <p:spPr>
            <a:xfrm>
              <a:off x="4200302" y="3586405"/>
              <a:ext cx="62378" cy="195488"/>
            </a:xfrm>
            <a:custGeom>
              <a:avLst/>
              <a:gdLst/>
              <a:ahLst/>
              <a:cxnLst/>
              <a:rect l="l" t="t" r="r" b="b"/>
              <a:pathLst>
                <a:path w="1359" h="4259" extrusionOk="0">
                  <a:moveTo>
                    <a:pt x="294" y="1"/>
                  </a:moveTo>
                  <a:cubicBezTo>
                    <a:pt x="269" y="1"/>
                    <a:pt x="242" y="7"/>
                    <a:pt x="215" y="20"/>
                  </a:cubicBezTo>
                  <a:cubicBezTo>
                    <a:pt x="120" y="67"/>
                    <a:pt x="49" y="139"/>
                    <a:pt x="1" y="234"/>
                  </a:cubicBezTo>
                  <a:lnTo>
                    <a:pt x="763" y="1568"/>
                  </a:lnTo>
                  <a:cubicBezTo>
                    <a:pt x="787" y="1639"/>
                    <a:pt x="811" y="1687"/>
                    <a:pt x="787" y="1758"/>
                  </a:cubicBezTo>
                  <a:lnTo>
                    <a:pt x="96" y="4116"/>
                  </a:lnTo>
                  <a:lnTo>
                    <a:pt x="596" y="4259"/>
                  </a:lnTo>
                  <a:lnTo>
                    <a:pt x="1335" y="1758"/>
                  </a:lnTo>
                  <a:cubicBezTo>
                    <a:pt x="1358" y="1711"/>
                    <a:pt x="1358" y="1639"/>
                    <a:pt x="1311" y="1592"/>
                  </a:cubicBezTo>
                  <a:lnTo>
                    <a:pt x="453" y="91"/>
                  </a:lnTo>
                  <a:cubicBezTo>
                    <a:pt x="419" y="40"/>
                    <a:pt x="360" y="1"/>
                    <a:pt x="29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0"/>
            <p:cNvSpPr/>
            <p:nvPr/>
          </p:nvSpPr>
          <p:spPr>
            <a:xfrm>
              <a:off x="4167529" y="3662690"/>
              <a:ext cx="74358" cy="146329"/>
            </a:xfrm>
            <a:custGeom>
              <a:avLst/>
              <a:gdLst/>
              <a:ahLst/>
              <a:cxnLst/>
              <a:rect l="l" t="t" r="r" b="b"/>
              <a:pathLst>
                <a:path w="1620" h="3188" extrusionOk="0">
                  <a:moveTo>
                    <a:pt x="673" y="1"/>
                  </a:moveTo>
                  <a:cubicBezTo>
                    <a:pt x="638" y="1"/>
                    <a:pt x="604" y="9"/>
                    <a:pt x="572" y="25"/>
                  </a:cubicBezTo>
                  <a:cubicBezTo>
                    <a:pt x="263" y="192"/>
                    <a:pt x="143" y="573"/>
                    <a:pt x="310" y="882"/>
                  </a:cubicBezTo>
                  <a:lnTo>
                    <a:pt x="620" y="1454"/>
                  </a:lnTo>
                  <a:cubicBezTo>
                    <a:pt x="644" y="1501"/>
                    <a:pt x="620" y="1573"/>
                    <a:pt x="572" y="1597"/>
                  </a:cubicBezTo>
                  <a:lnTo>
                    <a:pt x="524" y="1620"/>
                  </a:lnTo>
                  <a:cubicBezTo>
                    <a:pt x="167" y="1930"/>
                    <a:pt x="1" y="2430"/>
                    <a:pt x="143" y="2906"/>
                  </a:cubicBezTo>
                  <a:cubicBezTo>
                    <a:pt x="241" y="3086"/>
                    <a:pt x="429" y="3187"/>
                    <a:pt x="621" y="3187"/>
                  </a:cubicBezTo>
                  <a:cubicBezTo>
                    <a:pt x="710" y="3187"/>
                    <a:pt x="799" y="3166"/>
                    <a:pt x="882" y="3121"/>
                  </a:cubicBezTo>
                  <a:lnTo>
                    <a:pt x="1072" y="3025"/>
                  </a:lnTo>
                  <a:lnTo>
                    <a:pt x="1453" y="2597"/>
                  </a:lnTo>
                  <a:cubicBezTo>
                    <a:pt x="1549" y="2478"/>
                    <a:pt x="1620" y="2287"/>
                    <a:pt x="1620" y="2120"/>
                  </a:cubicBezTo>
                  <a:lnTo>
                    <a:pt x="1572" y="1263"/>
                  </a:lnTo>
                  <a:lnTo>
                    <a:pt x="834" y="96"/>
                  </a:lnTo>
                  <a:lnTo>
                    <a:pt x="858" y="96"/>
                  </a:lnTo>
                  <a:cubicBezTo>
                    <a:pt x="810" y="33"/>
                    <a:pt x="741" y="1"/>
                    <a:pt x="673" y="1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0"/>
            <p:cNvSpPr/>
            <p:nvPr/>
          </p:nvSpPr>
          <p:spPr>
            <a:xfrm>
              <a:off x="4186119" y="3662690"/>
              <a:ext cx="55768" cy="146329"/>
            </a:xfrm>
            <a:custGeom>
              <a:avLst/>
              <a:gdLst/>
              <a:ahLst/>
              <a:cxnLst/>
              <a:rect l="l" t="t" r="r" b="b"/>
              <a:pathLst>
                <a:path w="1215" h="3188" extrusionOk="0">
                  <a:moveTo>
                    <a:pt x="262" y="1"/>
                  </a:moveTo>
                  <a:cubicBezTo>
                    <a:pt x="215" y="1"/>
                    <a:pt x="191" y="1"/>
                    <a:pt x="167" y="25"/>
                  </a:cubicBezTo>
                  <a:cubicBezTo>
                    <a:pt x="119" y="49"/>
                    <a:pt x="72" y="72"/>
                    <a:pt x="24" y="120"/>
                  </a:cubicBezTo>
                  <a:lnTo>
                    <a:pt x="739" y="1263"/>
                  </a:lnTo>
                  <a:lnTo>
                    <a:pt x="786" y="2120"/>
                  </a:lnTo>
                  <a:cubicBezTo>
                    <a:pt x="786" y="2287"/>
                    <a:pt x="739" y="2478"/>
                    <a:pt x="620" y="2597"/>
                  </a:cubicBezTo>
                  <a:lnTo>
                    <a:pt x="239" y="3025"/>
                  </a:lnTo>
                  <a:lnTo>
                    <a:pt x="48" y="3121"/>
                  </a:lnTo>
                  <a:lnTo>
                    <a:pt x="0" y="3144"/>
                  </a:lnTo>
                  <a:cubicBezTo>
                    <a:pt x="60" y="3174"/>
                    <a:pt x="124" y="3188"/>
                    <a:pt x="191" y="3188"/>
                  </a:cubicBezTo>
                  <a:cubicBezTo>
                    <a:pt x="283" y="3188"/>
                    <a:pt x="380" y="3162"/>
                    <a:pt x="477" y="3121"/>
                  </a:cubicBezTo>
                  <a:lnTo>
                    <a:pt x="667" y="3025"/>
                  </a:lnTo>
                  <a:lnTo>
                    <a:pt x="1048" y="2597"/>
                  </a:lnTo>
                  <a:cubicBezTo>
                    <a:pt x="1144" y="2478"/>
                    <a:pt x="1215" y="2287"/>
                    <a:pt x="1215" y="2120"/>
                  </a:cubicBezTo>
                  <a:lnTo>
                    <a:pt x="1167" y="1263"/>
                  </a:lnTo>
                  <a:lnTo>
                    <a:pt x="429" y="96"/>
                  </a:lnTo>
                  <a:cubicBezTo>
                    <a:pt x="405" y="25"/>
                    <a:pt x="334" y="1"/>
                    <a:pt x="262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0"/>
            <p:cNvSpPr/>
            <p:nvPr/>
          </p:nvSpPr>
          <p:spPr>
            <a:xfrm>
              <a:off x="3826492" y="3800299"/>
              <a:ext cx="294081" cy="151011"/>
            </a:xfrm>
            <a:custGeom>
              <a:avLst/>
              <a:gdLst/>
              <a:ahLst/>
              <a:cxnLst/>
              <a:rect l="l" t="t" r="r" b="b"/>
              <a:pathLst>
                <a:path w="6407" h="3290" extrusionOk="0">
                  <a:moveTo>
                    <a:pt x="2540" y="0"/>
                  </a:moveTo>
                  <a:cubicBezTo>
                    <a:pt x="2301" y="0"/>
                    <a:pt x="2053" y="94"/>
                    <a:pt x="1882" y="266"/>
                  </a:cubicBezTo>
                  <a:lnTo>
                    <a:pt x="96" y="2052"/>
                  </a:lnTo>
                  <a:cubicBezTo>
                    <a:pt x="0" y="2123"/>
                    <a:pt x="0" y="2266"/>
                    <a:pt x="96" y="2361"/>
                  </a:cubicBezTo>
                  <a:lnTo>
                    <a:pt x="977" y="3219"/>
                  </a:lnTo>
                  <a:cubicBezTo>
                    <a:pt x="1013" y="3266"/>
                    <a:pt x="1072" y="3290"/>
                    <a:pt x="1135" y="3290"/>
                  </a:cubicBezTo>
                  <a:cubicBezTo>
                    <a:pt x="1197" y="3290"/>
                    <a:pt x="1263" y="3266"/>
                    <a:pt x="1310" y="3219"/>
                  </a:cubicBezTo>
                  <a:lnTo>
                    <a:pt x="3096" y="1123"/>
                  </a:lnTo>
                  <a:lnTo>
                    <a:pt x="4692" y="1647"/>
                  </a:lnTo>
                  <a:lnTo>
                    <a:pt x="6287" y="718"/>
                  </a:lnTo>
                  <a:cubicBezTo>
                    <a:pt x="6383" y="670"/>
                    <a:pt x="6407" y="551"/>
                    <a:pt x="6335" y="504"/>
                  </a:cubicBezTo>
                  <a:lnTo>
                    <a:pt x="6335" y="480"/>
                  </a:lnTo>
                  <a:cubicBezTo>
                    <a:pt x="6221" y="300"/>
                    <a:pt x="6028" y="199"/>
                    <a:pt x="5827" y="199"/>
                  </a:cubicBezTo>
                  <a:cubicBezTo>
                    <a:pt x="5734" y="199"/>
                    <a:pt x="5639" y="221"/>
                    <a:pt x="5549" y="266"/>
                  </a:cubicBezTo>
                  <a:lnTo>
                    <a:pt x="4668" y="742"/>
                  </a:lnTo>
                  <a:cubicBezTo>
                    <a:pt x="4287" y="504"/>
                    <a:pt x="3882" y="313"/>
                    <a:pt x="3477" y="170"/>
                  </a:cubicBezTo>
                  <a:cubicBezTo>
                    <a:pt x="3192" y="99"/>
                    <a:pt x="2906" y="27"/>
                    <a:pt x="2620" y="4"/>
                  </a:cubicBezTo>
                  <a:cubicBezTo>
                    <a:pt x="2594" y="1"/>
                    <a:pt x="2567" y="0"/>
                    <a:pt x="2540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0"/>
            <p:cNvSpPr/>
            <p:nvPr/>
          </p:nvSpPr>
          <p:spPr>
            <a:xfrm>
              <a:off x="4016702" y="3829124"/>
              <a:ext cx="116999" cy="66463"/>
            </a:xfrm>
            <a:custGeom>
              <a:avLst/>
              <a:gdLst/>
              <a:ahLst/>
              <a:cxnLst/>
              <a:rect l="l" t="t" r="r" b="b"/>
              <a:pathLst>
                <a:path w="2549" h="1448" extrusionOk="0">
                  <a:moveTo>
                    <a:pt x="2000" y="1"/>
                  </a:moveTo>
                  <a:cubicBezTo>
                    <a:pt x="1910" y="1"/>
                    <a:pt x="1820" y="22"/>
                    <a:pt x="1739" y="66"/>
                  </a:cubicBezTo>
                  <a:lnTo>
                    <a:pt x="834" y="543"/>
                  </a:lnTo>
                  <a:lnTo>
                    <a:pt x="334" y="400"/>
                  </a:lnTo>
                  <a:lnTo>
                    <a:pt x="0" y="1185"/>
                  </a:lnTo>
                  <a:lnTo>
                    <a:pt x="857" y="1447"/>
                  </a:lnTo>
                  <a:lnTo>
                    <a:pt x="2429" y="543"/>
                  </a:lnTo>
                  <a:cubicBezTo>
                    <a:pt x="2525" y="495"/>
                    <a:pt x="2548" y="376"/>
                    <a:pt x="2501" y="304"/>
                  </a:cubicBezTo>
                  <a:cubicBezTo>
                    <a:pt x="2402" y="107"/>
                    <a:pt x="2201" y="1"/>
                    <a:pt x="2000" y="1"/>
                  </a:cubicBezTo>
                  <a:close/>
                </a:path>
              </a:pathLst>
            </a:custGeom>
            <a:solidFill>
              <a:srgbClr val="FCC3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0"/>
            <p:cNvSpPr/>
            <p:nvPr/>
          </p:nvSpPr>
          <p:spPr>
            <a:xfrm>
              <a:off x="4015600" y="3828848"/>
              <a:ext cx="116999" cy="66739"/>
            </a:xfrm>
            <a:custGeom>
              <a:avLst/>
              <a:gdLst/>
              <a:ahLst/>
              <a:cxnLst/>
              <a:rect l="l" t="t" r="r" b="b"/>
              <a:pathLst>
                <a:path w="2549" h="1454" extrusionOk="0">
                  <a:moveTo>
                    <a:pt x="2072" y="1"/>
                  </a:moveTo>
                  <a:lnTo>
                    <a:pt x="2072" y="1"/>
                  </a:lnTo>
                  <a:cubicBezTo>
                    <a:pt x="2120" y="48"/>
                    <a:pt x="2144" y="96"/>
                    <a:pt x="2167" y="144"/>
                  </a:cubicBezTo>
                  <a:cubicBezTo>
                    <a:pt x="2191" y="167"/>
                    <a:pt x="2191" y="191"/>
                    <a:pt x="2191" y="239"/>
                  </a:cubicBezTo>
                  <a:cubicBezTo>
                    <a:pt x="2191" y="287"/>
                    <a:pt x="2167" y="358"/>
                    <a:pt x="2096" y="382"/>
                  </a:cubicBezTo>
                  <a:lnTo>
                    <a:pt x="1453" y="763"/>
                  </a:lnTo>
                  <a:cubicBezTo>
                    <a:pt x="1453" y="739"/>
                    <a:pt x="1453" y="715"/>
                    <a:pt x="1453" y="691"/>
                  </a:cubicBezTo>
                  <a:cubicBezTo>
                    <a:pt x="1453" y="668"/>
                    <a:pt x="1453" y="620"/>
                    <a:pt x="1429" y="596"/>
                  </a:cubicBezTo>
                  <a:cubicBezTo>
                    <a:pt x="1382" y="501"/>
                    <a:pt x="1286" y="429"/>
                    <a:pt x="1215" y="358"/>
                  </a:cubicBezTo>
                  <a:lnTo>
                    <a:pt x="858" y="549"/>
                  </a:lnTo>
                  <a:lnTo>
                    <a:pt x="358" y="406"/>
                  </a:lnTo>
                  <a:lnTo>
                    <a:pt x="0" y="1191"/>
                  </a:lnTo>
                  <a:lnTo>
                    <a:pt x="881" y="1453"/>
                  </a:lnTo>
                  <a:lnTo>
                    <a:pt x="2453" y="549"/>
                  </a:lnTo>
                  <a:cubicBezTo>
                    <a:pt x="2501" y="525"/>
                    <a:pt x="2549" y="453"/>
                    <a:pt x="2549" y="406"/>
                  </a:cubicBezTo>
                  <a:cubicBezTo>
                    <a:pt x="2549" y="358"/>
                    <a:pt x="2549" y="334"/>
                    <a:pt x="2525" y="310"/>
                  </a:cubicBezTo>
                  <a:cubicBezTo>
                    <a:pt x="2429" y="120"/>
                    <a:pt x="2263" y="25"/>
                    <a:pt x="2072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0"/>
            <p:cNvSpPr/>
            <p:nvPr/>
          </p:nvSpPr>
          <p:spPr>
            <a:xfrm>
              <a:off x="3954370" y="3845235"/>
              <a:ext cx="196819" cy="72201"/>
            </a:xfrm>
            <a:custGeom>
              <a:avLst/>
              <a:gdLst/>
              <a:ahLst/>
              <a:cxnLst/>
              <a:rect l="l" t="t" r="r" b="b"/>
              <a:pathLst>
                <a:path w="4288" h="1573" extrusionOk="0">
                  <a:moveTo>
                    <a:pt x="239" y="1"/>
                  </a:moveTo>
                  <a:lnTo>
                    <a:pt x="1" y="811"/>
                  </a:lnTo>
                  <a:lnTo>
                    <a:pt x="2501" y="1573"/>
                  </a:lnTo>
                  <a:cubicBezTo>
                    <a:pt x="2573" y="1573"/>
                    <a:pt x="2620" y="1573"/>
                    <a:pt x="2692" y="1549"/>
                  </a:cubicBezTo>
                  <a:lnTo>
                    <a:pt x="4168" y="692"/>
                  </a:lnTo>
                  <a:cubicBezTo>
                    <a:pt x="4264" y="644"/>
                    <a:pt x="4287" y="525"/>
                    <a:pt x="4240" y="430"/>
                  </a:cubicBezTo>
                  <a:cubicBezTo>
                    <a:pt x="4142" y="251"/>
                    <a:pt x="3944" y="138"/>
                    <a:pt x="3745" y="138"/>
                  </a:cubicBezTo>
                  <a:cubicBezTo>
                    <a:pt x="3653" y="138"/>
                    <a:pt x="3561" y="163"/>
                    <a:pt x="3478" y="215"/>
                  </a:cubicBezTo>
                  <a:lnTo>
                    <a:pt x="2573" y="692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0"/>
            <p:cNvSpPr/>
            <p:nvPr/>
          </p:nvSpPr>
          <p:spPr>
            <a:xfrm>
              <a:off x="3954370" y="3845235"/>
              <a:ext cx="113740" cy="58018"/>
            </a:xfrm>
            <a:custGeom>
              <a:avLst/>
              <a:gdLst/>
              <a:ahLst/>
              <a:cxnLst/>
              <a:rect l="l" t="t" r="r" b="b"/>
              <a:pathLst>
                <a:path w="2478" h="1264" extrusionOk="0">
                  <a:moveTo>
                    <a:pt x="239" y="1"/>
                  </a:moveTo>
                  <a:lnTo>
                    <a:pt x="1" y="811"/>
                  </a:lnTo>
                  <a:lnTo>
                    <a:pt x="1477" y="1263"/>
                  </a:lnTo>
                  <a:lnTo>
                    <a:pt x="1525" y="1263"/>
                  </a:lnTo>
                  <a:lnTo>
                    <a:pt x="2477" y="668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CC3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0"/>
            <p:cNvSpPr/>
            <p:nvPr/>
          </p:nvSpPr>
          <p:spPr>
            <a:xfrm>
              <a:off x="4056038" y="3851798"/>
              <a:ext cx="95151" cy="65637"/>
            </a:xfrm>
            <a:custGeom>
              <a:avLst/>
              <a:gdLst/>
              <a:ahLst/>
              <a:cxnLst/>
              <a:rect l="l" t="t" r="r" b="b"/>
              <a:pathLst>
                <a:path w="2073" h="1430" extrusionOk="0">
                  <a:moveTo>
                    <a:pt x="1453" y="1"/>
                  </a:moveTo>
                  <a:cubicBezTo>
                    <a:pt x="1548" y="49"/>
                    <a:pt x="1596" y="120"/>
                    <a:pt x="1644" y="215"/>
                  </a:cubicBezTo>
                  <a:cubicBezTo>
                    <a:pt x="1691" y="287"/>
                    <a:pt x="1668" y="406"/>
                    <a:pt x="1572" y="453"/>
                  </a:cubicBezTo>
                  <a:lnTo>
                    <a:pt x="96" y="1311"/>
                  </a:lnTo>
                  <a:cubicBezTo>
                    <a:pt x="72" y="1311"/>
                    <a:pt x="48" y="1334"/>
                    <a:pt x="0" y="1334"/>
                  </a:cubicBezTo>
                  <a:lnTo>
                    <a:pt x="286" y="1430"/>
                  </a:lnTo>
                  <a:cubicBezTo>
                    <a:pt x="334" y="1430"/>
                    <a:pt x="405" y="1430"/>
                    <a:pt x="453" y="1406"/>
                  </a:cubicBezTo>
                  <a:lnTo>
                    <a:pt x="1953" y="549"/>
                  </a:lnTo>
                  <a:cubicBezTo>
                    <a:pt x="2025" y="501"/>
                    <a:pt x="2072" y="382"/>
                    <a:pt x="2025" y="287"/>
                  </a:cubicBezTo>
                  <a:cubicBezTo>
                    <a:pt x="1929" y="120"/>
                    <a:pt x="1739" y="1"/>
                    <a:pt x="1525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0"/>
            <p:cNvSpPr/>
            <p:nvPr/>
          </p:nvSpPr>
          <p:spPr>
            <a:xfrm>
              <a:off x="3923754" y="3826966"/>
              <a:ext cx="150919" cy="69722"/>
            </a:xfrm>
            <a:custGeom>
              <a:avLst/>
              <a:gdLst/>
              <a:ahLst/>
              <a:cxnLst/>
              <a:rect l="l" t="t" r="r" b="b"/>
              <a:pathLst>
                <a:path w="3288" h="1519" extrusionOk="0">
                  <a:moveTo>
                    <a:pt x="678" y="1"/>
                  </a:moveTo>
                  <a:cubicBezTo>
                    <a:pt x="571" y="1"/>
                    <a:pt x="463" y="14"/>
                    <a:pt x="358" y="42"/>
                  </a:cubicBezTo>
                  <a:cubicBezTo>
                    <a:pt x="96" y="185"/>
                    <a:pt x="1" y="518"/>
                    <a:pt x="144" y="780"/>
                  </a:cubicBezTo>
                  <a:lnTo>
                    <a:pt x="239" y="971"/>
                  </a:lnTo>
                  <a:lnTo>
                    <a:pt x="668" y="1352"/>
                  </a:lnTo>
                  <a:cubicBezTo>
                    <a:pt x="787" y="1471"/>
                    <a:pt x="954" y="1518"/>
                    <a:pt x="1144" y="1518"/>
                  </a:cubicBezTo>
                  <a:lnTo>
                    <a:pt x="2001" y="1471"/>
                  </a:lnTo>
                  <a:lnTo>
                    <a:pt x="3168" y="756"/>
                  </a:lnTo>
                  <a:cubicBezTo>
                    <a:pt x="3264" y="685"/>
                    <a:pt x="3287" y="566"/>
                    <a:pt x="3240" y="470"/>
                  </a:cubicBezTo>
                  <a:cubicBezTo>
                    <a:pt x="3124" y="256"/>
                    <a:pt x="2906" y="133"/>
                    <a:pt x="2680" y="133"/>
                  </a:cubicBezTo>
                  <a:cubicBezTo>
                    <a:pt x="2579" y="133"/>
                    <a:pt x="2478" y="157"/>
                    <a:pt x="2382" y="208"/>
                  </a:cubicBezTo>
                  <a:lnTo>
                    <a:pt x="1811" y="518"/>
                  </a:lnTo>
                  <a:cubicBezTo>
                    <a:pt x="1798" y="524"/>
                    <a:pt x="1784" y="527"/>
                    <a:pt x="1769" y="527"/>
                  </a:cubicBezTo>
                  <a:cubicBezTo>
                    <a:pt x="1728" y="527"/>
                    <a:pt x="1685" y="505"/>
                    <a:pt x="1668" y="470"/>
                  </a:cubicBezTo>
                  <a:lnTo>
                    <a:pt x="1644" y="423"/>
                  </a:lnTo>
                  <a:cubicBezTo>
                    <a:pt x="1388" y="149"/>
                    <a:pt x="1034" y="1"/>
                    <a:pt x="678" y="1"/>
                  </a:cubicBezTo>
                  <a:close/>
                </a:path>
              </a:pathLst>
            </a:custGeom>
            <a:solidFill>
              <a:srgbClr val="FFDF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0"/>
            <p:cNvSpPr/>
            <p:nvPr/>
          </p:nvSpPr>
          <p:spPr>
            <a:xfrm>
              <a:off x="3948908" y="3834310"/>
              <a:ext cx="124664" cy="62378"/>
            </a:xfrm>
            <a:custGeom>
              <a:avLst/>
              <a:gdLst/>
              <a:ahLst/>
              <a:cxnLst/>
              <a:rect l="l" t="t" r="r" b="b"/>
              <a:pathLst>
                <a:path w="2716" h="1359" extrusionOk="0">
                  <a:moveTo>
                    <a:pt x="2334" y="1"/>
                  </a:moveTo>
                  <a:lnTo>
                    <a:pt x="2334" y="1"/>
                  </a:lnTo>
                  <a:cubicBezTo>
                    <a:pt x="2358" y="25"/>
                    <a:pt x="2358" y="48"/>
                    <a:pt x="2382" y="72"/>
                  </a:cubicBezTo>
                  <a:cubicBezTo>
                    <a:pt x="2382" y="120"/>
                    <a:pt x="2406" y="144"/>
                    <a:pt x="2406" y="168"/>
                  </a:cubicBezTo>
                  <a:cubicBezTo>
                    <a:pt x="2406" y="239"/>
                    <a:pt x="2358" y="310"/>
                    <a:pt x="2311" y="358"/>
                  </a:cubicBezTo>
                  <a:lnTo>
                    <a:pt x="1144" y="1096"/>
                  </a:lnTo>
                  <a:lnTo>
                    <a:pt x="263" y="1120"/>
                  </a:lnTo>
                  <a:cubicBezTo>
                    <a:pt x="167" y="1120"/>
                    <a:pt x="72" y="1120"/>
                    <a:pt x="1" y="1072"/>
                  </a:cubicBezTo>
                  <a:lnTo>
                    <a:pt x="1" y="1072"/>
                  </a:lnTo>
                  <a:lnTo>
                    <a:pt x="120" y="1192"/>
                  </a:lnTo>
                  <a:cubicBezTo>
                    <a:pt x="239" y="1311"/>
                    <a:pt x="406" y="1358"/>
                    <a:pt x="596" y="1358"/>
                  </a:cubicBezTo>
                  <a:lnTo>
                    <a:pt x="1453" y="1311"/>
                  </a:lnTo>
                  <a:lnTo>
                    <a:pt x="2620" y="596"/>
                  </a:lnTo>
                  <a:cubicBezTo>
                    <a:pt x="2692" y="549"/>
                    <a:pt x="2716" y="477"/>
                    <a:pt x="2716" y="406"/>
                  </a:cubicBezTo>
                  <a:cubicBezTo>
                    <a:pt x="2716" y="382"/>
                    <a:pt x="2716" y="334"/>
                    <a:pt x="2692" y="310"/>
                  </a:cubicBezTo>
                  <a:cubicBezTo>
                    <a:pt x="2620" y="168"/>
                    <a:pt x="2477" y="48"/>
                    <a:pt x="233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0"/>
            <p:cNvSpPr/>
            <p:nvPr/>
          </p:nvSpPr>
          <p:spPr>
            <a:xfrm>
              <a:off x="3959832" y="3440672"/>
              <a:ext cx="290822" cy="149037"/>
            </a:xfrm>
            <a:custGeom>
              <a:avLst/>
              <a:gdLst/>
              <a:ahLst/>
              <a:cxnLst/>
              <a:rect l="l" t="t" r="r" b="b"/>
              <a:pathLst>
                <a:path w="6336" h="3247" extrusionOk="0">
                  <a:moveTo>
                    <a:pt x="5229" y="0"/>
                  </a:moveTo>
                  <a:cubicBezTo>
                    <a:pt x="5165" y="0"/>
                    <a:pt x="5101" y="24"/>
                    <a:pt x="5049" y="75"/>
                  </a:cubicBezTo>
                  <a:lnTo>
                    <a:pt x="3287" y="2123"/>
                  </a:lnTo>
                  <a:lnTo>
                    <a:pt x="1715" y="1575"/>
                  </a:lnTo>
                  <a:lnTo>
                    <a:pt x="96" y="2504"/>
                  </a:lnTo>
                  <a:cubicBezTo>
                    <a:pt x="1" y="2552"/>
                    <a:pt x="1" y="2671"/>
                    <a:pt x="72" y="2742"/>
                  </a:cubicBezTo>
                  <a:cubicBezTo>
                    <a:pt x="171" y="2940"/>
                    <a:pt x="372" y="3046"/>
                    <a:pt x="573" y="3046"/>
                  </a:cubicBezTo>
                  <a:cubicBezTo>
                    <a:pt x="663" y="3046"/>
                    <a:pt x="753" y="3025"/>
                    <a:pt x="834" y="2980"/>
                  </a:cubicBezTo>
                  <a:lnTo>
                    <a:pt x="1739" y="2480"/>
                  </a:lnTo>
                  <a:cubicBezTo>
                    <a:pt x="2096" y="2742"/>
                    <a:pt x="2501" y="2933"/>
                    <a:pt x="2930" y="3052"/>
                  </a:cubicBezTo>
                  <a:cubicBezTo>
                    <a:pt x="3192" y="3147"/>
                    <a:pt x="3478" y="3195"/>
                    <a:pt x="3764" y="3242"/>
                  </a:cubicBezTo>
                  <a:cubicBezTo>
                    <a:pt x="3792" y="3245"/>
                    <a:pt x="3821" y="3246"/>
                    <a:pt x="3849" y="3246"/>
                  </a:cubicBezTo>
                  <a:cubicBezTo>
                    <a:pt x="4101" y="3246"/>
                    <a:pt x="4330" y="3152"/>
                    <a:pt x="4502" y="2980"/>
                  </a:cubicBezTo>
                  <a:lnTo>
                    <a:pt x="6240" y="1242"/>
                  </a:lnTo>
                  <a:cubicBezTo>
                    <a:pt x="6335" y="1147"/>
                    <a:pt x="6335" y="1004"/>
                    <a:pt x="6240" y="909"/>
                  </a:cubicBezTo>
                  <a:lnTo>
                    <a:pt x="5383" y="51"/>
                  </a:lnTo>
                  <a:cubicBezTo>
                    <a:pt x="5339" y="18"/>
                    <a:pt x="5284" y="0"/>
                    <a:pt x="5229" y="0"/>
                  </a:cubicBezTo>
                  <a:close/>
                </a:path>
              </a:pathLst>
            </a:custGeom>
            <a:solidFill>
              <a:srgbClr val="F9A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0"/>
            <p:cNvSpPr/>
            <p:nvPr/>
          </p:nvSpPr>
          <p:spPr>
            <a:xfrm>
              <a:off x="3960933" y="3463760"/>
              <a:ext cx="289721" cy="125950"/>
            </a:xfrm>
            <a:custGeom>
              <a:avLst/>
              <a:gdLst/>
              <a:ahLst/>
              <a:cxnLst/>
              <a:rect l="l" t="t" r="r" b="b"/>
              <a:pathLst>
                <a:path w="6312" h="2744" extrusionOk="0">
                  <a:moveTo>
                    <a:pt x="5811" y="1"/>
                  </a:moveTo>
                  <a:cubicBezTo>
                    <a:pt x="5883" y="96"/>
                    <a:pt x="5883" y="239"/>
                    <a:pt x="5811" y="334"/>
                  </a:cubicBezTo>
                  <a:lnTo>
                    <a:pt x="4073" y="2073"/>
                  </a:lnTo>
                  <a:cubicBezTo>
                    <a:pt x="3915" y="2230"/>
                    <a:pt x="3692" y="2323"/>
                    <a:pt x="3471" y="2323"/>
                  </a:cubicBezTo>
                  <a:cubicBezTo>
                    <a:pt x="3425" y="2323"/>
                    <a:pt x="3380" y="2319"/>
                    <a:pt x="3335" y="2311"/>
                  </a:cubicBezTo>
                  <a:cubicBezTo>
                    <a:pt x="3049" y="2287"/>
                    <a:pt x="2763" y="2239"/>
                    <a:pt x="2477" y="2144"/>
                  </a:cubicBezTo>
                  <a:cubicBezTo>
                    <a:pt x="2072" y="2025"/>
                    <a:pt x="1668" y="1834"/>
                    <a:pt x="1287" y="1573"/>
                  </a:cubicBezTo>
                  <a:lnTo>
                    <a:pt x="405" y="2049"/>
                  </a:lnTo>
                  <a:cubicBezTo>
                    <a:pt x="316" y="2102"/>
                    <a:pt x="213" y="2129"/>
                    <a:pt x="107" y="2129"/>
                  </a:cubicBezTo>
                  <a:cubicBezTo>
                    <a:pt x="72" y="2129"/>
                    <a:pt x="36" y="2126"/>
                    <a:pt x="1" y="2120"/>
                  </a:cubicBezTo>
                  <a:lnTo>
                    <a:pt x="1" y="2120"/>
                  </a:lnTo>
                  <a:cubicBezTo>
                    <a:pt x="1" y="2168"/>
                    <a:pt x="1" y="2216"/>
                    <a:pt x="48" y="2239"/>
                  </a:cubicBezTo>
                  <a:cubicBezTo>
                    <a:pt x="147" y="2437"/>
                    <a:pt x="348" y="2543"/>
                    <a:pt x="549" y="2543"/>
                  </a:cubicBezTo>
                  <a:cubicBezTo>
                    <a:pt x="639" y="2543"/>
                    <a:pt x="729" y="2522"/>
                    <a:pt x="810" y="2477"/>
                  </a:cubicBezTo>
                  <a:lnTo>
                    <a:pt x="1715" y="1977"/>
                  </a:lnTo>
                  <a:cubicBezTo>
                    <a:pt x="2072" y="2239"/>
                    <a:pt x="2477" y="2430"/>
                    <a:pt x="2906" y="2549"/>
                  </a:cubicBezTo>
                  <a:cubicBezTo>
                    <a:pt x="3168" y="2644"/>
                    <a:pt x="3454" y="2692"/>
                    <a:pt x="3740" y="2739"/>
                  </a:cubicBezTo>
                  <a:cubicBezTo>
                    <a:pt x="3768" y="2742"/>
                    <a:pt x="3797" y="2743"/>
                    <a:pt x="3825" y="2743"/>
                  </a:cubicBezTo>
                  <a:cubicBezTo>
                    <a:pt x="4077" y="2743"/>
                    <a:pt x="4306" y="2649"/>
                    <a:pt x="4478" y="2477"/>
                  </a:cubicBezTo>
                  <a:lnTo>
                    <a:pt x="6216" y="739"/>
                  </a:lnTo>
                  <a:cubicBezTo>
                    <a:pt x="6311" y="644"/>
                    <a:pt x="6311" y="501"/>
                    <a:pt x="6216" y="406"/>
                  </a:cubicBezTo>
                  <a:lnTo>
                    <a:pt x="581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0"/>
            <p:cNvSpPr/>
            <p:nvPr/>
          </p:nvSpPr>
          <p:spPr>
            <a:xfrm>
              <a:off x="3945649" y="3494375"/>
              <a:ext cx="116999" cy="66234"/>
            </a:xfrm>
            <a:custGeom>
              <a:avLst/>
              <a:gdLst/>
              <a:ahLst/>
              <a:cxnLst/>
              <a:rect l="l" t="t" r="r" b="b"/>
              <a:pathLst>
                <a:path w="2549" h="1443" extrusionOk="0">
                  <a:moveTo>
                    <a:pt x="1667" y="1"/>
                  </a:moveTo>
                  <a:lnTo>
                    <a:pt x="119" y="882"/>
                  </a:lnTo>
                  <a:cubicBezTo>
                    <a:pt x="24" y="953"/>
                    <a:pt x="0" y="1048"/>
                    <a:pt x="48" y="1144"/>
                  </a:cubicBezTo>
                  <a:cubicBezTo>
                    <a:pt x="149" y="1329"/>
                    <a:pt x="346" y="1443"/>
                    <a:pt x="553" y="1443"/>
                  </a:cubicBezTo>
                  <a:cubicBezTo>
                    <a:pt x="639" y="1443"/>
                    <a:pt x="726" y="1424"/>
                    <a:pt x="810" y="1382"/>
                  </a:cubicBezTo>
                  <a:lnTo>
                    <a:pt x="1715" y="882"/>
                  </a:lnTo>
                  <a:lnTo>
                    <a:pt x="2215" y="1048"/>
                  </a:lnTo>
                  <a:lnTo>
                    <a:pt x="2548" y="263"/>
                  </a:lnTo>
                  <a:lnTo>
                    <a:pt x="1667" y="1"/>
                  </a:lnTo>
                  <a:close/>
                </a:path>
              </a:pathLst>
            </a:custGeom>
            <a:solidFill>
              <a:srgbClr val="F49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0"/>
            <p:cNvSpPr/>
            <p:nvPr/>
          </p:nvSpPr>
          <p:spPr>
            <a:xfrm>
              <a:off x="3928161" y="3472068"/>
              <a:ext cx="196773" cy="72660"/>
            </a:xfrm>
            <a:custGeom>
              <a:avLst/>
              <a:gdLst/>
              <a:ahLst/>
              <a:cxnLst/>
              <a:rect l="l" t="t" r="r" b="b"/>
              <a:pathLst>
                <a:path w="4287" h="1583" extrusionOk="0">
                  <a:moveTo>
                    <a:pt x="1728" y="0"/>
                  </a:moveTo>
                  <a:cubicBezTo>
                    <a:pt x="1685" y="0"/>
                    <a:pt x="1646" y="17"/>
                    <a:pt x="1596" y="34"/>
                  </a:cubicBezTo>
                  <a:lnTo>
                    <a:pt x="119" y="891"/>
                  </a:lnTo>
                  <a:cubicBezTo>
                    <a:pt x="24" y="939"/>
                    <a:pt x="0" y="1058"/>
                    <a:pt x="48" y="1130"/>
                  </a:cubicBezTo>
                  <a:cubicBezTo>
                    <a:pt x="146" y="1327"/>
                    <a:pt x="347" y="1433"/>
                    <a:pt x="548" y="1433"/>
                  </a:cubicBezTo>
                  <a:cubicBezTo>
                    <a:pt x="639" y="1433"/>
                    <a:pt x="729" y="1412"/>
                    <a:pt x="810" y="1368"/>
                  </a:cubicBezTo>
                  <a:lnTo>
                    <a:pt x="1715" y="891"/>
                  </a:lnTo>
                  <a:lnTo>
                    <a:pt x="4049" y="1582"/>
                  </a:lnTo>
                  <a:lnTo>
                    <a:pt x="4287" y="749"/>
                  </a:lnTo>
                  <a:lnTo>
                    <a:pt x="1786" y="10"/>
                  </a:lnTo>
                  <a:cubicBezTo>
                    <a:pt x="1765" y="3"/>
                    <a:pt x="1746" y="0"/>
                    <a:pt x="1728" y="0"/>
                  </a:cubicBezTo>
                  <a:close/>
                </a:path>
              </a:pathLst>
            </a:custGeom>
            <a:solidFill>
              <a:srgbClr val="F9A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0"/>
            <p:cNvSpPr/>
            <p:nvPr/>
          </p:nvSpPr>
          <p:spPr>
            <a:xfrm>
              <a:off x="4003574" y="3493090"/>
              <a:ext cx="151975" cy="69263"/>
            </a:xfrm>
            <a:custGeom>
              <a:avLst/>
              <a:gdLst/>
              <a:ahLst/>
              <a:cxnLst/>
              <a:rect l="l" t="t" r="r" b="b"/>
              <a:pathLst>
                <a:path w="3311" h="1509" extrusionOk="0">
                  <a:moveTo>
                    <a:pt x="2233" y="0"/>
                  </a:moveTo>
                  <a:cubicBezTo>
                    <a:pt x="2211" y="0"/>
                    <a:pt x="2189" y="2"/>
                    <a:pt x="2168" y="5"/>
                  </a:cubicBezTo>
                  <a:lnTo>
                    <a:pt x="1310" y="29"/>
                  </a:lnTo>
                  <a:lnTo>
                    <a:pt x="143" y="767"/>
                  </a:lnTo>
                  <a:cubicBezTo>
                    <a:pt x="48" y="814"/>
                    <a:pt x="0" y="934"/>
                    <a:pt x="72" y="1029"/>
                  </a:cubicBezTo>
                  <a:cubicBezTo>
                    <a:pt x="187" y="1243"/>
                    <a:pt x="406" y="1366"/>
                    <a:pt x="632" y="1366"/>
                  </a:cubicBezTo>
                  <a:cubicBezTo>
                    <a:pt x="732" y="1366"/>
                    <a:pt x="834" y="1342"/>
                    <a:pt x="929" y="1291"/>
                  </a:cubicBezTo>
                  <a:lnTo>
                    <a:pt x="1501" y="1005"/>
                  </a:lnTo>
                  <a:cubicBezTo>
                    <a:pt x="1519" y="987"/>
                    <a:pt x="1541" y="979"/>
                    <a:pt x="1562" y="979"/>
                  </a:cubicBezTo>
                  <a:cubicBezTo>
                    <a:pt x="1596" y="979"/>
                    <a:pt x="1629" y="999"/>
                    <a:pt x="1644" y="1029"/>
                  </a:cubicBezTo>
                  <a:cubicBezTo>
                    <a:pt x="1644" y="1053"/>
                    <a:pt x="1667" y="1053"/>
                    <a:pt x="1667" y="1076"/>
                  </a:cubicBezTo>
                  <a:cubicBezTo>
                    <a:pt x="1902" y="1347"/>
                    <a:pt x="2246" y="1508"/>
                    <a:pt x="2606" y="1508"/>
                  </a:cubicBezTo>
                  <a:cubicBezTo>
                    <a:pt x="2721" y="1508"/>
                    <a:pt x="2838" y="1492"/>
                    <a:pt x="2953" y="1457"/>
                  </a:cubicBezTo>
                  <a:cubicBezTo>
                    <a:pt x="3215" y="1315"/>
                    <a:pt x="3311" y="1005"/>
                    <a:pt x="3168" y="743"/>
                  </a:cubicBezTo>
                  <a:lnTo>
                    <a:pt x="3072" y="529"/>
                  </a:lnTo>
                  <a:lnTo>
                    <a:pt x="2644" y="171"/>
                  </a:lnTo>
                  <a:cubicBezTo>
                    <a:pt x="2540" y="68"/>
                    <a:pt x="2382" y="0"/>
                    <a:pt x="2233" y="0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0"/>
            <p:cNvSpPr/>
            <p:nvPr/>
          </p:nvSpPr>
          <p:spPr>
            <a:xfrm>
              <a:off x="3946199" y="3638317"/>
              <a:ext cx="186308" cy="134028"/>
            </a:xfrm>
            <a:custGeom>
              <a:avLst/>
              <a:gdLst/>
              <a:ahLst/>
              <a:cxnLst/>
              <a:rect l="l" t="t" r="r" b="b"/>
              <a:pathLst>
                <a:path w="4059" h="2920" extrusionOk="0">
                  <a:moveTo>
                    <a:pt x="2696" y="1"/>
                  </a:moveTo>
                  <a:cubicBezTo>
                    <a:pt x="2494" y="1"/>
                    <a:pt x="2282" y="74"/>
                    <a:pt x="2084" y="246"/>
                  </a:cubicBezTo>
                  <a:cubicBezTo>
                    <a:pt x="2060" y="270"/>
                    <a:pt x="2036" y="282"/>
                    <a:pt x="2012" y="282"/>
                  </a:cubicBezTo>
                  <a:cubicBezTo>
                    <a:pt x="1989" y="282"/>
                    <a:pt x="1965" y="270"/>
                    <a:pt x="1941" y="246"/>
                  </a:cubicBezTo>
                  <a:cubicBezTo>
                    <a:pt x="1747" y="87"/>
                    <a:pt x="1542" y="19"/>
                    <a:pt x="1346" y="19"/>
                  </a:cubicBezTo>
                  <a:cubicBezTo>
                    <a:pt x="604" y="19"/>
                    <a:pt x="1" y="992"/>
                    <a:pt x="679" y="1651"/>
                  </a:cubicBezTo>
                  <a:lnTo>
                    <a:pt x="1893" y="2866"/>
                  </a:lnTo>
                  <a:cubicBezTo>
                    <a:pt x="1929" y="2902"/>
                    <a:pt x="1971" y="2919"/>
                    <a:pt x="2012" y="2919"/>
                  </a:cubicBezTo>
                  <a:cubicBezTo>
                    <a:pt x="2054" y="2919"/>
                    <a:pt x="2096" y="2902"/>
                    <a:pt x="2132" y="2866"/>
                  </a:cubicBezTo>
                  <a:lnTo>
                    <a:pt x="3346" y="1651"/>
                  </a:lnTo>
                  <a:cubicBezTo>
                    <a:pt x="4058" y="995"/>
                    <a:pt x="3443" y="1"/>
                    <a:pt x="26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0"/>
            <p:cNvSpPr/>
            <p:nvPr/>
          </p:nvSpPr>
          <p:spPr>
            <a:xfrm>
              <a:off x="4021062" y="3639740"/>
              <a:ext cx="96252" cy="132605"/>
            </a:xfrm>
            <a:custGeom>
              <a:avLst/>
              <a:gdLst/>
              <a:ahLst/>
              <a:cxnLst/>
              <a:rect l="l" t="t" r="r" b="b"/>
              <a:pathLst>
                <a:path w="2097" h="2889" extrusionOk="0">
                  <a:moveTo>
                    <a:pt x="1096" y="1"/>
                  </a:moveTo>
                  <a:cubicBezTo>
                    <a:pt x="1167" y="49"/>
                    <a:pt x="1239" y="96"/>
                    <a:pt x="1286" y="168"/>
                  </a:cubicBezTo>
                  <a:cubicBezTo>
                    <a:pt x="1667" y="525"/>
                    <a:pt x="1572" y="1025"/>
                    <a:pt x="1191" y="1406"/>
                  </a:cubicBezTo>
                  <a:lnTo>
                    <a:pt x="0" y="2597"/>
                  </a:lnTo>
                  <a:lnTo>
                    <a:pt x="262" y="2835"/>
                  </a:lnTo>
                  <a:cubicBezTo>
                    <a:pt x="298" y="2871"/>
                    <a:pt x="340" y="2888"/>
                    <a:pt x="381" y="2888"/>
                  </a:cubicBezTo>
                  <a:cubicBezTo>
                    <a:pt x="423" y="2888"/>
                    <a:pt x="465" y="2871"/>
                    <a:pt x="501" y="2835"/>
                  </a:cubicBezTo>
                  <a:lnTo>
                    <a:pt x="1715" y="1620"/>
                  </a:lnTo>
                  <a:lnTo>
                    <a:pt x="1739" y="1620"/>
                  </a:lnTo>
                  <a:cubicBezTo>
                    <a:pt x="2096" y="1239"/>
                    <a:pt x="2096" y="644"/>
                    <a:pt x="1739" y="287"/>
                  </a:cubicBezTo>
                  <a:cubicBezTo>
                    <a:pt x="1548" y="96"/>
                    <a:pt x="1334" y="1"/>
                    <a:pt x="1096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9" name="Google Shape;919;p40"/>
          <p:cNvGrpSpPr/>
          <p:nvPr/>
        </p:nvGrpSpPr>
        <p:grpSpPr>
          <a:xfrm>
            <a:off x="4697063" y="1677925"/>
            <a:ext cx="421406" cy="421406"/>
            <a:chOff x="2716997" y="4219090"/>
            <a:chExt cx="511601" cy="511601"/>
          </a:xfrm>
        </p:grpSpPr>
        <p:sp>
          <p:nvSpPr>
            <p:cNvPr id="920" name="Google Shape;920;p40"/>
            <p:cNvSpPr/>
            <p:nvPr/>
          </p:nvSpPr>
          <p:spPr>
            <a:xfrm>
              <a:off x="2909410" y="4415863"/>
              <a:ext cx="126822" cy="118101"/>
            </a:xfrm>
            <a:custGeom>
              <a:avLst/>
              <a:gdLst/>
              <a:ahLst/>
              <a:cxnLst/>
              <a:rect l="l" t="t" r="r" b="b"/>
              <a:pathLst>
                <a:path w="2763" h="2573" extrusionOk="0">
                  <a:moveTo>
                    <a:pt x="0" y="0"/>
                  </a:moveTo>
                  <a:lnTo>
                    <a:pt x="0" y="2572"/>
                  </a:lnTo>
                  <a:lnTo>
                    <a:pt x="2763" y="2572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0"/>
            <p:cNvSpPr/>
            <p:nvPr/>
          </p:nvSpPr>
          <p:spPr>
            <a:xfrm>
              <a:off x="2890821" y="4327322"/>
              <a:ext cx="164001" cy="96206"/>
            </a:xfrm>
            <a:custGeom>
              <a:avLst/>
              <a:gdLst/>
              <a:ahLst/>
              <a:cxnLst/>
              <a:rect l="l" t="t" r="r" b="b"/>
              <a:pathLst>
                <a:path w="3573" h="2096" extrusionOk="0">
                  <a:moveTo>
                    <a:pt x="1786" y="0"/>
                  </a:moveTo>
                  <a:lnTo>
                    <a:pt x="738" y="334"/>
                  </a:lnTo>
                  <a:cubicBezTo>
                    <a:pt x="477" y="405"/>
                    <a:pt x="286" y="643"/>
                    <a:pt x="238" y="905"/>
                  </a:cubicBezTo>
                  <a:lnTo>
                    <a:pt x="0" y="2096"/>
                  </a:lnTo>
                  <a:lnTo>
                    <a:pt x="3572" y="2096"/>
                  </a:lnTo>
                  <a:lnTo>
                    <a:pt x="3334" y="905"/>
                  </a:lnTo>
                  <a:cubicBezTo>
                    <a:pt x="3287" y="643"/>
                    <a:pt x="3096" y="405"/>
                    <a:pt x="2834" y="334"/>
                  </a:cubicBezTo>
                  <a:lnTo>
                    <a:pt x="17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0"/>
            <p:cNvSpPr/>
            <p:nvPr/>
          </p:nvSpPr>
          <p:spPr>
            <a:xfrm>
              <a:off x="3003413" y="4336043"/>
              <a:ext cx="51408" cy="87485"/>
            </a:xfrm>
            <a:custGeom>
              <a:avLst/>
              <a:gdLst/>
              <a:ahLst/>
              <a:cxnLst/>
              <a:rect l="l" t="t" r="r" b="b"/>
              <a:pathLst>
                <a:path w="1120" h="1906" extrusionOk="0">
                  <a:moveTo>
                    <a:pt x="0" y="1"/>
                  </a:moveTo>
                  <a:lnTo>
                    <a:pt x="0" y="1"/>
                  </a:lnTo>
                  <a:cubicBezTo>
                    <a:pt x="167" y="120"/>
                    <a:pt x="286" y="286"/>
                    <a:pt x="334" y="501"/>
                  </a:cubicBezTo>
                  <a:lnTo>
                    <a:pt x="548" y="1906"/>
                  </a:lnTo>
                  <a:lnTo>
                    <a:pt x="1119" y="1906"/>
                  </a:lnTo>
                  <a:lnTo>
                    <a:pt x="881" y="691"/>
                  </a:lnTo>
                  <a:cubicBezTo>
                    <a:pt x="834" y="429"/>
                    <a:pt x="643" y="215"/>
                    <a:pt x="381" y="12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0"/>
            <p:cNvSpPr/>
            <p:nvPr/>
          </p:nvSpPr>
          <p:spPr>
            <a:xfrm>
              <a:off x="2957468" y="4303271"/>
              <a:ext cx="30661" cy="48379"/>
            </a:xfrm>
            <a:custGeom>
              <a:avLst/>
              <a:gdLst/>
              <a:ahLst/>
              <a:cxnLst/>
              <a:rect l="l" t="t" r="r" b="b"/>
              <a:pathLst>
                <a:path w="668" h="1054" extrusionOk="0">
                  <a:moveTo>
                    <a:pt x="1" y="0"/>
                  </a:moveTo>
                  <a:lnTo>
                    <a:pt x="1" y="715"/>
                  </a:lnTo>
                  <a:cubicBezTo>
                    <a:pt x="1" y="941"/>
                    <a:pt x="168" y="1054"/>
                    <a:pt x="334" y="1054"/>
                  </a:cubicBezTo>
                  <a:cubicBezTo>
                    <a:pt x="501" y="1054"/>
                    <a:pt x="668" y="941"/>
                    <a:pt x="668" y="715"/>
                  </a:cubicBezTo>
                  <a:lnTo>
                    <a:pt x="668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0"/>
            <p:cNvSpPr/>
            <p:nvPr/>
          </p:nvSpPr>
          <p:spPr>
            <a:xfrm>
              <a:off x="2932360" y="4219090"/>
              <a:ext cx="80922" cy="93498"/>
            </a:xfrm>
            <a:custGeom>
              <a:avLst/>
              <a:gdLst/>
              <a:ahLst/>
              <a:cxnLst/>
              <a:rect l="l" t="t" r="r" b="b"/>
              <a:pathLst>
                <a:path w="1763" h="2037" extrusionOk="0">
                  <a:moveTo>
                    <a:pt x="858" y="1"/>
                  </a:moveTo>
                  <a:cubicBezTo>
                    <a:pt x="861" y="1"/>
                    <a:pt x="865" y="1"/>
                    <a:pt x="869" y="1"/>
                  </a:cubicBezTo>
                  <a:lnTo>
                    <a:pt x="869" y="1"/>
                  </a:lnTo>
                  <a:cubicBezTo>
                    <a:pt x="873" y="1"/>
                    <a:pt x="877" y="1"/>
                    <a:pt x="881" y="1"/>
                  </a:cubicBezTo>
                  <a:close/>
                  <a:moveTo>
                    <a:pt x="869" y="1"/>
                  </a:moveTo>
                  <a:lnTo>
                    <a:pt x="869" y="1"/>
                  </a:lnTo>
                  <a:cubicBezTo>
                    <a:pt x="375" y="7"/>
                    <a:pt x="0" y="409"/>
                    <a:pt x="0" y="905"/>
                  </a:cubicBezTo>
                  <a:lnTo>
                    <a:pt x="0" y="1286"/>
                  </a:lnTo>
                  <a:cubicBezTo>
                    <a:pt x="72" y="1787"/>
                    <a:pt x="471" y="2037"/>
                    <a:pt x="872" y="2037"/>
                  </a:cubicBezTo>
                  <a:cubicBezTo>
                    <a:pt x="1274" y="2037"/>
                    <a:pt x="1679" y="1787"/>
                    <a:pt x="1762" y="1286"/>
                  </a:cubicBezTo>
                  <a:lnTo>
                    <a:pt x="1762" y="905"/>
                  </a:lnTo>
                  <a:cubicBezTo>
                    <a:pt x="1762" y="409"/>
                    <a:pt x="1364" y="7"/>
                    <a:pt x="869" y="1"/>
                  </a:cubicBezTo>
                  <a:close/>
                </a:path>
              </a:pathLst>
            </a:custGeom>
            <a:solidFill>
              <a:srgbClr val="A34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0"/>
            <p:cNvSpPr/>
            <p:nvPr/>
          </p:nvSpPr>
          <p:spPr>
            <a:xfrm>
              <a:off x="2957468" y="4314195"/>
              <a:ext cx="30661" cy="18635"/>
            </a:xfrm>
            <a:custGeom>
              <a:avLst/>
              <a:gdLst/>
              <a:ahLst/>
              <a:cxnLst/>
              <a:rect l="l" t="t" r="r" b="b"/>
              <a:pathLst>
                <a:path w="668" h="406" extrusionOk="0">
                  <a:moveTo>
                    <a:pt x="1" y="0"/>
                  </a:moveTo>
                  <a:lnTo>
                    <a:pt x="1" y="358"/>
                  </a:lnTo>
                  <a:cubicBezTo>
                    <a:pt x="120" y="381"/>
                    <a:pt x="215" y="381"/>
                    <a:pt x="334" y="405"/>
                  </a:cubicBezTo>
                  <a:cubicBezTo>
                    <a:pt x="453" y="381"/>
                    <a:pt x="549" y="381"/>
                    <a:pt x="668" y="358"/>
                  </a:cubicBezTo>
                  <a:lnTo>
                    <a:pt x="668" y="0"/>
                  </a:lnTo>
                  <a:cubicBezTo>
                    <a:pt x="572" y="48"/>
                    <a:pt x="453" y="72"/>
                    <a:pt x="334" y="72"/>
                  </a:cubicBezTo>
                  <a:cubicBezTo>
                    <a:pt x="215" y="72"/>
                    <a:pt x="96" y="48"/>
                    <a:pt x="1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0"/>
            <p:cNvSpPr/>
            <p:nvPr/>
          </p:nvSpPr>
          <p:spPr>
            <a:xfrm>
              <a:off x="2959671" y="4219090"/>
              <a:ext cx="53611" cy="98410"/>
            </a:xfrm>
            <a:custGeom>
              <a:avLst/>
              <a:gdLst/>
              <a:ahLst/>
              <a:cxnLst/>
              <a:rect l="l" t="t" r="r" b="b"/>
              <a:pathLst>
                <a:path w="1168" h="2144" extrusionOk="0">
                  <a:moveTo>
                    <a:pt x="286" y="1"/>
                  </a:moveTo>
                  <a:cubicBezTo>
                    <a:pt x="191" y="1"/>
                    <a:pt x="96" y="24"/>
                    <a:pt x="1" y="48"/>
                  </a:cubicBezTo>
                  <a:cubicBezTo>
                    <a:pt x="358" y="167"/>
                    <a:pt x="596" y="501"/>
                    <a:pt x="596" y="882"/>
                  </a:cubicBezTo>
                  <a:lnTo>
                    <a:pt x="596" y="1263"/>
                  </a:lnTo>
                  <a:cubicBezTo>
                    <a:pt x="596" y="1644"/>
                    <a:pt x="358" y="1977"/>
                    <a:pt x="1" y="2096"/>
                  </a:cubicBezTo>
                  <a:cubicBezTo>
                    <a:pt x="96" y="2120"/>
                    <a:pt x="191" y="2144"/>
                    <a:pt x="286" y="2144"/>
                  </a:cubicBezTo>
                  <a:cubicBezTo>
                    <a:pt x="763" y="2144"/>
                    <a:pt x="1167" y="1763"/>
                    <a:pt x="1167" y="1263"/>
                  </a:cubicBezTo>
                  <a:lnTo>
                    <a:pt x="1167" y="882"/>
                  </a:lnTo>
                  <a:cubicBezTo>
                    <a:pt x="1167" y="405"/>
                    <a:pt x="763" y="1"/>
                    <a:pt x="286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0"/>
            <p:cNvSpPr/>
            <p:nvPr/>
          </p:nvSpPr>
          <p:spPr>
            <a:xfrm>
              <a:off x="2890821" y="4525151"/>
              <a:ext cx="164001" cy="96252"/>
            </a:xfrm>
            <a:custGeom>
              <a:avLst/>
              <a:gdLst/>
              <a:ahLst/>
              <a:cxnLst/>
              <a:rect l="l" t="t" r="r" b="b"/>
              <a:pathLst>
                <a:path w="3573" h="2097" extrusionOk="0">
                  <a:moveTo>
                    <a:pt x="0" y="1"/>
                  </a:moveTo>
                  <a:lnTo>
                    <a:pt x="238" y="1191"/>
                  </a:lnTo>
                  <a:cubicBezTo>
                    <a:pt x="286" y="1477"/>
                    <a:pt x="477" y="1691"/>
                    <a:pt x="738" y="1763"/>
                  </a:cubicBezTo>
                  <a:lnTo>
                    <a:pt x="1786" y="2096"/>
                  </a:lnTo>
                  <a:lnTo>
                    <a:pt x="2834" y="1763"/>
                  </a:lnTo>
                  <a:cubicBezTo>
                    <a:pt x="3096" y="1691"/>
                    <a:pt x="3287" y="1477"/>
                    <a:pt x="3334" y="1191"/>
                  </a:cubicBezTo>
                  <a:lnTo>
                    <a:pt x="35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0"/>
            <p:cNvSpPr/>
            <p:nvPr/>
          </p:nvSpPr>
          <p:spPr>
            <a:xfrm>
              <a:off x="3003413" y="4525151"/>
              <a:ext cx="51408" cy="87485"/>
            </a:xfrm>
            <a:custGeom>
              <a:avLst/>
              <a:gdLst/>
              <a:ahLst/>
              <a:cxnLst/>
              <a:rect l="l" t="t" r="r" b="b"/>
              <a:pathLst>
                <a:path w="1120" h="1906" extrusionOk="0">
                  <a:moveTo>
                    <a:pt x="548" y="1"/>
                  </a:moveTo>
                  <a:lnTo>
                    <a:pt x="334" y="1406"/>
                  </a:lnTo>
                  <a:cubicBezTo>
                    <a:pt x="286" y="1620"/>
                    <a:pt x="167" y="1787"/>
                    <a:pt x="0" y="1906"/>
                  </a:cubicBezTo>
                  <a:lnTo>
                    <a:pt x="381" y="1787"/>
                  </a:lnTo>
                  <a:cubicBezTo>
                    <a:pt x="643" y="1691"/>
                    <a:pt x="834" y="1477"/>
                    <a:pt x="881" y="1215"/>
                  </a:cubicBezTo>
                  <a:lnTo>
                    <a:pt x="1119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0"/>
            <p:cNvSpPr/>
            <p:nvPr/>
          </p:nvSpPr>
          <p:spPr>
            <a:xfrm>
              <a:off x="2957468" y="4597031"/>
              <a:ext cx="30661" cy="49480"/>
            </a:xfrm>
            <a:custGeom>
              <a:avLst/>
              <a:gdLst/>
              <a:ahLst/>
              <a:cxnLst/>
              <a:rect l="l" t="t" r="r" b="b"/>
              <a:pathLst>
                <a:path w="668" h="1078" extrusionOk="0">
                  <a:moveTo>
                    <a:pt x="334" y="0"/>
                  </a:moveTo>
                  <a:cubicBezTo>
                    <a:pt x="168" y="0"/>
                    <a:pt x="1" y="113"/>
                    <a:pt x="1" y="340"/>
                  </a:cubicBezTo>
                  <a:lnTo>
                    <a:pt x="1" y="1078"/>
                  </a:lnTo>
                  <a:lnTo>
                    <a:pt x="668" y="1078"/>
                  </a:lnTo>
                  <a:lnTo>
                    <a:pt x="668" y="340"/>
                  </a:lnTo>
                  <a:cubicBezTo>
                    <a:pt x="668" y="113"/>
                    <a:pt x="501" y="0"/>
                    <a:pt x="334" y="0"/>
                  </a:cubicBezTo>
                  <a:close/>
                </a:path>
              </a:pathLst>
            </a:custGeom>
            <a:solidFill>
              <a:srgbClr val="F695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0"/>
            <p:cNvSpPr/>
            <p:nvPr/>
          </p:nvSpPr>
          <p:spPr>
            <a:xfrm>
              <a:off x="2932360" y="4637193"/>
              <a:ext cx="80922" cy="93498"/>
            </a:xfrm>
            <a:custGeom>
              <a:avLst/>
              <a:gdLst/>
              <a:ahLst/>
              <a:cxnLst/>
              <a:rect l="l" t="t" r="r" b="b"/>
              <a:pathLst>
                <a:path w="1763" h="2037" extrusionOk="0">
                  <a:moveTo>
                    <a:pt x="872" y="1"/>
                  </a:moveTo>
                  <a:cubicBezTo>
                    <a:pt x="471" y="1"/>
                    <a:pt x="72" y="251"/>
                    <a:pt x="0" y="751"/>
                  </a:cubicBezTo>
                  <a:lnTo>
                    <a:pt x="0" y="1132"/>
                  </a:lnTo>
                  <a:cubicBezTo>
                    <a:pt x="0" y="1608"/>
                    <a:pt x="381" y="2013"/>
                    <a:pt x="881" y="2013"/>
                  </a:cubicBezTo>
                  <a:lnTo>
                    <a:pt x="858" y="2037"/>
                  </a:lnTo>
                  <a:cubicBezTo>
                    <a:pt x="1358" y="2037"/>
                    <a:pt x="1762" y="1632"/>
                    <a:pt x="1762" y="1132"/>
                  </a:cubicBezTo>
                  <a:lnTo>
                    <a:pt x="1762" y="751"/>
                  </a:lnTo>
                  <a:cubicBezTo>
                    <a:pt x="1679" y="251"/>
                    <a:pt x="1274" y="1"/>
                    <a:pt x="872" y="1"/>
                  </a:cubicBezTo>
                  <a:close/>
                </a:path>
              </a:pathLst>
            </a:custGeom>
            <a:solidFill>
              <a:srgbClr val="F9A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0"/>
            <p:cNvSpPr/>
            <p:nvPr/>
          </p:nvSpPr>
          <p:spPr>
            <a:xfrm>
              <a:off x="2957468" y="4615896"/>
              <a:ext cx="30661" cy="18589"/>
            </a:xfrm>
            <a:custGeom>
              <a:avLst/>
              <a:gdLst/>
              <a:ahLst/>
              <a:cxnLst/>
              <a:rect l="l" t="t" r="r" b="b"/>
              <a:pathLst>
                <a:path w="668" h="405" extrusionOk="0">
                  <a:moveTo>
                    <a:pt x="334" y="0"/>
                  </a:moveTo>
                  <a:cubicBezTo>
                    <a:pt x="215" y="0"/>
                    <a:pt x="120" y="24"/>
                    <a:pt x="1" y="48"/>
                  </a:cubicBezTo>
                  <a:lnTo>
                    <a:pt x="1" y="405"/>
                  </a:lnTo>
                  <a:cubicBezTo>
                    <a:pt x="96" y="357"/>
                    <a:pt x="215" y="334"/>
                    <a:pt x="334" y="334"/>
                  </a:cubicBezTo>
                  <a:cubicBezTo>
                    <a:pt x="453" y="334"/>
                    <a:pt x="572" y="357"/>
                    <a:pt x="668" y="405"/>
                  </a:cubicBezTo>
                  <a:lnTo>
                    <a:pt x="668" y="48"/>
                  </a:lnTo>
                  <a:cubicBezTo>
                    <a:pt x="549" y="24"/>
                    <a:pt x="453" y="0"/>
                    <a:pt x="334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0"/>
            <p:cNvSpPr/>
            <p:nvPr/>
          </p:nvSpPr>
          <p:spPr>
            <a:xfrm>
              <a:off x="2959671" y="4631823"/>
              <a:ext cx="53611" cy="97767"/>
            </a:xfrm>
            <a:custGeom>
              <a:avLst/>
              <a:gdLst/>
              <a:ahLst/>
              <a:cxnLst/>
              <a:rect l="l" t="t" r="r" b="b"/>
              <a:pathLst>
                <a:path w="1168" h="2130" extrusionOk="0">
                  <a:moveTo>
                    <a:pt x="203" y="0"/>
                  </a:moveTo>
                  <a:cubicBezTo>
                    <a:pt x="135" y="0"/>
                    <a:pt x="68" y="17"/>
                    <a:pt x="1" y="34"/>
                  </a:cubicBezTo>
                  <a:cubicBezTo>
                    <a:pt x="358" y="177"/>
                    <a:pt x="596" y="487"/>
                    <a:pt x="596" y="868"/>
                  </a:cubicBezTo>
                  <a:lnTo>
                    <a:pt x="596" y="1249"/>
                  </a:lnTo>
                  <a:cubicBezTo>
                    <a:pt x="596" y="1630"/>
                    <a:pt x="358" y="1963"/>
                    <a:pt x="1" y="2082"/>
                  </a:cubicBezTo>
                  <a:cubicBezTo>
                    <a:pt x="96" y="2130"/>
                    <a:pt x="191" y="2130"/>
                    <a:pt x="286" y="2130"/>
                  </a:cubicBezTo>
                  <a:cubicBezTo>
                    <a:pt x="763" y="2130"/>
                    <a:pt x="1167" y="1725"/>
                    <a:pt x="1167" y="1249"/>
                  </a:cubicBezTo>
                  <a:lnTo>
                    <a:pt x="1167" y="868"/>
                  </a:lnTo>
                  <a:cubicBezTo>
                    <a:pt x="1167" y="405"/>
                    <a:pt x="785" y="9"/>
                    <a:pt x="326" y="9"/>
                  </a:cubicBezTo>
                  <a:cubicBezTo>
                    <a:pt x="313" y="9"/>
                    <a:pt x="300" y="10"/>
                    <a:pt x="286" y="10"/>
                  </a:cubicBezTo>
                  <a:cubicBezTo>
                    <a:pt x="258" y="3"/>
                    <a:pt x="231" y="0"/>
                    <a:pt x="203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0"/>
            <p:cNvSpPr/>
            <p:nvPr/>
          </p:nvSpPr>
          <p:spPr>
            <a:xfrm>
              <a:off x="3024160" y="4392868"/>
              <a:ext cx="96252" cy="162945"/>
            </a:xfrm>
            <a:custGeom>
              <a:avLst/>
              <a:gdLst/>
              <a:ahLst/>
              <a:cxnLst/>
              <a:rect l="l" t="t" r="r" b="b"/>
              <a:pathLst>
                <a:path w="2097" h="3550" extrusionOk="0">
                  <a:moveTo>
                    <a:pt x="1" y="1"/>
                  </a:moveTo>
                  <a:lnTo>
                    <a:pt x="1" y="3549"/>
                  </a:lnTo>
                  <a:lnTo>
                    <a:pt x="1215" y="3335"/>
                  </a:lnTo>
                  <a:cubicBezTo>
                    <a:pt x="1477" y="3264"/>
                    <a:pt x="1691" y="3073"/>
                    <a:pt x="1787" y="2811"/>
                  </a:cubicBezTo>
                  <a:lnTo>
                    <a:pt x="2096" y="1787"/>
                  </a:lnTo>
                  <a:lnTo>
                    <a:pt x="1763" y="739"/>
                  </a:lnTo>
                  <a:cubicBezTo>
                    <a:pt x="1668" y="477"/>
                    <a:pt x="1453" y="287"/>
                    <a:pt x="1191" y="23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0"/>
            <p:cNvSpPr/>
            <p:nvPr/>
          </p:nvSpPr>
          <p:spPr>
            <a:xfrm>
              <a:off x="3059136" y="4399431"/>
              <a:ext cx="61276" cy="149818"/>
            </a:xfrm>
            <a:custGeom>
              <a:avLst/>
              <a:gdLst/>
              <a:ahLst/>
              <a:cxnLst/>
              <a:rect l="l" t="t" r="r" b="b"/>
              <a:pathLst>
                <a:path w="1335" h="3264" extrusionOk="0">
                  <a:moveTo>
                    <a:pt x="1" y="1"/>
                  </a:moveTo>
                  <a:lnTo>
                    <a:pt x="1" y="1"/>
                  </a:lnTo>
                  <a:cubicBezTo>
                    <a:pt x="215" y="96"/>
                    <a:pt x="406" y="287"/>
                    <a:pt x="477" y="525"/>
                  </a:cubicBezTo>
                  <a:lnTo>
                    <a:pt x="810" y="1644"/>
                  </a:lnTo>
                  <a:lnTo>
                    <a:pt x="477" y="2740"/>
                  </a:lnTo>
                  <a:cubicBezTo>
                    <a:pt x="406" y="2978"/>
                    <a:pt x="215" y="3192"/>
                    <a:pt x="1" y="3263"/>
                  </a:cubicBezTo>
                  <a:lnTo>
                    <a:pt x="453" y="3192"/>
                  </a:lnTo>
                  <a:cubicBezTo>
                    <a:pt x="715" y="3121"/>
                    <a:pt x="929" y="2930"/>
                    <a:pt x="1025" y="2668"/>
                  </a:cubicBezTo>
                  <a:lnTo>
                    <a:pt x="1334" y="1644"/>
                  </a:lnTo>
                  <a:lnTo>
                    <a:pt x="1025" y="596"/>
                  </a:lnTo>
                  <a:cubicBezTo>
                    <a:pt x="929" y="334"/>
                    <a:pt x="715" y="144"/>
                    <a:pt x="453" y="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0"/>
            <p:cNvSpPr/>
            <p:nvPr/>
          </p:nvSpPr>
          <p:spPr>
            <a:xfrm>
              <a:off x="3012502" y="4551406"/>
              <a:ext cx="36858" cy="20839"/>
            </a:xfrm>
            <a:custGeom>
              <a:avLst/>
              <a:gdLst/>
              <a:ahLst/>
              <a:cxnLst/>
              <a:rect l="l" t="t" r="r" b="b"/>
              <a:pathLst>
                <a:path w="803" h="454" extrusionOk="0">
                  <a:moveTo>
                    <a:pt x="802" y="0"/>
                  </a:moveTo>
                  <a:lnTo>
                    <a:pt x="207" y="119"/>
                  </a:lnTo>
                  <a:cubicBezTo>
                    <a:pt x="0" y="142"/>
                    <a:pt x="15" y="454"/>
                    <a:pt x="231" y="454"/>
                  </a:cubicBezTo>
                  <a:cubicBezTo>
                    <a:pt x="238" y="454"/>
                    <a:pt x="246" y="453"/>
                    <a:pt x="255" y="453"/>
                  </a:cubicBezTo>
                  <a:lnTo>
                    <a:pt x="278" y="453"/>
                  </a:lnTo>
                  <a:lnTo>
                    <a:pt x="731" y="357"/>
                  </a:lnTo>
                  <a:lnTo>
                    <a:pt x="802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0"/>
            <p:cNvSpPr/>
            <p:nvPr/>
          </p:nvSpPr>
          <p:spPr>
            <a:xfrm>
              <a:off x="3012777" y="4377353"/>
              <a:ext cx="36582" cy="19967"/>
            </a:xfrm>
            <a:custGeom>
              <a:avLst/>
              <a:gdLst/>
              <a:ahLst/>
              <a:cxnLst/>
              <a:rect l="l" t="t" r="r" b="b"/>
              <a:pathLst>
                <a:path w="797" h="435" extrusionOk="0">
                  <a:moveTo>
                    <a:pt x="232" y="1"/>
                  </a:moveTo>
                  <a:cubicBezTo>
                    <a:pt x="50" y="1"/>
                    <a:pt x="1" y="293"/>
                    <a:pt x="201" y="315"/>
                  </a:cubicBezTo>
                  <a:lnTo>
                    <a:pt x="796" y="434"/>
                  </a:lnTo>
                  <a:lnTo>
                    <a:pt x="725" y="77"/>
                  </a:lnTo>
                  <a:lnTo>
                    <a:pt x="272" y="6"/>
                  </a:lnTo>
                  <a:cubicBezTo>
                    <a:pt x="258" y="2"/>
                    <a:pt x="245" y="1"/>
                    <a:pt x="232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0"/>
            <p:cNvSpPr/>
            <p:nvPr/>
          </p:nvSpPr>
          <p:spPr>
            <a:xfrm>
              <a:off x="3090853" y="4459560"/>
              <a:ext cx="53611" cy="30661"/>
            </a:xfrm>
            <a:custGeom>
              <a:avLst/>
              <a:gdLst/>
              <a:ahLst/>
              <a:cxnLst/>
              <a:rect l="l" t="t" r="r" b="b"/>
              <a:pathLst>
                <a:path w="1168" h="668" extrusionOk="0">
                  <a:moveTo>
                    <a:pt x="453" y="1"/>
                  </a:moveTo>
                  <a:cubicBezTo>
                    <a:pt x="0" y="1"/>
                    <a:pt x="0" y="667"/>
                    <a:pt x="453" y="667"/>
                  </a:cubicBezTo>
                  <a:lnTo>
                    <a:pt x="1167" y="667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0"/>
            <p:cNvSpPr/>
            <p:nvPr/>
          </p:nvSpPr>
          <p:spPr>
            <a:xfrm>
              <a:off x="3123626" y="4433351"/>
              <a:ext cx="104973" cy="80922"/>
            </a:xfrm>
            <a:custGeom>
              <a:avLst/>
              <a:gdLst/>
              <a:ahLst/>
              <a:cxnLst/>
              <a:rect l="l" t="t" r="r" b="b"/>
              <a:pathLst>
                <a:path w="2287" h="1763" extrusionOk="0">
                  <a:moveTo>
                    <a:pt x="2287" y="881"/>
                  </a:moveTo>
                  <a:cubicBezTo>
                    <a:pt x="2287" y="885"/>
                    <a:pt x="2287" y="889"/>
                    <a:pt x="2287" y="893"/>
                  </a:cubicBezTo>
                  <a:lnTo>
                    <a:pt x="2287" y="893"/>
                  </a:lnTo>
                  <a:cubicBezTo>
                    <a:pt x="2287" y="897"/>
                    <a:pt x="2287" y="901"/>
                    <a:pt x="2287" y="905"/>
                  </a:cubicBezTo>
                  <a:lnTo>
                    <a:pt x="2287" y="881"/>
                  </a:lnTo>
                  <a:close/>
                  <a:moveTo>
                    <a:pt x="1001" y="0"/>
                  </a:moveTo>
                  <a:cubicBezTo>
                    <a:pt x="1" y="167"/>
                    <a:pt x="1" y="1619"/>
                    <a:pt x="1001" y="1762"/>
                  </a:cubicBezTo>
                  <a:lnTo>
                    <a:pt x="1406" y="1762"/>
                  </a:lnTo>
                  <a:cubicBezTo>
                    <a:pt x="1878" y="1762"/>
                    <a:pt x="2280" y="1364"/>
                    <a:pt x="2287" y="893"/>
                  </a:cubicBezTo>
                  <a:lnTo>
                    <a:pt x="2287" y="893"/>
                  </a:lnTo>
                  <a:cubicBezTo>
                    <a:pt x="2280" y="398"/>
                    <a:pt x="1878" y="0"/>
                    <a:pt x="1406" y="0"/>
                  </a:cubicBezTo>
                  <a:close/>
                </a:path>
              </a:pathLst>
            </a:custGeom>
            <a:solidFill>
              <a:srgbClr val="FFDF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3114905" y="4459560"/>
              <a:ext cx="18635" cy="30661"/>
            </a:xfrm>
            <a:custGeom>
              <a:avLst/>
              <a:gdLst/>
              <a:ahLst/>
              <a:cxnLst/>
              <a:rect l="l" t="t" r="r" b="b"/>
              <a:pathLst>
                <a:path w="406" h="668" extrusionOk="0">
                  <a:moveTo>
                    <a:pt x="48" y="1"/>
                  </a:moveTo>
                  <a:cubicBezTo>
                    <a:pt x="0" y="96"/>
                    <a:pt x="0" y="215"/>
                    <a:pt x="0" y="334"/>
                  </a:cubicBezTo>
                  <a:cubicBezTo>
                    <a:pt x="0" y="429"/>
                    <a:pt x="0" y="548"/>
                    <a:pt x="48" y="667"/>
                  </a:cubicBezTo>
                  <a:lnTo>
                    <a:pt x="405" y="667"/>
                  </a:lnTo>
                  <a:cubicBezTo>
                    <a:pt x="357" y="548"/>
                    <a:pt x="334" y="429"/>
                    <a:pt x="334" y="334"/>
                  </a:cubicBezTo>
                  <a:cubicBezTo>
                    <a:pt x="334" y="215"/>
                    <a:pt x="357" y="96"/>
                    <a:pt x="405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3130189" y="4461763"/>
              <a:ext cx="98410" cy="53611"/>
            </a:xfrm>
            <a:custGeom>
              <a:avLst/>
              <a:gdLst/>
              <a:ahLst/>
              <a:cxnLst/>
              <a:rect l="l" t="t" r="r" b="b"/>
              <a:pathLst>
                <a:path w="2144" h="1168" extrusionOk="0">
                  <a:moveTo>
                    <a:pt x="48" y="0"/>
                  </a:moveTo>
                  <a:cubicBezTo>
                    <a:pt x="1" y="72"/>
                    <a:pt x="1" y="167"/>
                    <a:pt x="1" y="262"/>
                  </a:cubicBezTo>
                  <a:cubicBezTo>
                    <a:pt x="1" y="739"/>
                    <a:pt x="382" y="1143"/>
                    <a:pt x="858" y="1167"/>
                  </a:cubicBezTo>
                  <a:lnTo>
                    <a:pt x="1239" y="1167"/>
                  </a:lnTo>
                  <a:cubicBezTo>
                    <a:pt x="1739" y="1167"/>
                    <a:pt x="2144" y="762"/>
                    <a:pt x="2144" y="262"/>
                  </a:cubicBezTo>
                  <a:cubicBezTo>
                    <a:pt x="2144" y="167"/>
                    <a:pt x="2120" y="72"/>
                    <a:pt x="2096" y="0"/>
                  </a:cubicBezTo>
                  <a:cubicBezTo>
                    <a:pt x="1953" y="334"/>
                    <a:pt x="1620" y="572"/>
                    <a:pt x="1263" y="596"/>
                  </a:cubicBezTo>
                  <a:lnTo>
                    <a:pt x="858" y="596"/>
                  </a:lnTo>
                  <a:cubicBezTo>
                    <a:pt x="501" y="572"/>
                    <a:pt x="167" y="334"/>
                    <a:pt x="4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0"/>
            <p:cNvSpPr/>
            <p:nvPr/>
          </p:nvSpPr>
          <p:spPr>
            <a:xfrm>
              <a:off x="2825230" y="4392868"/>
              <a:ext cx="96252" cy="162945"/>
            </a:xfrm>
            <a:custGeom>
              <a:avLst/>
              <a:gdLst/>
              <a:ahLst/>
              <a:cxnLst/>
              <a:rect l="l" t="t" r="r" b="b"/>
              <a:pathLst>
                <a:path w="2097" h="3550" extrusionOk="0">
                  <a:moveTo>
                    <a:pt x="2096" y="1"/>
                  </a:moveTo>
                  <a:lnTo>
                    <a:pt x="905" y="239"/>
                  </a:lnTo>
                  <a:cubicBezTo>
                    <a:pt x="643" y="287"/>
                    <a:pt x="429" y="477"/>
                    <a:pt x="334" y="739"/>
                  </a:cubicBezTo>
                  <a:lnTo>
                    <a:pt x="0" y="1787"/>
                  </a:lnTo>
                  <a:lnTo>
                    <a:pt x="334" y="2811"/>
                  </a:lnTo>
                  <a:cubicBezTo>
                    <a:pt x="429" y="3073"/>
                    <a:pt x="643" y="3264"/>
                    <a:pt x="905" y="3335"/>
                  </a:cubicBezTo>
                  <a:lnTo>
                    <a:pt x="2096" y="3549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0"/>
            <p:cNvSpPr/>
            <p:nvPr/>
          </p:nvSpPr>
          <p:spPr>
            <a:xfrm>
              <a:off x="2896283" y="4551406"/>
              <a:ext cx="33920" cy="20793"/>
            </a:xfrm>
            <a:custGeom>
              <a:avLst/>
              <a:gdLst/>
              <a:ahLst/>
              <a:cxnLst/>
              <a:rect l="l" t="t" r="r" b="b"/>
              <a:pathLst>
                <a:path w="739" h="453" extrusionOk="0">
                  <a:moveTo>
                    <a:pt x="0" y="0"/>
                  </a:moveTo>
                  <a:lnTo>
                    <a:pt x="72" y="357"/>
                  </a:lnTo>
                  <a:lnTo>
                    <a:pt x="524" y="453"/>
                  </a:lnTo>
                  <a:lnTo>
                    <a:pt x="548" y="453"/>
                  </a:lnTo>
                  <a:cubicBezTo>
                    <a:pt x="643" y="453"/>
                    <a:pt x="715" y="381"/>
                    <a:pt x="715" y="310"/>
                  </a:cubicBezTo>
                  <a:cubicBezTo>
                    <a:pt x="739" y="214"/>
                    <a:pt x="691" y="143"/>
                    <a:pt x="596" y="1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2896283" y="4377537"/>
              <a:ext cx="34700" cy="19783"/>
            </a:xfrm>
            <a:custGeom>
              <a:avLst/>
              <a:gdLst/>
              <a:ahLst/>
              <a:cxnLst/>
              <a:rect l="l" t="t" r="r" b="b"/>
              <a:pathLst>
                <a:path w="756" h="431" extrusionOk="0">
                  <a:moveTo>
                    <a:pt x="546" y="0"/>
                  </a:moveTo>
                  <a:cubicBezTo>
                    <a:pt x="539" y="0"/>
                    <a:pt x="532" y="1"/>
                    <a:pt x="524" y="2"/>
                  </a:cubicBezTo>
                  <a:lnTo>
                    <a:pt x="72" y="73"/>
                  </a:lnTo>
                  <a:lnTo>
                    <a:pt x="0" y="430"/>
                  </a:lnTo>
                  <a:lnTo>
                    <a:pt x="596" y="311"/>
                  </a:lnTo>
                  <a:cubicBezTo>
                    <a:pt x="756" y="265"/>
                    <a:pt x="718" y="0"/>
                    <a:pt x="546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2801178" y="4459560"/>
              <a:ext cx="53611" cy="30661"/>
            </a:xfrm>
            <a:custGeom>
              <a:avLst/>
              <a:gdLst/>
              <a:ahLst/>
              <a:cxnLst/>
              <a:rect l="l" t="t" r="r" b="b"/>
              <a:pathLst>
                <a:path w="1168" h="668" extrusionOk="0">
                  <a:moveTo>
                    <a:pt x="0" y="1"/>
                  </a:moveTo>
                  <a:lnTo>
                    <a:pt x="0" y="667"/>
                  </a:lnTo>
                  <a:lnTo>
                    <a:pt x="739" y="667"/>
                  </a:lnTo>
                  <a:cubicBezTo>
                    <a:pt x="1167" y="667"/>
                    <a:pt x="1167" y="1"/>
                    <a:pt x="739" y="1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2718099" y="4433351"/>
              <a:ext cx="104973" cy="80922"/>
            </a:xfrm>
            <a:custGeom>
              <a:avLst/>
              <a:gdLst/>
              <a:ahLst/>
              <a:cxnLst/>
              <a:rect l="l" t="t" r="r" b="b"/>
              <a:pathLst>
                <a:path w="2287" h="1763" extrusionOk="0">
                  <a:moveTo>
                    <a:pt x="1" y="881"/>
                  </a:moveTo>
                  <a:lnTo>
                    <a:pt x="1" y="905"/>
                  </a:lnTo>
                  <a:cubicBezTo>
                    <a:pt x="1" y="901"/>
                    <a:pt x="1" y="897"/>
                    <a:pt x="1" y="893"/>
                  </a:cubicBezTo>
                  <a:lnTo>
                    <a:pt x="1" y="893"/>
                  </a:lnTo>
                  <a:cubicBezTo>
                    <a:pt x="1" y="889"/>
                    <a:pt x="1" y="885"/>
                    <a:pt x="1" y="881"/>
                  </a:cubicBezTo>
                  <a:close/>
                  <a:moveTo>
                    <a:pt x="882" y="0"/>
                  </a:moveTo>
                  <a:cubicBezTo>
                    <a:pt x="386" y="0"/>
                    <a:pt x="7" y="398"/>
                    <a:pt x="1" y="893"/>
                  </a:cubicBezTo>
                  <a:lnTo>
                    <a:pt x="1" y="893"/>
                  </a:lnTo>
                  <a:cubicBezTo>
                    <a:pt x="7" y="1364"/>
                    <a:pt x="386" y="1762"/>
                    <a:pt x="882" y="1762"/>
                  </a:cubicBezTo>
                  <a:lnTo>
                    <a:pt x="1263" y="1762"/>
                  </a:lnTo>
                  <a:cubicBezTo>
                    <a:pt x="2287" y="1619"/>
                    <a:pt x="2287" y="167"/>
                    <a:pt x="1263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2813204" y="4459560"/>
              <a:ext cx="17534" cy="30661"/>
            </a:xfrm>
            <a:custGeom>
              <a:avLst/>
              <a:gdLst/>
              <a:ahLst/>
              <a:cxnLst/>
              <a:rect l="l" t="t" r="r" b="b"/>
              <a:pathLst>
                <a:path w="382" h="668" extrusionOk="0">
                  <a:moveTo>
                    <a:pt x="0" y="1"/>
                  </a:moveTo>
                  <a:cubicBezTo>
                    <a:pt x="24" y="96"/>
                    <a:pt x="48" y="215"/>
                    <a:pt x="48" y="334"/>
                  </a:cubicBezTo>
                  <a:cubicBezTo>
                    <a:pt x="48" y="429"/>
                    <a:pt x="24" y="548"/>
                    <a:pt x="0" y="667"/>
                  </a:cubicBezTo>
                  <a:lnTo>
                    <a:pt x="334" y="667"/>
                  </a:lnTo>
                  <a:cubicBezTo>
                    <a:pt x="381" y="548"/>
                    <a:pt x="381" y="429"/>
                    <a:pt x="381" y="334"/>
                  </a:cubicBezTo>
                  <a:cubicBezTo>
                    <a:pt x="381" y="215"/>
                    <a:pt x="381" y="96"/>
                    <a:pt x="33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2716997" y="4461763"/>
              <a:ext cx="98456" cy="53611"/>
            </a:xfrm>
            <a:custGeom>
              <a:avLst/>
              <a:gdLst/>
              <a:ahLst/>
              <a:cxnLst/>
              <a:rect l="l" t="t" r="r" b="b"/>
              <a:pathLst>
                <a:path w="2145" h="1168" extrusionOk="0">
                  <a:moveTo>
                    <a:pt x="48" y="0"/>
                  </a:moveTo>
                  <a:cubicBezTo>
                    <a:pt x="25" y="72"/>
                    <a:pt x="25" y="167"/>
                    <a:pt x="1" y="262"/>
                  </a:cubicBezTo>
                  <a:cubicBezTo>
                    <a:pt x="1" y="762"/>
                    <a:pt x="406" y="1143"/>
                    <a:pt x="906" y="1167"/>
                  </a:cubicBezTo>
                  <a:lnTo>
                    <a:pt x="1287" y="1167"/>
                  </a:lnTo>
                  <a:cubicBezTo>
                    <a:pt x="1763" y="1143"/>
                    <a:pt x="2144" y="739"/>
                    <a:pt x="2144" y="262"/>
                  </a:cubicBezTo>
                  <a:cubicBezTo>
                    <a:pt x="2144" y="167"/>
                    <a:pt x="2144" y="72"/>
                    <a:pt x="2096" y="0"/>
                  </a:cubicBezTo>
                  <a:cubicBezTo>
                    <a:pt x="1977" y="334"/>
                    <a:pt x="1644" y="572"/>
                    <a:pt x="1287" y="596"/>
                  </a:cubicBezTo>
                  <a:lnTo>
                    <a:pt x="906" y="596"/>
                  </a:lnTo>
                  <a:cubicBezTo>
                    <a:pt x="525" y="572"/>
                    <a:pt x="191" y="334"/>
                    <a:pt x="4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2866769" y="4462865"/>
              <a:ext cx="15331" cy="22996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34"/>
                  </a:lnTo>
                  <a:cubicBezTo>
                    <a:pt x="0" y="429"/>
                    <a:pt x="72" y="500"/>
                    <a:pt x="167" y="500"/>
                  </a:cubicBezTo>
                  <a:cubicBezTo>
                    <a:pt x="262" y="500"/>
                    <a:pt x="334" y="429"/>
                    <a:pt x="334" y="334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3063497" y="4462865"/>
              <a:ext cx="15376" cy="22996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68" y="500"/>
                  </a:cubicBezTo>
                  <a:cubicBezTo>
                    <a:pt x="263" y="500"/>
                    <a:pt x="334" y="429"/>
                    <a:pt x="334" y="334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2960772" y="4368862"/>
              <a:ext cx="24097" cy="15331"/>
            </a:xfrm>
            <a:custGeom>
              <a:avLst/>
              <a:gdLst/>
              <a:ahLst/>
              <a:cxnLst/>
              <a:rect l="l" t="t" r="r" b="b"/>
              <a:pathLst>
                <a:path w="525" h="334" extrusionOk="0">
                  <a:moveTo>
                    <a:pt x="191" y="0"/>
                  </a:moveTo>
                  <a:cubicBezTo>
                    <a:pt x="96" y="0"/>
                    <a:pt x="24" y="72"/>
                    <a:pt x="24" y="167"/>
                  </a:cubicBezTo>
                  <a:cubicBezTo>
                    <a:pt x="0" y="262"/>
                    <a:pt x="96" y="333"/>
                    <a:pt x="191" y="333"/>
                  </a:cubicBezTo>
                  <a:lnTo>
                    <a:pt x="358" y="333"/>
                  </a:lnTo>
                  <a:cubicBezTo>
                    <a:pt x="453" y="333"/>
                    <a:pt x="524" y="262"/>
                    <a:pt x="524" y="167"/>
                  </a:cubicBezTo>
                  <a:cubicBezTo>
                    <a:pt x="524" y="72"/>
                    <a:pt x="453" y="0"/>
                    <a:pt x="35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2960772" y="4565406"/>
              <a:ext cx="24097" cy="15560"/>
            </a:xfrm>
            <a:custGeom>
              <a:avLst/>
              <a:gdLst/>
              <a:ahLst/>
              <a:cxnLst/>
              <a:rect l="l" t="t" r="r" b="b"/>
              <a:pathLst>
                <a:path w="525" h="339" extrusionOk="0">
                  <a:moveTo>
                    <a:pt x="387" y="1"/>
                  </a:moveTo>
                  <a:cubicBezTo>
                    <a:pt x="377" y="1"/>
                    <a:pt x="368" y="2"/>
                    <a:pt x="358" y="5"/>
                  </a:cubicBezTo>
                  <a:lnTo>
                    <a:pt x="191" y="5"/>
                  </a:lnTo>
                  <a:cubicBezTo>
                    <a:pt x="96" y="5"/>
                    <a:pt x="24" y="76"/>
                    <a:pt x="24" y="171"/>
                  </a:cubicBezTo>
                  <a:cubicBezTo>
                    <a:pt x="0" y="243"/>
                    <a:pt x="96" y="338"/>
                    <a:pt x="191" y="338"/>
                  </a:cubicBezTo>
                  <a:lnTo>
                    <a:pt x="358" y="338"/>
                  </a:lnTo>
                  <a:cubicBezTo>
                    <a:pt x="453" y="338"/>
                    <a:pt x="524" y="267"/>
                    <a:pt x="524" y="171"/>
                  </a:cubicBezTo>
                  <a:cubicBezTo>
                    <a:pt x="524" y="86"/>
                    <a:pt x="467" y="1"/>
                    <a:pt x="387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2882513" y="4419811"/>
              <a:ext cx="179836" cy="129713"/>
            </a:xfrm>
            <a:custGeom>
              <a:avLst/>
              <a:gdLst/>
              <a:ahLst/>
              <a:cxnLst/>
              <a:rect l="l" t="t" r="r" b="b"/>
              <a:pathLst>
                <a:path w="3918" h="2826" extrusionOk="0">
                  <a:moveTo>
                    <a:pt x="1307" y="1"/>
                  </a:moveTo>
                  <a:cubicBezTo>
                    <a:pt x="586" y="1"/>
                    <a:pt x="1" y="924"/>
                    <a:pt x="658" y="1581"/>
                  </a:cubicBezTo>
                  <a:lnTo>
                    <a:pt x="1848" y="2772"/>
                  </a:lnTo>
                  <a:cubicBezTo>
                    <a:pt x="1884" y="2808"/>
                    <a:pt x="1932" y="2825"/>
                    <a:pt x="1979" y="2825"/>
                  </a:cubicBezTo>
                  <a:cubicBezTo>
                    <a:pt x="2027" y="2825"/>
                    <a:pt x="2074" y="2808"/>
                    <a:pt x="2110" y="2772"/>
                  </a:cubicBezTo>
                  <a:lnTo>
                    <a:pt x="3277" y="1581"/>
                  </a:lnTo>
                  <a:cubicBezTo>
                    <a:pt x="3917" y="922"/>
                    <a:pt x="3337" y="10"/>
                    <a:pt x="2618" y="10"/>
                  </a:cubicBezTo>
                  <a:cubicBezTo>
                    <a:pt x="2428" y="10"/>
                    <a:pt x="2228" y="74"/>
                    <a:pt x="2039" y="224"/>
                  </a:cubicBezTo>
                  <a:cubicBezTo>
                    <a:pt x="2015" y="236"/>
                    <a:pt x="1991" y="242"/>
                    <a:pt x="1967" y="242"/>
                  </a:cubicBezTo>
                  <a:cubicBezTo>
                    <a:pt x="1944" y="242"/>
                    <a:pt x="1920" y="236"/>
                    <a:pt x="1896" y="224"/>
                  </a:cubicBezTo>
                  <a:cubicBezTo>
                    <a:pt x="1704" y="67"/>
                    <a:pt x="1501" y="1"/>
                    <a:pt x="13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2955310" y="4420224"/>
              <a:ext cx="103872" cy="129300"/>
            </a:xfrm>
            <a:custGeom>
              <a:avLst/>
              <a:gdLst/>
              <a:ahLst/>
              <a:cxnLst/>
              <a:rect l="l" t="t" r="r" b="b"/>
              <a:pathLst>
                <a:path w="2263" h="2817" extrusionOk="0">
                  <a:moveTo>
                    <a:pt x="1048" y="0"/>
                  </a:moveTo>
                  <a:lnTo>
                    <a:pt x="1048" y="0"/>
                  </a:lnTo>
                  <a:cubicBezTo>
                    <a:pt x="1143" y="48"/>
                    <a:pt x="1191" y="96"/>
                    <a:pt x="1262" y="143"/>
                  </a:cubicBezTo>
                  <a:cubicBezTo>
                    <a:pt x="1620" y="524"/>
                    <a:pt x="1524" y="1001"/>
                    <a:pt x="1167" y="1358"/>
                  </a:cubicBezTo>
                  <a:lnTo>
                    <a:pt x="0" y="2525"/>
                  </a:lnTo>
                  <a:lnTo>
                    <a:pt x="262" y="2763"/>
                  </a:lnTo>
                  <a:cubicBezTo>
                    <a:pt x="286" y="2799"/>
                    <a:pt x="328" y="2816"/>
                    <a:pt x="372" y="2816"/>
                  </a:cubicBezTo>
                  <a:cubicBezTo>
                    <a:pt x="417" y="2816"/>
                    <a:pt x="465" y="2799"/>
                    <a:pt x="500" y="2763"/>
                  </a:cubicBezTo>
                  <a:lnTo>
                    <a:pt x="1691" y="1572"/>
                  </a:lnTo>
                  <a:cubicBezTo>
                    <a:pt x="2263" y="1001"/>
                    <a:pt x="1882" y="24"/>
                    <a:pt x="104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4" name="Google Shape;954;p40"/>
          <p:cNvSpPr/>
          <p:nvPr/>
        </p:nvSpPr>
        <p:spPr>
          <a:xfrm flipH="1">
            <a:off x="7925199" y="105851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Albert Sans Black"/>
              <a:ea typeface="Albert Sans Black"/>
              <a:cs typeface="Albert Sans Black"/>
              <a:sym typeface="Albert Sans"/>
            </a:endParaRPr>
          </a:p>
        </p:txBody>
      </p:sp>
      <p:sp>
        <p:nvSpPr>
          <p:cNvPr id="955" name="Google Shape;955;p40"/>
          <p:cNvSpPr txBox="1">
            <a:spLocks noGrp="1"/>
          </p:cNvSpPr>
          <p:nvPr>
            <p:ph type="subTitle" idx="6"/>
          </p:nvPr>
        </p:nvSpPr>
        <p:spPr>
          <a:xfrm>
            <a:off x="529534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(Anistranski &amp; Brown, 2023; Stanton-Salazar, 2011)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1"/>
          <p:cNvSpPr/>
          <p:nvPr/>
        </p:nvSpPr>
        <p:spPr>
          <a:xfrm>
            <a:off x="1577210" y="15968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41"/>
          <p:cNvSpPr/>
          <p:nvPr/>
        </p:nvSpPr>
        <p:spPr>
          <a:xfrm>
            <a:off x="1577210" y="3149636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41"/>
          <p:cNvSpPr/>
          <p:nvPr/>
        </p:nvSpPr>
        <p:spPr>
          <a:xfrm>
            <a:off x="4616016" y="15968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41"/>
          <p:cNvSpPr/>
          <p:nvPr/>
        </p:nvSpPr>
        <p:spPr>
          <a:xfrm>
            <a:off x="4616016" y="3149636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4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Building Contributes to…</a:t>
            </a:r>
            <a:endParaRPr/>
          </a:p>
        </p:txBody>
      </p:sp>
      <p:sp>
        <p:nvSpPr>
          <p:cNvPr id="965" name="Google Shape;965;p41"/>
          <p:cNvSpPr txBox="1">
            <a:spLocks noGrp="1"/>
          </p:cNvSpPr>
          <p:nvPr>
            <p:ph type="subTitle" idx="1"/>
          </p:nvPr>
        </p:nvSpPr>
        <p:spPr>
          <a:xfrm>
            <a:off x="2258117" y="1400850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5D74"/>
                </a:solidFill>
              </a:rPr>
              <a:t>Persistence</a:t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966" name="Google Shape;966;p41"/>
          <p:cNvSpPr txBox="1">
            <a:spLocks noGrp="1"/>
          </p:cNvSpPr>
          <p:nvPr>
            <p:ph type="subTitle" idx="2"/>
          </p:nvPr>
        </p:nvSpPr>
        <p:spPr>
          <a:xfrm>
            <a:off x="2258116" y="18431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5D74"/>
                </a:solidFill>
              </a:rPr>
              <a:t>Hansen et al., 2024; Kuh et al., 2008; Tinto, 1997 </a:t>
            </a:r>
            <a:endParaRPr sz="1200">
              <a:solidFill>
                <a:srgbClr val="435D74"/>
              </a:solidFill>
            </a:endParaRPr>
          </a:p>
        </p:txBody>
      </p:sp>
      <p:sp>
        <p:nvSpPr>
          <p:cNvPr id="967" name="Google Shape;967;p41"/>
          <p:cNvSpPr txBox="1">
            <a:spLocks noGrp="1"/>
          </p:cNvSpPr>
          <p:nvPr>
            <p:ph type="subTitle" idx="3"/>
          </p:nvPr>
        </p:nvSpPr>
        <p:spPr>
          <a:xfrm>
            <a:off x="5296935" y="1400850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5D74"/>
                </a:solidFill>
              </a:rPr>
              <a:t>Belonging</a:t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968" name="Google Shape;968;p41"/>
          <p:cNvSpPr txBox="1">
            <a:spLocks noGrp="1"/>
          </p:cNvSpPr>
          <p:nvPr>
            <p:ph type="subTitle" idx="4"/>
          </p:nvPr>
        </p:nvSpPr>
        <p:spPr>
          <a:xfrm>
            <a:off x="5296932" y="18431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5D74"/>
                </a:solidFill>
              </a:rPr>
              <a:t>(Hurtado &amp; Carter, 1997; Museus, 2014)</a:t>
            </a:r>
            <a:endParaRPr sz="1200">
              <a:solidFill>
                <a:srgbClr val="435D74"/>
              </a:solidFill>
            </a:endParaRPr>
          </a:p>
        </p:txBody>
      </p:sp>
      <p:sp>
        <p:nvSpPr>
          <p:cNvPr id="969" name="Google Shape;969;p41"/>
          <p:cNvSpPr txBox="1">
            <a:spLocks noGrp="1"/>
          </p:cNvSpPr>
          <p:nvPr>
            <p:ph type="subTitle" idx="5"/>
          </p:nvPr>
        </p:nvSpPr>
        <p:spPr>
          <a:xfrm>
            <a:off x="2258105" y="302157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5D74"/>
                </a:solidFill>
              </a:rPr>
              <a:t>Self-Efficacy</a:t>
            </a:r>
            <a:endParaRPr>
              <a:solidFill>
                <a:srgbClr val="435D74"/>
              </a:solidFill>
            </a:endParaRPr>
          </a:p>
        </p:txBody>
      </p:sp>
      <p:sp>
        <p:nvSpPr>
          <p:cNvPr id="970" name="Google Shape;970;p41"/>
          <p:cNvSpPr txBox="1">
            <a:spLocks noGrp="1"/>
          </p:cNvSpPr>
          <p:nvPr>
            <p:ph type="subTitle" idx="6"/>
          </p:nvPr>
        </p:nvSpPr>
        <p:spPr>
          <a:xfrm>
            <a:off x="225969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5D74"/>
                </a:solidFill>
              </a:rPr>
              <a:t>Murphy et al., 2020; Walton &amp; Cohen, 2011</a:t>
            </a:r>
            <a:endParaRPr sz="1200">
              <a:solidFill>
                <a:srgbClr val="435D74"/>
              </a:solidFill>
            </a:endParaRPr>
          </a:p>
        </p:txBody>
      </p:sp>
      <p:sp>
        <p:nvSpPr>
          <p:cNvPr id="971" name="Google Shape;971;p41"/>
          <p:cNvSpPr txBox="1">
            <a:spLocks noGrp="1"/>
          </p:cNvSpPr>
          <p:nvPr>
            <p:ph type="subTitle" idx="7"/>
          </p:nvPr>
        </p:nvSpPr>
        <p:spPr>
          <a:xfrm>
            <a:off x="5296950" y="3021575"/>
            <a:ext cx="27702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Engagement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/>
              <a:t>(Inside &amp; Outside of Class) </a:t>
            </a:r>
            <a:endParaRPr sz="1600" b="0"/>
          </a:p>
        </p:txBody>
      </p:sp>
      <p:sp>
        <p:nvSpPr>
          <p:cNvPr id="972" name="Google Shape;972;p41"/>
          <p:cNvSpPr txBox="1">
            <a:spLocks noGrp="1"/>
          </p:cNvSpPr>
          <p:nvPr>
            <p:ph type="subTitle" idx="8"/>
          </p:nvPr>
        </p:nvSpPr>
        <p:spPr>
          <a:xfrm>
            <a:off x="5295332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73" name="Google Shape;973;p41"/>
          <p:cNvGrpSpPr/>
          <p:nvPr/>
        </p:nvGrpSpPr>
        <p:grpSpPr>
          <a:xfrm>
            <a:off x="4721984" y="3278166"/>
            <a:ext cx="371565" cy="326409"/>
            <a:chOff x="6959580" y="2687683"/>
            <a:chExt cx="518945" cy="455879"/>
          </a:xfrm>
        </p:grpSpPr>
        <p:sp>
          <p:nvSpPr>
            <p:cNvPr id="974" name="Google Shape;974;p41"/>
            <p:cNvSpPr/>
            <p:nvPr/>
          </p:nvSpPr>
          <p:spPr>
            <a:xfrm>
              <a:off x="7211755" y="2687683"/>
              <a:ext cx="260207" cy="320336"/>
            </a:xfrm>
            <a:custGeom>
              <a:avLst/>
              <a:gdLst/>
              <a:ahLst/>
              <a:cxnLst/>
              <a:rect l="l" t="t" r="r" b="b"/>
              <a:pathLst>
                <a:path w="5669" h="6979" extrusionOk="0">
                  <a:moveTo>
                    <a:pt x="2382" y="1"/>
                  </a:moveTo>
                  <a:cubicBezTo>
                    <a:pt x="1073" y="1"/>
                    <a:pt x="1" y="1096"/>
                    <a:pt x="49" y="2406"/>
                  </a:cubicBezTo>
                  <a:lnTo>
                    <a:pt x="49" y="5287"/>
                  </a:lnTo>
                  <a:cubicBezTo>
                    <a:pt x="49" y="5883"/>
                    <a:pt x="525" y="6359"/>
                    <a:pt x="1120" y="6359"/>
                  </a:cubicBezTo>
                  <a:lnTo>
                    <a:pt x="2930" y="6359"/>
                  </a:lnTo>
                  <a:cubicBezTo>
                    <a:pt x="3097" y="6669"/>
                    <a:pt x="3430" y="6978"/>
                    <a:pt x="4192" y="6978"/>
                  </a:cubicBezTo>
                  <a:cubicBezTo>
                    <a:pt x="5264" y="6978"/>
                    <a:pt x="5550" y="6478"/>
                    <a:pt x="5621" y="6145"/>
                  </a:cubicBezTo>
                  <a:cubicBezTo>
                    <a:pt x="5669" y="5978"/>
                    <a:pt x="5550" y="5835"/>
                    <a:pt x="5383" y="5835"/>
                  </a:cubicBezTo>
                  <a:lnTo>
                    <a:pt x="5383" y="5859"/>
                  </a:lnTo>
                  <a:cubicBezTo>
                    <a:pt x="5002" y="5859"/>
                    <a:pt x="4692" y="5549"/>
                    <a:pt x="4692" y="5168"/>
                  </a:cubicBezTo>
                  <a:lnTo>
                    <a:pt x="4692" y="2406"/>
                  </a:lnTo>
                  <a:cubicBezTo>
                    <a:pt x="4740" y="1096"/>
                    <a:pt x="3692" y="1"/>
                    <a:pt x="2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41"/>
            <p:cNvSpPr/>
            <p:nvPr/>
          </p:nvSpPr>
          <p:spPr>
            <a:xfrm>
              <a:off x="7305758" y="2692043"/>
              <a:ext cx="166204" cy="315976"/>
            </a:xfrm>
            <a:custGeom>
              <a:avLst/>
              <a:gdLst/>
              <a:ahLst/>
              <a:cxnLst/>
              <a:rect l="l" t="t" r="r" b="b"/>
              <a:pathLst>
                <a:path w="3621" h="6884" extrusionOk="0">
                  <a:moveTo>
                    <a:pt x="334" y="1"/>
                  </a:moveTo>
                  <a:cubicBezTo>
                    <a:pt x="215" y="1"/>
                    <a:pt x="96" y="1"/>
                    <a:pt x="1" y="25"/>
                  </a:cubicBezTo>
                  <a:cubicBezTo>
                    <a:pt x="1120" y="191"/>
                    <a:pt x="1978" y="1168"/>
                    <a:pt x="1978" y="2311"/>
                  </a:cubicBezTo>
                  <a:lnTo>
                    <a:pt x="1978" y="5049"/>
                  </a:lnTo>
                  <a:cubicBezTo>
                    <a:pt x="1978" y="5431"/>
                    <a:pt x="2287" y="5740"/>
                    <a:pt x="2668" y="5740"/>
                  </a:cubicBezTo>
                  <a:cubicBezTo>
                    <a:pt x="2835" y="5740"/>
                    <a:pt x="2930" y="5883"/>
                    <a:pt x="2906" y="6050"/>
                  </a:cubicBezTo>
                  <a:cubicBezTo>
                    <a:pt x="2835" y="6335"/>
                    <a:pt x="2621" y="6764"/>
                    <a:pt x="1835" y="6859"/>
                  </a:cubicBezTo>
                  <a:cubicBezTo>
                    <a:pt x="1930" y="6883"/>
                    <a:pt x="2049" y="6883"/>
                    <a:pt x="2144" y="6883"/>
                  </a:cubicBezTo>
                  <a:cubicBezTo>
                    <a:pt x="3216" y="6883"/>
                    <a:pt x="3502" y="6383"/>
                    <a:pt x="3573" y="6050"/>
                  </a:cubicBezTo>
                  <a:cubicBezTo>
                    <a:pt x="3621" y="5907"/>
                    <a:pt x="3502" y="5764"/>
                    <a:pt x="3335" y="5764"/>
                  </a:cubicBezTo>
                  <a:cubicBezTo>
                    <a:pt x="2954" y="5764"/>
                    <a:pt x="2644" y="5454"/>
                    <a:pt x="2644" y="5073"/>
                  </a:cubicBezTo>
                  <a:lnTo>
                    <a:pt x="2644" y="2311"/>
                  </a:lnTo>
                  <a:cubicBezTo>
                    <a:pt x="2644" y="1025"/>
                    <a:pt x="1620" y="1"/>
                    <a:pt x="33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41"/>
            <p:cNvSpPr/>
            <p:nvPr/>
          </p:nvSpPr>
          <p:spPr>
            <a:xfrm>
              <a:off x="6959580" y="2709531"/>
              <a:ext cx="317536" cy="303950"/>
            </a:xfrm>
            <a:custGeom>
              <a:avLst/>
              <a:gdLst/>
              <a:ahLst/>
              <a:cxnLst/>
              <a:rect l="l" t="t" r="r" b="b"/>
              <a:pathLst>
                <a:path w="6918" h="6622" extrusionOk="0">
                  <a:moveTo>
                    <a:pt x="3447" y="1"/>
                  </a:moveTo>
                  <a:cubicBezTo>
                    <a:pt x="2304" y="1"/>
                    <a:pt x="1351" y="953"/>
                    <a:pt x="1351" y="2097"/>
                  </a:cubicBezTo>
                  <a:lnTo>
                    <a:pt x="1327" y="3954"/>
                  </a:lnTo>
                  <a:cubicBezTo>
                    <a:pt x="1327" y="4335"/>
                    <a:pt x="1113" y="4692"/>
                    <a:pt x="780" y="4883"/>
                  </a:cubicBezTo>
                  <a:cubicBezTo>
                    <a:pt x="684" y="4930"/>
                    <a:pt x="613" y="5002"/>
                    <a:pt x="541" y="5073"/>
                  </a:cubicBezTo>
                  <a:cubicBezTo>
                    <a:pt x="0" y="5685"/>
                    <a:pt x="435" y="6622"/>
                    <a:pt x="1249" y="6622"/>
                  </a:cubicBezTo>
                  <a:cubicBezTo>
                    <a:pt x="1259" y="6622"/>
                    <a:pt x="1269" y="6622"/>
                    <a:pt x="1280" y="6621"/>
                  </a:cubicBezTo>
                  <a:lnTo>
                    <a:pt x="5638" y="6621"/>
                  </a:lnTo>
                  <a:cubicBezTo>
                    <a:pt x="5648" y="6622"/>
                    <a:pt x="5658" y="6622"/>
                    <a:pt x="5668" y="6622"/>
                  </a:cubicBezTo>
                  <a:cubicBezTo>
                    <a:pt x="6459" y="6622"/>
                    <a:pt x="6917" y="5685"/>
                    <a:pt x="6376" y="5073"/>
                  </a:cubicBezTo>
                  <a:cubicBezTo>
                    <a:pt x="6305" y="5002"/>
                    <a:pt x="6233" y="4930"/>
                    <a:pt x="6138" y="4883"/>
                  </a:cubicBezTo>
                  <a:cubicBezTo>
                    <a:pt x="5804" y="4692"/>
                    <a:pt x="5590" y="4335"/>
                    <a:pt x="5590" y="3954"/>
                  </a:cubicBezTo>
                  <a:lnTo>
                    <a:pt x="5543" y="2097"/>
                  </a:lnTo>
                  <a:cubicBezTo>
                    <a:pt x="5543" y="953"/>
                    <a:pt x="4614" y="1"/>
                    <a:pt x="3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41"/>
            <p:cNvSpPr/>
            <p:nvPr/>
          </p:nvSpPr>
          <p:spPr>
            <a:xfrm>
              <a:off x="7104670" y="2711734"/>
              <a:ext cx="165102" cy="301747"/>
            </a:xfrm>
            <a:custGeom>
              <a:avLst/>
              <a:gdLst/>
              <a:ahLst/>
              <a:cxnLst/>
              <a:rect l="l" t="t" r="r" b="b"/>
              <a:pathLst>
                <a:path w="3597" h="6574" extrusionOk="0">
                  <a:moveTo>
                    <a:pt x="310" y="1"/>
                  </a:moveTo>
                  <a:cubicBezTo>
                    <a:pt x="214" y="1"/>
                    <a:pt x="95" y="1"/>
                    <a:pt x="0" y="24"/>
                  </a:cubicBezTo>
                  <a:cubicBezTo>
                    <a:pt x="1024" y="167"/>
                    <a:pt x="1786" y="1025"/>
                    <a:pt x="1786" y="2049"/>
                  </a:cubicBezTo>
                  <a:lnTo>
                    <a:pt x="1810" y="3906"/>
                  </a:lnTo>
                  <a:cubicBezTo>
                    <a:pt x="1834" y="4287"/>
                    <a:pt x="2048" y="4644"/>
                    <a:pt x="2382" y="4835"/>
                  </a:cubicBezTo>
                  <a:cubicBezTo>
                    <a:pt x="2882" y="5121"/>
                    <a:pt x="3001" y="5811"/>
                    <a:pt x="2620" y="6240"/>
                  </a:cubicBezTo>
                  <a:cubicBezTo>
                    <a:pt x="2453" y="6430"/>
                    <a:pt x="2191" y="6549"/>
                    <a:pt x="1929" y="6573"/>
                  </a:cubicBezTo>
                  <a:lnTo>
                    <a:pt x="2477" y="6573"/>
                  </a:lnTo>
                  <a:cubicBezTo>
                    <a:pt x="2763" y="6573"/>
                    <a:pt x="3025" y="6454"/>
                    <a:pt x="3215" y="6240"/>
                  </a:cubicBezTo>
                  <a:cubicBezTo>
                    <a:pt x="3596" y="5811"/>
                    <a:pt x="3477" y="5121"/>
                    <a:pt x="2977" y="4835"/>
                  </a:cubicBezTo>
                  <a:cubicBezTo>
                    <a:pt x="2643" y="4644"/>
                    <a:pt x="2429" y="4287"/>
                    <a:pt x="2405" y="3906"/>
                  </a:cubicBezTo>
                  <a:lnTo>
                    <a:pt x="2382" y="2049"/>
                  </a:lnTo>
                  <a:cubicBezTo>
                    <a:pt x="2382" y="905"/>
                    <a:pt x="1453" y="1"/>
                    <a:pt x="310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41"/>
            <p:cNvSpPr/>
            <p:nvPr/>
          </p:nvSpPr>
          <p:spPr>
            <a:xfrm>
              <a:off x="7172419" y="2975154"/>
              <a:ext cx="306107" cy="166204"/>
            </a:xfrm>
            <a:custGeom>
              <a:avLst/>
              <a:gdLst/>
              <a:ahLst/>
              <a:cxnLst/>
              <a:rect l="l" t="t" r="r" b="b"/>
              <a:pathLst>
                <a:path w="6669" h="3621" extrusionOk="0">
                  <a:moveTo>
                    <a:pt x="2239" y="1"/>
                  </a:moveTo>
                  <a:lnTo>
                    <a:pt x="596" y="548"/>
                  </a:lnTo>
                  <a:lnTo>
                    <a:pt x="1" y="3621"/>
                  </a:lnTo>
                  <a:lnTo>
                    <a:pt x="6430" y="3621"/>
                  </a:lnTo>
                  <a:cubicBezTo>
                    <a:pt x="6573" y="3621"/>
                    <a:pt x="6669" y="3501"/>
                    <a:pt x="6645" y="3359"/>
                  </a:cubicBezTo>
                  <a:lnTo>
                    <a:pt x="6264" y="1358"/>
                  </a:lnTo>
                  <a:cubicBezTo>
                    <a:pt x="6169" y="858"/>
                    <a:pt x="5811" y="429"/>
                    <a:pt x="5311" y="287"/>
                  </a:cubicBezTo>
                  <a:lnTo>
                    <a:pt x="4478" y="1"/>
                  </a:lnTo>
                  <a:cubicBezTo>
                    <a:pt x="4347" y="608"/>
                    <a:pt x="3853" y="912"/>
                    <a:pt x="3358" y="912"/>
                  </a:cubicBezTo>
                  <a:cubicBezTo>
                    <a:pt x="2864" y="912"/>
                    <a:pt x="2370" y="608"/>
                    <a:pt x="2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41"/>
            <p:cNvSpPr/>
            <p:nvPr/>
          </p:nvSpPr>
          <p:spPr>
            <a:xfrm>
              <a:off x="7371349" y="2975154"/>
              <a:ext cx="79866" cy="48149"/>
            </a:xfrm>
            <a:custGeom>
              <a:avLst/>
              <a:gdLst/>
              <a:ahLst/>
              <a:cxnLst/>
              <a:rect l="l" t="t" r="r" b="b"/>
              <a:pathLst>
                <a:path w="1740" h="1049" extrusionOk="0">
                  <a:moveTo>
                    <a:pt x="144" y="1"/>
                  </a:moveTo>
                  <a:cubicBezTo>
                    <a:pt x="120" y="144"/>
                    <a:pt x="72" y="263"/>
                    <a:pt x="1" y="382"/>
                  </a:cubicBezTo>
                  <a:cubicBezTo>
                    <a:pt x="48" y="763"/>
                    <a:pt x="358" y="1049"/>
                    <a:pt x="763" y="1049"/>
                  </a:cubicBezTo>
                  <a:lnTo>
                    <a:pt x="811" y="1049"/>
                  </a:lnTo>
                  <a:cubicBezTo>
                    <a:pt x="1120" y="1049"/>
                    <a:pt x="1430" y="977"/>
                    <a:pt x="1739" y="834"/>
                  </a:cubicBezTo>
                  <a:cubicBezTo>
                    <a:pt x="1668" y="739"/>
                    <a:pt x="1596" y="644"/>
                    <a:pt x="1501" y="572"/>
                  </a:cubicBezTo>
                  <a:cubicBezTo>
                    <a:pt x="1263" y="668"/>
                    <a:pt x="1025" y="715"/>
                    <a:pt x="787" y="715"/>
                  </a:cubicBezTo>
                  <a:lnTo>
                    <a:pt x="763" y="715"/>
                  </a:lnTo>
                  <a:cubicBezTo>
                    <a:pt x="525" y="715"/>
                    <a:pt x="334" y="525"/>
                    <a:pt x="334" y="287"/>
                  </a:cubicBezTo>
                  <a:lnTo>
                    <a:pt x="334" y="72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41"/>
            <p:cNvSpPr/>
            <p:nvPr/>
          </p:nvSpPr>
          <p:spPr>
            <a:xfrm>
              <a:off x="7370294" y="2948945"/>
              <a:ext cx="16432" cy="60129"/>
            </a:xfrm>
            <a:custGeom>
              <a:avLst/>
              <a:gdLst/>
              <a:ahLst/>
              <a:cxnLst/>
              <a:rect l="l" t="t" r="r" b="b"/>
              <a:pathLst>
                <a:path w="358" h="1310" extrusionOk="0">
                  <a:moveTo>
                    <a:pt x="167" y="0"/>
                  </a:moveTo>
                  <a:cubicBezTo>
                    <a:pt x="89" y="0"/>
                    <a:pt x="12" y="48"/>
                    <a:pt x="0" y="143"/>
                  </a:cubicBezTo>
                  <a:lnTo>
                    <a:pt x="0" y="858"/>
                  </a:lnTo>
                  <a:cubicBezTo>
                    <a:pt x="0" y="1024"/>
                    <a:pt x="48" y="1191"/>
                    <a:pt x="143" y="1310"/>
                  </a:cubicBezTo>
                  <a:cubicBezTo>
                    <a:pt x="238" y="1215"/>
                    <a:pt x="310" y="1096"/>
                    <a:pt x="357" y="1000"/>
                  </a:cubicBezTo>
                  <a:cubicBezTo>
                    <a:pt x="357" y="953"/>
                    <a:pt x="333" y="905"/>
                    <a:pt x="333" y="858"/>
                  </a:cubicBezTo>
                  <a:lnTo>
                    <a:pt x="333" y="143"/>
                  </a:lnTo>
                  <a:cubicBezTo>
                    <a:pt x="322" y="48"/>
                    <a:pt x="244" y="0"/>
                    <a:pt x="16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41"/>
            <p:cNvSpPr/>
            <p:nvPr/>
          </p:nvSpPr>
          <p:spPr>
            <a:xfrm>
              <a:off x="7260960" y="2958768"/>
              <a:ext cx="130126" cy="74358"/>
            </a:xfrm>
            <a:custGeom>
              <a:avLst/>
              <a:gdLst/>
              <a:ahLst/>
              <a:cxnLst/>
              <a:rect l="l" t="t" r="r" b="b"/>
              <a:pathLst>
                <a:path w="2835" h="1620" extrusionOk="0">
                  <a:moveTo>
                    <a:pt x="1429" y="1"/>
                  </a:moveTo>
                  <a:lnTo>
                    <a:pt x="1" y="477"/>
                  </a:lnTo>
                  <a:cubicBezTo>
                    <a:pt x="167" y="1239"/>
                    <a:pt x="798" y="1620"/>
                    <a:pt x="1426" y="1620"/>
                  </a:cubicBezTo>
                  <a:cubicBezTo>
                    <a:pt x="2055" y="1620"/>
                    <a:pt x="2680" y="1239"/>
                    <a:pt x="2834" y="477"/>
                  </a:cubicBezTo>
                  <a:lnTo>
                    <a:pt x="1429" y="1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41"/>
            <p:cNvSpPr/>
            <p:nvPr/>
          </p:nvSpPr>
          <p:spPr>
            <a:xfrm>
              <a:off x="7389939" y="2979561"/>
              <a:ext cx="88587" cy="161797"/>
            </a:xfrm>
            <a:custGeom>
              <a:avLst/>
              <a:gdLst/>
              <a:ahLst/>
              <a:cxnLst/>
              <a:rect l="l" t="t" r="r" b="b"/>
              <a:pathLst>
                <a:path w="1930" h="3525" extrusionOk="0">
                  <a:moveTo>
                    <a:pt x="1" y="0"/>
                  </a:moveTo>
                  <a:cubicBezTo>
                    <a:pt x="429" y="214"/>
                    <a:pt x="739" y="619"/>
                    <a:pt x="810" y="1072"/>
                  </a:cubicBezTo>
                  <a:lnTo>
                    <a:pt x="1287" y="3525"/>
                  </a:lnTo>
                  <a:lnTo>
                    <a:pt x="1691" y="3525"/>
                  </a:lnTo>
                  <a:cubicBezTo>
                    <a:pt x="1811" y="3525"/>
                    <a:pt x="1930" y="3405"/>
                    <a:pt x="1906" y="3263"/>
                  </a:cubicBezTo>
                  <a:lnTo>
                    <a:pt x="1525" y="1262"/>
                  </a:lnTo>
                  <a:cubicBezTo>
                    <a:pt x="1430" y="762"/>
                    <a:pt x="1049" y="333"/>
                    <a:pt x="572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41"/>
            <p:cNvSpPr/>
            <p:nvPr/>
          </p:nvSpPr>
          <p:spPr>
            <a:xfrm>
              <a:off x="7297037" y="2913970"/>
              <a:ext cx="57972" cy="71099"/>
            </a:xfrm>
            <a:custGeom>
              <a:avLst/>
              <a:gdLst/>
              <a:ahLst/>
              <a:cxnLst/>
              <a:rect l="l" t="t" r="r" b="b"/>
              <a:pathLst>
                <a:path w="1263" h="1549" extrusionOk="0">
                  <a:moveTo>
                    <a:pt x="0" y="0"/>
                  </a:moveTo>
                  <a:lnTo>
                    <a:pt x="0" y="1548"/>
                  </a:lnTo>
                  <a:lnTo>
                    <a:pt x="1263" y="1548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41"/>
            <p:cNvSpPr/>
            <p:nvPr/>
          </p:nvSpPr>
          <p:spPr>
            <a:xfrm>
              <a:off x="7297037" y="2913970"/>
              <a:ext cx="57972" cy="49480"/>
            </a:xfrm>
            <a:custGeom>
              <a:avLst/>
              <a:gdLst/>
              <a:ahLst/>
              <a:cxnLst/>
              <a:rect l="l" t="t" r="r" b="b"/>
              <a:pathLst>
                <a:path w="1263" h="1078" extrusionOk="0">
                  <a:moveTo>
                    <a:pt x="0" y="0"/>
                  </a:moveTo>
                  <a:lnTo>
                    <a:pt x="0" y="953"/>
                  </a:lnTo>
                  <a:cubicBezTo>
                    <a:pt x="203" y="1036"/>
                    <a:pt x="417" y="1078"/>
                    <a:pt x="632" y="1078"/>
                  </a:cubicBezTo>
                  <a:cubicBezTo>
                    <a:pt x="846" y="1078"/>
                    <a:pt x="1060" y="1036"/>
                    <a:pt x="1263" y="953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41"/>
            <p:cNvSpPr/>
            <p:nvPr/>
          </p:nvSpPr>
          <p:spPr>
            <a:xfrm>
              <a:off x="7354412" y="2968591"/>
              <a:ext cx="16432" cy="18635"/>
            </a:xfrm>
            <a:custGeom>
              <a:avLst/>
              <a:gdLst/>
              <a:ahLst/>
              <a:cxnLst/>
              <a:rect l="l" t="t" r="r" b="b"/>
              <a:pathLst>
                <a:path w="358" h="406" extrusionOk="0">
                  <a:moveTo>
                    <a:pt x="13" y="1"/>
                  </a:moveTo>
                  <a:lnTo>
                    <a:pt x="13" y="263"/>
                  </a:lnTo>
                  <a:cubicBezTo>
                    <a:pt x="1" y="358"/>
                    <a:pt x="90" y="406"/>
                    <a:pt x="179" y="406"/>
                  </a:cubicBezTo>
                  <a:cubicBezTo>
                    <a:pt x="269" y="406"/>
                    <a:pt x="358" y="358"/>
                    <a:pt x="346" y="263"/>
                  </a:cubicBezTo>
                  <a:lnTo>
                    <a:pt x="346" y="9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41"/>
            <p:cNvSpPr/>
            <p:nvPr/>
          </p:nvSpPr>
          <p:spPr>
            <a:xfrm>
              <a:off x="7281202" y="2968591"/>
              <a:ext cx="16432" cy="18635"/>
            </a:xfrm>
            <a:custGeom>
              <a:avLst/>
              <a:gdLst/>
              <a:ahLst/>
              <a:cxnLst/>
              <a:rect l="l" t="t" r="r" b="b"/>
              <a:pathLst>
                <a:path w="358" h="406" extrusionOk="0">
                  <a:moveTo>
                    <a:pt x="345" y="1"/>
                  </a:moveTo>
                  <a:lnTo>
                    <a:pt x="12" y="96"/>
                  </a:lnTo>
                  <a:lnTo>
                    <a:pt x="12" y="263"/>
                  </a:lnTo>
                  <a:cubicBezTo>
                    <a:pt x="0" y="358"/>
                    <a:pt x="89" y="406"/>
                    <a:pt x="179" y="406"/>
                  </a:cubicBezTo>
                  <a:cubicBezTo>
                    <a:pt x="268" y="406"/>
                    <a:pt x="357" y="358"/>
                    <a:pt x="345" y="263"/>
                  </a:cubicBezTo>
                  <a:lnTo>
                    <a:pt x="345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1"/>
            <p:cNvSpPr/>
            <p:nvPr/>
          </p:nvSpPr>
          <p:spPr>
            <a:xfrm>
              <a:off x="7396502" y="2829789"/>
              <a:ext cx="40484" cy="40484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1" y="0"/>
                  </a:moveTo>
                  <a:lnTo>
                    <a:pt x="1" y="882"/>
                  </a:lnTo>
                  <a:lnTo>
                    <a:pt x="286" y="882"/>
                  </a:lnTo>
                  <a:cubicBezTo>
                    <a:pt x="882" y="882"/>
                    <a:pt x="882" y="0"/>
                    <a:pt x="286" y="0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1"/>
            <p:cNvSpPr/>
            <p:nvPr/>
          </p:nvSpPr>
          <p:spPr>
            <a:xfrm>
              <a:off x="7250035" y="2768375"/>
              <a:ext cx="25383" cy="53795"/>
            </a:xfrm>
            <a:custGeom>
              <a:avLst/>
              <a:gdLst/>
              <a:ahLst/>
              <a:cxnLst/>
              <a:rect l="l" t="t" r="r" b="b"/>
              <a:pathLst>
                <a:path w="553" h="1172" extrusionOk="0">
                  <a:moveTo>
                    <a:pt x="324" y="0"/>
                  </a:moveTo>
                  <a:cubicBezTo>
                    <a:pt x="258" y="0"/>
                    <a:pt x="193" y="36"/>
                    <a:pt x="167" y="124"/>
                  </a:cubicBezTo>
                  <a:cubicBezTo>
                    <a:pt x="48" y="410"/>
                    <a:pt x="0" y="695"/>
                    <a:pt x="0" y="1005"/>
                  </a:cubicBezTo>
                  <a:cubicBezTo>
                    <a:pt x="0" y="1100"/>
                    <a:pt x="72" y="1172"/>
                    <a:pt x="167" y="1172"/>
                  </a:cubicBezTo>
                  <a:cubicBezTo>
                    <a:pt x="262" y="1172"/>
                    <a:pt x="334" y="1100"/>
                    <a:pt x="334" y="1005"/>
                  </a:cubicBezTo>
                  <a:cubicBezTo>
                    <a:pt x="334" y="743"/>
                    <a:pt x="381" y="481"/>
                    <a:pt x="477" y="243"/>
                  </a:cubicBezTo>
                  <a:cubicBezTo>
                    <a:pt x="552" y="107"/>
                    <a:pt x="437" y="0"/>
                    <a:pt x="324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1"/>
            <p:cNvSpPr/>
            <p:nvPr/>
          </p:nvSpPr>
          <p:spPr>
            <a:xfrm>
              <a:off x="7250036" y="2802478"/>
              <a:ext cx="151975" cy="137746"/>
            </a:xfrm>
            <a:custGeom>
              <a:avLst/>
              <a:gdLst/>
              <a:ahLst/>
              <a:cxnLst/>
              <a:rect l="l" t="t" r="r" b="b"/>
              <a:pathLst>
                <a:path w="3311" h="3001" extrusionOk="0">
                  <a:moveTo>
                    <a:pt x="239" y="0"/>
                  </a:moveTo>
                  <a:cubicBezTo>
                    <a:pt x="96" y="0"/>
                    <a:pt x="0" y="95"/>
                    <a:pt x="0" y="214"/>
                  </a:cubicBezTo>
                  <a:lnTo>
                    <a:pt x="0" y="1405"/>
                  </a:lnTo>
                  <a:cubicBezTo>
                    <a:pt x="48" y="2286"/>
                    <a:pt x="762" y="3001"/>
                    <a:pt x="1667" y="3001"/>
                  </a:cubicBezTo>
                  <a:cubicBezTo>
                    <a:pt x="2549" y="3001"/>
                    <a:pt x="3287" y="2286"/>
                    <a:pt x="3311" y="1405"/>
                  </a:cubicBezTo>
                  <a:lnTo>
                    <a:pt x="3311" y="214"/>
                  </a:lnTo>
                  <a:cubicBezTo>
                    <a:pt x="3311" y="95"/>
                    <a:pt x="3215" y="0"/>
                    <a:pt x="3096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1"/>
            <p:cNvSpPr/>
            <p:nvPr/>
          </p:nvSpPr>
          <p:spPr>
            <a:xfrm>
              <a:off x="7250036" y="2802478"/>
              <a:ext cx="151975" cy="19691"/>
            </a:xfrm>
            <a:custGeom>
              <a:avLst/>
              <a:gdLst/>
              <a:ahLst/>
              <a:cxnLst/>
              <a:rect l="l" t="t" r="r" b="b"/>
              <a:pathLst>
                <a:path w="3311" h="429" extrusionOk="0">
                  <a:moveTo>
                    <a:pt x="239" y="0"/>
                  </a:moveTo>
                  <a:cubicBezTo>
                    <a:pt x="96" y="0"/>
                    <a:pt x="0" y="95"/>
                    <a:pt x="0" y="214"/>
                  </a:cubicBezTo>
                  <a:lnTo>
                    <a:pt x="0" y="429"/>
                  </a:lnTo>
                  <a:lnTo>
                    <a:pt x="3311" y="429"/>
                  </a:lnTo>
                  <a:lnTo>
                    <a:pt x="3311" y="214"/>
                  </a:lnTo>
                  <a:cubicBezTo>
                    <a:pt x="3311" y="95"/>
                    <a:pt x="3215" y="0"/>
                    <a:pt x="3096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1"/>
            <p:cNvSpPr/>
            <p:nvPr/>
          </p:nvSpPr>
          <p:spPr>
            <a:xfrm>
              <a:off x="7288270" y="2836903"/>
              <a:ext cx="15376" cy="21344"/>
            </a:xfrm>
            <a:custGeom>
              <a:avLst/>
              <a:gdLst/>
              <a:ahLst/>
              <a:cxnLst/>
              <a:rect l="l" t="t" r="r" b="b"/>
              <a:pathLst>
                <a:path w="335" h="465" extrusionOk="0">
                  <a:moveTo>
                    <a:pt x="168" y="0"/>
                  </a:moveTo>
                  <a:cubicBezTo>
                    <a:pt x="84" y="0"/>
                    <a:pt x="1" y="60"/>
                    <a:pt x="1" y="179"/>
                  </a:cubicBezTo>
                  <a:lnTo>
                    <a:pt x="1" y="298"/>
                  </a:lnTo>
                  <a:cubicBezTo>
                    <a:pt x="1" y="393"/>
                    <a:pt x="72" y="465"/>
                    <a:pt x="168" y="465"/>
                  </a:cubicBezTo>
                  <a:cubicBezTo>
                    <a:pt x="263" y="465"/>
                    <a:pt x="334" y="393"/>
                    <a:pt x="334" y="298"/>
                  </a:cubicBezTo>
                  <a:lnTo>
                    <a:pt x="334" y="179"/>
                  </a:lnTo>
                  <a:cubicBezTo>
                    <a:pt x="334" y="60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1"/>
            <p:cNvSpPr/>
            <p:nvPr/>
          </p:nvSpPr>
          <p:spPr>
            <a:xfrm>
              <a:off x="7348399" y="2836903"/>
              <a:ext cx="16432" cy="21344"/>
            </a:xfrm>
            <a:custGeom>
              <a:avLst/>
              <a:gdLst/>
              <a:ahLst/>
              <a:cxnLst/>
              <a:rect l="l" t="t" r="r" b="b"/>
              <a:pathLst>
                <a:path w="358" h="465" extrusionOk="0">
                  <a:moveTo>
                    <a:pt x="179" y="0"/>
                  </a:moveTo>
                  <a:cubicBezTo>
                    <a:pt x="90" y="0"/>
                    <a:pt x="1" y="60"/>
                    <a:pt x="1" y="179"/>
                  </a:cubicBezTo>
                  <a:lnTo>
                    <a:pt x="1" y="298"/>
                  </a:lnTo>
                  <a:cubicBezTo>
                    <a:pt x="25" y="393"/>
                    <a:pt x="96" y="465"/>
                    <a:pt x="191" y="465"/>
                  </a:cubicBezTo>
                  <a:cubicBezTo>
                    <a:pt x="286" y="465"/>
                    <a:pt x="358" y="393"/>
                    <a:pt x="358" y="298"/>
                  </a:cubicBezTo>
                  <a:lnTo>
                    <a:pt x="358" y="179"/>
                  </a:lnTo>
                  <a:cubicBezTo>
                    <a:pt x="358" y="60"/>
                    <a:pt x="269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1"/>
            <p:cNvSpPr/>
            <p:nvPr/>
          </p:nvSpPr>
          <p:spPr>
            <a:xfrm>
              <a:off x="7187703" y="2829789"/>
              <a:ext cx="41585" cy="40484"/>
            </a:xfrm>
            <a:custGeom>
              <a:avLst/>
              <a:gdLst/>
              <a:ahLst/>
              <a:cxnLst/>
              <a:rect l="l" t="t" r="r" b="b"/>
              <a:pathLst>
                <a:path w="906" h="882" extrusionOk="0">
                  <a:moveTo>
                    <a:pt x="1" y="0"/>
                  </a:moveTo>
                  <a:lnTo>
                    <a:pt x="1" y="882"/>
                  </a:lnTo>
                  <a:lnTo>
                    <a:pt x="311" y="882"/>
                  </a:lnTo>
                  <a:cubicBezTo>
                    <a:pt x="906" y="882"/>
                    <a:pt x="906" y="0"/>
                    <a:pt x="311" y="0"/>
                  </a:cubicBez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1"/>
            <p:cNvSpPr/>
            <p:nvPr/>
          </p:nvSpPr>
          <p:spPr>
            <a:xfrm>
              <a:off x="7007362" y="2829789"/>
              <a:ext cx="40484" cy="40484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596" y="0"/>
                  </a:moveTo>
                  <a:cubicBezTo>
                    <a:pt x="1" y="0"/>
                    <a:pt x="1" y="882"/>
                    <a:pt x="596" y="882"/>
                  </a:cubicBezTo>
                  <a:lnTo>
                    <a:pt x="882" y="882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1"/>
            <p:cNvSpPr/>
            <p:nvPr/>
          </p:nvSpPr>
          <p:spPr>
            <a:xfrm>
              <a:off x="6983311" y="2958768"/>
              <a:ext cx="270030" cy="87485"/>
            </a:xfrm>
            <a:custGeom>
              <a:avLst/>
              <a:gdLst/>
              <a:ahLst/>
              <a:cxnLst/>
              <a:rect l="l" t="t" r="r" b="b"/>
              <a:pathLst>
                <a:path w="5883" h="1906" extrusionOk="0">
                  <a:moveTo>
                    <a:pt x="2930" y="1"/>
                  </a:moveTo>
                  <a:lnTo>
                    <a:pt x="977" y="620"/>
                  </a:lnTo>
                  <a:cubicBezTo>
                    <a:pt x="501" y="786"/>
                    <a:pt x="120" y="1191"/>
                    <a:pt x="24" y="1715"/>
                  </a:cubicBezTo>
                  <a:lnTo>
                    <a:pt x="1" y="1906"/>
                  </a:lnTo>
                  <a:lnTo>
                    <a:pt x="5883" y="1906"/>
                  </a:lnTo>
                  <a:lnTo>
                    <a:pt x="5835" y="1715"/>
                  </a:lnTo>
                  <a:cubicBezTo>
                    <a:pt x="5740" y="1191"/>
                    <a:pt x="5383" y="786"/>
                    <a:pt x="4883" y="620"/>
                  </a:cubicBezTo>
                  <a:lnTo>
                    <a:pt x="2930" y="1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1"/>
            <p:cNvSpPr/>
            <p:nvPr/>
          </p:nvSpPr>
          <p:spPr>
            <a:xfrm>
              <a:off x="7148367" y="2968591"/>
              <a:ext cx="104973" cy="77663"/>
            </a:xfrm>
            <a:custGeom>
              <a:avLst/>
              <a:gdLst/>
              <a:ahLst/>
              <a:cxnLst/>
              <a:rect l="l" t="t" r="r" b="b"/>
              <a:pathLst>
                <a:path w="2287" h="1692" extrusionOk="0">
                  <a:moveTo>
                    <a:pt x="1" y="1"/>
                  </a:moveTo>
                  <a:lnTo>
                    <a:pt x="1" y="1692"/>
                  </a:lnTo>
                  <a:lnTo>
                    <a:pt x="2287" y="1692"/>
                  </a:lnTo>
                  <a:lnTo>
                    <a:pt x="2263" y="1501"/>
                  </a:lnTo>
                  <a:cubicBezTo>
                    <a:pt x="2144" y="977"/>
                    <a:pt x="1787" y="572"/>
                    <a:pt x="1287" y="40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1"/>
            <p:cNvSpPr/>
            <p:nvPr/>
          </p:nvSpPr>
          <p:spPr>
            <a:xfrm>
              <a:off x="6965734" y="3035283"/>
              <a:ext cx="305006" cy="106075"/>
            </a:xfrm>
            <a:custGeom>
              <a:avLst/>
              <a:gdLst/>
              <a:ahLst/>
              <a:cxnLst/>
              <a:rect l="l" t="t" r="r" b="b"/>
              <a:pathLst>
                <a:path w="6645" h="2311" extrusionOk="0">
                  <a:moveTo>
                    <a:pt x="405" y="1"/>
                  </a:moveTo>
                  <a:lnTo>
                    <a:pt x="405" y="48"/>
                  </a:lnTo>
                  <a:lnTo>
                    <a:pt x="24" y="2049"/>
                  </a:lnTo>
                  <a:cubicBezTo>
                    <a:pt x="0" y="2168"/>
                    <a:pt x="96" y="2311"/>
                    <a:pt x="239" y="2311"/>
                  </a:cubicBezTo>
                  <a:lnTo>
                    <a:pt x="6645" y="2311"/>
                  </a:lnTo>
                  <a:lnTo>
                    <a:pt x="6216" y="48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1"/>
            <p:cNvSpPr/>
            <p:nvPr/>
          </p:nvSpPr>
          <p:spPr>
            <a:xfrm>
              <a:off x="7148367" y="3035283"/>
              <a:ext cx="123563" cy="106075"/>
            </a:xfrm>
            <a:custGeom>
              <a:avLst/>
              <a:gdLst/>
              <a:ahLst/>
              <a:cxnLst/>
              <a:rect l="l" t="t" r="r" b="b"/>
              <a:pathLst>
                <a:path w="2692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2692" y="2311"/>
                  </a:lnTo>
                  <a:lnTo>
                    <a:pt x="2263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1"/>
            <p:cNvSpPr/>
            <p:nvPr/>
          </p:nvSpPr>
          <p:spPr>
            <a:xfrm>
              <a:off x="7181186" y="2979561"/>
              <a:ext cx="90744" cy="161797"/>
            </a:xfrm>
            <a:custGeom>
              <a:avLst/>
              <a:gdLst/>
              <a:ahLst/>
              <a:cxnLst/>
              <a:rect l="l" t="t" r="r" b="b"/>
              <a:pathLst>
                <a:path w="1977" h="3525" extrusionOk="0">
                  <a:moveTo>
                    <a:pt x="0" y="0"/>
                  </a:moveTo>
                  <a:lnTo>
                    <a:pt x="0" y="0"/>
                  </a:lnTo>
                  <a:cubicBezTo>
                    <a:pt x="429" y="214"/>
                    <a:pt x="738" y="619"/>
                    <a:pt x="834" y="1095"/>
                  </a:cubicBezTo>
                  <a:lnTo>
                    <a:pt x="1310" y="3525"/>
                  </a:lnTo>
                  <a:lnTo>
                    <a:pt x="1977" y="3525"/>
                  </a:lnTo>
                  <a:lnTo>
                    <a:pt x="1524" y="1262"/>
                  </a:lnTo>
                  <a:cubicBezTo>
                    <a:pt x="1429" y="762"/>
                    <a:pt x="1072" y="333"/>
                    <a:pt x="572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1"/>
            <p:cNvSpPr/>
            <p:nvPr/>
          </p:nvSpPr>
          <p:spPr>
            <a:xfrm>
              <a:off x="7089340" y="2913970"/>
              <a:ext cx="57972" cy="71099"/>
            </a:xfrm>
            <a:custGeom>
              <a:avLst/>
              <a:gdLst/>
              <a:ahLst/>
              <a:cxnLst/>
              <a:rect l="l" t="t" r="r" b="b"/>
              <a:pathLst>
                <a:path w="1263" h="1549" extrusionOk="0">
                  <a:moveTo>
                    <a:pt x="1" y="0"/>
                  </a:moveTo>
                  <a:lnTo>
                    <a:pt x="1" y="1548"/>
                  </a:lnTo>
                  <a:lnTo>
                    <a:pt x="1263" y="1548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1"/>
            <p:cNvSpPr/>
            <p:nvPr/>
          </p:nvSpPr>
          <p:spPr>
            <a:xfrm>
              <a:off x="7089340" y="2913970"/>
              <a:ext cx="57972" cy="49480"/>
            </a:xfrm>
            <a:custGeom>
              <a:avLst/>
              <a:gdLst/>
              <a:ahLst/>
              <a:cxnLst/>
              <a:rect l="l" t="t" r="r" b="b"/>
              <a:pathLst>
                <a:path w="1263" h="1078" extrusionOk="0">
                  <a:moveTo>
                    <a:pt x="1" y="0"/>
                  </a:moveTo>
                  <a:lnTo>
                    <a:pt x="1" y="953"/>
                  </a:lnTo>
                  <a:cubicBezTo>
                    <a:pt x="203" y="1036"/>
                    <a:pt x="417" y="1078"/>
                    <a:pt x="632" y="1078"/>
                  </a:cubicBezTo>
                  <a:cubicBezTo>
                    <a:pt x="846" y="1078"/>
                    <a:pt x="1060" y="1036"/>
                    <a:pt x="1263" y="953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1"/>
            <p:cNvSpPr/>
            <p:nvPr/>
          </p:nvSpPr>
          <p:spPr>
            <a:xfrm>
              <a:off x="7147265" y="2968591"/>
              <a:ext cx="15376" cy="19737"/>
            </a:xfrm>
            <a:custGeom>
              <a:avLst/>
              <a:gdLst/>
              <a:ahLst/>
              <a:cxnLst/>
              <a:rect l="l" t="t" r="r" b="b"/>
              <a:pathLst>
                <a:path w="335" h="430" extrusionOk="0">
                  <a:moveTo>
                    <a:pt x="1" y="1"/>
                  </a:moveTo>
                  <a:lnTo>
                    <a:pt x="1" y="263"/>
                  </a:lnTo>
                  <a:cubicBezTo>
                    <a:pt x="1" y="358"/>
                    <a:pt x="72" y="430"/>
                    <a:pt x="168" y="430"/>
                  </a:cubicBezTo>
                  <a:cubicBezTo>
                    <a:pt x="263" y="430"/>
                    <a:pt x="334" y="358"/>
                    <a:pt x="334" y="263"/>
                  </a:cubicBezTo>
                  <a:lnTo>
                    <a:pt x="334" y="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1"/>
            <p:cNvSpPr/>
            <p:nvPr/>
          </p:nvSpPr>
          <p:spPr>
            <a:xfrm>
              <a:off x="7074055" y="2968591"/>
              <a:ext cx="15331" cy="19462"/>
            </a:xfrm>
            <a:custGeom>
              <a:avLst/>
              <a:gdLst/>
              <a:ahLst/>
              <a:cxnLst/>
              <a:rect l="l" t="t" r="r" b="b"/>
              <a:pathLst>
                <a:path w="334" h="424" extrusionOk="0">
                  <a:moveTo>
                    <a:pt x="334" y="1"/>
                  </a:moveTo>
                  <a:lnTo>
                    <a:pt x="0" y="96"/>
                  </a:lnTo>
                  <a:lnTo>
                    <a:pt x="0" y="263"/>
                  </a:lnTo>
                  <a:cubicBezTo>
                    <a:pt x="0" y="370"/>
                    <a:pt x="84" y="424"/>
                    <a:pt x="167" y="424"/>
                  </a:cubicBezTo>
                  <a:cubicBezTo>
                    <a:pt x="250" y="424"/>
                    <a:pt x="334" y="370"/>
                    <a:pt x="334" y="263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1"/>
            <p:cNvSpPr/>
            <p:nvPr/>
          </p:nvSpPr>
          <p:spPr>
            <a:xfrm>
              <a:off x="7030312" y="2758460"/>
              <a:ext cx="144355" cy="54988"/>
            </a:xfrm>
            <a:custGeom>
              <a:avLst/>
              <a:gdLst/>
              <a:ahLst/>
              <a:cxnLst/>
              <a:rect l="l" t="t" r="r" b="b"/>
              <a:pathLst>
                <a:path w="3145" h="1198" extrusionOk="0">
                  <a:moveTo>
                    <a:pt x="2938" y="0"/>
                  </a:moveTo>
                  <a:cubicBezTo>
                    <a:pt x="2881" y="0"/>
                    <a:pt x="2830" y="39"/>
                    <a:pt x="2811" y="78"/>
                  </a:cubicBezTo>
                  <a:cubicBezTo>
                    <a:pt x="2668" y="316"/>
                    <a:pt x="2120" y="864"/>
                    <a:pt x="191" y="864"/>
                  </a:cubicBezTo>
                  <a:cubicBezTo>
                    <a:pt x="96" y="864"/>
                    <a:pt x="1" y="935"/>
                    <a:pt x="1" y="1031"/>
                  </a:cubicBezTo>
                  <a:cubicBezTo>
                    <a:pt x="1" y="1126"/>
                    <a:pt x="72" y="1197"/>
                    <a:pt x="167" y="1197"/>
                  </a:cubicBezTo>
                  <a:cubicBezTo>
                    <a:pt x="1311" y="1197"/>
                    <a:pt x="2144" y="1007"/>
                    <a:pt x="2692" y="673"/>
                  </a:cubicBezTo>
                  <a:cubicBezTo>
                    <a:pt x="2835" y="554"/>
                    <a:pt x="2978" y="411"/>
                    <a:pt x="3097" y="268"/>
                  </a:cubicBezTo>
                  <a:cubicBezTo>
                    <a:pt x="3144" y="149"/>
                    <a:pt x="3097" y="30"/>
                    <a:pt x="2978" y="7"/>
                  </a:cubicBezTo>
                  <a:cubicBezTo>
                    <a:pt x="2964" y="2"/>
                    <a:pt x="2951" y="0"/>
                    <a:pt x="293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1"/>
            <p:cNvSpPr/>
            <p:nvPr/>
          </p:nvSpPr>
          <p:spPr>
            <a:xfrm>
              <a:off x="7042338" y="2757634"/>
              <a:ext cx="151975" cy="181489"/>
            </a:xfrm>
            <a:custGeom>
              <a:avLst/>
              <a:gdLst/>
              <a:ahLst/>
              <a:cxnLst/>
              <a:rect l="l" t="t" r="r" b="b"/>
              <a:pathLst>
                <a:path w="3311" h="3954" extrusionOk="0">
                  <a:moveTo>
                    <a:pt x="1644" y="1"/>
                  </a:moveTo>
                  <a:cubicBezTo>
                    <a:pt x="739" y="1"/>
                    <a:pt x="1" y="739"/>
                    <a:pt x="1" y="1644"/>
                  </a:cubicBezTo>
                  <a:lnTo>
                    <a:pt x="1" y="2382"/>
                  </a:lnTo>
                  <a:cubicBezTo>
                    <a:pt x="24" y="3263"/>
                    <a:pt x="763" y="3954"/>
                    <a:pt x="1644" y="3954"/>
                  </a:cubicBezTo>
                  <a:cubicBezTo>
                    <a:pt x="2549" y="3954"/>
                    <a:pt x="3287" y="3263"/>
                    <a:pt x="3311" y="2382"/>
                  </a:cubicBezTo>
                  <a:lnTo>
                    <a:pt x="3311" y="1644"/>
                  </a:lnTo>
                  <a:cubicBezTo>
                    <a:pt x="3311" y="739"/>
                    <a:pt x="2573" y="1"/>
                    <a:pt x="1644" y="1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1"/>
            <p:cNvSpPr/>
            <p:nvPr/>
          </p:nvSpPr>
          <p:spPr>
            <a:xfrm>
              <a:off x="7043440" y="2757129"/>
              <a:ext cx="126822" cy="59578"/>
            </a:xfrm>
            <a:custGeom>
              <a:avLst/>
              <a:gdLst/>
              <a:ahLst/>
              <a:cxnLst/>
              <a:rect l="l" t="t" r="r" b="b"/>
              <a:pathLst>
                <a:path w="2763" h="1298" extrusionOk="0">
                  <a:moveTo>
                    <a:pt x="1638" y="0"/>
                  </a:moveTo>
                  <a:cubicBezTo>
                    <a:pt x="904" y="0"/>
                    <a:pt x="186" y="478"/>
                    <a:pt x="0" y="1298"/>
                  </a:cubicBezTo>
                  <a:cubicBezTo>
                    <a:pt x="1834" y="1274"/>
                    <a:pt x="2525" y="774"/>
                    <a:pt x="2763" y="440"/>
                  </a:cubicBezTo>
                  <a:cubicBezTo>
                    <a:pt x="2437" y="140"/>
                    <a:pt x="2035" y="0"/>
                    <a:pt x="163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1"/>
            <p:cNvSpPr/>
            <p:nvPr/>
          </p:nvSpPr>
          <p:spPr>
            <a:xfrm>
              <a:off x="7078966" y="2838510"/>
              <a:ext cx="17534" cy="19737"/>
            </a:xfrm>
            <a:custGeom>
              <a:avLst/>
              <a:gdLst/>
              <a:ahLst/>
              <a:cxnLst/>
              <a:rect l="l" t="t" r="r" b="b"/>
              <a:pathLst>
                <a:path w="382" h="430" extrusionOk="0">
                  <a:moveTo>
                    <a:pt x="191" y="1"/>
                  </a:moveTo>
                  <a:cubicBezTo>
                    <a:pt x="96" y="1"/>
                    <a:pt x="0" y="49"/>
                    <a:pt x="12" y="144"/>
                  </a:cubicBezTo>
                  <a:lnTo>
                    <a:pt x="12" y="263"/>
                  </a:lnTo>
                  <a:cubicBezTo>
                    <a:pt x="12" y="358"/>
                    <a:pt x="108" y="430"/>
                    <a:pt x="203" y="430"/>
                  </a:cubicBezTo>
                  <a:cubicBezTo>
                    <a:pt x="274" y="430"/>
                    <a:pt x="370" y="358"/>
                    <a:pt x="370" y="263"/>
                  </a:cubicBezTo>
                  <a:lnTo>
                    <a:pt x="370" y="144"/>
                  </a:lnTo>
                  <a:cubicBezTo>
                    <a:pt x="381" y="49"/>
                    <a:pt x="286" y="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1"/>
            <p:cNvSpPr/>
            <p:nvPr/>
          </p:nvSpPr>
          <p:spPr>
            <a:xfrm>
              <a:off x="7140197" y="2838510"/>
              <a:ext cx="16432" cy="19737"/>
            </a:xfrm>
            <a:custGeom>
              <a:avLst/>
              <a:gdLst/>
              <a:ahLst/>
              <a:cxnLst/>
              <a:rect l="l" t="t" r="r" b="b"/>
              <a:pathLst>
                <a:path w="358" h="430" extrusionOk="0">
                  <a:moveTo>
                    <a:pt x="179" y="1"/>
                  </a:moveTo>
                  <a:cubicBezTo>
                    <a:pt x="89" y="1"/>
                    <a:pt x="0" y="49"/>
                    <a:pt x="12" y="144"/>
                  </a:cubicBezTo>
                  <a:lnTo>
                    <a:pt x="12" y="263"/>
                  </a:lnTo>
                  <a:cubicBezTo>
                    <a:pt x="12" y="358"/>
                    <a:pt x="83" y="430"/>
                    <a:pt x="179" y="430"/>
                  </a:cubicBezTo>
                  <a:cubicBezTo>
                    <a:pt x="274" y="430"/>
                    <a:pt x="345" y="358"/>
                    <a:pt x="345" y="263"/>
                  </a:cubicBezTo>
                  <a:lnTo>
                    <a:pt x="345" y="144"/>
                  </a:lnTo>
                  <a:cubicBezTo>
                    <a:pt x="357" y="49"/>
                    <a:pt x="268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1"/>
            <p:cNvSpPr/>
            <p:nvPr/>
          </p:nvSpPr>
          <p:spPr>
            <a:xfrm>
              <a:off x="7170215" y="3036385"/>
              <a:ext cx="62378" cy="107176"/>
            </a:xfrm>
            <a:custGeom>
              <a:avLst/>
              <a:gdLst/>
              <a:ahLst/>
              <a:cxnLst/>
              <a:rect l="l" t="t" r="r" b="b"/>
              <a:pathLst>
                <a:path w="1359" h="2335" extrusionOk="0">
                  <a:moveTo>
                    <a:pt x="1" y="0"/>
                  </a:moveTo>
                  <a:lnTo>
                    <a:pt x="1" y="2120"/>
                  </a:lnTo>
                  <a:cubicBezTo>
                    <a:pt x="1" y="2239"/>
                    <a:pt x="96" y="2334"/>
                    <a:pt x="239" y="2334"/>
                  </a:cubicBezTo>
                  <a:lnTo>
                    <a:pt x="1358" y="2334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1"/>
            <p:cNvSpPr/>
            <p:nvPr/>
          </p:nvSpPr>
          <p:spPr>
            <a:xfrm>
              <a:off x="7170215" y="3036385"/>
              <a:ext cx="62378" cy="51408"/>
            </a:xfrm>
            <a:custGeom>
              <a:avLst/>
              <a:gdLst/>
              <a:ahLst/>
              <a:cxnLst/>
              <a:rect l="l" t="t" r="r" b="b"/>
              <a:pathLst>
                <a:path w="1359" h="1120" extrusionOk="0">
                  <a:moveTo>
                    <a:pt x="1" y="0"/>
                  </a:moveTo>
                  <a:lnTo>
                    <a:pt x="1" y="1001"/>
                  </a:lnTo>
                  <a:cubicBezTo>
                    <a:pt x="120" y="1072"/>
                    <a:pt x="263" y="1120"/>
                    <a:pt x="430" y="1120"/>
                  </a:cubicBezTo>
                  <a:lnTo>
                    <a:pt x="1025" y="1120"/>
                  </a:lnTo>
                  <a:cubicBezTo>
                    <a:pt x="1144" y="1120"/>
                    <a:pt x="1239" y="1096"/>
                    <a:pt x="1358" y="1048"/>
                  </a:cubicBezTo>
                  <a:lnTo>
                    <a:pt x="1358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1"/>
            <p:cNvSpPr/>
            <p:nvPr/>
          </p:nvSpPr>
          <p:spPr>
            <a:xfrm>
              <a:off x="7222725" y="3036385"/>
              <a:ext cx="51408" cy="107176"/>
            </a:xfrm>
            <a:custGeom>
              <a:avLst/>
              <a:gdLst/>
              <a:ahLst/>
              <a:cxnLst/>
              <a:rect l="l" t="t" r="r" b="b"/>
              <a:pathLst>
                <a:path w="1120" h="2335" extrusionOk="0">
                  <a:moveTo>
                    <a:pt x="0" y="0"/>
                  </a:moveTo>
                  <a:lnTo>
                    <a:pt x="0" y="2334"/>
                  </a:lnTo>
                  <a:lnTo>
                    <a:pt x="881" y="2334"/>
                  </a:lnTo>
                  <a:cubicBezTo>
                    <a:pt x="1000" y="2334"/>
                    <a:pt x="1119" y="2239"/>
                    <a:pt x="1119" y="2120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1"/>
            <p:cNvSpPr/>
            <p:nvPr/>
          </p:nvSpPr>
          <p:spPr>
            <a:xfrm>
              <a:off x="7222725" y="3036385"/>
              <a:ext cx="51408" cy="51408"/>
            </a:xfrm>
            <a:custGeom>
              <a:avLst/>
              <a:gdLst/>
              <a:ahLst/>
              <a:cxnLst/>
              <a:rect l="l" t="t" r="r" b="b"/>
              <a:pathLst>
                <a:path w="1120" h="1120" extrusionOk="0">
                  <a:moveTo>
                    <a:pt x="0" y="0"/>
                  </a:moveTo>
                  <a:lnTo>
                    <a:pt x="0" y="929"/>
                  </a:lnTo>
                  <a:cubicBezTo>
                    <a:pt x="143" y="1048"/>
                    <a:pt x="333" y="1120"/>
                    <a:pt x="524" y="1120"/>
                  </a:cubicBezTo>
                  <a:lnTo>
                    <a:pt x="691" y="1120"/>
                  </a:lnTo>
                  <a:cubicBezTo>
                    <a:pt x="834" y="1120"/>
                    <a:pt x="976" y="1072"/>
                    <a:pt x="1119" y="1001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1"/>
            <p:cNvSpPr/>
            <p:nvPr/>
          </p:nvSpPr>
          <p:spPr>
            <a:xfrm>
              <a:off x="7229243" y="3026562"/>
              <a:ext cx="44890" cy="40484"/>
            </a:xfrm>
            <a:custGeom>
              <a:avLst/>
              <a:gdLst/>
              <a:ahLst/>
              <a:cxnLst/>
              <a:rect l="l" t="t" r="r" b="b"/>
              <a:pathLst>
                <a:path w="978" h="882" extrusionOk="0">
                  <a:moveTo>
                    <a:pt x="1" y="0"/>
                  </a:moveTo>
                  <a:lnTo>
                    <a:pt x="1" y="524"/>
                  </a:lnTo>
                  <a:cubicBezTo>
                    <a:pt x="1" y="714"/>
                    <a:pt x="168" y="881"/>
                    <a:pt x="382" y="881"/>
                  </a:cubicBezTo>
                  <a:lnTo>
                    <a:pt x="549" y="881"/>
                  </a:lnTo>
                  <a:cubicBezTo>
                    <a:pt x="787" y="881"/>
                    <a:pt x="977" y="691"/>
                    <a:pt x="977" y="476"/>
                  </a:cubicBezTo>
                  <a:lnTo>
                    <a:pt x="977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1"/>
            <p:cNvSpPr/>
            <p:nvPr/>
          </p:nvSpPr>
          <p:spPr>
            <a:xfrm>
              <a:off x="7207394" y="2964230"/>
              <a:ext cx="65637" cy="72201"/>
            </a:xfrm>
            <a:custGeom>
              <a:avLst/>
              <a:gdLst/>
              <a:ahLst/>
              <a:cxnLst/>
              <a:rect l="l" t="t" r="r" b="b"/>
              <a:pathLst>
                <a:path w="1430" h="1573" extrusionOk="0">
                  <a:moveTo>
                    <a:pt x="405" y="1"/>
                  </a:moveTo>
                  <a:cubicBezTo>
                    <a:pt x="167" y="1"/>
                    <a:pt x="1" y="167"/>
                    <a:pt x="1" y="405"/>
                  </a:cubicBezTo>
                  <a:lnTo>
                    <a:pt x="1" y="1144"/>
                  </a:lnTo>
                  <a:cubicBezTo>
                    <a:pt x="1" y="1382"/>
                    <a:pt x="191" y="1572"/>
                    <a:pt x="405" y="1572"/>
                  </a:cubicBezTo>
                  <a:lnTo>
                    <a:pt x="1430" y="1572"/>
                  </a:lnTo>
                  <a:lnTo>
                    <a:pt x="1430" y="429"/>
                  </a:lnTo>
                  <a:cubicBezTo>
                    <a:pt x="1430" y="191"/>
                    <a:pt x="1239" y="1"/>
                    <a:pt x="1001" y="1"/>
                  </a:cubicBezTo>
                  <a:close/>
                </a:path>
              </a:pathLst>
            </a:custGeom>
            <a:solidFill>
              <a:srgbClr val="FC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1"/>
            <p:cNvSpPr/>
            <p:nvPr/>
          </p:nvSpPr>
          <p:spPr>
            <a:xfrm>
              <a:off x="7171317" y="2964230"/>
              <a:ext cx="43789" cy="40484"/>
            </a:xfrm>
            <a:custGeom>
              <a:avLst/>
              <a:gdLst/>
              <a:ahLst/>
              <a:cxnLst/>
              <a:rect l="l" t="t" r="r" b="b"/>
              <a:pathLst>
                <a:path w="954" h="882" extrusionOk="0">
                  <a:moveTo>
                    <a:pt x="406" y="1"/>
                  </a:moveTo>
                  <a:cubicBezTo>
                    <a:pt x="167" y="1"/>
                    <a:pt x="1" y="191"/>
                    <a:pt x="1" y="429"/>
                  </a:cubicBezTo>
                  <a:lnTo>
                    <a:pt x="1" y="882"/>
                  </a:lnTo>
                  <a:lnTo>
                    <a:pt x="953" y="882"/>
                  </a:lnTo>
                  <a:lnTo>
                    <a:pt x="953" y="382"/>
                  </a:lnTo>
                  <a:cubicBezTo>
                    <a:pt x="953" y="167"/>
                    <a:pt x="787" y="1"/>
                    <a:pt x="572" y="1"/>
                  </a:cubicBezTo>
                  <a:close/>
                </a:path>
              </a:pathLst>
            </a:custGeom>
            <a:solidFill>
              <a:srgbClr val="7239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1"/>
            <p:cNvSpPr/>
            <p:nvPr/>
          </p:nvSpPr>
          <p:spPr>
            <a:xfrm>
              <a:off x="7171317" y="2994845"/>
              <a:ext cx="66739" cy="72201"/>
            </a:xfrm>
            <a:custGeom>
              <a:avLst/>
              <a:gdLst/>
              <a:ahLst/>
              <a:cxnLst/>
              <a:rect l="l" t="t" r="r" b="b"/>
              <a:pathLst>
                <a:path w="1454" h="1573" extrusionOk="0">
                  <a:moveTo>
                    <a:pt x="1" y="0"/>
                  </a:moveTo>
                  <a:lnTo>
                    <a:pt x="1" y="1120"/>
                  </a:lnTo>
                  <a:cubicBezTo>
                    <a:pt x="1" y="1358"/>
                    <a:pt x="191" y="1572"/>
                    <a:pt x="429" y="1572"/>
                  </a:cubicBezTo>
                  <a:lnTo>
                    <a:pt x="1025" y="1572"/>
                  </a:lnTo>
                  <a:cubicBezTo>
                    <a:pt x="1263" y="1572"/>
                    <a:pt x="1453" y="1382"/>
                    <a:pt x="1453" y="1144"/>
                  </a:cubicBezTo>
                  <a:lnTo>
                    <a:pt x="1453" y="405"/>
                  </a:lnTo>
                  <a:cubicBezTo>
                    <a:pt x="1453" y="191"/>
                    <a:pt x="1263" y="0"/>
                    <a:pt x="1025" y="0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1"/>
            <p:cNvSpPr/>
            <p:nvPr/>
          </p:nvSpPr>
          <p:spPr>
            <a:xfrm>
              <a:off x="7042338" y="2743451"/>
              <a:ext cx="120304" cy="54667"/>
            </a:xfrm>
            <a:custGeom>
              <a:avLst/>
              <a:gdLst/>
              <a:ahLst/>
              <a:cxnLst/>
              <a:rect l="l" t="t" r="r" b="b"/>
              <a:pathLst>
                <a:path w="2621" h="1191" extrusionOk="0">
                  <a:moveTo>
                    <a:pt x="1406" y="0"/>
                  </a:moveTo>
                  <a:cubicBezTo>
                    <a:pt x="501" y="0"/>
                    <a:pt x="1" y="1191"/>
                    <a:pt x="1" y="1191"/>
                  </a:cubicBezTo>
                  <a:cubicBezTo>
                    <a:pt x="2453" y="1191"/>
                    <a:pt x="2620" y="238"/>
                    <a:pt x="2620" y="238"/>
                  </a:cubicBezTo>
                  <a:lnTo>
                    <a:pt x="2620" y="238"/>
                  </a:lnTo>
                  <a:lnTo>
                    <a:pt x="2596" y="262"/>
                  </a:lnTo>
                  <a:cubicBezTo>
                    <a:pt x="2596" y="262"/>
                    <a:pt x="2406" y="0"/>
                    <a:pt x="1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1"/>
            <p:cNvSpPr/>
            <p:nvPr/>
          </p:nvSpPr>
          <p:spPr>
            <a:xfrm>
              <a:off x="7006261" y="3035283"/>
              <a:ext cx="15376" cy="35572"/>
            </a:xfrm>
            <a:custGeom>
              <a:avLst/>
              <a:gdLst/>
              <a:ahLst/>
              <a:cxnLst/>
              <a:rect l="l" t="t" r="r" b="b"/>
              <a:pathLst>
                <a:path w="335" h="775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715"/>
                    <a:pt x="84" y="775"/>
                    <a:pt x="167" y="775"/>
                  </a:cubicBezTo>
                  <a:cubicBezTo>
                    <a:pt x="251" y="775"/>
                    <a:pt x="334" y="715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1"/>
            <p:cNvSpPr/>
            <p:nvPr/>
          </p:nvSpPr>
          <p:spPr>
            <a:xfrm>
              <a:off x="7039079" y="3035283"/>
              <a:ext cx="15331" cy="35022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0" y="1"/>
                  </a:moveTo>
                  <a:lnTo>
                    <a:pt x="0" y="596"/>
                  </a:lnTo>
                  <a:cubicBezTo>
                    <a:pt x="0" y="691"/>
                    <a:pt x="72" y="763"/>
                    <a:pt x="167" y="763"/>
                  </a:cubicBezTo>
                  <a:cubicBezTo>
                    <a:pt x="262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1"/>
            <p:cNvSpPr/>
            <p:nvPr/>
          </p:nvSpPr>
          <p:spPr>
            <a:xfrm>
              <a:off x="7070199" y="3035283"/>
              <a:ext cx="16478" cy="33920"/>
            </a:xfrm>
            <a:custGeom>
              <a:avLst/>
              <a:gdLst/>
              <a:ahLst/>
              <a:cxnLst/>
              <a:rect l="l" t="t" r="r" b="b"/>
              <a:pathLst>
                <a:path w="359" h="739" extrusionOk="0">
                  <a:moveTo>
                    <a:pt x="13" y="1"/>
                  </a:moveTo>
                  <a:lnTo>
                    <a:pt x="13" y="596"/>
                  </a:lnTo>
                  <a:cubicBezTo>
                    <a:pt x="1" y="691"/>
                    <a:pt x="90" y="739"/>
                    <a:pt x="180" y="739"/>
                  </a:cubicBezTo>
                  <a:cubicBezTo>
                    <a:pt x="269" y="739"/>
                    <a:pt x="358" y="691"/>
                    <a:pt x="346" y="596"/>
                  </a:cubicBezTo>
                  <a:lnTo>
                    <a:pt x="346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1"/>
            <p:cNvSpPr/>
            <p:nvPr/>
          </p:nvSpPr>
          <p:spPr>
            <a:xfrm>
              <a:off x="7103569" y="3035283"/>
              <a:ext cx="15331" cy="35022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0" y="1"/>
                  </a:moveTo>
                  <a:lnTo>
                    <a:pt x="0" y="596"/>
                  </a:lnTo>
                  <a:cubicBezTo>
                    <a:pt x="0" y="691"/>
                    <a:pt x="72" y="763"/>
                    <a:pt x="167" y="763"/>
                  </a:cubicBezTo>
                  <a:cubicBezTo>
                    <a:pt x="262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1"/>
            <p:cNvSpPr/>
            <p:nvPr/>
          </p:nvSpPr>
          <p:spPr>
            <a:xfrm>
              <a:off x="7135240" y="3035283"/>
              <a:ext cx="15376" cy="35022"/>
            </a:xfrm>
            <a:custGeom>
              <a:avLst/>
              <a:gdLst/>
              <a:ahLst/>
              <a:cxnLst/>
              <a:rect l="l" t="t" r="r" b="b"/>
              <a:pathLst>
                <a:path w="335" h="763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691"/>
                    <a:pt x="72" y="763"/>
                    <a:pt x="168" y="763"/>
                  </a:cubicBezTo>
                  <a:cubicBezTo>
                    <a:pt x="263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1"/>
            <p:cNvSpPr/>
            <p:nvPr/>
          </p:nvSpPr>
          <p:spPr>
            <a:xfrm>
              <a:off x="7148367" y="3035283"/>
              <a:ext cx="2249" cy="32819"/>
            </a:xfrm>
            <a:custGeom>
              <a:avLst/>
              <a:gdLst/>
              <a:ahLst/>
              <a:cxnLst/>
              <a:rect l="l" t="t" r="r" b="b"/>
              <a:pathLst>
                <a:path w="49" h="715" extrusionOk="0">
                  <a:moveTo>
                    <a:pt x="1" y="1"/>
                  </a:moveTo>
                  <a:lnTo>
                    <a:pt x="1" y="715"/>
                  </a:lnTo>
                  <a:cubicBezTo>
                    <a:pt x="48" y="691"/>
                    <a:pt x="48" y="644"/>
                    <a:pt x="48" y="596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rgbClr val="E5D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1"/>
            <p:cNvSpPr/>
            <p:nvPr/>
          </p:nvSpPr>
          <p:spPr>
            <a:xfrm>
              <a:off x="7385578" y="2903045"/>
              <a:ext cx="86246" cy="104973"/>
            </a:xfrm>
            <a:custGeom>
              <a:avLst/>
              <a:gdLst/>
              <a:ahLst/>
              <a:cxnLst/>
              <a:rect l="l" t="t" r="r" b="b"/>
              <a:pathLst>
                <a:path w="1879" h="2287" extrusionOk="0">
                  <a:moveTo>
                    <a:pt x="905" y="0"/>
                  </a:moveTo>
                  <a:lnTo>
                    <a:pt x="24" y="905"/>
                  </a:lnTo>
                  <a:lnTo>
                    <a:pt x="24" y="1881"/>
                  </a:lnTo>
                  <a:cubicBezTo>
                    <a:pt x="0" y="2096"/>
                    <a:pt x="191" y="2286"/>
                    <a:pt x="429" y="2286"/>
                  </a:cubicBezTo>
                  <a:cubicBezTo>
                    <a:pt x="1501" y="2286"/>
                    <a:pt x="1786" y="1786"/>
                    <a:pt x="1834" y="1453"/>
                  </a:cubicBezTo>
                  <a:cubicBezTo>
                    <a:pt x="1878" y="1298"/>
                    <a:pt x="1779" y="1164"/>
                    <a:pt x="1632" y="1164"/>
                  </a:cubicBezTo>
                  <a:cubicBezTo>
                    <a:pt x="1620" y="1164"/>
                    <a:pt x="1608" y="1165"/>
                    <a:pt x="1596" y="1167"/>
                  </a:cubicBezTo>
                  <a:cubicBezTo>
                    <a:pt x="1215" y="1167"/>
                    <a:pt x="905" y="857"/>
                    <a:pt x="905" y="476"/>
                  </a:cubicBezTo>
                  <a:lnTo>
                    <a:pt x="9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1"/>
            <p:cNvSpPr/>
            <p:nvPr/>
          </p:nvSpPr>
          <p:spPr>
            <a:xfrm>
              <a:off x="7396502" y="2901944"/>
              <a:ext cx="75460" cy="106075"/>
            </a:xfrm>
            <a:custGeom>
              <a:avLst/>
              <a:gdLst/>
              <a:ahLst/>
              <a:cxnLst/>
              <a:rect l="l" t="t" r="r" b="b"/>
              <a:pathLst>
                <a:path w="1644" h="2311" extrusionOk="0">
                  <a:moveTo>
                    <a:pt x="667" y="0"/>
                  </a:moveTo>
                  <a:lnTo>
                    <a:pt x="24" y="667"/>
                  </a:lnTo>
                  <a:cubicBezTo>
                    <a:pt x="96" y="953"/>
                    <a:pt x="382" y="1167"/>
                    <a:pt x="691" y="1167"/>
                  </a:cubicBezTo>
                  <a:cubicBezTo>
                    <a:pt x="858" y="1167"/>
                    <a:pt x="977" y="1310"/>
                    <a:pt x="929" y="1477"/>
                  </a:cubicBezTo>
                  <a:cubicBezTo>
                    <a:pt x="882" y="1762"/>
                    <a:pt x="667" y="2143"/>
                    <a:pt x="1" y="2286"/>
                  </a:cubicBezTo>
                  <a:cubicBezTo>
                    <a:pt x="48" y="2310"/>
                    <a:pt x="120" y="2310"/>
                    <a:pt x="167" y="2310"/>
                  </a:cubicBezTo>
                  <a:cubicBezTo>
                    <a:pt x="1239" y="2310"/>
                    <a:pt x="1525" y="1810"/>
                    <a:pt x="1596" y="1477"/>
                  </a:cubicBezTo>
                  <a:cubicBezTo>
                    <a:pt x="1644" y="1310"/>
                    <a:pt x="1525" y="1167"/>
                    <a:pt x="1358" y="1167"/>
                  </a:cubicBezTo>
                  <a:cubicBezTo>
                    <a:pt x="977" y="1167"/>
                    <a:pt x="667" y="858"/>
                    <a:pt x="667" y="476"/>
                  </a:cubicBezTo>
                  <a:lnTo>
                    <a:pt x="667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1"/>
            <p:cNvSpPr/>
            <p:nvPr/>
          </p:nvSpPr>
          <p:spPr>
            <a:xfrm>
              <a:off x="7302499" y="3067000"/>
              <a:ext cx="48149" cy="28458"/>
            </a:xfrm>
            <a:custGeom>
              <a:avLst/>
              <a:gdLst/>
              <a:ahLst/>
              <a:cxnLst/>
              <a:rect l="l" t="t" r="r" b="b"/>
              <a:pathLst>
                <a:path w="1049" h="620" extrusionOk="0">
                  <a:moveTo>
                    <a:pt x="96" y="0"/>
                  </a:moveTo>
                  <a:cubicBezTo>
                    <a:pt x="48" y="0"/>
                    <a:pt x="1" y="48"/>
                    <a:pt x="1" y="119"/>
                  </a:cubicBezTo>
                  <a:lnTo>
                    <a:pt x="1" y="500"/>
                  </a:lnTo>
                  <a:cubicBezTo>
                    <a:pt x="1" y="548"/>
                    <a:pt x="48" y="619"/>
                    <a:pt x="96" y="619"/>
                  </a:cubicBezTo>
                  <a:lnTo>
                    <a:pt x="929" y="619"/>
                  </a:lnTo>
                  <a:cubicBezTo>
                    <a:pt x="1001" y="619"/>
                    <a:pt x="1048" y="548"/>
                    <a:pt x="1048" y="500"/>
                  </a:cubicBezTo>
                  <a:lnTo>
                    <a:pt x="1048" y="119"/>
                  </a:lnTo>
                  <a:cubicBezTo>
                    <a:pt x="1048" y="48"/>
                    <a:pt x="1001" y="0"/>
                    <a:pt x="9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7" name="Google Shape;1027;p41"/>
          <p:cNvGrpSpPr/>
          <p:nvPr/>
        </p:nvGrpSpPr>
        <p:grpSpPr>
          <a:xfrm>
            <a:off x="1673876" y="3290582"/>
            <a:ext cx="390167" cy="301589"/>
            <a:chOff x="5900071" y="1926661"/>
            <a:chExt cx="512703" cy="396255"/>
          </a:xfrm>
        </p:grpSpPr>
        <p:sp>
          <p:nvSpPr>
            <p:cNvPr id="1028" name="Google Shape;1028;p41"/>
            <p:cNvSpPr/>
            <p:nvPr/>
          </p:nvSpPr>
          <p:spPr>
            <a:xfrm>
              <a:off x="5900071" y="2000146"/>
              <a:ext cx="324697" cy="322493"/>
            </a:xfrm>
            <a:custGeom>
              <a:avLst/>
              <a:gdLst/>
              <a:ahLst/>
              <a:cxnLst/>
              <a:rect l="l" t="t" r="r" b="b"/>
              <a:pathLst>
                <a:path w="7074" h="7026" extrusionOk="0">
                  <a:moveTo>
                    <a:pt x="3427" y="0"/>
                  </a:moveTo>
                  <a:cubicBezTo>
                    <a:pt x="3370" y="0"/>
                    <a:pt x="3311" y="24"/>
                    <a:pt x="3263" y="72"/>
                  </a:cubicBezTo>
                  <a:lnTo>
                    <a:pt x="2453" y="881"/>
                  </a:lnTo>
                  <a:cubicBezTo>
                    <a:pt x="2358" y="977"/>
                    <a:pt x="2382" y="1143"/>
                    <a:pt x="2501" y="1215"/>
                  </a:cubicBezTo>
                  <a:cubicBezTo>
                    <a:pt x="2549" y="1239"/>
                    <a:pt x="2572" y="1286"/>
                    <a:pt x="2620" y="1310"/>
                  </a:cubicBezTo>
                  <a:cubicBezTo>
                    <a:pt x="3303" y="1956"/>
                    <a:pt x="2699" y="2887"/>
                    <a:pt x="1994" y="2887"/>
                  </a:cubicBezTo>
                  <a:cubicBezTo>
                    <a:pt x="1789" y="2887"/>
                    <a:pt x="1575" y="2808"/>
                    <a:pt x="1382" y="2620"/>
                  </a:cubicBezTo>
                  <a:cubicBezTo>
                    <a:pt x="1334" y="2572"/>
                    <a:pt x="1287" y="2525"/>
                    <a:pt x="1239" y="2453"/>
                  </a:cubicBezTo>
                  <a:cubicBezTo>
                    <a:pt x="1199" y="2400"/>
                    <a:pt x="1129" y="2369"/>
                    <a:pt x="1058" y="2369"/>
                  </a:cubicBezTo>
                  <a:cubicBezTo>
                    <a:pt x="1003" y="2369"/>
                    <a:pt x="947" y="2388"/>
                    <a:pt x="905" y="2429"/>
                  </a:cubicBezTo>
                  <a:lnTo>
                    <a:pt x="96" y="3239"/>
                  </a:lnTo>
                  <a:cubicBezTo>
                    <a:pt x="1" y="3334"/>
                    <a:pt x="1" y="3477"/>
                    <a:pt x="96" y="3549"/>
                  </a:cubicBezTo>
                  <a:lnTo>
                    <a:pt x="1239" y="4692"/>
                  </a:lnTo>
                  <a:cubicBezTo>
                    <a:pt x="1287" y="4739"/>
                    <a:pt x="1287" y="4835"/>
                    <a:pt x="1215" y="4882"/>
                  </a:cubicBezTo>
                  <a:cubicBezTo>
                    <a:pt x="1096" y="4930"/>
                    <a:pt x="1025" y="5001"/>
                    <a:pt x="929" y="5073"/>
                  </a:cubicBezTo>
                  <a:lnTo>
                    <a:pt x="953" y="5073"/>
                  </a:lnTo>
                  <a:cubicBezTo>
                    <a:pt x="321" y="5741"/>
                    <a:pt x="921" y="6614"/>
                    <a:pt x="1611" y="6614"/>
                  </a:cubicBezTo>
                  <a:cubicBezTo>
                    <a:pt x="1831" y="6614"/>
                    <a:pt x="2061" y="6524"/>
                    <a:pt x="2263" y="6311"/>
                  </a:cubicBezTo>
                  <a:cubicBezTo>
                    <a:pt x="2334" y="6240"/>
                    <a:pt x="2382" y="6168"/>
                    <a:pt x="2430" y="6073"/>
                  </a:cubicBezTo>
                  <a:cubicBezTo>
                    <a:pt x="2443" y="6034"/>
                    <a:pt x="2477" y="6016"/>
                    <a:pt x="2518" y="6016"/>
                  </a:cubicBezTo>
                  <a:cubicBezTo>
                    <a:pt x="2551" y="6016"/>
                    <a:pt x="2588" y="6028"/>
                    <a:pt x="2620" y="6049"/>
                  </a:cubicBezTo>
                  <a:lnTo>
                    <a:pt x="3501" y="6954"/>
                  </a:lnTo>
                  <a:cubicBezTo>
                    <a:pt x="3549" y="7002"/>
                    <a:pt x="3608" y="7026"/>
                    <a:pt x="3665" y="7026"/>
                  </a:cubicBezTo>
                  <a:cubicBezTo>
                    <a:pt x="3722" y="7026"/>
                    <a:pt x="3775" y="7002"/>
                    <a:pt x="3811" y="6954"/>
                  </a:cubicBezTo>
                  <a:lnTo>
                    <a:pt x="7002" y="3787"/>
                  </a:lnTo>
                  <a:cubicBezTo>
                    <a:pt x="7073" y="3692"/>
                    <a:pt x="7073" y="3549"/>
                    <a:pt x="7002" y="3477"/>
                  </a:cubicBezTo>
                  <a:lnTo>
                    <a:pt x="3573" y="72"/>
                  </a:lnTo>
                  <a:cubicBezTo>
                    <a:pt x="3537" y="24"/>
                    <a:pt x="3483" y="0"/>
                    <a:pt x="342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1"/>
            <p:cNvSpPr/>
            <p:nvPr/>
          </p:nvSpPr>
          <p:spPr>
            <a:xfrm>
              <a:off x="6027948" y="2000146"/>
              <a:ext cx="196819" cy="322769"/>
            </a:xfrm>
            <a:custGeom>
              <a:avLst/>
              <a:gdLst/>
              <a:ahLst/>
              <a:cxnLst/>
              <a:rect l="l" t="t" r="r" b="b"/>
              <a:pathLst>
                <a:path w="4288" h="7032" extrusionOk="0">
                  <a:moveTo>
                    <a:pt x="641" y="0"/>
                  </a:moveTo>
                  <a:cubicBezTo>
                    <a:pt x="584" y="0"/>
                    <a:pt x="525" y="24"/>
                    <a:pt x="477" y="72"/>
                  </a:cubicBezTo>
                  <a:lnTo>
                    <a:pt x="310" y="238"/>
                  </a:lnTo>
                  <a:cubicBezTo>
                    <a:pt x="358" y="310"/>
                    <a:pt x="406" y="381"/>
                    <a:pt x="477" y="429"/>
                  </a:cubicBezTo>
                  <a:lnTo>
                    <a:pt x="477" y="453"/>
                  </a:lnTo>
                  <a:cubicBezTo>
                    <a:pt x="453" y="477"/>
                    <a:pt x="406" y="500"/>
                    <a:pt x="382" y="524"/>
                  </a:cubicBezTo>
                  <a:cubicBezTo>
                    <a:pt x="1" y="929"/>
                    <a:pt x="1" y="1572"/>
                    <a:pt x="382" y="1977"/>
                  </a:cubicBezTo>
                  <a:lnTo>
                    <a:pt x="2335" y="3906"/>
                  </a:lnTo>
                  <a:cubicBezTo>
                    <a:pt x="2501" y="4073"/>
                    <a:pt x="2501" y="4358"/>
                    <a:pt x="2335" y="4525"/>
                  </a:cubicBezTo>
                  <a:lnTo>
                    <a:pt x="453" y="6406"/>
                  </a:lnTo>
                  <a:cubicBezTo>
                    <a:pt x="418" y="6454"/>
                    <a:pt x="364" y="6478"/>
                    <a:pt x="307" y="6478"/>
                  </a:cubicBezTo>
                  <a:cubicBezTo>
                    <a:pt x="251" y="6478"/>
                    <a:pt x="191" y="6454"/>
                    <a:pt x="144" y="6406"/>
                  </a:cubicBezTo>
                  <a:lnTo>
                    <a:pt x="144" y="6406"/>
                  </a:lnTo>
                  <a:lnTo>
                    <a:pt x="715" y="6978"/>
                  </a:lnTo>
                  <a:cubicBezTo>
                    <a:pt x="763" y="7014"/>
                    <a:pt x="822" y="7032"/>
                    <a:pt x="879" y="7032"/>
                  </a:cubicBezTo>
                  <a:cubicBezTo>
                    <a:pt x="936" y="7032"/>
                    <a:pt x="989" y="7014"/>
                    <a:pt x="1025" y="6978"/>
                  </a:cubicBezTo>
                  <a:lnTo>
                    <a:pt x="4216" y="3787"/>
                  </a:lnTo>
                  <a:cubicBezTo>
                    <a:pt x="4287" y="3692"/>
                    <a:pt x="4287" y="3549"/>
                    <a:pt x="4216" y="3477"/>
                  </a:cubicBezTo>
                  <a:lnTo>
                    <a:pt x="787" y="72"/>
                  </a:lnTo>
                  <a:cubicBezTo>
                    <a:pt x="751" y="24"/>
                    <a:pt x="697" y="0"/>
                    <a:pt x="641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1"/>
            <p:cNvSpPr/>
            <p:nvPr/>
          </p:nvSpPr>
          <p:spPr>
            <a:xfrm>
              <a:off x="6042361" y="1926661"/>
              <a:ext cx="370413" cy="351456"/>
            </a:xfrm>
            <a:custGeom>
              <a:avLst/>
              <a:gdLst/>
              <a:ahLst/>
              <a:cxnLst/>
              <a:rect l="l" t="t" r="r" b="b"/>
              <a:pathLst>
                <a:path w="8070" h="7657" extrusionOk="0">
                  <a:moveTo>
                    <a:pt x="3335" y="0"/>
                  </a:moveTo>
                  <a:cubicBezTo>
                    <a:pt x="2894" y="0"/>
                    <a:pt x="2523" y="561"/>
                    <a:pt x="2926" y="982"/>
                  </a:cubicBezTo>
                  <a:lnTo>
                    <a:pt x="2449" y="506"/>
                  </a:lnTo>
                  <a:cubicBezTo>
                    <a:pt x="2333" y="405"/>
                    <a:pt x="2205" y="362"/>
                    <a:pt x="2083" y="362"/>
                  </a:cubicBezTo>
                  <a:cubicBezTo>
                    <a:pt x="1657" y="362"/>
                    <a:pt x="1293" y="885"/>
                    <a:pt x="1663" y="1292"/>
                  </a:cubicBezTo>
                  <a:lnTo>
                    <a:pt x="1282" y="935"/>
                  </a:lnTo>
                  <a:cubicBezTo>
                    <a:pt x="1149" y="784"/>
                    <a:pt x="998" y="722"/>
                    <a:pt x="854" y="722"/>
                  </a:cubicBezTo>
                  <a:cubicBezTo>
                    <a:pt x="404" y="722"/>
                    <a:pt x="22" y="1324"/>
                    <a:pt x="473" y="1720"/>
                  </a:cubicBezTo>
                  <a:lnTo>
                    <a:pt x="1211" y="2459"/>
                  </a:lnTo>
                  <a:cubicBezTo>
                    <a:pt x="1082" y="2330"/>
                    <a:pt x="940" y="2276"/>
                    <a:pt x="805" y="2276"/>
                  </a:cubicBezTo>
                  <a:cubicBezTo>
                    <a:pt x="366" y="2276"/>
                    <a:pt x="1" y="2844"/>
                    <a:pt x="401" y="3245"/>
                  </a:cubicBezTo>
                  <a:lnTo>
                    <a:pt x="3211" y="6055"/>
                  </a:lnTo>
                  <a:lnTo>
                    <a:pt x="2473" y="6793"/>
                  </a:lnTo>
                  <a:lnTo>
                    <a:pt x="4021" y="7555"/>
                  </a:lnTo>
                  <a:cubicBezTo>
                    <a:pt x="4125" y="7586"/>
                    <a:pt x="4233" y="7604"/>
                    <a:pt x="4343" y="7604"/>
                  </a:cubicBezTo>
                  <a:cubicBezTo>
                    <a:pt x="4483" y="7604"/>
                    <a:pt x="4625" y="7574"/>
                    <a:pt x="4759" y="7507"/>
                  </a:cubicBezTo>
                  <a:lnTo>
                    <a:pt x="5450" y="7198"/>
                  </a:lnTo>
                  <a:cubicBezTo>
                    <a:pt x="5470" y="7188"/>
                    <a:pt x="5489" y="7182"/>
                    <a:pt x="5507" y="7182"/>
                  </a:cubicBezTo>
                  <a:cubicBezTo>
                    <a:pt x="5533" y="7182"/>
                    <a:pt x="5555" y="7194"/>
                    <a:pt x="5569" y="7222"/>
                  </a:cubicBezTo>
                  <a:lnTo>
                    <a:pt x="5950" y="7603"/>
                  </a:lnTo>
                  <a:cubicBezTo>
                    <a:pt x="5998" y="7638"/>
                    <a:pt x="6057" y="7656"/>
                    <a:pt x="6117" y="7656"/>
                  </a:cubicBezTo>
                  <a:cubicBezTo>
                    <a:pt x="6176" y="7656"/>
                    <a:pt x="6236" y="7638"/>
                    <a:pt x="6283" y="7603"/>
                  </a:cubicBezTo>
                  <a:lnTo>
                    <a:pt x="7974" y="5888"/>
                  </a:lnTo>
                  <a:cubicBezTo>
                    <a:pt x="8070" y="5793"/>
                    <a:pt x="8070" y="5650"/>
                    <a:pt x="7974" y="5578"/>
                  </a:cubicBezTo>
                  <a:lnTo>
                    <a:pt x="7474" y="5054"/>
                  </a:lnTo>
                  <a:cubicBezTo>
                    <a:pt x="7450" y="5031"/>
                    <a:pt x="7427" y="5031"/>
                    <a:pt x="7427" y="5007"/>
                  </a:cubicBezTo>
                  <a:lnTo>
                    <a:pt x="7355" y="4411"/>
                  </a:lnTo>
                  <a:cubicBezTo>
                    <a:pt x="7284" y="3959"/>
                    <a:pt x="7093" y="3554"/>
                    <a:pt x="6784" y="3245"/>
                  </a:cubicBezTo>
                  <a:lnTo>
                    <a:pt x="3735" y="172"/>
                  </a:lnTo>
                  <a:cubicBezTo>
                    <a:pt x="3608" y="51"/>
                    <a:pt x="3469" y="0"/>
                    <a:pt x="3335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1"/>
            <p:cNvSpPr/>
            <p:nvPr/>
          </p:nvSpPr>
          <p:spPr>
            <a:xfrm>
              <a:off x="6186441" y="2019838"/>
              <a:ext cx="60175" cy="60129"/>
            </a:xfrm>
            <a:custGeom>
              <a:avLst/>
              <a:gdLst/>
              <a:ahLst/>
              <a:cxnLst/>
              <a:rect l="l" t="t" r="r" b="b"/>
              <a:pathLst>
                <a:path w="1311" h="1310" extrusionOk="0">
                  <a:moveTo>
                    <a:pt x="763" y="0"/>
                  </a:moveTo>
                  <a:lnTo>
                    <a:pt x="1" y="762"/>
                  </a:lnTo>
                  <a:lnTo>
                    <a:pt x="549" y="1310"/>
                  </a:lnTo>
                  <a:lnTo>
                    <a:pt x="1311" y="524"/>
                  </a:lnTo>
                  <a:lnTo>
                    <a:pt x="763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1"/>
            <p:cNvSpPr/>
            <p:nvPr/>
          </p:nvSpPr>
          <p:spPr>
            <a:xfrm>
              <a:off x="6164592" y="1997943"/>
              <a:ext cx="64535" cy="64535"/>
            </a:xfrm>
            <a:custGeom>
              <a:avLst/>
              <a:gdLst/>
              <a:ahLst/>
              <a:cxnLst/>
              <a:rect l="l" t="t" r="r" b="b"/>
              <a:pathLst>
                <a:path w="1406" h="1406" extrusionOk="0">
                  <a:moveTo>
                    <a:pt x="763" y="1"/>
                  </a:moveTo>
                  <a:lnTo>
                    <a:pt x="1" y="763"/>
                  </a:lnTo>
                  <a:lnTo>
                    <a:pt x="644" y="1406"/>
                  </a:lnTo>
                  <a:lnTo>
                    <a:pt x="1406" y="620"/>
                  </a:lnTo>
                  <a:lnTo>
                    <a:pt x="763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1"/>
            <p:cNvSpPr/>
            <p:nvPr/>
          </p:nvSpPr>
          <p:spPr>
            <a:xfrm>
              <a:off x="6168953" y="1928083"/>
              <a:ext cx="243821" cy="287426"/>
            </a:xfrm>
            <a:custGeom>
              <a:avLst/>
              <a:gdLst/>
              <a:ahLst/>
              <a:cxnLst/>
              <a:rect l="l" t="t" r="r" b="b"/>
              <a:pathLst>
                <a:path w="5312" h="6262" extrusionOk="0">
                  <a:moveTo>
                    <a:pt x="583" y="0"/>
                  </a:moveTo>
                  <a:cubicBezTo>
                    <a:pt x="287" y="0"/>
                    <a:pt x="1" y="230"/>
                    <a:pt x="1" y="570"/>
                  </a:cubicBezTo>
                  <a:cubicBezTo>
                    <a:pt x="144" y="570"/>
                    <a:pt x="287" y="618"/>
                    <a:pt x="406" y="737"/>
                  </a:cubicBezTo>
                  <a:lnTo>
                    <a:pt x="3454" y="3785"/>
                  </a:lnTo>
                  <a:cubicBezTo>
                    <a:pt x="3764" y="4095"/>
                    <a:pt x="3954" y="4500"/>
                    <a:pt x="4026" y="4928"/>
                  </a:cubicBezTo>
                  <a:lnTo>
                    <a:pt x="4121" y="5524"/>
                  </a:lnTo>
                  <a:cubicBezTo>
                    <a:pt x="4121" y="5547"/>
                    <a:pt x="4121" y="5571"/>
                    <a:pt x="4145" y="5595"/>
                  </a:cubicBezTo>
                  <a:lnTo>
                    <a:pt x="4811" y="6262"/>
                  </a:lnTo>
                  <a:lnTo>
                    <a:pt x="5216" y="5857"/>
                  </a:lnTo>
                  <a:cubicBezTo>
                    <a:pt x="5312" y="5762"/>
                    <a:pt x="5312" y="5619"/>
                    <a:pt x="5216" y="5547"/>
                  </a:cubicBezTo>
                  <a:lnTo>
                    <a:pt x="4716" y="5023"/>
                  </a:lnTo>
                  <a:cubicBezTo>
                    <a:pt x="4692" y="5000"/>
                    <a:pt x="4669" y="5000"/>
                    <a:pt x="4669" y="4976"/>
                  </a:cubicBezTo>
                  <a:lnTo>
                    <a:pt x="4597" y="4380"/>
                  </a:lnTo>
                  <a:cubicBezTo>
                    <a:pt x="4526" y="3928"/>
                    <a:pt x="4335" y="3523"/>
                    <a:pt x="4026" y="3214"/>
                  </a:cubicBezTo>
                  <a:lnTo>
                    <a:pt x="977" y="165"/>
                  </a:lnTo>
                  <a:cubicBezTo>
                    <a:pt x="863" y="51"/>
                    <a:pt x="722" y="0"/>
                    <a:pt x="583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1"/>
            <p:cNvSpPr/>
            <p:nvPr/>
          </p:nvSpPr>
          <p:spPr>
            <a:xfrm>
              <a:off x="6069488" y="2031817"/>
              <a:ext cx="116999" cy="107176"/>
            </a:xfrm>
            <a:custGeom>
              <a:avLst/>
              <a:gdLst/>
              <a:ahLst/>
              <a:cxnLst/>
              <a:rect l="l" t="t" r="r" b="b"/>
              <a:pathLst>
                <a:path w="2549" h="2335" extrusionOk="0">
                  <a:moveTo>
                    <a:pt x="215" y="1"/>
                  </a:moveTo>
                  <a:cubicBezTo>
                    <a:pt x="144" y="1"/>
                    <a:pt x="72" y="1"/>
                    <a:pt x="1" y="25"/>
                  </a:cubicBezTo>
                  <a:lnTo>
                    <a:pt x="2239" y="2287"/>
                  </a:lnTo>
                  <a:cubicBezTo>
                    <a:pt x="2287" y="2311"/>
                    <a:pt x="2311" y="2335"/>
                    <a:pt x="2358" y="2335"/>
                  </a:cubicBezTo>
                  <a:cubicBezTo>
                    <a:pt x="2406" y="2335"/>
                    <a:pt x="2454" y="2311"/>
                    <a:pt x="2477" y="2287"/>
                  </a:cubicBezTo>
                  <a:cubicBezTo>
                    <a:pt x="2549" y="2216"/>
                    <a:pt x="2549" y="2097"/>
                    <a:pt x="2477" y="2049"/>
                  </a:cubicBezTo>
                  <a:lnTo>
                    <a:pt x="549" y="96"/>
                  </a:lnTo>
                  <a:cubicBezTo>
                    <a:pt x="453" y="25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1"/>
            <p:cNvSpPr/>
            <p:nvPr/>
          </p:nvSpPr>
          <p:spPr>
            <a:xfrm>
              <a:off x="6072792" y="1961866"/>
              <a:ext cx="148670" cy="138893"/>
            </a:xfrm>
            <a:custGeom>
              <a:avLst/>
              <a:gdLst/>
              <a:ahLst/>
              <a:cxnLst/>
              <a:rect l="l" t="t" r="r" b="b"/>
              <a:pathLst>
                <a:path w="3239" h="3026" extrusionOk="0">
                  <a:moveTo>
                    <a:pt x="215" y="1"/>
                  </a:moveTo>
                  <a:cubicBezTo>
                    <a:pt x="143" y="1"/>
                    <a:pt x="72" y="1"/>
                    <a:pt x="0" y="48"/>
                  </a:cubicBezTo>
                  <a:lnTo>
                    <a:pt x="2929" y="2978"/>
                  </a:lnTo>
                  <a:cubicBezTo>
                    <a:pt x="2953" y="3001"/>
                    <a:pt x="3001" y="3025"/>
                    <a:pt x="3048" y="3025"/>
                  </a:cubicBezTo>
                  <a:cubicBezTo>
                    <a:pt x="3096" y="3025"/>
                    <a:pt x="3144" y="3001"/>
                    <a:pt x="3168" y="2978"/>
                  </a:cubicBezTo>
                  <a:cubicBezTo>
                    <a:pt x="3239" y="2906"/>
                    <a:pt x="3239" y="2787"/>
                    <a:pt x="3168" y="2716"/>
                  </a:cubicBezTo>
                  <a:lnTo>
                    <a:pt x="548" y="96"/>
                  </a:lnTo>
                  <a:cubicBezTo>
                    <a:pt x="453" y="25"/>
                    <a:pt x="334" y="1"/>
                    <a:pt x="21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1"/>
            <p:cNvSpPr/>
            <p:nvPr/>
          </p:nvSpPr>
          <p:spPr>
            <a:xfrm>
              <a:off x="6127413" y="1942221"/>
              <a:ext cx="127969" cy="119156"/>
            </a:xfrm>
            <a:custGeom>
              <a:avLst/>
              <a:gdLst/>
              <a:ahLst/>
              <a:cxnLst/>
              <a:rect l="l" t="t" r="r" b="b"/>
              <a:pathLst>
                <a:path w="2788" h="2596" extrusionOk="0">
                  <a:moveTo>
                    <a:pt x="215" y="0"/>
                  </a:moveTo>
                  <a:cubicBezTo>
                    <a:pt x="120" y="0"/>
                    <a:pt x="49" y="24"/>
                    <a:pt x="1" y="48"/>
                  </a:cubicBezTo>
                  <a:lnTo>
                    <a:pt x="2478" y="2548"/>
                  </a:lnTo>
                  <a:cubicBezTo>
                    <a:pt x="2525" y="2572"/>
                    <a:pt x="2549" y="2596"/>
                    <a:pt x="2597" y="2596"/>
                  </a:cubicBezTo>
                  <a:cubicBezTo>
                    <a:pt x="2644" y="2596"/>
                    <a:pt x="2692" y="2572"/>
                    <a:pt x="2716" y="2548"/>
                  </a:cubicBezTo>
                  <a:cubicBezTo>
                    <a:pt x="2787" y="2477"/>
                    <a:pt x="2787" y="2358"/>
                    <a:pt x="2716" y="2286"/>
                  </a:cubicBezTo>
                  <a:lnTo>
                    <a:pt x="549" y="119"/>
                  </a:lnTo>
                  <a:cubicBezTo>
                    <a:pt x="430" y="48"/>
                    <a:pt x="334" y="0"/>
                    <a:pt x="215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1037;p41"/>
          <p:cNvGrpSpPr/>
          <p:nvPr/>
        </p:nvGrpSpPr>
        <p:grpSpPr>
          <a:xfrm>
            <a:off x="1689298" y="1710083"/>
            <a:ext cx="359323" cy="357089"/>
            <a:chOff x="3781694" y="3440672"/>
            <a:chExt cx="513759" cy="510638"/>
          </a:xfrm>
        </p:grpSpPr>
        <p:sp>
          <p:nvSpPr>
            <p:cNvPr id="1038" name="Google Shape;1038;p41"/>
            <p:cNvSpPr/>
            <p:nvPr/>
          </p:nvSpPr>
          <p:spPr>
            <a:xfrm>
              <a:off x="3781694" y="3484552"/>
              <a:ext cx="154132" cy="291327"/>
            </a:xfrm>
            <a:custGeom>
              <a:avLst/>
              <a:gdLst/>
              <a:ahLst/>
              <a:cxnLst/>
              <a:rect l="l" t="t" r="r" b="b"/>
              <a:pathLst>
                <a:path w="3358" h="6347" extrusionOk="0">
                  <a:moveTo>
                    <a:pt x="1119" y="0"/>
                  </a:moveTo>
                  <a:cubicBezTo>
                    <a:pt x="1060" y="0"/>
                    <a:pt x="1000" y="24"/>
                    <a:pt x="953" y="72"/>
                  </a:cubicBezTo>
                  <a:lnTo>
                    <a:pt x="95" y="929"/>
                  </a:lnTo>
                  <a:cubicBezTo>
                    <a:pt x="0" y="1000"/>
                    <a:pt x="0" y="1167"/>
                    <a:pt x="95" y="1262"/>
                  </a:cubicBezTo>
                  <a:lnTo>
                    <a:pt x="2191" y="3048"/>
                  </a:lnTo>
                  <a:lnTo>
                    <a:pt x="1667" y="4644"/>
                  </a:lnTo>
                  <a:lnTo>
                    <a:pt x="2596" y="6240"/>
                  </a:lnTo>
                  <a:cubicBezTo>
                    <a:pt x="2610" y="6309"/>
                    <a:pt x="2664" y="6346"/>
                    <a:pt x="2721" y="6346"/>
                  </a:cubicBezTo>
                  <a:cubicBezTo>
                    <a:pt x="2762" y="6346"/>
                    <a:pt x="2804" y="6327"/>
                    <a:pt x="2834" y="6287"/>
                  </a:cubicBezTo>
                  <a:cubicBezTo>
                    <a:pt x="3120" y="6144"/>
                    <a:pt x="3215" y="5787"/>
                    <a:pt x="3072" y="5525"/>
                  </a:cubicBezTo>
                  <a:lnTo>
                    <a:pt x="2572" y="4620"/>
                  </a:lnTo>
                  <a:cubicBezTo>
                    <a:pt x="2834" y="4263"/>
                    <a:pt x="3024" y="3858"/>
                    <a:pt x="3144" y="3430"/>
                  </a:cubicBezTo>
                  <a:cubicBezTo>
                    <a:pt x="3239" y="3168"/>
                    <a:pt x="3286" y="2882"/>
                    <a:pt x="3310" y="2596"/>
                  </a:cubicBezTo>
                  <a:cubicBezTo>
                    <a:pt x="3358" y="2310"/>
                    <a:pt x="3263" y="2048"/>
                    <a:pt x="3072" y="1858"/>
                  </a:cubicBezTo>
                  <a:lnTo>
                    <a:pt x="1286" y="72"/>
                  </a:lnTo>
                  <a:cubicBezTo>
                    <a:pt x="1238" y="24"/>
                    <a:pt x="1179" y="0"/>
                    <a:pt x="1119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1"/>
            <p:cNvSpPr/>
            <p:nvPr/>
          </p:nvSpPr>
          <p:spPr>
            <a:xfrm>
              <a:off x="3821030" y="3485379"/>
              <a:ext cx="114796" cy="290134"/>
            </a:xfrm>
            <a:custGeom>
              <a:avLst/>
              <a:gdLst/>
              <a:ahLst/>
              <a:cxnLst/>
              <a:rect l="l" t="t" r="r" b="b"/>
              <a:pathLst>
                <a:path w="2501" h="6321" extrusionOk="0">
                  <a:moveTo>
                    <a:pt x="262" y="0"/>
                  </a:moveTo>
                  <a:cubicBezTo>
                    <a:pt x="203" y="0"/>
                    <a:pt x="143" y="18"/>
                    <a:pt x="96" y="54"/>
                  </a:cubicBezTo>
                  <a:lnTo>
                    <a:pt x="0" y="173"/>
                  </a:lnTo>
                  <a:lnTo>
                    <a:pt x="1739" y="1911"/>
                  </a:lnTo>
                  <a:cubicBezTo>
                    <a:pt x="1929" y="2102"/>
                    <a:pt x="2025" y="2364"/>
                    <a:pt x="2001" y="2649"/>
                  </a:cubicBezTo>
                  <a:cubicBezTo>
                    <a:pt x="1977" y="2935"/>
                    <a:pt x="1906" y="3221"/>
                    <a:pt x="1834" y="3483"/>
                  </a:cubicBezTo>
                  <a:cubicBezTo>
                    <a:pt x="1691" y="3912"/>
                    <a:pt x="1501" y="4316"/>
                    <a:pt x="1263" y="4674"/>
                  </a:cubicBezTo>
                  <a:lnTo>
                    <a:pt x="1739" y="5579"/>
                  </a:lnTo>
                  <a:cubicBezTo>
                    <a:pt x="1834" y="5769"/>
                    <a:pt x="1834" y="5983"/>
                    <a:pt x="1691" y="6174"/>
                  </a:cubicBezTo>
                  <a:lnTo>
                    <a:pt x="1739" y="6245"/>
                  </a:lnTo>
                  <a:cubicBezTo>
                    <a:pt x="1764" y="6296"/>
                    <a:pt x="1810" y="6320"/>
                    <a:pt x="1859" y="6320"/>
                  </a:cubicBezTo>
                  <a:cubicBezTo>
                    <a:pt x="1900" y="6320"/>
                    <a:pt x="1944" y="6302"/>
                    <a:pt x="1977" y="6269"/>
                  </a:cubicBezTo>
                  <a:cubicBezTo>
                    <a:pt x="2239" y="6126"/>
                    <a:pt x="2358" y="5769"/>
                    <a:pt x="2191" y="5507"/>
                  </a:cubicBezTo>
                  <a:lnTo>
                    <a:pt x="1715" y="4602"/>
                  </a:lnTo>
                  <a:cubicBezTo>
                    <a:pt x="1953" y="4245"/>
                    <a:pt x="2167" y="3840"/>
                    <a:pt x="2287" y="3412"/>
                  </a:cubicBezTo>
                  <a:cubicBezTo>
                    <a:pt x="2358" y="3150"/>
                    <a:pt x="2429" y="2864"/>
                    <a:pt x="2453" y="2578"/>
                  </a:cubicBezTo>
                  <a:cubicBezTo>
                    <a:pt x="2501" y="2316"/>
                    <a:pt x="2406" y="2054"/>
                    <a:pt x="2215" y="1840"/>
                  </a:cubicBezTo>
                  <a:lnTo>
                    <a:pt x="429" y="54"/>
                  </a:lnTo>
                  <a:cubicBezTo>
                    <a:pt x="381" y="18"/>
                    <a:pt x="322" y="0"/>
                    <a:pt x="262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1"/>
            <p:cNvSpPr/>
            <p:nvPr/>
          </p:nvSpPr>
          <p:spPr>
            <a:xfrm>
              <a:off x="3839620" y="3673660"/>
              <a:ext cx="68896" cy="115897"/>
            </a:xfrm>
            <a:custGeom>
              <a:avLst/>
              <a:gdLst/>
              <a:ahLst/>
              <a:cxnLst/>
              <a:rect l="l" t="t" r="r" b="b"/>
              <a:pathLst>
                <a:path w="1501" h="2525" extrusionOk="0">
                  <a:moveTo>
                    <a:pt x="262" y="0"/>
                  </a:moveTo>
                  <a:lnTo>
                    <a:pt x="0" y="881"/>
                  </a:lnTo>
                  <a:lnTo>
                    <a:pt x="881" y="2429"/>
                  </a:lnTo>
                  <a:cubicBezTo>
                    <a:pt x="913" y="2493"/>
                    <a:pt x="977" y="2524"/>
                    <a:pt x="1044" y="2524"/>
                  </a:cubicBezTo>
                  <a:cubicBezTo>
                    <a:pt x="1077" y="2524"/>
                    <a:pt x="1112" y="2517"/>
                    <a:pt x="1143" y="2501"/>
                  </a:cubicBezTo>
                  <a:cubicBezTo>
                    <a:pt x="1405" y="2358"/>
                    <a:pt x="1501" y="2001"/>
                    <a:pt x="1358" y="1739"/>
                  </a:cubicBezTo>
                  <a:lnTo>
                    <a:pt x="881" y="834"/>
                  </a:lnTo>
                  <a:lnTo>
                    <a:pt x="1024" y="33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1"/>
            <p:cNvSpPr/>
            <p:nvPr/>
          </p:nvSpPr>
          <p:spPr>
            <a:xfrm>
              <a:off x="3816670" y="3611328"/>
              <a:ext cx="72155" cy="195718"/>
            </a:xfrm>
            <a:custGeom>
              <a:avLst/>
              <a:gdLst/>
              <a:ahLst/>
              <a:cxnLst/>
              <a:rect l="l" t="t" r="r" b="b"/>
              <a:pathLst>
                <a:path w="1572" h="4264" extrusionOk="0">
                  <a:moveTo>
                    <a:pt x="762" y="1"/>
                  </a:moveTo>
                  <a:lnTo>
                    <a:pt x="24" y="2501"/>
                  </a:lnTo>
                  <a:cubicBezTo>
                    <a:pt x="0" y="2573"/>
                    <a:pt x="0" y="2620"/>
                    <a:pt x="24" y="2692"/>
                  </a:cubicBezTo>
                  <a:lnTo>
                    <a:pt x="881" y="4168"/>
                  </a:lnTo>
                  <a:cubicBezTo>
                    <a:pt x="929" y="4232"/>
                    <a:pt x="987" y="4263"/>
                    <a:pt x="1049" y="4263"/>
                  </a:cubicBezTo>
                  <a:cubicBezTo>
                    <a:pt x="1080" y="4263"/>
                    <a:pt x="1111" y="4256"/>
                    <a:pt x="1143" y="4240"/>
                  </a:cubicBezTo>
                  <a:cubicBezTo>
                    <a:pt x="1405" y="4097"/>
                    <a:pt x="1524" y="3740"/>
                    <a:pt x="1358" y="3478"/>
                  </a:cubicBezTo>
                  <a:lnTo>
                    <a:pt x="881" y="2573"/>
                  </a:lnTo>
                  <a:lnTo>
                    <a:pt x="1572" y="239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1"/>
            <p:cNvSpPr/>
            <p:nvPr/>
          </p:nvSpPr>
          <p:spPr>
            <a:xfrm>
              <a:off x="3837416" y="3584247"/>
              <a:ext cx="73302" cy="146283"/>
            </a:xfrm>
            <a:custGeom>
              <a:avLst/>
              <a:gdLst/>
              <a:ahLst/>
              <a:cxnLst/>
              <a:rect l="l" t="t" r="r" b="b"/>
              <a:pathLst>
                <a:path w="1597" h="3187" extrusionOk="0">
                  <a:moveTo>
                    <a:pt x="999" y="0"/>
                  </a:moveTo>
                  <a:cubicBezTo>
                    <a:pt x="911" y="0"/>
                    <a:pt x="821" y="22"/>
                    <a:pt x="739" y="67"/>
                  </a:cubicBezTo>
                  <a:lnTo>
                    <a:pt x="548" y="162"/>
                  </a:lnTo>
                  <a:lnTo>
                    <a:pt x="167" y="591"/>
                  </a:lnTo>
                  <a:cubicBezTo>
                    <a:pt x="48" y="710"/>
                    <a:pt x="1" y="876"/>
                    <a:pt x="1" y="1067"/>
                  </a:cubicBezTo>
                  <a:lnTo>
                    <a:pt x="48" y="1924"/>
                  </a:lnTo>
                  <a:lnTo>
                    <a:pt x="786" y="3091"/>
                  </a:lnTo>
                  <a:cubicBezTo>
                    <a:pt x="818" y="3155"/>
                    <a:pt x="882" y="3186"/>
                    <a:pt x="949" y="3186"/>
                  </a:cubicBezTo>
                  <a:cubicBezTo>
                    <a:pt x="982" y="3186"/>
                    <a:pt x="1017" y="3179"/>
                    <a:pt x="1048" y="3163"/>
                  </a:cubicBezTo>
                  <a:cubicBezTo>
                    <a:pt x="1358" y="2996"/>
                    <a:pt x="1477" y="2615"/>
                    <a:pt x="1310" y="2305"/>
                  </a:cubicBezTo>
                  <a:lnTo>
                    <a:pt x="1001" y="1734"/>
                  </a:lnTo>
                  <a:cubicBezTo>
                    <a:pt x="977" y="1686"/>
                    <a:pt x="1001" y="1615"/>
                    <a:pt x="1048" y="1591"/>
                  </a:cubicBezTo>
                  <a:lnTo>
                    <a:pt x="1096" y="1567"/>
                  </a:lnTo>
                  <a:cubicBezTo>
                    <a:pt x="1453" y="1258"/>
                    <a:pt x="1596" y="734"/>
                    <a:pt x="1477" y="281"/>
                  </a:cubicBezTo>
                  <a:cubicBezTo>
                    <a:pt x="1379" y="102"/>
                    <a:pt x="1192" y="0"/>
                    <a:pt x="999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1"/>
            <p:cNvSpPr/>
            <p:nvPr/>
          </p:nvSpPr>
          <p:spPr>
            <a:xfrm>
              <a:off x="3866930" y="3584018"/>
              <a:ext cx="41585" cy="146513"/>
            </a:xfrm>
            <a:custGeom>
              <a:avLst/>
              <a:gdLst/>
              <a:ahLst/>
              <a:cxnLst/>
              <a:rect l="l" t="t" r="r" b="b"/>
              <a:pathLst>
                <a:path w="906" h="3192" extrusionOk="0">
                  <a:moveTo>
                    <a:pt x="351" y="1"/>
                  </a:moveTo>
                  <a:cubicBezTo>
                    <a:pt x="297" y="1"/>
                    <a:pt x="243" y="9"/>
                    <a:pt x="191" y="24"/>
                  </a:cubicBezTo>
                  <a:cubicBezTo>
                    <a:pt x="310" y="72"/>
                    <a:pt x="429" y="167"/>
                    <a:pt x="477" y="286"/>
                  </a:cubicBezTo>
                  <a:cubicBezTo>
                    <a:pt x="525" y="381"/>
                    <a:pt x="548" y="477"/>
                    <a:pt x="548" y="572"/>
                  </a:cubicBezTo>
                  <a:cubicBezTo>
                    <a:pt x="548" y="953"/>
                    <a:pt x="382" y="1334"/>
                    <a:pt x="96" y="1572"/>
                  </a:cubicBezTo>
                  <a:lnTo>
                    <a:pt x="72" y="1596"/>
                  </a:lnTo>
                  <a:cubicBezTo>
                    <a:pt x="1" y="1620"/>
                    <a:pt x="1" y="1691"/>
                    <a:pt x="24" y="1739"/>
                  </a:cubicBezTo>
                  <a:lnTo>
                    <a:pt x="310" y="2310"/>
                  </a:lnTo>
                  <a:cubicBezTo>
                    <a:pt x="453" y="2572"/>
                    <a:pt x="405" y="2930"/>
                    <a:pt x="143" y="3120"/>
                  </a:cubicBezTo>
                  <a:cubicBezTo>
                    <a:pt x="191" y="3168"/>
                    <a:pt x="263" y="3191"/>
                    <a:pt x="334" y="3191"/>
                  </a:cubicBezTo>
                  <a:cubicBezTo>
                    <a:pt x="358" y="3191"/>
                    <a:pt x="382" y="3191"/>
                    <a:pt x="429" y="3168"/>
                  </a:cubicBezTo>
                  <a:cubicBezTo>
                    <a:pt x="739" y="3001"/>
                    <a:pt x="858" y="2620"/>
                    <a:pt x="691" y="2310"/>
                  </a:cubicBezTo>
                  <a:lnTo>
                    <a:pt x="382" y="1763"/>
                  </a:lnTo>
                  <a:cubicBezTo>
                    <a:pt x="334" y="1691"/>
                    <a:pt x="358" y="1620"/>
                    <a:pt x="429" y="1596"/>
                  </a:cubicBezTo>
                  <a:lnTo>
                    <a:pt x="453" y="1572"/>
                  </a:lnTo>
                  <a:cubicBezTo>
                    <a:pt x="739" y="1334"/>
                    <a:pt x="906" y="953"/>
                    <a:pt x="906" y="572"/>
                  </a:cubicBezTo>
                  <a:cubicBezTo>
                    <a:pt x="906" y="477"/>
                    <a:pt x="882" y="381"/>
                    <a:pt x="834" y="286"/>
                  </a:cubicBezTo>
                  <a:cubicBezTo>
                    <a:pt x="741" y="100"/>
                    <a:pt x="546" y="1"/>
                    <a:pt x="351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1"/>
            <p:cNvSpPr/>
            <p:nvPr/>
          </p:nvSpPr>
          <p:spPr>
            <a:xfrm>
              <a:off x="4143478" y="3617295"/>
              <a:ext cx="151975" cy="289216"/>
            </a:xfrm>
            <a:custGeom>
              <a:avLst/>
              <a:gdLst/>
              <a:ahLst/>
              <a:cxnLst/>
              <a:rect l="l" t="t" r="r" b="b"/>
              <a:pathLst>
                <a:path w="3311" h="6301" extrusionOk="0">
                  <a:moveTo>
                    <a:pt x="636" y="1"/>
                  </a:moveTo>
                  <a:cubicBezTo>
                    <a:pt x="596" y="1"/>
                    <a:pt x="556" y="19"/>
                    <a:pt x="525" y="61"/>
                  </a:cubicBezTo>
                  <a:cubicBezTo>
                    <a:pt x="263" y="204"/>
                    <a:pt x="144" y="538"/>
                    <a:pt x="310" y="823"/>
                  </a:cubicBezTo>
                  <a:lnTo>
                    <a:pt x="787" y="1704"/>
                  </a:lnTo>
                  <a:cubicBezTo>
                    <a:pt x="525" y="2085"/>
                    <a:pt x="334" y="2490"/>
                    <a:pt x="215" y="2895"/>
                  </a:cubicBezTo>
                  <a:cubicBezTo>
                    <a:pt x="120" y="3181"/>
                    <a:pt x="72" y="3467"/>
                    <a:pt x="48" y="3752"/>
                  </a:cubicBezTo>
                  <a:cubicBezTo>
                    <a:pt x="1" y="4014"/>
                    <a:pt x="96" y="4300"/>
                    <a:pt x="286" y="4491"/>
                  </a:cubicBezTo>
                  <a:lnTo>
                    <a:pt x="2025" y="6229"/>
                  </a:lnTo>
                  <a:cubicBezTo>
                    <a:pt x="2073" y="6277"/>
                    <a:pt x="2132" y="6301"/>
                    <a:pt x="2192" y="6301"/>
                  </a:cubicBezTo>
                  <a:cubicBezTo>
                    <a:pt x="2251" y="6301"/>
                    <a:pt x="2311" y="6277"/>
                    <a:pt x="2358" y="6229"/>
                  </a:cubicBezTo>
                  <a:lnTo>
                    <a:pt x="3216" y="5372"/>
                  </a:lnTo>
                  <a:cubicBezTo>
                    <a:pt x="3311" y="5277"/>
                    <a:pt x="3287" y="5110"/>
                    <a:pt x="3192" y="5038"/>
                  </a:cubicBezTo>
                  <a:lnTo>
                    <a:pt x="1144" y="3276"/>
                  </a:lnTo>
                  <a:lnTo>
                    <a:pt x="1668" y="1681"/>
                  </a:lnTo>
                  <a:lnTo>
                    <a:pt x="763" y="85"/>
                  </a:lnTo>
                  <a:cubicBezTo>
                    <a:pt x="736" y="32"/>
                    <a:pt x="687" y="1"/>
                    <a:pt x="636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1"/>
            <p:cNvSpPr/>
            <p:nvPr/>
          </p:nvSpPr>
          <p:spPr>
            <a:xfrm>
              <a:off x="4190479" y="3774227"/>
              <a:ext cx="104973" cy="103872"/>
            </a:xfrm>
            <a:custGeom>
              <a:avLst/>
              <a:gdLst/>
              <a:ahLst/>
              <a:cxnLst/>
              <a:rect l="l" t="t" r="r" b="b"/>
              <a:pathLst>
                <a:path w="2287" h="2263" extrusionOk="0">
                  <a:moveTo>
                    <a:pt x="286" y="0"/>
                  </a:moveTo>
                  <a:lnTo>
                    <a:pt x="1" y="286"/>
                  </a:lnTo>
                  <a:lnTo>
                    <a:pt x="1882" y="1929"/>
                  </a:lnTo>
                  <a:cubicBezTo>
                    <a:pt x="1977" y="2000"/>
                    <a:pt x="1977" y="2167"/>
                    <a:pt x="1882" y="2262"/>
                  </a:cubicBezTo>
                  <a:lnTo>
                    <a:pt x="2192" y="1953"/>
                  </a:lnTo>
                  <a:cubicBezTo>
                    <a:pt x="2287" y="1858"/>
                    <a:pt x="2287" y="1715"/>
                    <a:pt x="2192" y="1619"/>
                  </a:cubicBezTo>
                  <a:lnTo>
                    <a:pt x="2168" y="161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1"/>
            <p:cNvSpPr/>
            <p:nvPr/>
          </p:nvSpPr>
          <p:spPr>
            <a:xfrm>
              <a:off x="4169732" y="3603709"/>
              <a:ext cx="69997" cy="115897"/>
            </a:xfrm>
            <a:custGeom>
              <a:avLst/>
              <a:gdLst/>
              <a:ahLst/>
              <a:cxnLst/>
              <a:rect l="l" t="t" r="r" b="b"/>
              <a:pathLst>
                <a:path w="1525" h="2525" extrusionOk="0">
                  <a:moveTo>
                    <a:pt x="481" y="0"/>
                  </a:moveTo>
                  <a:cubicBezTo>
                    <a:pt x="447" y="0"/>
                    <a:pt x="413" y="8"/>
                    <a:pt x="381" y="24"/>
                  </a:cubicBezTo>
                  <a:cubicBezTo>
                    <a:pt x="119" y="167"/>
                    <a:pt x="0" y="500"/>
                    <a:pt x="167" y="786"/>
                  </a:cubicBezTo>
                  <a:lnTo>
                    <a:pt x="643" y="1691"/>
                  </a:lnTo>
                  <a:lnTo>
                    <a:pt x="500" y="2191"/>
                  </a:lnTo>
                  <a:lnTo>
                    <a:pt x="1262" y="2524"/>
                  </a:lnTo>
                  <a:lnTo>
                    <a:pt x="1524" y="1643"/>
                  </a:lnTo>
                  <a:lnTo>
                    <a:pt x="643" y="95"/>
                  </a:lnTo>
                  <a:cubicBezTo>
                    <a:pt x="611" y="32"/>
                    <a:pt x="548" y="0"/>
                    <a:pt x="481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1"/>
            <p:cNvSpPr/>
            <p:nvPr/>
          </p:nvSpPr>
          <p:spPr>
            <a:xfrm>
              <a:off x="4190479" y="3586175"/>
              <a:ext cx="72201" cy="195718"/>
            </a:xfrm>
            <a:custGeom>
              <a:avLst/>
              <a:gdLst/>
              <a:ahLst/>
              <a:cxnLst/>
              <a:rect l="l" t="t" r="r" b="b"/>
              <a:pathLst>
                <a:path w="1573" h="4264" extrusionOk="0">
                  <a:moveTo>
                    <a:pt x="523" y="1"/>
                  </a:moveTo>
                  <a:cubicBezTo>
                    <a:pt x="493" y="1"/>
                    <a:pt x="461" y="9"/>
                    <a:pt x="429" y="25"/>
                  </a:cubicBezTo>
                  <a:cubicBezTo>
                    <a:pt x="144" y="168"/>
                    <a:pt x="48" y="525"/>
                    <a:pt x="191" y="787"/>
                  </a:cubicBezTo>
                  <a:lnTo>
                    <a:pt x="691" y="1692"/>
                  </a:lnTo>
                  <a:lnTo>
                    <a:pt x="1" y="4026"/>
                  </a:lnTo>
                  <a:lnTo>
                    <a:pt x="810" y="4264"/>
                  </a:lnTo>
                  <a:lnTo>
                    <a:pt x="1549" y="1763"/>
                  </a:lnTo>
                  <a:cubicBezTo>
                    <a:pt x="1572" y="1692"/>
                    <a:pt x="1572" y="1644"/>
                    <a:pt x="1525" y="1573"/>
                  </a:cubicBezTo>
                  <a:lnTo>
                    <a:pt x="667" y="96"/>
                  </a:lnTo>
                  <a:cubicBezTo>
                    <a:pt x="636" y="33"/>
                    <a:pt x="583" y="1"/>
                    <a:pt x="523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1"/>
            <p:cNvSpPr/>
            <p:nvPr/>
          </p:nvSpPr>
          <p:spPr>
            <a:xfrm>
              <a:off x="4200302" y="3586405"/>
              <a:ext cx="62378" cy="195488"/>
            </a:xfrm>
            <a:custGeom>
              <a:avLst/>
              <a:gdLst/>
              <a:ahLst/>
              <a:cxnLst/>
              <a:rect l="l" t="t" r="r" b="b"/>
              <a:pathLst>
                <a:path w="1359" h="4259" extrusionOk="0">
                  <a:moveTo>
                    <a:pt x="294" y="1"/>
                  </a:moveTo>
                  <a:cubicBezTo>
                    <a:pt x="269" y="1"/>
                    <a:pt x="242" y="7"/>
                    <a:pt x="215" y="20"/>
                  </a:cubicBezTo>
                  <a:cubicBezTo>
                    <a:pt x="120" y="67"/>
                    <a:pt x="49" y="139"/>
                    <a:pt x="1" y="234"/>
                  </a:cubicBezTo>
                  <a:lnTo>
                    <a:pt x="763" y="1568"/>
                  </a:lnTo>
                  <a:cubicBezTo>
                    <a:pt x="787" y="1639"/>
                    <a:pt x="811" y="1687"/>
                    <a:pt x="787" y="1758"/>
                  </a:cubicBezTo>
                  <a:lnTo>
                    <a:pt x="96" y="4116"/>
                  </a:lnTo>
                  <a:lnTo>
                    <a:pt x="596" y="4259"/>
                  </a:lnTo>
                  <a:lnTo>
                    <a:pt x="1335" y="1758"/>
                  </a:lnTo>
                  <a:cubicBezTo>
                    <a:pt x="1358" y="1711"/>
                    <a:pt x="1358" y="1639"/>
                    <a:pt x="1311" y="1592"/>
                  </a:cubicBezTo>
                  <a:lnTo>
                    <a:pt x="453" y="91"/>
                  </a:lnTo>
                  <a:cubicBezTo>
                    <a:pt x="419" y="40"/>
                    <a:pt x="360" y="1"/>
                    <a:pt x="294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1"/>
            <p:cNvSpPr/>
            <p:nvPr/>
          </p:nvSpPr>
          <p:spPr>
            <a:xfrm>
              <a:off x="4167529" y="3662690"/>
              <a:ext cx="74358" cy="146329"/>
            </a:xfrm>
            <a:custGeom>
              <a:avLst/>
              <a:gdLst/>
              <a:ahLst/>
              <a:cxnLst/>
              <a:rect l="l" t="t" r="r" b="b"/>
              <a:pathLst>
                <a:path w="1620" h="3188" extrusionOk="0">
                  <a:moveTo>
                    <a:pt x="673" y="1"/>
                  </a:moveTo>
                  <a:cubicBezTo>
                    <a:pt x="638" y="1"/>
                    <a:pt x="604" y="9"/>
                    <a:pt x="572" y="25"/>
                  </a:cubicBezTo>
                  <a:cubicBezTo>
                    <a:pt x="263" y="192"/>
                    <a:pt x="143" y="573"/>
                    <a:pt x="310" y="882"/>
                  </a:cubicBezTo>
                  <a:lnTo>
                    <a:pt x="620" y="1454"/>
                  </a:lnTo>
                  <a:cubicBezTo>
                    <a:pt x="644" y="1501"/>
                    <a:pt x="620" y="1573"/>
                    <a:pt x="572" y="1597"/>
                  </a:cubicBezTo>
                  <a:lnTo>
                    <a:pt x="524" y="1620"/>
                  </a:lnTo>
                  <a:cubicBezTo>
                    <a:pt x="167" y="1930"/>
                    <a:pt x="1" y="2430"/>
                    <a:pt x="143" y="2906"/>
                  </a:cubicBezTo>
                  <a:cubicBezTo>
                    <a:pt x="241" y="3086"/>
                    <a:pt x="429" y="3187"/>
                    <a:pt x="621" y="3187"/>
                  </a:cubicBezTo>
                  <a:cubicBezTo>
                    <a:pt x="710" y="3187"/>
                    <a:pt x="799" y="3166"/>
                    <a:pt x="882" y="3121"/>
                  </a:cubicBezTo>
                  <a:lnTo>
                    <a:pt x="1072" y="3025"/>
                  </a:lnTo>
                  <a:lnTo>
                    <a:pt x="1453" y="2597"/>
                  </a:lnTo>
                  <a:cubicBezTo>
                    <a:pt x="1549" y="2478"/>
                    <a:pt x="1620" y="2287"/>
                    <a:pt x="1620" y="2120"/>
                  </a:cubicBezTo>
                  <a:lnTo>
                    <a:pt x="1572" y="1263"/>
                  </a:lnTo>
                  <a:lnTo>
                    <a:pt x="834" y="96"/>
                  </a:lnTo>
                  <a:lnTo>
                    <a:pt x="858" y="96"/>
                  </a:lnTo>
                  <a:cubicBezTo>
                    <a:pt x="810" y="33"/>
                    <a:pt x="741" y="1"/>
                    <a:pt x="673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1"/>
            <p:cNvSpPr/>
            <p:nvPr/>
          </p:nvSpPr>
          <p:spPr>
            <a:xfrm>
              <a:off x="4186119" y="3662690"/>
              <a:ext cx="55768" cy="146329"/>
            </a:xfrm>
            <a:custGeom>
              <a:avLst/>
              <a:gdLst/>
              <a:ahLst/>
              <a:cxnLst/>
              <a:rect l="l" t="t" r="r" b="b"/>
              <a:pathLst>
                <a:path w="1215" h="3188" extrusionOk="0">
                  <a:moveTo>
                    <a:pt x="262" y="1"/>
                  </a:moveTo>
                  <a:cubicBezTo>
                    <a:pt x="215" y="1"/>
                    <a:pt x="191" y="1"/>
                    <a:pt x="167" y="25"/>
                  </a:cubicBezTo>
                  <a:cubicBezTo>
                    <a:pt x="119" y="49"/>
                    <a:pt x="72" y="72"/>
                    <a:pt x="24" y="120"/>
                  </a:cubicBezTo>
                  <a:lnTo>
                    <a:pt x="739" y="1263"/>
                  </a:lnTo>
                  <a:lnTo>
                    <a:pt x="786" y="2120"/>
                  </a:lnTo>
                  <a:cubicBezTo>
                    <a:pt x="786" y="2287"/>
                    <a:pt x="739" y="2478"/>
                    <a:pt x="620" y="2597"/>
                  </a:cubicBezTo>
                  <a:lnTo>
                    <a:pt x="239" y="3025"/>
                  </a:lnTo>
                  <a:lnTo>
                    <a:pt x="48" y="3121"/>
                  </a:lnTo>
                  <a:lnTo>
                    <a:pt x="0" y="3144"/>
                  </a:lnTo>
                  <a:cubicBezTo>
                    <a:pt x="60" y="3174"/>
                    <a:pt x="124" y="3188"/>
                    <a:pt x="191" y="3188"/>
                  </a:cubicBezTo>
                  <a:cubicBezTo>
                    <a:pt x="283" y="3188"/>
                    <a:pt x="380" y="3162"/>
                    <a:pt x="477" y="3121"/>
                  </a:cubicBezTo>
                  <a:lnTo>
                    <a:pt x="667" y="3025"/>
                  </a:lnTo>
                  <a:lnTo>
                    <a:pt x="1048" y="2597"/>
                  </a:lnTo>
                  <a:cubicBezTo>
                    <a:pt x="1144" y="2478"/>
                    <a:pt x="1215" y="2287"/>
                    <a:pt x="1215" y="2120"/>
                  </a:cubicBezTo>
                  <a:lnTo>
                    <a:pt x="1167" y="1263"/>
                  </a:lnTo>
                  <a:lnTo>
                    <a:pt x="429" y="96"/>
                  </a:lnTo>
                  <a:cubicBezTo>
                    <a:pt x="405" y="25"/>
                    <a:pt x="334" y="1"/>
                    <a:pt x="262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1"/>
            <p:cNvSpPr/>
            <p:nvPr/>
          </p:nvSpPr>
          <p:spPr>
            <a:xfrm>
              <a:off x="3826492" y="3800299"/>
              <a:ext cx="294081" cy="151011"/>
            </a:xfrm>
            <a:custGeom>
              <a:avLst/>
              <a:gdLst/>
              <a:ahLst/>
              <a:cxnLst/>
              <a:rect l="l" t="t" r="r" b="b"/>
              <a:pathLst>
                <a:path w="6407" h="3290" extrusionOk="0">
                  <a:moveTo>
                    <a:pt x="2540" y="0"/>
                  </a:moveTo>
                  <a:cubicBezTo>
                    <a:pt x="2301" y="0"/>
                    <a:pt x="2053" y="94"/>
                    <a:pt x="1882" y="266"/>
                  </a:cubicBezTo>
                  <a:lnTo>
                    <a:pt x="96" y="2052"/>
                  </a:lnTo>
                  <a:cubicBezTo>
                    <a:pt x="0" y="2123"/>
                    <a:pt x="0" y="2266"/>
                    <a:pt x="96" y="2361"/>
                  </a:cubicBezTo>
                  <a:lnTo>
                    <a:pt x="977" y="3219"/>
                  </a:lnTo>
                  <a:cubicBezTo>
                    <a:pt x="1013" y="3266"/>
                    <a:pt x="1072" y="3290"/>
                    <a:pt x="1135" y="3290"/>
                  </a:cubicBezTo>
                  <a:cubicBezTo>
                    <a:pt x="1197" y="3290"/>
                    <a:pt x="1263" y="3266"/>
                    <a:pt x="1310" y="3219"/>
                  </a:cubicBezTo>
                  <a:lnTo>
                    <a:pt x="3096" y="1123"/>
                  </a:lnTo>
                  <a:lnTo>
                    <a:pt x="4692" y="1647"/>
                  </a:lnTo>
                  <a:lnTo>
                    <a:pt x="6287" y="718"/>
                  </a:lnTo>
                  <a:cubicBezTo>
                    <a:pt x="6383" y="670"/>
                    <a:pt x="6407" y="551"/>
                    <a:pt x="6335" y="504"/>
                  </a:cubicBezTo>
                  <a:lnTo>
                    <a:pt x="6335" y="480"/>
                  </a:lnTo>
                  <a:cubicBezTo>
                    <a:pt x="6221" y="300"/>
                    <a:pt x="6028" y="199"/>
                    <a:pt x="5827" y="199"/>
                  </a:cubicBezTo>
                  <a:cubicBezTo>
                    <a:pt x="5734" y="199"/>
                    <a:pt x="5639" y="221"/>
                    <a:pt x="5549" y="266"/>
                  </a:cubicBezTo>
                  <a:lnTo>
                    <a:pt x="4668" y="742"/>
                  </a:lnTo>
                  <a:cubicBezTo>
                    <a:pt x="4287" y="504"/>
                    <a:pt x="3882" y="313"/>
                    <a:pt x="3477" y="170"/>
                  </a:cubicBezTo>
                  <a:cubicBezTo>
                    <a:pt x="3192" y="99"/>
                    <a:pt x="2906" y="27"/>
                    <a:pt x="2620" y="4"/>
                  </a:cubicBezTo>
                  <a:cubicBezTo>
                    <a:pt x="2594" y="1"/>
                    <a:pt x="2567" y="0"/>
                    <a:pt x="2540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1"/>
            <p:cNvSpPr/>
            <p:nvPr/>
          </p:nvSpPr>
          <p:spPr>
            <a:xfrm>
              <a:off x="4016702" y="3829124"/>
              <a:ext cx="116999" cy="66463"/>
            </a:xfrm>
            <a:custGeom>
              <a:avLst/>
              <a:gdLst/>
              <a:ahLst/>
              <a:cxnLst/>
              <a:rect l="l" t="t" r="r" b="b"/>
              <a:pathLst>
                <a:path w="2549" h="1448" extrusionOk="0">
                  <a:moveTo>
                    <a:pt x="2000" y="1"/>
                  </a:moveTo>
                  <a:cubicBezTo>
                    <a:pt x="1910" y="1"/>
                    <a:pt x="1820" y="22"/>
                    <a:pt x="1739" y="66"/>
                  </a:cubicBezTo>
                  <a:lnTo>
                    <a:pt x="834" y="543"/>
                  </a:lnTo>
                  <a:lnTo>
                    <a:pt x="334" y="400"/>
                  </a:lnTo>
                  <a:lnTo>
                    <a:pt x="0" y="1185"/>
                  </a:lnTo>
                  <a:lnTo>
                    <a:pt x="857" y="1447"/>
                  </a:lnTo>
                  <a:lnTo>
                    <a:pt x="2429" y="543"/>
                  </a:lnTo>
                  <a:cubicBezTo>
                    <a:pt x="2525" y="495"/>
                    <a:pt x="2548" y="376"/>
                    <a:pt x="2501" y="304"/>
                  </a:cubicBezTo>
                  <a:cubicBezTo>
                    <a:pt x="2402" y="107"/>
                    <a:pt x="2201" y="1"/>
                    <a:pt x="2000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1"/>
            <p:cNvSpPr/>
            <p:nvPr/>
          </p:nvSpPr>
          <p:spPr>
            <a:xfrm>
              <a:off x="4015600" y="3828848"/>
              <a:ext cx="116999" cy="66739"/>
            </a:xfrm>
            <a:custGeom>
              <a:avLst/>
              <a:gdLst/>
              <a:ahLst/>
              <a:cxnLst/>
              <a:rect l="l" t="t" r="r" b="b"/>
              <a:pathLst>
                <a:path w="2549" h="1454" extrusionOk="0">
                  <a:moveTo>
                    <a:pt x="2072" y="1"/>
                  </a:moveTo>
                  <a:lnTo>
                    <a:pt x="2072" y="1"/>
                  </a:lnTo>
                  <a:cubicBezTo>
                    <a:pt x="2120" y="48"/>
                    <a:pt x="2144" y="96"/>
                    <a:pt x="2167" y="144"/>
                  </a:cubicBezTo>
                  <a:cubicBezTo>
                    <a:pt x="2191" y="167"/>
                    <a:pt x="2191" y="191"/>
                    <a:pt x="2191" y="239"/>
                  </a:cubicBezTo>
                  <a:cubicBezTo>
                    <a:pt x="2191" y="287"/>
                    <a:pt x="2167" y="358"/>
                    <a:pt x="2096" y="382"/>
                  </a:cubicBezTo>
                  <a:lnTo>
                    <a:pt x="1453" y="763"/>
                  </a:lnTo>
                  <a:cubicBezTo>
                    <a:pt x="1453" y="739"/>
                    <a:pt x="1453" y="715"/>
                    <a:pt x="1453" y="691"/>
                  </a:cubicBezTo>
                  <a:cubicBezTo>
                    <a:pt x="1453" y="668"/>
                    <a:pt x="1453" y="620"/>
                    <a:pt x="1429" y="596"/>
                  </a:cubicBezTo>
                  <a:cubicBezTo>
                    <a:pt x="1382" y="501"/>
                    <a:pt x="1286" y="429"/>
                    <a:pt x="1215" y="358"/>
                  </a:cubicBezTo>
                  <a:lnTo>
                    <a:pt x="858" y="549"/>
                  </a:lnTo>
                  <a:lnTo>
                    <a:pt x="358" y="406"/>
                  </a:lnTo>
                  <a:lnTo>
                    <a:pt x="0" y="1191"/>
                  </a:lnTo>
                  <a:lnTo>
                    <a:pt x="881" y="1453"/>
                  </a:lnTo>
                  <a:lnTo>
                    <a:pt x="2453" y="549"/>
                  </a:lnTo>
                  <a:cubicBezTo>
                    <a:pt x="2501" y="525"/>
                    <a:pt x="2549" y="453"/>
                    <a:pt x="2549" y="406"/>
                  </a:cubicBezTo>
                  <a:cubicBezTo>
                    <a:pt x="2549" y="358"/>
                    <a:pt x="2549" y="334"/>
                    <a:pt x="2525" y="310"/>
                  </a:cubicBezTo>
                  <a:cubicBezTo>
                    <a:pt x="2429" y="120"/>
                    <a:pt x="2263" y="25"/>
                    <a:pt x="2072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1"/>
            <p:cNvSpPr/>
            <p:nvPr/>
          </p:nvSpPr>
          <p:spPr>
            <a:xfrm>
              <a:off x="3954370" y="3845235"/>
              <a:ext cx="196819" cy="72201"/>
            </a:xfrm>
            <a:custGeom>
              <a:avLst/>
              <a:gdLst/>
              <a:ahLst/>
              <a:cxnLst/>
              <a:rect l="l" t="t" r="r" b="b"/>
              <a:pathLst>
                <a:path w="4288" h="1573" extrusionOk="0">
                  <a:moveTo>
                    <a:pt x="239" y="1"/>
                  </a:moveTo>
                  <a:lnTo>
                    <a:pt x="1" y="811"/>
                  </a:lnTo>
                  <a:lnTo>
                    <a:pt x="2501" y="1573"/>
                  </a:lnTo>
                  <a:cubicBezTo>
                    <a:pt x="2573" y="1573"/>
                    <a:pt x="2620" y="1573"/>
                    <a:pt x="2692" y="1549"/>
                  </a:cubicBezTo>
                  <a:lnTo>
                    <a:pt x="4168" y="692"/>
                  </a:lnTo>
                  <a:cubicBezTo>
                    <a:pt x="4264" y="644"/>
                    <a:pt x="4287" y="525"/>
                    <a:pt x="4240" y="430"/>
                  </a:cubicBezTo>
                  <a:cubicBezTo>
                    <a:pt x="4142" y="251"/>
                    <a:pt x="3944" y="138"/>
                    <a:pt x="3745" y="138"/>
                  </a:cubicBezTo>
                  <a:cubicBezTo>
                    <a:pt x="3653" y="138"/>
                    <a:pt x="3561" y="163"/>
                    <a:pt x="3478" y="215"/>
                  </a:cubicBezTo>
                  <a:lnTo>
                    <a:pt x="2573" y="692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1"/>
            <p:cNvSpPr/>
            <p:nvPr/>
          </p:nvSpPr>
          <p:spPr>
            <a:xfrm>
              <a:off x="3954370" y="3845235"/>
              <a:ext cx="113740" cy="58018"/>
            </a:xfrm>
            <a:custGeom>
              <a:avLst/>
              <a:gdLst/>
              <a:ahLst/>
              <a:cxnLst/>
              <a:rect l="l" t="t" r="r" b="b"/>
              <a:pathLst>
                <a:path w="2478" h="1264" extrusionOk="0">
                  <a:moveTo>
                    <a:pt x="239" y="1"/>
                  </a:moveTo>
                  <a:lnTo>
                    <a:pt x="1" y="811"/>
                  </a:lnTo>
                  <a:lnTo>
                    <a:pt x="1477" y="1263"/>
                  </a:lnTo>
                  <a:lnTo>
                    <a:pt x="1525" y="1263"/>
                  </a:lnTo>
                  <a:lnTo>
                    <a:pt x="2477" y="668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1"/>
            <p:cNvSpPr/>
            <p:nvPr/>
          </p:nvSpPr>
          <p:spPr>
            <a:xfrm>
              <a:off x="4056038" y="3851798"/>
              <a:ext cx="95151" cy="65637"/>
            </a:xfrm>
            <a:custGeom>
              <a:avLst/>
              <a:gdLst/>
              <a:ahLst/>
              <a:cxnLst/>
              <a:rect l="l" t="t" r="r" b="b"/>
              <a:pathLst>
                <a:path w="2073" h="1430" extrusionOk="0">
                  <a:moveTo>
                    <a:pt x="1453" y="1"/>
                  </a:moveTo>
                  <a:cubicBezTo>
                    <a:pt x="1548" y="49"/>
                    <a:pt x="1596" y="120"/>
                    <a:pt x="1644" y="215"/>
                  </a:cubicBezTo>
                  <a:cubicBezTo>
                    <a:pt x="1691" y="287"/>
                    <a:pt x="1668" y="406"/>
                    <a:pt x="1572" y="453"/>
                  </a:cubicBezTo>
                  <a:lnTo>
                    <a:pt x="96" y="1311"/>
                  </a:lnTo>
                  <a:cubicBezTo>
                    <a:pt x="72" y="1311"/>
                    <a:pt x="48" y="1334"/>
                    <a:pt x="0" y="1334"/>
                  </a:cubicBezTo>
                  <a:lnTo>
                    <a:pt x="286" y="1430"/>
                  </a:lnTo>
                  <a:cubicBezTo>
                    <a:pt x="334" y="1430"/>
                    <a:pt x="405" y="1430"/>
                    <a:pt x="453" y="1406"/>
                  </a:cubicBezTo>
                  <a:lnTo>
                    <a:pt x="1953" y="549"/>
                  </a:lnTo>
                  <a:cubicBezTo>
                    <a:pt x="2025" y="501"/>
                    <a:pt x="2072" y="382"/>
                    <a:pt x="2025" y="287"/>
                  </a:cubicBezTo>
                  <a:cubicBezTo>
                    <a:pt x="1929" y="120"/>
                    <a:pt x="1739" y="1"/>
                    <a:pt x="152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1"/>
            <p:cNvSpPr/>
            <p:nvPr/>
          </p:nvSpPr>
          <p:spPr>
            <a:xfrm>
              <a:off x="3923754" y="3826966"/>
              <a:ext cx="150919" cy="69722"/>
            </a:xfrm>
            <a:custGeom>
              <a:avLst/>
              <a:gdLst/>
              <a:ahLst/>
              <a:cxnLst/>
              <a:rect l="l" t="t" r="r" b="b"/>
              <a:pathLst>
                <a:path w="3288" h="1519" extrusionOk="0">
                  <a:moveTo>
                    <a:pt x="678" y="1"/>
                  </a:moveTo>
                  <a:cubicBezTo>
                    <a:pt x="571" y="1"/>
                    <a:pt x="463" y="14"/>
                    <a:pt x="358" y="42"/>
                  </a:cubicBezTo>
                  <a:cubicBezTo>
                    <a:pt x="96" y="185"/>
                    <a:pt x="1" y="518"/>
                    <a:pt x="144" y="780"/>
                  </a:cubicBezTo>
                  <a:lnTo>
                    <a:pt x="239" y="971"/>
                  </a:lnTo>
                  <a:lnTo>
                    <a:pt x="668" y="1352"/>
                  </a:lnTo>
                  <a:cubicBezTo>
                    <a:pt x="787" y="1471"/>
                    <a:pt x="954" y="1518"/>
                    <a:pt x="1144" y="1518"/>
                  </a:cubicBezTo>
                  <a:lnTo>
                    <a:pt x="2001" y="1471"/>
                  </a:lnTo>
                  <a:lnTo>
                    <a:pt x="3168" y="756"/>
                  </a:lnTo>
                  <a:cubicBezTo>
                    <a:pt x="3264" y="685"/>
                    <a:pt x="3287" y="566"/>
                    <a:pt x="3240" y="470"/>
                  </a:cubicBezTo>
                  <a:cubicBezTo>
                    <a:pt x="3124" y="256"/>
                    <a:pt x="2906" y="133"/>
                    <a:pt x="2680" y="133"/>
                  </a:cubicBezTo>
                  <a:cubicBezTo>
                    <a:pt x="2579" y="133"/>
                    <a:pt x="2478" y="157"/>
                    <a:pt x="2382" y="208"/>
                  </a:cubicBezTo>
                  <a:lnTo>
                    <a:pt x="1811" y="518"/>
                  </a:lnTo>
                  <a:cubicBezTo>
                    <a:pt x="1798" y="524"/>
                    <a:pt x="1784" y="527"/>
                    <a:pt x="1769" y="527"/>
                  </a:cubicBezTo>
                  <a:cubicBezTo>
                    <a:pt x="1728" y="527"/>
                    <a:pt x="1685" y="505"/>
                    <a:pt x="1668" y="470"/>
                  </a:cubicBezTo>
                  <a:lnTo>
                    <a:pt x="1644" y="423"/>
                  </a:lnTo>
                  <a:cubicBezTo>
                    <a:pt x="1388" y="149"/>
                    <a:pt x="1034" y="1"/>
                    <a:pt x="678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1"/>
            <p:cNvSpPr/>
            <p:nvPr/>
          </p:nvSpPr>
          <p:spPr>
            <a:xfrm>
              <a:off x="3948908" y="3834310"/>
              <a:ext cx="124664" cy="62378"/>
            </a:xfrm>
            <a:custGeom>
              <a:avLst/>
              <a:gdLst/>
              <a:ahLst/>
              <a:cxnLst/>
              <a:rect l="l" t="t" r="r" b="b"/>
              <a:pathLst>
                <a:path w="2716" h="1359" extrusionOk="0">
                  <a:moveTo>
                    <a:pt x="2334" y="1"/>
                  </a:moveTo>
                  <a:lnTo>
                    <a:pt x="2334" y="1"/>
                  </a:lnTo>
                  <a:cubicBezTo>
                    <a:pt x="2358" y="25"/>
                    <a:pt x="2358" y="48"/>
                    <a:pt x="2382" y="72"/>
                  </a:cubicBezTo>
                  <a:cubicBezTo>
                    <a:pt x="2382" y="120"/>
                    <a:pt x="2406" y="144"/>
                    <a:pt x="2406" y="168"/>
                  </a:cubicBezTo>
                  <a:cubicBezTo>
                    <a:pt x="2406" y="239"/>
                    <a:pt x="2358" y="310"/>
                    <a:pt x="2311" y="358"/>
                  </a:cubicBezTo>
                  <a:lnTo>
                    <a:pt x="1144" y="1096"/>
                  </a:lnTo>
                  <a:lnTo>
                    <a:pt x="263" y="1120"/>
                  </a:lnTo>
                  <a:cubicBezTo>
                    <a:pt x="167" y="1120"/>
                    <a:pt x="72" y="1120"/>
                    <a:pt x="1" y="1072"/>
                  </a:cubicBezTo>
                  <a:lnTo>
                    <a:pt x="1" y="1072"/>
                  </a:lnTo>
                  <a:lnTo>
                    <a:pt x="120" y="1192"/>
                  </a:lnTo>
                  <a:cubicBezTo>
                    <a:pt x="239" y="1311"/>
                    <a:pt x="406" y="1358"/>
                    <a:pt x="596" y="1358"/>
                  </a:cubicBezTo>
                  <a:lnTo>
                    <a:pt x="1453" y="1311"/>
                  </a:lnTo>
                  <a:lnTo>
                    <a:pt x="2620" y="596"/>
                  </a:lnTo>
                  <a:cubicBezTo>
                    <a:pt x="2692" y="549"/>
                    <a:pt x="2716" y="477"/>
                    <a:pt x="2716" y="406"/>
                  </a:cubicBezTo>
                  <a:cubicBezTo>
                    <a:pt x="2716" y="382"/>
                    <a:pt x="2716" y="334"/>
                    <a:pt x="2692" y="310"/>
                  </a:cubicBezTo>
                  <a:cubicBezTo>
                    <a:pt x="2620" y="168"/>
                    <a:pt x="2477" y="48"/>
                    <a:pt x="2334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1"/>
            <p:cNvSpPr/>
            <p:nvPr/>
          </p:nvSpPr>
          <p:spPr>
            <a:xfrm>
              <a:off x="3959832" y="3440672"/>
              <a:ext cx="290822" cy="149037"/>
            </a:xfrm>
            <a:custGeom>
              <a:avLst/>
              <a:gdLst/>
              <a:ahLst/>
              <a:cxnLst/>
              <a:rect l="l" t="t" r="r" b="b"/>
              <a:pathLst>
                <a:path w="6336" h="3247" extrusionOk="0">
                  <a:moveTo>
                    <a:pt x="5229" y="0"/>
                  </a:moveTo>
                  <a:cubicBezTo>
                    <a:pt x="5165" y="0"/>
                    <a:pt x="5101" y="24"/>
                    <a:pt x="5049" y="75"/>
                  </a:cubicBezTo>
                  <a:lnTo>
                    <a:pt x="3287" y="2123"/>
                  </a:lnTo>
                  <a:lnTo>
                    <a:pt x="1715" y="1575"/>
                  </a:lnTo>
                  <a:lnTo>
                    <a:pt x="96" y="2504"/>
                  </a:lnTo>
                  <a:cubicBezTo>
                    <a:pt x="1" y="2552"/>
                    <a:pt x="1" y="2671"/>
                    <a:pt x="72" y="2742"/>
                  </a:cubicBezTo>
                  <a:cubicBezTo>
                    <a:pt x="171" y="2940"/>
                    <a:pt x="372" y="3046"/>
                    <a:pt x="573" y="3046"/>
                  </a:cubicBezTo>
                  <a:cubicBezTo>
                    <a:pt x="663" y="3046"/>
                    <a:pt x="753" y="3025"/>
                    <a:pt x="834" y="2980"/>
                  </a:cubicBezTo>
                  <a:lnTo>
                    <a:pt x="1739" y="2480"/>
                  </a:lnTo>
                  <a:cubicBezTo>
                    <a:pt x="2096" y="2742"/>
                    <a:pt x="2501" y="2933"/>
                    <a:pt x="2930" y="3052"/>
                  </a:cubicBezTo>
                  <a:cubicBezTo>
                    <a:pt x="3192" y="3147"/>
                    <a:pt x="3478" y="3195"/>
                    <a:pt x="3764" y="3242"/>
                  </a:cubicBezTo>
                  <a:cubicBezTo>
                    <a:pt x="3792" y="3245"/>
                    <a:pt x="3821" y="3246"/>
                    <a:pt x="3849" y="3246"/>
                  </a:cubicBezTo>
                  <a:cubicBezTo>
                    <a:pt x="4101" y="3246"/>
                    <a:pt x="4330" y="3152"/>
                    <a:pt x="4502" y="2980"/>
                  </a:cubicBezTo>
                  <a:lnTo>
                    <a:pt x="6240" y="1242"/>
                  </a:lnTo>
                  <a:cubicBezTo>
                    <a:pt x="6335" y="1147"/>
                    <a:pt x="6335" y="1004"/>
                    <a:pt x="6240" y="909"/>
                  </a:cubicBezTo>
                  <a:lnTo>
                    <a:pt x="5383" y="51"/>
                  </a:lnTo>
                  <a:cubicBezTo>
                    <a:pt x="5339" y="18"/>
                    <a:pt x="5284" y="0"/>
                    <a:pt x="5229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1"/>
            <p:cNvSpPr/>
            <p:nvPr/>
          </p:nvSpPr>
          <p:spPr>
            <a:xfrm>
              <a:off x="3960933" y="3463760"/>
              <a:ext cx="289721" cy="125950"/>
            </a:xfrm>
            <a:custGeom>
              <a:avLst/>
              <a:gdLst/>
              <a:ahLst/>
              <a:cxnLst/>
              <a:rect l="l" t="t" r="r" b="b"/>
              <a:pathLst>
                <a:path w="6312" h="2744" extrusionOk="0">
                  <a:moveTo>
                    <a:pt x="5811" y="1"/>
                  </a:moveTo>
                  <a:cubicBezTo>
                    <a:pt x="5883" y="96"/>
                    <a:pt x="5883" y="239"/>
                    <a:pt x="5811" y="334"/>
                  </a:cubicBezTo>
                  <a:lnTo>
                    <a:pt x="4073" y="2073"/>
                  </a:lnTo>
                  <a:cubicBezTo>
                    <a:pt x="3915" y="2230"/>
                    <a:pt x="3692" y="2323"/>
                    <a:pt x="3471" y="2323"/>
                  </a:cubicBezTo>
                  <a:cubicBezTo>
                    <a:pt x="3425" y="2323"/>
                    <a:pt x="3380" y="2319"/>
                    <a:pt x="3335" y="2311"/>
                  </a:cubicBezTo>
                  <a:cubicBezTo>
                    <a:pt x="3049" y="2287"/>
                    <a:pt x="2763" y="2239"/>
                    <a:pt x="2477" y="2144"/>
                  </a:cubicBezTo>
                  <a:cubicBezTo>
                    <a:pt x="2072" y="2025"/>
                    <a:pt x="1668" y="1834"/>
                    <a:pt x="1287" y="1573"/>
                  </a:cubicBezTo>
                  <a:lnTo>
                    <a:pt x="405" y="2049"/>
                  </a:lnTo>
                  <a:cubicBezTo>
                    <a:pt x="316" y="2102"/>
                    <a:pt x="213" y="2129"/>
                    <a:pt x="107" y="2129"/>
                  </a:cubicBezTo>
                  <a:cubicBezTo>
                    <a:pt x="72" y="2129"/>
                    <a:pt x="36" y="2126"/>
                    <a:pt x="1" y="2120"/>
                  </a:cubicBezTo>
                  <a:lnTo>
                    <a:pt x="1" y="2120"/>
                  </a:lnTo>
                  <a:cubicBezTo>
                    <a:pt x="1" y="2168"/>
                    <a:pt x="1" y="2216"/>
                    <a:pt x="48" y="2239"/>
                  </a:cubicBezTo>
                  <a:cubicBezTo>
                    <a:pt x="147" y="2437"/>
                    <a:pt x="348" y="2543"/>
                    <a:pt x="549" y="2543"/>
                  </a:cubicBezTo>
                  <a:cubicBezTo>
                    <a:pt x="639" y="2543"/>
                    <a:pt x="729" y="2522"/>
                    <a:pt x="810" y="2477"/>
                  </a:cubicBezTo>
                  <a:lnTo>
                    <a:pt x="1715" y="1977"/>
                  </a:lnTo>
                  <a:cubicBezTo>
                    <a:pt x="2072" y="2239"/>
                    <a:pt x="2477" y="2430"/>
                    <a:pt x="2906" y="2549"/>
                  </a:cubicBezTo>
                  <a:cubicBezTo>
                    <a:pt x="3168" y="2644"/>
                    <a:pt x="3454" y="2692"/>
                    <a:pt x="3740" y="2739"/>
                  </a:cubicBezTo>
                  <a:cubicBezTo>
                    <a:pt x="3768" y="2742"/>
                    <a:pt x="3797" y="2743"/>
                    <a:pt x="3825" y="2743"/>
                  </a:cubicBezTo>
                  <a:cubicBezTo>
                    <a:pt x="4077" y="2743"/>
                    <a:pt x="4306" y="2649"/>
                    <a:pt x="4478" y="2477"/>
                  </a:cubicBezTo>
                  <a:lnTo>
                    <a:pt x="6216" y="739"/>
                  </a:lnTo>
                  <a:cubicBezTo>
                    <a:pt x="6311" y="644"/>
                    <a:pt x="6311" y="501"/>
                    <a:pt x="6216" y="406"/>
                  </a:cubicBezTo>
                  <a:lnTo>
                    <a:pt x="5811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1"/>
            <p:cNvSpPr/>
            <p:nvPr/>
          </p:nvSpPr>
          <p:spPr>
            <a:xfrm>
              <a:off x="3945649" y="3494375"/>
              <a:ext cx="116999" cy="66234"/>
            </a:xfrm>
            <a:custGeom>
              <a:avLst/>
              <a:gdLst/>
              <a:ahLst/>
              <a:cxnLst/>
              <a:rect l="l" t="t" r="r" b="b"/>
              <a:pathLst>
                <a:path w="2549" h="1443" extrusionOk="0">
                  <a:moveTo>
                    <a:pt x="1667" y="1"/>
                  </a:moveTo>
                  <a:lnTo>
                    <a:pt x="119" y="882"/>
                  </a:lnTo>
                  <a:cubicBezTo>
                    <a:pt x="24" y="953"/>
                    <a:pt x="0" y="1048"/>
                    <a:pt x="48" y="1144"/>
                  </a:cubicBezTo>
                  <a:cubicBezTo>
                    <a:pt x="149" y="1329"/>
                    <a:pt x="346" y="1443"/>
                    <a:pt x="553" y="1443"/>
                  </a:cubicBezTo>
                  <a:cubicBezTo>
                    <a:pt x="639" y="1443"/>
                    <a:pt x="726" y="1424"/>
                    <a:pt x="810" y="1382"/>
                  </a:cubicBezTo>
                  <a:lnTo>
                    <a:pt x="1715" y="882"/>
                  </a:lnTo>
                  <a:lnTo>
                    <a:pt x="2215" y="1048"/>
                  </a:lnTo>
                  <a:lnTo>
                    <a:pt x="2548" y="263"/>
                  </a:lnTo>
                  <a:lnTo>
                    <a:pt x="1667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1"/>
            <p:cNvSpPr/>
            <p:nvPr/>
          </p:nvSpPr>
          <p:spPr>
            <a:xfrm>
              <a:off x="3928161" y="3472068"/>
              <a:ext cx="196773" cy="72660"/>
            </a:xfrm>
            <a:custGeom>
              <a:avLst/>
              <a:gdLst/>
              <a:ahLst/>
              <a:cxnLst/>
              <a:rect l="l" t="t" r="r" b="b"/>
              <a:pathLst>
                <a:path w="4287" h="1583" extrusionOk="0">
                  <a:moveTo>
                    <a:pt x="1728" y="0"/>
                  </a:moveTo>
                  <a:cubicBezTo>
                    <a:pt x="1685" y="0"/>
                    <a:pt x="1646" y="17"/>
                    <a:pt x="1596" y="34"/>
                  </a:cubicBezTo>
                  <a:lnTo>
                    <a:pt x="119" y="891"/>
                  </a:lnTo>
                  <a:cubicBezTo>
                    <a:pt x="24" y="939"/>
                    <a:pt x="0" y="1058"/>
                    <a:pt x="48" y="1130"/>
                  </a:cubicBezTo>
                  <a:cubicBezTo>
                    <a:pt x="146" y="1327"/>
                    <a:pt x="347" y="1433"/>
                    <a:pt x="548" y="1433"/>
                  </a:cubicBezTo>
                  <a:cubicBezTo>
                    <a:pt x="639" y="1433"/>
                    <a:pt x="729" y="1412"/>
                    <a:pt x="810" y="1368"/>
                  </a:cubicBezTo>
                  <a:lnTo>
                    <a:pt x="1715" y="891"/>
                  </a:lnTo>
                  <a:lnTo>
                    <a:pt x="4049" y="1582"/>
                  </a:lnTo>
                  <a:lnTo>
                    <a:pt x="4287" y="749"/>
                  </a:lnTo>
                  <a:lnTo>
                    <a:pt x="1786" y="10"/>
                  </a:lnTo>
                  <a:cubicBezTo>
                    <a:pt x="1765" y="3"/>
                    <a:pt x="1746" y="0"/>
                    <a:pt x="1728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1"/>
            <p:cNvSpPr/>
            <p:nvPr/>
          </p:nvSpPr>
          <p:spPr>
            <a:xfrm>
              <a:off x="4003574" y="3493090"/>
              <a:ext cx="151975" cy="69263"/>
            </a:xfrm>
            <a:custGeom>
              <a:avLst/>
              <a:gdLst/>
              <a:ahLst/>
              <a:cxnLst/>
              <a:rect l="l" t="t" r="r" b="b"/>
              <a:pathLst>
                <a:path w="3311" h="1509" extrusionOk="0">
                  <a:moveTo>
                    <a:pt x="2233" y="0"/>
                  </a:moveTo>
                  <a:cubicBezTo>
                    <a:pt x="2211" y="0"/>
                    <a:pt x="2189" y="2"/>
                    <a:pt x="2168" y="5"/>
                  </a:cubicBezTo>
                  <a:lnTo>
                    <a:pt x="1310" y="29"/>
                  </a:lnTo>
                  <a:lnTo>
                    <a:pt x="143" y="767"/>
                  </a:lnTo>
                  <a:cubicBezTo>
                    <a:pt x="48" y="814"/>
                    <a:pt x="0" y="934"/>
                    <a:pt x="72" y="1029"/>
                  </a:cubicBezTo>
                  <a:cubicBezTo>
                    <a:pt x="187" y="1243"/>
                    <a:pt x="406" y="1366"/>
                    <a:pt x="632" y="1366"/>
                  </a:cubicBezTo>
                  <a:cubicBezTo>
                    <a:pt x="732" y="1366"/>
                    <a:pt x="834" y="1342"/>
                    <a:pt x="929" y="1291"/>
                  </a:cubicBezTo>
                  <a:lnTo>
                    <a:pt x="1501" y="1005"/>
                  </a:lnTo>
                  <a:cubicBezTo>
                    <a:pt x="1519" y="987"/>
                    <a:pt x="1541" y="979"/>
                    <a:pt x="1562" y="979"/>
                  </a:cubicBezTo>
                  <a:cubicBezTo>
                    <a:pt x="1596" y="979"/>
                    <a:pt x="1629" y="999"/>
                    <a:pt x="1644" y="1029"/>
                  </a:cubicBezTo>
                  <a:cubicBezTo>
                    <a:pt x="1644" y="1053"/>
                    <a:pt x="1667" y="1053"/>
                    <a:pt x="1667" y="1076"/>
                  </a:cubicBezTo>
                  <a:cubicBezTo>
                    <a:pt x="1902" y="1347"/>
                    <a:pt x="2246" y="1508"/>
                    <a:pt x="2606" y="1508"/>
                  </a:cubicBezTo>
                  <a:cubicBezTo>
                    <a:pt x="2721" y="1508"/>
                    <a:pt x="2838" y="1492"/>
                    <a:pt x="2953" y="1457"/>
                  </a:cubicBezTo>
                  <a:cubicBezTo>
                    <a:pt x="3215" y="1315"/>
                    <a:pt x="3311" y="1005"/>
                    <a:pt x="3168" y="743"/>
                  </a:cubicBezTo>
                  <a:lnTo>
                    <a:pt x="3072" y="529"/>
                  </a:lnTo>
                  <a:lnTo>
                    <a:pt x="2644" y="171"/>
                  </a:lnTo>
                  <a:cubicBezTo>
                    <a:pt x="2540" y="68"/>
                    <a:pt x="2382" y="0"/>
                    <a:pt x="2233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1"/>
            <p:cNvSpPr/>
            <p:nvPr/>
          </p:nvSpPr>
          <p:spPr>
            <a:xfrm>
              <a:off x="3946199" y="3638317"/>
              <a:ext cx="186308" cy="134028"/>
            </a:xfrm>
            <a:custGeom>
              <a:avLst/>
              <a:gdLst/>
              <a:ahLst/>
              <a:cxnLst/>
              <a:rect l="l" t="t" r="r" b="b"/>
              <a:pathLst>
                <a:path w="4059" h="2920" extrusionOk="0">
                  <a:moveTo>
                    <a:pt x="2696" y="1"/>
                  </a:moveTo>
                  <a:cubicBezTo>
                    <a:pt x="2494" y="1"/>
                    <a:pt x="2282" y="74"/>
                    <a:pt x="2084" y="246"/>
                  </a:cubicBezTo>
                  <a:cubicBezTo>
                    <a:pt x="2060" y="270"/>
                    <a:pt x="2036" y="282"/>
                    <a:pt x="2012" y="282"/>
                  </a:cubicBezTo>
                  <a:cubicBezTo>
                    <a:pt x="1989" y="282"/>
                    <a:pt x="1965" y="270"/>
                    <a:pt x="1941" y="246"/>
                  </a:cubicBezTo>
                  <a:cubicBezTo>
                    <a:pt x="1747" y="87"/>
                    <a:pt x="1542" y="19"/>
                    <a:pt x="1346" y="19"/>
                  </a:cubicBezTo>
                  <a:cubicBezTo>
                    <a:pt x="604" y="19"/>
                    <a:pt x="1" y="992"/>
                    <a:pt x="679" y="1651"/>
                  </a:cubicBezTo>
                  <a:lnTo>
                    <a:pt x="1893" y="2866"/>
                  </a:lnTo>
                  <a:cubicBezTo>
                    <a:pt x="1929" y="2902"/>
                    <a:pt x="1971" y="2919"/>
                    <a:pt x="2012" y="2919"/>
                  </a:cubicBezTo>
                  <a:cubicBezTo>
                    <a:pt x="2054" y="2919"/>
                    <a:pt x="2096" y="2902"/>
                    <a:pt x="2132" y="2866"/>
                  </a:cubicBezTo>
                  <a:lnTo>
                    <a:pt x="3346" y="1651"/>
                  </a:lnTo>
                  <a:cubicBezTo>
                    <a:pt x="4058" y="995"/>
                    <a:pt x="3443" y="1"/>
                    <a:pt x="2696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1"/>
            <p:cNvSpPr/>
            <p:nvPr/>
          </p:nvSpPr>
          <p:spPr>
            <a:xfrm>
              <a:off x="4021062" y="3639740"/>
              <a:ext cx="96252" cy="132605"/>
            </a:xfrm>
            <a:custGeom>
              <a:avLst/>
              <a:gdLst/>
              <a:ahLst/>
              <a:cxnLst/>
              <a:rect l="l" t="t" r="r" b="b"/>
              <a:pathLst>
                <a:path w="2097" h="2889" extrusionOk="0">
                  <a:moveTo>
                    <a:pt x="1096" y="1"/>
                  </a:moveTo>
                  <a:cubicBezTo>
                    <a:pt x="1167" y="49"/>
                    <a:pt x="1239" y="96"/>
                    <a:pt x="1286" y="168"/>
                  </a:cubicBezTo>
                  <a:cubicBezTo>
                    <a:pt x="1667" y="525"/>
                    <a:pt x="1572" y="1025"/>
                    <a:pt x="1191" y="1406"/>
                  </a:cubicBezTo>
                  <a:lnTo>
                    <a:pt x="0" y="2597"/>
                  </a:lnTo>
                  <a:lnTo>
                    <a:pt x="262" y="2835"/>
                  </a:lnTo>
                  <a:cubicBezTo>
                    <a:pt x="298" y="2871"/>
                    <a:pt x="340" y="2888"/>
                    <a:pt x="381" y="2888"/>
                  </a:cubicBezTo>
                  <a:cubicBezTo>
                    <a:pt x="423" y="2888"/>
                    <a:pt x="465" y="2871"/>
                    <a:pt x="501" y="2835"/>
                  </a:cubicBezTo>
                  <a:lnTo>
                    <a:pt x="1715" y="1620"/>
                  </a:lnTo>
                  <a:lnTo>
                    <a:pt x="1739" y="1620"/>
                  </a:lnTo>
                  <a:cubicBezTo>
                    <a:pt x="2096" y="1239"/>
                    <a:pt x="2096" y="644"/>
                    <a:pt x="1739" y="287"/>
                  </a:cubicBezTo>
                  <a:cubicBezTo>
                    <a:pt x="1548" y="96"/>
                    <a:pt x="1334" y="1"/>
                    <a:pt x="1096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6" name="Google Shape;1066;p41"/>
          <p:cNvGrpSpPr/>
          <p:nvPr/>
        </p:nvGrpSpPr>
        <p:grpSpPr>
          <a:xfrm>
            <a:off x="4697063" y="1677925"/>
            <a:ext cx="421406" cy="421406"/>
            <a:chOff x="2716997" y="4219090"/>
            <a:chExt cx="511601" cy="511601"/>
          </a:xfrm>
        </p:grpSpPr>
        <p:sp>
          <p:nvSpPr>
            <p:cNvPr id="1067" name="Google Shape;1067;p41"/>
            <p:cNvSpPr/>
            <p:nvPr/>
          </p:nvSpPr>
          <p:spPr>
            <a:xfrm>
              <a:off x="2909410" y="4415863"/>
              <a:ext cx="126822" cy="118101"/>
            </a:xfrm>
            <a:custGeom>
              <a:avLst/>
              <a:gdLst/>
              <a:ahLst/>
              <a:cxnLst/>
              <a:rect l="l" t="t" r="r" b="b"/>
              <a:pathLst>
                <a:path w="2763" h="2573" extrusionOk="0">
                  <a:moveTo>
                    <a:pt x="0" y="0"/>
                  </a:moveTo>
                  <a:lnTo>
                    <a:pt x="0" y="2572"/>
                  </a:lnTo>
                  <a:lnTo>
                    <a:pt x="2763" y="2572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1"/>
            <p:cNvSpPr/>
            <p:nvPr/>
          </p:nvSpPr>
          <p:spPr>
            <a:xfrm>
              <a:off x="2890821" y="4327322"/>
              <a:ext cx="164001" cy="96206"/>
            </a:xfrm>
            <a:custGeom>
              <a:avLst/>
              <a:gdLst/>
              <a:ahLst/>
              <a:cxnLst/>
              <a:rect l="l" t="t" r="r" b="b"/>
              <a:pathLst>
                <a:path w="3573" h="2096" extrusionOk="0">
                  <a:moveTo>
                    <a:pt x="1786" y="0"/>
                  </a:moveTo>
                  <a:lnTo>
                    <a:pt x="738" y="334"/>
                  </a:lnTo>
                  <a:cubicBezTo>
                    <a:pt x="477" y="405"/>
                    <a:pt x="286" y="643"/>
                    <a:pt x="238" y="905"/>
                  </a:cubicBezTo>
                  <a:lnTo>
                    <a:pt x="0" y="2096"/>
                  </a:lnTo>
                  <a:lnTo>
                    <a:pt x="3572" y="2096"/>
                  </a:lnTo>
                  <a:lnTo>
                    <a:pt x="3334" y="905"/>
                  </a:lnTo>
                  <a:cubicBezTo>
                    <a:pt x="3287" y="643"/>
                    <a:pt x="3096" y="405"/>
                    <a:pt x="2834" y="334"/>
                  </a:cubicBezTo>
                  <a:lnTo>
                    <a:pt x="1786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1"/>
            <p:cNvSpPr/>
            <p:nvPr/>
          </p:nvSpPr>
          <p:spPr>
            <a:xfrm>
              <a:off x="3003413" y="4336043"/>
              <a:ext cx="51408" cy="87485"/>
            </a:xfrm>
            <a:custGeom>
              <a:avLst/>
              <a:gdLst/>
              <a:ahLst/>
              <a:cxnLst/>
              <a:rect l="l" t="t" r="r" b="b"/>
              <a:pathLst>
                <a:path w="1120" h="1906" extrusionOk="0">
                  <a:moveTo>
                    <a:pt x="0" y="1"/>
                  </a:moveTo>
                  <a:lnTo>
                    <a:pt x="0" y="1"/>
                  </a:lnTo>
                  <a:cubicBezTo>
                    <a:pt x="167" y="120"/>
                    <a:pt x="286" y="286"/>
                    <a:pt x="334" y="501"/>
                  </a:cubicBezTo>
                  <a:lnTo>
                    <a:pt x="548" y="1906"/>
                  </a:lnTo>
                  <a:lnTo>
                    <a:pt x="1119" y="1906"/>
                  </a:lnTo>
                  <a:lnTo>
                    <a:pt x="881" y="691"/>
                  </a:lnTo>
                  <a:cubicBezTo>
                    <a:pt x="834" y="429"/>
                    <a:pt x="643" y="215"/>
                    <a:pt x="381" y="12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1"/>
            <p:cNvSpPr/>
            <p:nvPr/>
          </p:nvSpPr>
          <p:spPr>
            <a:xfrm>
              <a:off x="2957468" y="4303271"/>
              <a:ext cx="30661" cy="48379"/>
            </a:xfrm>
            <a:custGeom>
              <a:avLst/>
              <a:gdLst/>
              <a:ahLst/>
              <a:cxnLst/>
              <a:rect l="l" t="t" r="r" b="b"/>
              <a:pathLst>
                <a:path w="668" h="1054" extrusionOk="0">
                  <a:moveTo>
                    <a:pt x="1" y="0"/>
                  </a:moveTo>
                  <a:lnTo>
                    <a:pt x="1" y="715"/>
                  </a:lnTo>
                  <a:cubicBezTo>
                    <a:pt x="1" y="941"/>
                    <a:pt x="168" y="1054"/>
                    <a:pt x="334" y="1054"/>
                  </a:cubicBezTo>
                  <a:cubicBezTo>
                    <a:pt x="501" y="1054"/>
                    <a:pt x="668" y="941"/>
                    <a:pt x="668" y="715"/>
                  </a:cubicBezTo>
                  <a:lnTo>
                    <a:pt x="668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1"/>
            <p:cNvSpPr/>
            <p:nvPr/>
          </p:nvSpPr>
          <p:spPr>
            <a:xfrm>
              <a:off x="2932360" y="4219090"/>
              <a:ext cx="80922" cy="93498"/>
            </a:xfrm>
            <a:custGeom>
              <a:avLst/>
              <a:gdLst/>
              <a:ahLst/>
              <a:cxnLst/>
              <a:rect l="l" t="t" r="r" b="b"/>
              <a:pathLst>
                <a:path w="1763" h="2037" extrusionOk="0">
                  <a:moveTo>
                    <a:pt x="858" y="1"/>
                  </a:moveTo>
                  <a:cubicBezTo>
                    <a:pt x="861" y="1"/>
                    <a:pt x="865" y="1"/>
                    <a:pt x="869" y="1"/>
                  </a:cubicBezTo>
                  <a:lnTo>
                    <a:pt x="869" y="1"/>
                  </a:lnTo>
                  <a:cubicBezTo>
                    <a:pt x="873" y="1"/>
                    <a:pt x="877" y="1"/>
                    <a:pt x="881" y="1"/>
                  </a:cubicBezTo>
                  <a:close/>
                  <a:moveTo>
                    <a:pt x="869" y="1"/>
                  </a:moveTo>
                  <a:lnTo>
                    <a:pt x="869" y="1"/>
                  </a:lnTo>
                  <a:cubicBezTo>
                    <a:pt x="375" y="7"/>
                    <a:pt x="0" y="409"/>
                    <a:pt x="0" y="905"/>
                  </a:cubicBezTo>
                  <a:lnTo>
                    <a:pt x="0" y="1286"/>
                  </a:lnTo>
                  <a:cubicBezTo>
                    <a:pt x="72" y="1787"/>
                    <a:pt x="471" y="2037"/>
                    <a:pt x="872" y="2037"/>
                  </a:cubicBezTo>
                  <a:cubicBezTo>
                    <a:pt x="1274" y="2037"/>
                    <a:pt x="1679" y="1787"/>
                    <a:pt x="1762" y="1286"/>
                  </a:cubicBezTo>
                  <a:lnTo>
                    <a:pt x="1762" y="905"/>
                  </a:lnTo>
                  <a:cubicBezTo>
                    <a:pt x="1762" y="409"/>
                    <a:pt x="1364" y="7"/>
                    <a:pt x="869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1"/>
            <p:cNvSpPr/>
            <p:nvPr/>
          </p:nvSpPr>
          <p:spPr>
            <a:xfrm>
              <a:off x="2957468" y="4314195"/>
              <a:ext cx="30661" cy="18635"/>
            </a:xfrm>
            <a:custGeom>
              <a:avLst/>
              <a:gdLst/>
              <a:ahLst/>
              <a:cxnLst/>
              <a:rect l="l" t="t" r="r" b="b"/>
              <a:pathLst>
                <a:path w="668" h="406" extrusionOk="0">
                  <a:moveTo>
                    <a:pt x="1" y="0"/>
                  </a:moveTo>
                  <a:lnTo>
                    <a:pt x="1" y="358"/>
                  </a:lnTo>
                  <a:cubicBezTo>
                    <a:pt x="120" y="381"/>
                    <a:pt x="215" y="381"/>
                    <a:pt x="334" y="405"/>
                  </a:cubicBezTo>
                  <a:cubicBezTo>
                    <a:pt x="453" y="381"/>
                    <a:pt x="549" y="381"/>
                    <a:pt x="668" y="358"/>
                  </a:cubicBezTo>
                  <a:lnTo>
                    <a:pt x="668" y="0"/>
                  </a:lnTo>
                  <a:cubicBezTo>
                    <a:pt x="572" y="48"/>
                    <a:pt x="453" y="72"/>
                    <a:pt x="334" y="72"/>
                  </a:cubicBezTo>
                  <a:cubicBezTo>
                    <a:pt x="215" y="72"/>
                    <a:pt x="96" y="48"/>
                    <a:pt x="1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1"/>
            <p:cNvSpPr/>
            <p:nvPr/>
          </p:nvSpPr>
          <p:spPr>
            <a:xfrm>
              <a:off x="2959671" y="4219090"/>
              <a:ext cx="53611" cy="98410"/>
            </a:xfrm>
            <a:custGeom>
              <a:avLst/>
              <a:gdLst/>
              <a:ahLst/>
              <a:cxnLst/>
              <a:rect l="l" t="t" r="r" b="b"/>
              <a:pathLst>
                <a:path w="1168" h="2144" extrusionOk="0">
                  <a:moveTo>
                    <a:pt x="286" y="1"/>
                  </a:moveTo>
                  <a:cubicBezTo>
                    <a:pt x="191" y="1"/>
                    <a:pt x="96" y="24"/>
                    <a:pt x="1" y="48"/>
                  </a:cubicBezTo>
                  <a:cubicBezTo>
                    <a:pt x="358" y="167"/>
                    <a:pt x="596" y="501"/>
                    <a:pt x="596" y="882"/>
                  </a:cubicBezTo>
                  <a:lnTo>
                    <a:pt x="596" y="1263"/>
                  </a:lnTo>
                  <a:cubicBezTo>
                    <a:pt x="596" y="1644"/>
                    <a:pt x="358" y="1977"/>
                    <a:pt x="1" y="2096"/>
                  </a:cubicBezTo>
                  <a:cubicBezTo>
                    <a:pt x="96" y="2120"/>
                    <a:pt x="191" y="2144"/>
                    <a:pt x="286" y="2144"/>
                  </a:cubicBezTo>
                  <a:cubicBezTo>
                    <a:pt x="763" y="2144"/>
                    <a:pt x="1167" y="1763"/>
                    <a:pt x="1167" y="1263"/>
                  </a:cubicBezTo>
                  <a:lnTo>
                    <a:pt x="1167" y="882"/>
                  </a:lnTo>
                  <a:cubicBezTo>
                    <a:pt x="1167" y="405"/>
                    <a:pt x="763" y="1"/>
                    <a:pt x="286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1"/>
            <p:cNvSpPr/>
            <p:nvPr/>
          </p:nvSpPr>
          <p:spPr>
            <a:xfrm>
              <a:off x="2890821" y="4525151"/>
              <a:ext cx="164001" cy="96252"/>
            </a:xfrm>
            <a:custGeom>
              <a:avLst/>
              <a:gdLst/>
              <a:ahLst/>
              <a:cxnLst/>
              <a:rect l="l" t="t" r="r" b="b"/>
              <a:pathLst>
                <a:path w="3573" h="2097" extrusionOk="0">
                  <a:moveTo>
                    <a:pt x="0" y="1"/>
                  </a:moveTo>
                  <a:lnTo>
                    <a:pt x="238" y="1191"/>
                  </a:lnTo>
                  <a:cubicBezTo>
                    <a:pt x="286" y="1477"/>
                    <a:pt x="477" y="1691"/>
                    <a:pt x="738" y="1763"/>
                  </a:cubicBezTo>
                  <a:lnTo>
                    <a:pt x="1786" y="2096"/>
                  </a:lnTo>
                  <a:lnTo>
                    <a:pt x="2834" y="1763"/>
                  </a:lnTo>
                  <a:cubicBezTo>
                    <a:pt x="3096" y="1691"/>
                    <a:pt x="3287" y="1477"/>
                    <a:pt x="3334" y="1191"/>
                  </a:cubicBezTo>
                  <a:lnTo>
                    <a:pt x="3572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1"/>
            <p:cNvSpPr/>
            <p:nvPr/>
          </p:nvSpPr>
          <p:spPr>
            <a:xfrm>
              <a:off x="3003413" y="4525151"/>
              <a:ext cx="51408" cy="87485"/>
            </a:xfrm>
            <a:custGeom>
              <a:avLst/>
              <a:gdLst/>
              <a:ahLst/>
              <a:cxnLst/>
              <a:rect l="l" t="t" r="r" b="b"/>
              <a:pathLst>
                <a:path w="1120" h="1906" extrusionOk="0">
                  <a:moveTo>
                    <a:pt x="548" y="1"/>
                  </a:moveTo>
                  <a:lnTo>
                    <a:pt x="334" y="1406"/>
                  </a:lnTo>
                  <a:cubicBezTo>
                    <a:pt x="286" y="1620"/>
                    <a:pt x="167" y="1787"/>
                    <a:pt x="0" y="1906"/>
                  </a:cubicBezTo>
                  <a:lnTo>
                    <a:pt x="381" y="1787"/>
                  </a:lnTo>
                  <a:cubicBezTo>
                    <a:pt x="643" y="1691"/>
                    <a:pt x="834" y="1477"/>
                    <a:pt x="881" y="1215"/>
                  </a:cubicBezTo>
                  <a:lnTo>
                    <a:pt x="1119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1"/>
            <p:cNvSpPr/>
            <p:nvPr/>
          </p:nvSpPr>
          <p:spPr>
            <a:xfrm>
              <a:off x="2957468" y="4597031"/>
              <a:ext cx="30661" cy="49480"/>
            </a:xfrm>
            <a:custGeom>
              <a:avLst/>
              <a:gdLst/>
              <a:ahLst/>
              <a:cxnLst/>
              <a:rect l="l" t="t" r="r" b="b"/>
              <a:pathLst>
                <a:path w="668" h="1078" extrusionOk="0">
                  <a:moveTo>
                    <a:pt x="334" y="0"/>
                  </a:moveTo>
                  <a:cubicBezTo>
                    <a:pt x="168" y="0"/>
                    <a:pt x="1" y="113"/>
                    <a:pt x="1" y="340"/>
                  </a:cubicBezTo>
                  <a:lnTo>
                    <a:pt x="1" y="1078"/>
                  </a:lnTo>
                  <a:lnTo>
                    <a:pt x="668" y="1078"/>
                  </a:lnTo>
                  <a:lnTo>
                    <a:pt x="668" y="340"/>
                  </a:lnTo>
                  <a:cubicBezTo>
                    <a:pt x="668" y="113"/>
                    <a:pt x="501" y="0"/>
                    <a:pt x="334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1"/>
            <p:cNvSpPr/>
            <p:nvPr/>
          </p:nvSpPr>
          <p:spPr>
            <a:xfrm>
              <a:off x="2932360" y="4637193"/>
              <a:ext cx="80922" cy="93498"/>
            </a:xfrm>
            <a:custGeom>
              <a:avLst/>
              <a:gdLst/>
              <a:ahLst/>
              <a:cxnLst/>
              <a:rect l="l" t="t" r="r" b="b"/>
              <a:pathLst>
                <a:path w="1763" h="2037" extrusionOk="0">
                  <a:moveTo>
                    <a:pt x="872" y="1"/>
                  </a:moveTo>
                  <a:cubicBezTo>
                    <a:pt x="471" y="1"/>
                    <a:pt x="72" y="251"/>
                    <a:pt x="0" y="751"/>
                  </a:cubicBezTo>
                  <a:lnTo>
                    <a:pt x="0" y="1132"/>
                  </a:lnTo>
                  <a:cubicBezTo>
                    <a:pt x="0" y="1608"/>
                    <a:pt x="381" y="2013"/>
                    <a:pt x="881" y="2013"/>
                  </a:cubicBezTo>
                  <a:lnTo>
                    <a:pt x="858" y="2037"/>
                  </a:lnTo>
                  <a:cubicBezTo>
                    <a:pt x="1358" y="2037"/>
                    <a:pt x="1762" y="1632"/>
                    <a:pt x="1762" y="1132"/>
                  </a:cubicBezTo>
                  <a:lnTo>
                    <a:pt x="1762" y="751"/>
                  </a:lnTo>
                  <a:cubicBezTo>
                    <a:pt x="1679" y="251"/>
                    <a:pt x="1274" y="1"/>
                    <a:pt x="872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1"/>
            <p:cNvSpPr/>
            <p:nvPr/>
          </p:nvSpPr>
          <p:spPr>
            <a:xfrm>
              <a:off x="2957468" y="4615896"/>
              <a:ext cx="30661" cy="18589"/>
            </a:xfrm>
            <a:custGeom>
              <a:avLst/>
              <a:gdLst/>
              <a:ahLst/>
              <a:cxnLst/>
              <a:rect l="l" t="t" r="r" b="b"/>
              <a:pathLst>
                <a:path w="668" h="405" extrusionOk="0">
                  <a:moveTo>
                    <a:pt x="334" y="0"/>
                  </a:moveTo>
                  <a:cubicBezTo>
                    <a:pt x="215" y="0"/>
                    <a:pt x="120" y="24"/>
                    <a:pt x="1" y="48"/>
                  </a:cubicBezTo>
                  <a:lnTo>
                    <a:pt x="1" y="405"/>
                  </a:lnTo>
                  <a:cubicBezTo>
                    <a:pt x="96" y="357"/>
                    <a:pt x="215" y="334"/>
                    <a:pt x="334" y="334"/>
                  </a:cubicBezTo>
                  <a:cubicBezTo>
                    <a:pt x="453" y="334"/>
                    <a:pt x="572" y="357"/>
                    <a:pt x="668" y="405"/>
                  </a:cubicBezTo>
                  <a:lnTo>
                    <a:pt x="668" y="48"/>
                  </a:lnTo>
                  <a:cubicBezTo>
                    <a:pt x="549" y="24"/>
                    <a:pt x="453" y="0"/>
                    <a:pt x="334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1"/>
            <p:cNvSpPr/>
            <p:nvPr/>
          </p:nvSpPr>
          <p:spPr>
            <a:xfrm>
              <a:off x="2959671" y="4631823"/>
              <a:ext cx="53611" cy="97767"/>
            </a:xfrm>
            <a:custGeom>
              <a:avLst/>
              <a:gdLst/>
              <a:ahLst/>
              <a:cxnLst/>
              <a:rect l="l" t="t" r="r" b="b"/>
              <a:pathLst>
                <a:path w="1168" h="2130" extrusionOk="0">
                  <a:moveTo>
                    <a:pt x="203" y="0"/>
                  </a:moveTo>
                  <a:cubicBezTo>
                    <a:pt x="135" y="0"/>
                    <a:pt x="68" y="17"/>
                    <a:pt x="1" y="34"/>
                  </a:cubicBezTo>
                  <a:cubicBezTo>
                    <a:pt x="358" y="177"/>
                    <a:pt x="596" y="487"/>
                    <a:pt x="596" y="868"/>
                  </a:cubicBezTo>
                  <a:lnTo>
                    <a:pt x="596" y="1249"/>
                  </a:lnTo>
                  <a:cubicBezTo>
                    <a:pt x="596" y="1630"/>
                    <a:pt x="358" y="1963"/>
                    <a:pt x="1" y="2082"/>
                  </a:cubicBezTo>
                  <a:cubicBezTo>
                    <a:pt x="96" y="2130"/>
                    <a:pt x="191" y="2130"/>
                    <a:pt x="286" y="2130"/>
                  </a:cubicBezTo>
                  <a:cubicBezTo>
                    <a:pt x="763" y="2130"/>
                    <a:pt x="1167" y="1725"/>
                    <a:pt x="1167" y="1249"/>
                  </a:cubicBezTo>
                  <a:lnTo>
                    <a:pt x="1167" y="868"/>
                  </a:lnTo>
                  <a:cubicBezTo>
                    <a:pt x="1167" y="405"/>
                    <a:pt x="785" y="9"/>
                    <a:pt x="326" y="9"/>
                  </a:cubicBezTo>
                  <a:cubicBezTo>
                    <a:pt x="313" y="9"/>
                    <a:pt x="300" y="10"/>
                    <a:pt x="286" y="10"/>
                  </a:cubicBezTo>
                  <a:cubicBezTo>
                    <a:pt x="258" y="3"/>
                    <a:pt x="231" y="0"/>
                    <a:pt x="203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1"/>
            <p:cNvSpPr/>
            <p:nvPr/>
          </p:nvSpPr>
          <p:spPr>
            <a:xfrm>
              <a:off x="3024160" y="4392868"/>
              <a:ext cx="96252" cy="162945"/>
            </a:xfrm>
            <a:custGeom>
              <a:avLst/>
              <a:gdLst/>
              <a:ahLst/>
              <a:cxnLst/>
              <a:rect l="l" t="t" r="r" b="b"/>
              <a:pathLst>
                <a:path w="2097" h="3550" extrusionOk="0">
                  <a:moveTo>
                    <a:pt x="1" y="1"/>
                  </a:moveTo>
                  <a:lnTo>
                    <a:pt x="1" y="3549"/>
                  </a:lnTo>
                  <a:lnTo>
                    <a:pt x="1215" y="3335"/>
                  </a:lnTo>
                  <a:cubicBezTo>
                    <a:pt x="1477" y="3264"/>
                    <a:pt x="1691" y="3073"/>
                    <a:pt x="1787" y="2811"/>
                  </a:cubicBezTo>
                  <a:lnTo>
                    <a:pt x="2096" y="1787"/>
                  </a:lnTo>
                  <a:lnTo>
                    <a:pt x="1763" y="739"/>
                  </a:lnTo>
                  <a:cubicBezTo>
                    <a:pt x="1668" y="477"/>
                    <a:pt x="1453" y="287"/>
                    <a:pt x="1191" y="23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1"/>
            <p:cNvSpPr/>
            <p:nvPr/>
          </p:nvSpPr>
          <p:spPr>
            <a:xfrm>
              <a:off x="3059136" y="4399431"/>
              <a:ext cx="61276" cy="149818"/>
            </a:xfrm>
            <a:custGeom>
              <a:avLst/>
              <a:gdLst/>
              <a:ahLst/>
              <a:cxnLst/>
              <a:rect l="l" t="t" r="r" b="b"/>
              <a:pathLst>
                <a:path w="1335" h="3264" extrusionOk="0">
                  <a:moveTo>
                    <a:pt x="1" y="1"/>
                  </a:moveTo>
                  <a:lnTo>
                    <a:pt x="1" y="1"/>
                  </a:lnTo>
                  <a:cubicBezTo>
                    <a:pt x="215" y="96"/>
                    <a:pt x="406" y="287"/>
                    <a:pt x="477" y="525"/>
                  </a:cubicBezTo>
                  <a:lnTo>
                    <a:pt x="810" y="1644"/>
                  </a:lnTo>
                  <a:lnTo>
                    <a:pt x="477" y="2740"/>
                  </a:lnTo>
                  <a:cubicBezTo>
                    <a:pt x="406" y="2978"/>
                    <a:pt x="215" y="3192"/>
                    <a:pt x="1" y="3263"/>
                  </a:cubicBezTo>
                  <a:lnTo>
                    <a:pt x="453" y="3192"/>
                  </a:lnTo>
                  <a:cubicBezTo>
                    <a:pt x="715" y="3121"/>
                    <a:pt x="929" y="2930"/>
                    <a:pt x="1025" y="2668"/>
                  </a:cubicBezTo>
                  <a:lnTo>
                    <a:pt x="1334" y="1644"/>
                  </a:lnTo>
                  <a:lnTo>
                    <a:pt x="1025" y="596"/>
                  </a:lnTo>
                  <a:cubicBezTo>
                    <a:pt x="929" y="334"/>
                    <a:pt x="715" y="144"/>
                    <a:pt x="453" y="9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1"/>
            <p:cNvSpPr/>
            <p:nvPr/>
          </p:nvSpPr>
          <p:spPr>
            <a:xfrm>
              <a:off x="3012502" y="4551406"/>
              <a:ext cx="36858" cy="20839"/>
            </a:xfrm>
            <a:custGeom>
              <a:avLst/>
              <a:gdLst/>
              <a:ahLst/>
              <a:cxnLst/>
              <a:rect l="l" t="t" r="r" b="b"/>
              <a:pathLst>
                <a:path w="803" h="454" extrusionOk="0">
                  <a:moveTo>
                    <a:pt x="802" y="0"/>
                  </a:moveTo>
                  <a:lnTo>
                    <a:pt x="207" y="119"/>
                  </a:lnTo>
                  <a:cubicBezTo>
                    <a:pt x="0" y="142"/>
                    <a:pt x="15" y="454"/>
                    <a:pt x="231" y="454"/>
                  </a:cubicBezTo>
                  <a:cubicBezTo>
                    <a:pt x="238" y="454"/>
                    <a:pt x="246" y="453"/>
                    <a:pt x="255" y="453"/>
                  </a:cubicBezTo>
                  <a:lnTo>
                    <a:pt x="278" y="453"/>
                  </a:lnTo>
                  <a:lnTo>
                    <a:pt x="731" y="357"/>
                  </a:lnTo>
                  <a:lnTo>
                    <a:pt x="802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1"/>
            <p:cNvSpPr/>
            <p:nvPr/>
          </p:nvSpPr>
          <p:spPr>
            <a:xfrm>
              <a:off x="3012777" y="4377353"/>
              <a:ext cx="36582" cy="19967"/>
            </a:xfrm>
            <a:custGeom>
              <a:avLst/>
              <a:gdLst/>
              <a:ahLst/>
              <a:cxnLst/>
              <a:rect l="l" t="t" r="r" b="b"/>
              <a:pathLst>
                <a:path w="797" h="435" extrusionOk="0">
                  <a:moveTo>
                    <a:pt x="232" y="1"/>
                  </a:moveTo>
                  <a:cubicBezTo>
                    <a:pt x="50" y="1"/>
                    <a:pt x="1" y="293"/>
                    <a:pt x="201" y="315"/>
                  </a:cubicBezTo>
                  <a:lnTo>
                    <a:pt x="796" y="434"/>
                  </a:lnTo>
                  <a:lnTo>
                    <a:pt x="725" y="77"/>
                  </a:lnTo>
                  <a:lnTo>
                    <a:pt x="272" y="6"/>
                  </a:lnTo>
                  <a:cubicBezTo>
                    <a:pt x="258" y="2"/>
                    <a:pt x="245" y="1"/>
                    <a:pt x="232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1"/>
            <p:cNvSpPr/>
            <p:nvPr/>
          </p:nvSpPr>
          <p:spPr>
            <a:xfrm>
              <a:off x="3090853" y="4459560"/>
              <a:ext cx="53611" cy="30661"/>
            </a:xfrm>
            <a:custGeom>
              <a:avLst/>
              <a:gdLst/>
              <a:ahLst/>
              <a:cxnLst/>
              <a:rect l="l" t="t" r="r" b="b"/>
              <a:pathLst>
                <a:path w="1168" h="668" extrusionOk="0">
                  <a:moveTo>
                    <a:pt x="453" y="1"/>
                  </a:moveTo>
                  <a:cubicBezTo>
                    <a:pt x="0" y="1"/>
                    <a:pt x="0" y="667"/>
                    <a:pt x="453" y="667"/>
                  </a:cubicBezTo>
                  <a:lnTo>
                    <a:pt x="1167" y="667"/>
                  </a:lnTo>
                  <a:lnTo>
                    <a:pt x="1167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1"/>
            <p:cNvSpPr/>
            <p:nvPr/>
          </p:nvSpPr>
          <p:spPr>
            <a:xfrm>
              <a:off x="3123626" y="4433351"/>
              <a:ext cx="104973" cy="80922"/>
            </a:xfrm>
            <a:custGeom>
              <a:avLst/>
              <a:gdLst/>
              <a:ahLst/>
              <a:cxnLst/>
              <a:rect l="l" t="t" r="r" b="b"/>
              <a:pathLst>
                <a:path w="2287" h="1763" extrusionOk="0">
                  <a:moveTo>
                    <a:pt x="2287" y="881"/>
                  </a:moveTo>
                  <a:cubicBezTo>
                    <a:pt x="2287" y="885"/>
                    <a:pt x="2287" y="889"/>
                    <a:pt x="2287" y="893"/>
                  </a:cubicBezTo>
                  <a:lnTo>
                    <a:pt x="2287" y="893"/>
                  </a:lnTo>
                  <a:cubicBezTo>
                    <a:pt x="2287" y="897"/>
                    <a:pt x="2287" y="901"/>
                    <a:pt x="2287" y="905"/>
                  </a:cubicBezTo>
                  <a:lnTo>
                    <a:pt x="2287" y="881"/>
                  </a:lnTo>
                  <a:close/>
                  <a:moveTo>
                    <a:pt x="1001" y="0"/>
                  </a:moveTo>
                  <a:cubicBezTo>
                    <a:pt x="1" y="167"/>
                    <a:pt x="1" y="1619"/>
                    <a:pt x="1001" y="1762"/>
                  </a:cubicBezTo>
                  <a:lnTo>
                    <a:pt x="1406" y="1762"/>
                  </a:lnTo>
                  <a:cubicBezTo>
                    <a:pt x="1878" y="1762"/>
                    <a:pt x="2280" y="1364"/>
                    <a:pt x="2287" y="893"/>
                  </a:cubicBezTo>
                  <a:lnTo>
                    <a:pt x="2287" y="893"/>
                  </a:lnTo>
                  <a:cubicBezTo>
                    <a:pt x="2280" y="398"/>
                    <a:pt x="1878" y="0"/>
                    <a:pt x="1406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1"/>
            <p:cNvSpPr/>
            <p:nvPr/>
          </p:nvSpPr>
          <p:spPr>
            <a:xfrm>
              <a:off x="3114905" y="4459560"/>
              <a:ext cx="18635" cy="30661"/>
            </a:xfrm>
            <a:custGeom>
              <a:avLst/>
              <a:gdLst/>
              <a:ahLst/>
              <a:cxnLst/>
              <a:rect l="l" t="t" r="r" b="b"/>
              <a:pathLst>
                <a:path w="406" h="668" extrusionOk="0">
                  <a:moveTo>
                    <a:pt x="48" y="1"/>
                  </a:moveTo>
                  <a:cubicBezTo>
                    <a:pt x="0" y="96"/>
                    <a:pt x="0" y="215"/>
                    <a:pt x="0" y="334"/>
                  </a:cubicBezTo>
                  <a:cubicBezTo>
                    <a:pt x="0" y="429"/>
                    <a:pt x="0" y="548"/>
                    <a:pt x="48" y="667"/>
                  </a:cubicBezTo>
                  <a:lnTo>
                    <a:pt x="405" y="667"/>
                  </a:lnTo>
                  <a:cubicBezTo>
                    <a:pt x="357" y="548"/>
                    <a:pt x="334" y="429"/>
                    <a:pt x="334" y="334"/>
                  </a:cubicBezTo>
                  <a:cubicBezTo>
                    <a:pt x="334" y="215"/>
                    <a:pt x="357" y="96"/>
                    <a:pt x="405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1"/>
            <p:cNvSpPr/>
            <p:nvPr/>
          </p:nvSpPr>
          <p:spPr>
            <a:xfrm>
              <a:off x="3130189" y="4461763"/>
              <a:ext cx="98410" cy="53611"/>
            </a:xfrm>
            <a:custGeom>
              <a:avLst/>
              <a:gdLst/>
              <a:ahLst/>
              <a:cxnLst/>
              <a:rect l="l" t="t" r="r" b="b"/>
              <a:pathLst>
                <a:path w="2144" h="1168" extrusionOk="0">
                  <a:moveTo>
                    <a:pt x="48" y="0"/>
                  </a:moveTo>
                  <a:cubicBezTo>
                    <a:pt x="1" y="72"/>
                    <a:pt x="1" y="167"/>
                    <a:pt x="1" y="262"/>
                  </a:cubicBezTo>
                  <a:cubicBezTo>
                    <a:pt x="1" y="739"/>
                    <a:pt x="382" y="1143"/>
                    <a:pt x="858" y="1167"/>
                  </a:cubicBezTo>
                  <a:lnTo>
                    <a:pt x="1239" y="1167"/>
                  </a:lnTo>
                  <a:cubicBezTo>
                    <a:pt x="1739" y="1167"/>
                    <a:pt x="2144" y="762"/>
                    <a:pt x="2144" y="262"/>
                  </a:cubicBezTo>
                  <a:cubicBezTo>
                    <a:pt x="2144" y="167"/>
                    <a:pt x="2120" y="72"/>
                    <a:pt x="2096" y="0"/>
                  </a:cubicBezTo>
                  <a:cubicBezTo>
                    <a:pt x="1953" y="334"/>
                    <a:pt x="1620" y="572"/>
                    <a:pt x="1263" y="596"/>
                  </a:cubicBezTo>
                  <a:lnTo>
                    <a:pt x="858" y="596"/>
                  </a:lnTo>
                  <a:cubicBezTo>
                    <a:pt x="501" y="572"/>
                    <a:pt x="167" y="334"/>
                    <a:pt x="48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1"/>
            <p:cNvSpPr/>
            <p:nvPr/>
          </p:nvSpPr>
          <p:spPr>
            <a:xfrm>
              <a:off x="2825230" y="4392868"/>
              <a:ext cx="96252" cy="162945"/>
            </a:xfrm>
            <a:custGeom>
              <a:avLst/>
              <a:gdLst/>
              <a:ahLst/>
              <a:cxnLst/>
              <a:rect l="l" t="t" r="r" b="b"/>
              <a:pathLst>
                <a:path w="2097" h="3550" extrusionOk="0">
                  <a:moveTo>
                    <a:pt x="2096" y="1"/>
                  </a:moveTo>
                  <a:lnTo>
                    <a:pt x="905" y="239"/>
                  </a:lnTo>
                  <a:cubicBezTo>
                    <a:pt x="643" y="287"/>
                    <a:pt x="429" y="477"/>
                    <a:pt x="334" y="739"/>
                  </a:cubicBezTo>
                  <a:lnTo>
                    <a:pt x="0" y="1787"/>
                  </a:lnTo>
                  <a:lnTo>
                    <a:pt x="334" y="2811"/>
                  </a:lnTo>
                  <a:cubicBezTo>
                    <a:pt x="429" y="3073"/>
                    <a:pt x="643" y="3264"/>
                    <a:pt x="905" y="3335"/>
                  </a:cubicBezTo>
                  <a:lnTo>
                    <a:pt x="2096" y="3549"/>
                  </a:lnTo>
                  <a:lnTo>
                    <a:pt x="2096" y="1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1"/>
            <p:cNvSpPr/>
            <p:nvPr/>
          </p:nvSpPr>
          <p:spPr>
            <a:xfrm>
              <a:off x="2896283" y="4551406"/>
              <a:ext cx="33920" cy="20793"/>
            </a:xfrm>
            <a:custGeom>
              <a:avLst/>
              <a:gdLst/>
              <a:ahLst/>
              <a:cxnLst/>
              <a:rect l="l" t="t" r="r" b="b"/>
              <a:pathLst>
                <a:path w="739" h="453" extrusionOk="0">
                  <a:moveTo>
                    <a:pt x="0" y="0"/>
                  </a:moveTo>
                  <a:lnTo>
                    <a:pt x="72" y="357"/>
                  </a:lnTo>
                  <a:lnTo>
                    <a:pt x="524" y="453"/>
                  </a:lnTo>
                  <a:lnTo>
                    <a:pt x="548" y="453"/>
                  </a:lnTo>
                  <a:cubicBezTo>
                    <a:pt x="643" y="453"/>
                    <a:pt x="715" y="381"/>
                    <a:pt x="715" y="310"/>
                  </a:cubicBezTo>
                  <a:cubicBezTo>
                    <a:pt x="739" y="214"/>
                    <a:pt x="691" y="143"/>
                    <a:pt x="596" y="1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1"/>
            <p:cNvSpPr/>
            <p:nvPr/>
          </p:nvSpPr>
          <p:spPr>
            <a:xfrm>
              <a:off x="2896283" y="4377537"/>
              <a:ext cx="34700" cy="19783"/>
            </a:xfrm>
            <a:custGeom>
              <a:avLst/>
              <a:gdLst/>
              <a:ahLst/>
              <a:cxnLst/>
              <a:rect l="l" t="t" r="r" b="b"/>
              <a:pathLst>
                <a:path w="756" h="431" extrusionOk="0">
                  <a:moveTo>
                    <a:pt x="546" y="0"/>
                  </a:moveTo>
                  <a:cubicBezTo>
                    <a:pt x="539" y="0"/>
                    <a:pt x="532" y="1"/>
                    <a:pt x="524" y="2"/>
                  </a:cubicBezTo>
                  <a:lnTo>
                    <a:pt x="72" y="73"/>
                  </a:lnTo>
                  <a:lnTo>
                    <a:pt x="0" y="430"/>
                  </a:lnTo>
                  <a:lnTo>
                    <a:pt x="596" y="311"/>
                  </a:lnTo>
                  <a:cubicBezTo>
                    <a:pt x="756" y="265"/>
                    <a:pt x="718" y="0"/>
                    <a:pt x="546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1"/>
            <p:cNvSpPr/>
            <p:nvPr/>
          </p:nvSpPr>
          <p:spPr>
            <a:xfrm>
              <a:off x="2801178" y="4459560"/>
              <a:ext cx="53611" cy="30661"/>
            </a:xfrm>
            <a:custGeom>
              <a:avLst/>
              <a:gdLst/>
              <a:ahLst/>
              <a:cxnLst/>
              <a:rect l="l" t="t" r="r" b="b"/>
              <a:pathLst>
                <a:path w="1168" h="668" extrusionOk="0">
                  <a:moveTo>
                    <a:pt x="0" y="1"/>
                  </a:moveTo>
                  <a:lnTo>
                    <a:pt x="0" y="667"/>
                  </a:lnTo>
                  <a:lnTo>
                    <a:pt x="739" y="667"/>
                  </a:lnTo>
                  <a:cubicBezTo>
                    <a:pt x="1167" y="667"/>
                    <a:pt x="1167" y="1"/>
                    <a:pt x="739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1"/>
            <p:cNvSpPr/>
            <p:nvPr/>
          </p:nvSpPr>
          <p:spPr>
            <a:xfrm>
              <a:off x="2718099" y="4433351"/>
              <a:ext cx="104973" cy="80922"/>
            </a:xfrm>
            <a:custGeom>
              <a:avLst/>
              <a:gdLst/>
              <a:ahLst/>
              <a:cxnLst/>
              <a:rect l="l" t="t" r="r" b="b"/>
              <a:pathLst>
                <a:path w="2287" h="1763" extrusionOk="0">
                  <a:moveTo>
                    <a:pt x="1" y="881"/>
                  </a:moveTo>
                  <a:lnTo>
                    <a:pt x="1" y="905"/>
                  </a:lnTo>
                  <a:cubicBezTo>
                    <a:pt x="1" y="901"/>
                    <a:pt x="1" y="897"/>
                    <a:pt x="1" y="893"/>
                  </a:cubicBezTo>
                  <a:lnTo>
                    <a:pt x="1" y="893"/>
                  </a:lnTo>
                  <a:cubicBezTo>
                    <a:pt x="1" y="889"/>
                    <a:pt x="1" y="885"/>
                    <a:pt x="1" y="881"/>
                  </a:cubicBezTo>
                  <a:close/>
                  <a:moveTo>
                    <a:pt x="882" y="0"/>
                  </a:moveTo>
                  <a:cubicBezTo>
                    <a:pt x="386" y="0"/>
                    <a:pt x="7" y="398"/>
                    <a:pt x="1" y="893"/>
                  </a:cubicBezTo>
                  <a:lnTo>
                    <a:pt x="1" y="893"/>
                  </a:lnTo>
                  <a:cubicBezTo>
                    <a:pt x="7" y="1364"/>
                    <a:pt x="386" y="1762"/>
                    <a:pt x="882" y="1762"/>
                  </a:cubicBezTo>
                  <a:lnTo>
                    <a:pt x="1263" y="1762"/>
                  </a:lnTo>
                  <a:cubicBezTo>
                    <a:pt x="2287" y="1619"/>
                    <a:pt x="2287" y="167"/>
                    <a:pt x="1263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1"/>
            <p:cNvSpPr/>
            <p:nvPr/>
          </p:nvSpPr>
          <p:spPr>
            <a:xfrm>
              <a:off x="2813204" y="4459560"/>
              <a:ext cx="17534" cy="30661"/>
            </a:xfrm>
            <a:custGeom>
              <a:avLst/>
              <a:gdLst/>
              <a:ahLst/>
              <a:cxnLst/>
              <a:rect l="l" t="t" r="r" b="b"/>
              <a:pathLst>
                <a:path w="382" h="668" extrusionOk="0">
                  <a:moveTo>
                    <a:pt x="0" y="1"/>
                  </a:moveTo>
                  <a:cubicBezTo>
                    <a:pt x="24" y="96"/>
                    <a:pt x="48" y="215"/>
                    <a:pt x="48" y="334"/>
                  </a:cubicBezTo>
                  <a:cubicBezTo>
                    <a:pt x="48" y="429"/>
                    <a:pt x="24" y="548"/>
                    <a:pt x="0" y="667"/>
                  </a:cubicBezTo>
                  <a:lnTo>
                    <a:pt x="334" y="667"/>
                  </a:lnTo>
                  <a:cubicBezTo>
                    <a:pt x="381" y="548"/>
                    <a:pt x="381" y="429"/>
                    <a:pt x="381" y="334"/>
                  </a:cubicBezTo>
                  <a:cubicBezTo>
                    <a:pt x="381" y="215"/>
                    <a:pt x="381" y="96"/>
                    <a:pt x="334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1"/>
            <p:cNvSpPr/>
            <p:nvPr/>
          </p:nvSpPr>
          <p:spPr>
            <a:xfrm>
              <a:off x="2716997" y="4461763"/>
              <a:ext cx="98456" cy="53611"/>
            </a:xfrm>
            <a:custGeom>
              <a:avLst/>
              <a:gdLst/>
              <a:ahLst/>
              <a:cxnLst/>
              <a:rect l="l" t="t" r="r" b="b"/>
              <a:pathLst>
                <a:path w="2145" h="1168" extrusionOk="0">
                  <a:moveTo>
                    <a:pt x="48" y="0"/>
                  </a:moveTo>
                  <a:cubicBezTo>
                    <a:pt x="25" y="72"/>
                    <a:pt x="25" y="167"/>
                    <a:pt x="1" y="262"/>
                  </a:cubicBezTo>
                  <a:cubicBezTo>
                    <a:pt x="1" y="762"/>
                    <a:pt x="406" y="1143"/>
                    <a:pt x="906" y="1167"/>
                  </a:cubicBezTo>
                  <a:lnTo>
                    <a:pt x="1287" y="1167"/>
                  </a:lnTo>
                  <a:cubicBezTo>
                    <a:pt x="1763" y="1143"/>
                    <a:pt x="2144" y="739"/>
                    <a:pt x="2144" y="262"/>
                  </a:cubicBezTo>
                  <a:cubicBezTo>
                    <a:pt x="2144" y="167"/>
                    <a:pt x="2144" y="72"/>
                    <a:pt x="2096" y="0"/>
                  </a:cubicBezTo>
                  <a:cubicBezTo>
                    <a:pt x="1977" y="334"/>
                    <a:pt x="1644" y="572"/>
                    <a:pt x="1287" y="596"/>
                  </a:cubicBezTo>
                  <a:lnTo>
                    <a:pt x="906" y="596"/>
                  </a:lnTo>
                  <a:cubicBezTo>
                    <a:pt x="525" y="572"/>
                    <a:pt x="191" y="334"/>
                    <a:pt x="48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1"/>
            <p:cNvSpPr/>
            <p:nvPr/>
          </p:nvSpPr>
          <p:spPr>
            <a:xfrm>
              <a:off x="2866769" y="4462865"/>
              <a:ext cx="15331" cy="22996"/>
            </a:xfrm>
            <a:custGeom>
              <a:avLst/>
              <a:gdLst/>
              <a:ahLst/>
              <a:cxnLst/>
              <a:rect l="l" t="t" r="r" b="b"/>
              <a:pathLst>
                <a:path w="334" h="501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334"/>
                  </a:lnTo>
                  <a:cubicBezTo>
                    <a:pt x="0" y="429"/>
                    <a:pt x="72" y="500"/>
                    <a:pt x="167" y="500"/>
                  </a:cubicBezTo>
                  <a:cubicBezTo>
                    <a:pt x="262" y="500"/>
                    <a:pt x="334" y="429"/>
                    <a:pt x="334" y="334"/>
                  </a:cubicBezTo>
                  <a:lnTo>
                    <a:pt x="334" y="167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1"/>
            <p:cNvSpPr/>
            <p:nvPr/>
          </p:nvSpPr>
          <p:spPr>
            <a:xfrm>
              <a:off x="3063497" y="4462865"/>
              <a:ext cx="15376" cy="22996"/>
            </a:xfrm>
            <a:custGeom>
              <a:avLst/>
              <a:gdLst/>
              <a:ahLst/>
              <a:cxnLst/>
              <a:rect l="l" t="t" r="r" b="b"/>
              <a:pathLst>
                <a:path w="335" h="501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68" y="500"/>
                  </a:cubicBezTo>
                  <a:cubicBezTo>
                    <a:pt x="263" y="500"/>
                    <a:pt x="334" y="429"/>
                    <a:pt x="334" y="334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8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1"/>
            <p:cNvSpPr/>
            <p:nvPr/>
          </p:nvSpPr>
          <p:spPr>
            <a:xfrm>
              <a:off x="2960772" y="4368862"/>
              <a:ext cx="24097" cy="15331"/>
            </a:xfrm>
            <a:custGeom>
              <a:avLst/>
              <a:gdLst/>
              <a:ahLst/>
              <a:cxnLst/>
              <a:rect l="l" t="t" r="r" b="b"/>
              <a:pathLst>
                <a:path w="525" h="334" extrusionOk="0">
                  <a:moveTo>
                    <a:pt x="191" y="0"/>
                  </a:moveTo>
                  <a:cubicBezTo>
                    <a:pt x="96" y="0"/>
                    <a:pt x="24" y="72"/>
                    <a:pt x="24" y="167"/>
                  </a:cubicBezTo>
                  <a:cubicBezTo>
                    <a:pt x="0" y="262"/>
                    <a:pt x="96" y="333"/>
                    <a:pt x="191" y="333"/>
                  </a:cubicBezTo>
                  <a:lnTo>
                    <a:pt x="358" y="333"/>
                  </a:lnTo>
                  <a:cubicBezTo>
                    <a:pt x="453" y="333"/>
                    <a:pt x="524" y="262"/>
                    <a:pt x="524" y="167"/>
                  </a:cubicBezTo>
                  <a:cubicBezTo>
                    <a:pt x="524" y="72"/>
                    <a:pt x="453" y="0"/>
                    <a:pt x="358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1"/>
            <p:cNvSpPr/>
            <p:nvPr/>
          </p:nvSpPr>
          <p:spPr>
            <a:xfrm>
              <a:off x="2960772" y="4565406"/>
              <a:ext cx="24097" cy="15560"/>
            </a:xfrm>
            <a:custGeom>
              <a:avLst/>
              <a:gdLst/>
              <a:ahLst/>
              <a:cxnLst/>
              <a:rect l="l" t="t" r="r" b="b"/>
              <a:pathLst>
                <a:path w="525" h="339" extrusionOk="0">
                  <a:moveTo>
                    <a:pt x="387" y="1"/>
                  </a:moveTo>
                  <a:cubicBezTo>
                    <a:pt x="377" y="1"/>
                    <a:pt x="368" y="2"/>
                    <a:pt x="358" y="5"/>
                  </a:cubicBezTo>
                  <a:lnTo>
                    <a:pt x="191" y="5"/>
                  </a:lnTo>
                  <a:cubicBezTo>
                    <a:pt x="96" y="5"/>
                    <a:pt x="24" y="76"/>
                    <a:pt x="24" y="171"/>
                  </a:cubicBezTo>
                  <a:cubicBezTo>
                    <a:pt x="0" y="243"/>
                    <a:pt x="96" y="338"/>
                    <a:pt x="191" y="338"/>
                  </a:cubicBezTo>
                  <a:lnTo>
                    <a:pt x="358" y="338"/>
                  </a:lnTo>
                  <a:cubicBezTo>
                    <a:pt x="453" y="338"/>
                    <a:pt x="524" y="267"/>
                    <a:pt x="524" y="171"/>
                  </a:cubicBezTo>
                  <a:cubicBezTo>
                    <a:pt x="524" y="86"/>
                    <a:pt x="467" y="1"/>
                    <a:pt x="38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1"/>
            <p:cNvSpPr/>
            <p:nvPr/>
          </p:nvSpPr>
          <p:spPr>
            <a:xfrm>
              <a:off x="2882513" y="4419811"/>
              <a:ext cx="179836" cy="129713"/>
            </a:xfrm>
            <a:custGeom>
              <a:avLst/>
              <a:gdLst/>
              <a:ahLst/>
              <a:cxnLst/>
              <a:rect l="l" t="t" r="r" b="b"/>
              <a:pathLst>
                <a:path w="3918" h="2826" extrusionOk="0">
                  <a:moveTo>
                    <a:pt x="1307" y="1"/>
                  </a:moveTo>
                  <a:cubicBezTo>
                    <a:pt x="586" y="1"/>
                    <a:pt x="1" y="924"/>
                    <a:pt x="658" y="1581"/>
                  </a:cubicBezTo>
                  <a:lnTo>
                    <a:pt x="1848" y="2772"/>
                  </a:lnTo>
                  <a:cubicBezTo>
                    <a:pt x="1884" y="2808"/>
                    <a:pt x="1932" y="2825"/>
                    <a:pt x="1979" y="2825"/>
                  </a:cubicBezTo>
                  <a:cubicBezTo>
                    <a:pt x="2027" y="2825"/>
                    <a:pt x="2074" y="2808"/>
                    <a:pt x="2110" y="2772"/>
                  </a:cubicBezTo>
                  <a:lnTo>
                    <a:pt x="3277" y="1581"/>
                  </a:lnTo>
                  <a:cubicBezTo>
                    <a:pt x="3917" y="922"/>
                    <a:pt x="3337" y="10"/>
                    <a:pt x="2618" y="10"/>
                  </a:cubicBezTo>
                  <a:cubicBezTo>
                    <a:pt x="2428" y="10"/>
                    <a:pt x="2228" y="74"/>
                    <a:pt x="2039" y="224"/>
                  </a:cubicBezTo>
                  <a:cubicBezTo>
                    <a:pt x="2015" y="236"/>
                    <a:pt x="1991" y="242"/>
                    <a:pt x="1967" y="242"/>
                  </a:cubicBezTo>
                  <a:cubicBezTo>
                    <a:pt x="1944" y="242"/>
                    <a:pt x="1920" y="236"/>
                    <a:pt x="1896" y="224"/>
                  </a:cubicBezTo>
                  <a:cubicBezTo>
                    <a:pt x="1704" y="67"/>
                    <a:pt x="1501" y="1"/>
                    <a:pt x="1307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1"/>
            <p:cNvSpPr/>
            <p:nvPr/>
          </p:nvSpPr>
          <p:spPr>
            <a:xfrm>
              <a:off x="2955310" y="4420224"/>
              <a:ext cx="103872" cy="129300"/>
            </a:xfrm>
            <a:custGeom>
              <a:avLst/>
              <a:gdLst/>
              <a:ahLst/>
              <a:cxnLst/>
              <a:rect l="l" t="t" r="r" b="b"/>
              <a:pathLst>
                <a:path w="2263" h="2817" extrusionOk="0">
                  <a:moveTo>
                    <a:pt x="1048" y="0"/>
                  </a:moveTo>
                  <a:lnTo>
                    <a:pt x="1048" y="0"/>
                  </a:lnTo>
                  <a:cubicBezTo>
                    <a:pt x="1143" y="48"/>
                    <a:pt x="1191" y="96"/>
                    <a:pt x="1262" y="143"/>
                  </a:cubicBezTo>
                  <a:cubicBezTo>
                    <a:pt x="1620" y="524"/>
                    <a:pt x="1524" y="1001"/>
                    <a:pt x="1167" y="1358"/>
                  </a:cubicBezTo>
                  <a:lnTo>
                    <a:pt x="0" y="2525"/>
                  </a:lnTo>
                  <a:lnTo>
                    <a:pt x="262" y="2763"/>
                  </a:lnTo>
                  <a:cubicBezTo>
                    <a:pt x="286" y="2799"/>
                    <a:pt x="328" y="2816"/>
                    <a:pt x="372" y="2816"/>
                  </a:cubicBezTo>
                  <a:cubicBezTo>
                    <a:pt x="417" y="2816"/>
                    <a:pt x="465" y="2799"/>
                    <a:pt x="500" y="2763"/>
                  </a:cubicBezTo>
                  <a:lnTo>
                    <a:pt x="1691" y="1572"/>
                  </a:lnTo>
                  <a:cubicBezTo>
                    <a:pt x="2263" y="1001"/>
                    <a:pt x="1882" y="24"/>
                    <a:pt x="1048" y="0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1" name="Google Shape;1101;p41"/>
          <p:cNvSpPr/>
          <p:nvPr/>
        </p:nvSpPr>
        <p:spPr>
          <a:xfrm flipH="1">
            <a:off x="7925199" y="105851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Albert Sans Black"/>
              <a:ea typeface="Albert Sans Black"/>
              <a:cs typeface="Albert Sans Black"/>
              <a:sym typeface="Albert Sans"/>
            </a:endParaRPr>
          </a:p>
        </p:txBody>
      </p:sp>
      <p:sp>
        <p:nvSpPr>
          <p:cNvPr id="1102" name="Google Shape;1102;p41"/>
          <p:cNvSpPr txBox="1">
            <a:spLocks noGrp="1"/>
          </p:cNvSpPr>
          <p:nvPr>
            <p:ph type="subTitle" idx="6"/>
          </p:nvPr>
        </p:nvSpPr>
        <p:spPr>
          <a:xfrm>
            <a:off x="529534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(Anistranski &amp; Brown, 2023; Stanton-Salazar, 2011)</a:t>
            </a:r>
            <a:endParaRPr sz="1200"/>
          </a:p>
        </p:txBody>
      </p:sp>
      <p:sp>
        <p:nvSpPr>
          <p:cNvPr id="1103" name="Google Shape;1103;p41"/>
          <p:cNvSpPr/>
          <p:nvPr/>
        </p:nvSpPr>
        <p:spPr>
          <a:xfrm>
            <a:off x="615600" y="1187850"/>
            <a:ext cx="3679200" cy="2812500"/>
          </a:xfrm>
          <a:prstGeom prst="wedgeRectCallout">
            <a:avLst>
              <a:gd name="adj1" fmla="val 60900"/>
              <a:gd name="adj2" fmla="val 28645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ulish"/>
                <a:ea typeface="Mulish"/>
                <a:cs typeface="Mulish"/>
                <a:sym typeface="Mulish"/>
              </a:rPr>
              <a:t>Community building is a </a:t>
            </a:r>
            <a:r>
              <a:rPr lang="en" sz="1800" b="1">
                <a:latin typeface="Mulish"/>
                <a:ea typeface="Mulish"/>
                <a:cs typeface="Mulish"/>
                <a:sym typeface="Mulish"/>
              </a:rPr>
              <a:t>powerful engagement tool,</a:t>
            </a:r>
            <a:r>
              <a:rPr lang="en" sz="1800">
                <a:latin typeface="Mulish"/>
                <a:ea typeface="Mulish"/>
                <a:cs typeface="Mulish"/>
                <a:sym typeface="Mulish"/>
              </a:rPr>
              <a:t> especially in large classes where students are rarely expecting community. </a:t>
            </a:r>
            <a:endParaRPr sz="1800"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ulish"/>
                <a:ea typeface="Mulish"/>
                <a:cs typeface="Mulish"/>
                <a:sym typeface="Mulish"/>
              </a:rPr>
              <a:t>When students don’t feel like a number in a seat, they are </a:t>
            </a:r>
            <a:r>
              <a:rPr lang="en" sz="1800" b="1">
                <a:latin typeface="Mulish"/>
                <a:ea typeface="Mulish"/>
                <a:cs typeface="Mulish"/>
                <a:sym typeface="Mulish"/>
              </a:rPr>
              <a:t>motivated to return</a:t>
            </a:r>
            <a:r>
              <a:rPr lang="en" sz="1800">
                <a:latin typeface="Mulish"/>
                <a:ea typeface="Mulish"/>
                <a:cs typeface="Mulish"/>
                <a:sym typeface="Mulish"/>
              </a:rPr>
              <a:t> and </a:t>
            </a:r>
            <a:r>
              <a:rPr lang="en" sz="1800" b="1">
                <a:latin typeface="Mulish"/>
                <a:ea typeface="Mulish"/>
                <a:cs typeface="Mulish"/>
                <a:sym typeface="Mulish"/>
              </a:rPr>
              <a:t>care</a:t>
            </a:r>
            <a:r>
              <a:rPr lang="en" sz="1800">
                <a:latin typeface="Mulish"/>
                <a:ea typeface="Mulish"/>
                <a:cs typeface="Mulish"/>
                <a:sym typeface="Mulish"/>
              </a:rPr>
              <a:t>.  </a:t>
            </a:r>
            <a:endParaRPr sz="1800"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42"/>
          <p:cNvSpPr txBox="1">
            <a:spLocks noGrp="1"/>
          </p:cNvSpPr>
          <p:nvPr>
            <p:ph type="title"/>
          </p:nvPr>
        </p:nvSpPr>
        <p:spPr>
          <a:xfrm>
            <a:off x="4395350" y="833775"/>
            <a:ext cx="4035300" cy="9441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/>
              <a:t>Strategies for Community Building</a:t>
            </a:r>
            <a:endParaRPr sz="3000"/>
          </a:p>
        </p:txBody>
      </p:sp>
      <p:sp>
        <p:nvSpPr>
          <p:cNvPr id="1109" name="Google Shape;1109;p42"/>
          <p:cNvSpPr txBox="1">
            <a:spLocks noGrp="1"/>
          </p:cNvSpPr>
          <p:nvPr>
            <p:ph type="subTitle" idx="1"/>
          </p:nvPr>
        </p:nvSpPr>
        <p:spPr>
          <a:xfrm>
            <a:off x="5116325" y="1918125"/>
            <a:ext cx="3314400" cy="10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These are a few of the tools I implement in my large (N=110) classes. </a:t>
            </a:r>
            <a:endParaRPr sz="15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Like any good toolkit, </a:t>
            </a:r>
            <a:r>
              <a:rPr lang="en" sz="1500" b="1"/>
              <a:t>you might not use them all </a:t>
            </a:r>
            <a:r>
              <a:rPr lang="en" sz="1500"/>
              <a:t>(and you won’t need them all at once).</a:t>
            </a:r>
            <a:endParaRPr sz="1500"/>
          </a:p>
        </p:txBody>
      </p:sp>
      <p:grpSp>
        <p:nvGrpSpPr>
          <p:cNvPr id="1110" name="Google Shape;1110;p42"/>
          <p:cNvGrpSpPr/>
          <p:nvPr/>
        </p:nvGrpSpPr>
        <p:grpSpPr>
          <a:xfrm>
            <a:off x="1799250" y="1002600"/>
            <a:ext cx="2310825" cy="3333880"/>
            <a:chOff x="1951650" y="1002600"/>
            <a:chExt cx="2310825" cy="3333880"/>
          </a:xfrm>
        </p:grpSpPr>
        <p:grpSp>
          <p:nvGrpSpPr>
            <p:cNvPr id="1111" name="Google Shape;1111;p42"/>
            <p:cNvGrpSpPr/>
            <p:nvPr/>
          </p:nvGrpSpPr>
          <p:grpSpPr>
            <a:xfrm>
              <a:off x="2272144" y="2293711"/>
              <a:ext cx="1500337" cy="2042769"/>
              <a:chOff x="5914482" y="2885586"/>
              <a:chExt cx="1500337" cy="2042769"/>
            </a:xfrm>
          </p:grpSpPr>
          <p:sp>
            <p:nvSpPr>
              <p:cNvPr id="1112" name="Google Shape;1112;p42"/>
              <p:cNvSpPr/>
              <p:nvPr/>
            </p:nvSpPr>
            <p:spPr>
              <a:xfrm rot="1383650">
                <a:off x="5946577" y="4424502"/>
                <a:ext cx="517759" cy="269501"/>
              </a:xfrm>
              <a:custGeom>
                <a:avLst/>
                <a:gdLst/>
                <a:ahLst/>
                <a:cxnLst/>
                <a:rect l="l" t="t" r="r" b="b"/>
                <a:pathLst>
                  <a:path w="19548" h="10175" extrusionOk="0">
                    <a:moveTo>
                      <a:pt x="18547" y="0"/>
                    </a:moveTo>
                    <a:lnTo>
                      <a:pt x="10374" y="167"/>
                    </a:lnTo>
                    <a:cubicBezTo>
                      <a:pt x="10374" y="1668"/>
                      <a:pt x="9774" y="3069"/>
                      <a:pt x="8673" y="4070"/>
                    </a:cubicBezTo>
                    <a:cubicBezTo>
                      <a:pt x="7739" y="4937"/>
                      <a:pt x="6505" y="5304"/>
                      <a:pt x="5304" y="5604"/>
                    </a:cubicBezTo>
                    <a:cubicBezTo>
                      <a:pt x="4103" y="5871"/>
                      <a:pt x="2869" y="6138"/>
                      <a:pt x="1835" y="6839"/>
                    </a:cubicBezTo>
                    <a:cubicBezTo>
                      <a:pt x="701" y="7572"/>
                      <a:pt x="0" y="8840"/>
                      <a:pt x="0" y="10174"/>
                    </a:cubicBezTo>
                    <a:lnTo>
                      <a:pt x="19548" y="10174"/>
                    </a:lnTo>
                    <a:lnTo>
                      <a:pt x="185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2"/>
              <p:cNvSpPr/>
              <p:nvPr/>
            </p:nvSpPr>
            <p:spPr>
              <a:xfrm rot="1383650">
                <a:off x="6131360" y="4393138"/>
                <a:ext cx="275699" cy="257131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9708" extrusionOk="0">
                    <a:moveTo>
                      <a:pt x="9808" y="0"/>
                    </a:moveTo>
                    <a:cubicBezTo>
                      <a:pt x="9908" y="1468"/>
                      <a:pt x="9808" y="2969"/>
                      <a:pt x="9574" y="4470"/>
                    </a:cubicBezTo>
                    <a:cubicBezTo>
                      <a:pt x="9307" y="5905"/>
                      <a:pt x="8573" y="7239"/>
                      <a:pt x="7439" y="8173"/>
                    </a:cubicBezTo>
                    <a:cubicBezTo>
                      <a:pt x="6601" y="8822"/>
                      <a:pt x="5545" y="9164"/>
                      <a:pt x="4482" y="9164"/>
                    </a:cubicBezTo>
                    <a:cubicBezTo>
                      <a:pt x="4233" y="9164"/>
                      <a:pt x="3983" y="9145"/>
                      <a:pt x="3737" y="9107"/>
                    </a:cubicBezTo>
                    <a:cubicBezTo>
                      <a:pt x="2436" y="8907"/>
                      <a:pt x="1235" y="8206"/>
                      <a:pt x="401" y="7172"/>
                    </a:cubicBezTo>
                    <a:lnTo>
                      <a:pt x="1" y="7506"/>
                    </a:lnTo>
                    <a:cubicBezTo>
                      <a:pt x="935" y="8640"/>
                      <a:pt x="2236" y="9407"/>
                      <a:pt x="3670" y="9641"/>
                    </a:cubicBezTo>
                    <a:cubicBezTo>
                      <a:pt x="3937" y="9674"/>
                      <a:pt x="4204" y="9674"/>
                      <a:pt x="4470" y="9707"/>
                    </a:cubicBezTo>
                    <a:cubicBezTo>
                      <a:pt x="5671" y="9707"/>
                      <a:pt x="6839" y="9307"/>
                      <a:pt x="7773" y="8607"/>
                    </a:cubicBezTo>
                    <a:cubicBezTo>
                      <a:pt x="8974" y="7573"/>
                      <a:pt x="9808" y="6138"/>
                      <a:pt x="10074" y="4570"/>
                    </a:cubicBezTo>
                    <a:cubicBezTo>
                      <a:pt x="10341" y="3069"/>
                      <a:pt x="10408" y="1502"/>
                      <a:pt x="1030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2"/>
              <p:cNvSpPr/>
              <p:nvPr/>
            </p:nvSpPr>
            <p:spPr>
              <a:xfrm>
                <a:off x="6830762" y="4658845"/>
                <a:ext cx="517778" cy="269510"/>
              </a:xfrm>
              <a:custGeom>
                <a:avLst/>
                <a:gdLst/>
                <a:ahLst/>
                <a:cxnLst/>
                <a:rect l="l" t="t" r="r" b="b"/>
                <a:pathLst>
                  <a:path w="19548" h="10175" extrusionOk="0">
                    <a:moveTo>
                      <a:pt x="18547" y="0"/>
                    </a:moveTo>
                    <a:lnTo>
                      <a:pt x="10374" y="167"/>
                    </a:lnTo>
                    <a:cubicBezTo>
                      <a:pt x="10374" y="1668"/>
                      <a:pt x="9774" y="3069"/>
                      <a:pt x="8673" y="4070"/>
                    </a:cubicBezTo>
                    <a:cubicBezTo>
                      <a:pt x="7739" y="4937"/>
                      <a:pt x="6505" y="5304"/>
                      <a:pt x="5304" y="5604"/>
                    </a:cubicBezTo>
                    <a:cubicBezTo>
                      <a:pt x="4103" y="5871"/>
                      <a:pt x="2869" y="6138"/>
                      <a:pt x="1835" y="6839"/>
                    </a:cubicBezTo>
                    <a:cubicBezTo>
                      <a:pt x="701" y="7572"/>
                      <a:pt x="0" y="8840"/>
                      <a:pt x="0" y="10174"/>
                    </a:cubicBezTo>
                    <a:lnTo>
                      <a:pt x="19548" y="10174"/>
                    </a:lnTo>
                    <a:lnTo>
                      <a:pt x="185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2"/>
              <p:cNvSpPr/>
              <p:nvPr/>
            </p:nvSpPr>
            <p:spPr>
              <a:xfrm>
                <a:off x="7015187" y="4593362"/>
                <a:ext cx="275708" cy="257141"/>
              </a:xfrm>
              <a:custGeom>
                <a:avLst/>
                <a:gdLst/>
                <a:ahLst/>
                <a:cxnLst/>
                <a:rect l="l" t="t" r="r" b="b"/>
                <a:pathLst>
                  <a:path w="10409" h="9708" extrusionOk="0">
                    <a:moveTo>
                      <a:pt x="9808" y="0"/>
                    </a:moveTo>
                    <a:cubicBezTo>
                      <a:pt x="9908" y="1468"/>
                      <a:pt x="9808" y="2969"/>
                      <a:pt x="9574" y="4470"/>
                    </a:cubicBezTo>
                    <a:cubicBezTo>
                      <a:pt x="9307" y="5905"/>
                      <a:pt x="8573" y="7239"/>
                      <a:pt x="7439" y="8173"/>
                    </a:cubicBezTo>
                    <a:cubicBezTo>
                      <a:pt x="6601" y="8822"/>
                      <a:pt x="5545" y="9164"/>
                      <a:pt x="4482" y="9164"/>
                    </a:cubicBezTo>
                    <a:cubicBezTo>
                      <a:pt x="4233" y="9164"/>
                      <a:pt x="3983" y="9145"/>
                      <a:pt x="3737" y="9107"/>
                    </a:cubicBezTo>
                    <a:cubicBezTo>
                      <a:pt x="2436" y="8907"/>
                      <a:pt x="1235" y="8206"/>
                      <a:pt x="401" y="7172"/>
                    </a:cubicBezTo>
                    <a:lnTo>
                      <a:pt x="1" y="7506"/>
                    </a:lnTo>
                    <a:cubicBezTo>
                      <a:pt x="935" y="8640"/>
                      <a:pt x="2236" y="9407"/>
                      <a:pt x="3670" y="9641"/>
                    </a:cubicBezTo>
                    <a:cubicBezTo>
                      <a:pt x="3937" y="9674"/>
                      <a:pt x="4204" y="9674"/>
                      <a:pt x="4470" y="9707"/>
                    </a:cubicBezTo>
                    <a:cubicBezTo>
                      <a:pt x="5671" y="9707"/>
                      <a:pt x="6839" y="9307"/>
                      <a:pt x="7773" y="8607"/>
                    </a:cubicBezTo>
                    <a:cubicBezTo>
                      <a:pt x="8974" y="7573"/>
                      <a:pt x="9808" y="6138"/>
                      <a:pt x="10074" y="4570"/>
                    </a:cubicBezTo>
                    <a:cubicBezTo>
                      <a:pt x="10341" y="3069"/>
                      <a:pt x="10408" y="1502"/>
                      <a:pt x="1030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2"/>
              <p:cNvSpPr/>
              <p:nvPr/>
            </p:nvSpPr>
            <p:spPr>
              <a:xfrm>
                <a:off x="6188421" y="2885586"/>
                <a:ext cx="1226398" cy="1794502"/>
              </a:xfrm>
              <a:custGeom>
                <a:avLst/>
                <a:gdLst/>
                <a:ahLst/>
                <a:cxnLst/>
                <a:rect l="l" t="t" r="r" b="b"/>
                <a:pathLst>
                  <a:path w="46301" h="67749" extrusionOk="0">
                    <a:moveTo>
                      <a:pt x="33992" y="0"/>
                    </a:moveTo>
                    <a:lnTo>
                      <a:pt x="33558" y="234"/>
                    </a:lnTo>
                    <a:cubicBezTo>
                      <a:pt x="31023" y="1568"/>
                      <a:pt x="28288" y="2502"/>
                      <a:pt x="25486" y="3069"/>
                    </a:cubicBezTo>
                    <a:cubicBezTo>
                      <a:pt x="23605" y="3423"/>
                      <a:pt x="21963" y="3533"/>
                      <a:pt x="20649" y="3533"/>
                    </a:cubicBezTo>
                    <a:cubicBezTo>
                      <a:pt x="18489" y="3533"/>
                      <a:pt x="17213" y="3236"/>
                      <a:pt x="17213" y="3236"/>
                    </a:cubicBezTo>
                    <a:lnTo>
                      <a:pt x="14978" y="10508"/>
                    </a:lnTo>
                    <a:lnTo>
                      <a:pt x="1" y="59210"/>
                    </a:lnTo>
                    <a:lnTo>
                      <a:pt x="14511" y="65347"/>
                    </a:lnTo>
                    <a:lnTo>
                      <a:pt x="24452" y="35326"/>
                    </a:lnTo>
                    <a:lnTo>
                      <a:pt x="26219" y="29922"/>
                    </a:lnTo>
                    <a:lnTo>
                      <a:pt x="27620" y="41697"/>
                    </a:lnTo>
                    <a:lnTo>
                      <a:pt x="30756" y="67749"/>
                    </a:lnTo>
                    <a:lnTo>
                      <a:pt x="46300" y="67749"/>
                    </a:lnTo>
                    <a:cubicBezTo>
                      <a:pt x="46300" y="67749"/>
                      <a:pt x="44566" y="29655"/>
                      <a:pt x="38695" y="9941"/>
                    </a:cubicBezTo>
                    <a:cubicBezTo>
                      <a:pt x="37327" y="5438"/>
                      <a:pt x="35793" y="1902"/>
                      <a:pt x="339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2"/>
              <p:cNvSpPr/>
              <p:nvPr/>
            </p:nvSpPr>
            <p:spPr>
              <a:xfrm>
                <a:off x="6971250" y="2937713"/>
                <a:ext cx="290700" cy="410874"/>
              </a:xfrm>
              <a:custGeom>
                <a:avLst/>
                <a:gdLst/>
                <a:ahLst/>
                <a:cxnLst/>
                <a:rect l="l" t="t" r="r" b="b"/>
                <a:pathLst>
                  <a:path w="10975" h="15512" extrusionOk="0">
                    <a:moveTo>
                      <a:pt x="501" y="1"/>
                    </a:moveTo>
                    <a:lnTo>
                      <a:pt x="0" y="101"/>
                    </a:lnTo>
                    <a:cubicBezTo>
                      <a:pt x="467" y="2202"/>
                      <a:pt x="1101" y="4270"/>
                      <a:pt x="1835" y="6272"/>
                    </a:cubicBezTo>
                    <a:cubicBezTo>
                      <a:pt x="3436" y="10675"/>
                      <a:pt x="5304" y="13544"/>
                      <a:pt x="7372" y="14778"/>
                    </a:cubicBezTo>
                    <a:cubicBezTo>
                      <a:pt x="8073" y="15245"/>
                      <a:pt x="8907" y="15478"/>
                      <a:pt x="9774" y="15512"/>
                    </a:cubicBezTo>
                    <a:cubicBezTo>
                      <a:pt x="10174" y="15512"/>
                      <a:pt x="10574" y="15445"/>
                      <a:pt x="10975" y="15345"/>
                    </a:cubicBezTo>
                    <a:lnTo>
                      <a:pt x="10841" y="14845"/>
                    </a:lnTo>
                    <a:cubicBezTo>
                      <a:pt x="10483" y="14942"/>
                      <a:pt x="10118" y="14990"/>
                      <a:pt x="9756" y="14990"/>
                    </a:cubicBezTo>
                    <a:cubicBezTo>
                      <a:pt x="9006" y="14990"/>
                      <a:pt x="8269" y="14783"/>
                      <a:pt x="7639" y="14377"/>
                    </a:cubicBezTo>
                    <a:cubicBezTo>
                      <a:pt x="2969" y="11509"/>
                      <a:pt x="534" y="10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2"/>
              <p:cNvSpPr/>
              <p:nvPr/>
            </p:nvSpPr>
            <p:spPr>
              <a:xfrm>
                <a:off x="6540065" y="2977470"/>
                <a:ext cx="176751" cy="336656"/>
              </a:xfrm>
              <a:custGeom>
                <a:avLst/>
                <a:gdLst/>
                <a:ahLst/>
                <a:cxnLst/>
                <a:rect l="l" t="t" r="r" b="b"/>
                <a:pathLst>
                  <a:path w="6673" h="12710" extrusionOk="0">
                    <a:moveTo>
                      <a:pt x="6172" y="1"/>
                    </a:moveTo>
                    <a:cubicBezTo>
                      <a:pt x="5838" y="2169"/>
                      <a:pt x="5338" y="4304"/>
                      <a:pt x="4704" y="6372"/>
                    </a:cubicBezTo>
                    <a:cubicBezTo>
                      <a:pt x="3806" y="9066"/>
                      <a:pt x="2353" y="12191"/>
                      <a:pt x="316" y="12191"/>
                    </a:cubicBezTo>
                    <a:cubicBezTo>
                      <a:pt x="234" y="12191"/>
                      <a:pt x="151" y="12186"/>
                      <a:pt x="68" y="12176"/>
                    </a:cubicBezTo>
                    <a:lnTo>
                      <a:pt x="1" y="12676"/>
                    </a:lnTo>
                    <a:cubicBezTo>
                      <a:pt x="101" y="12710"/>
                      <a:pt x="201" y="12710"/>
                      <a:pt x="334" y="12710"/>
                    </a:cubicBezTo>
                    <a:cubicBezTo>
                      <a:pt x="4838" y="12710"/>
                      <a:pt x="6606" y="601"/>
                      <a:pt x="6672" y="67"/>
                    </a:cubicBezTo>
                    <a:lnTo>
                      <a:pt x="617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19" name="Google Shape;1119;p42"/>
            <p:cNvSpPr/>
            <p:nvPr/>
          </p:nvSpPr>
          <p:spPr>
            <a:xfrm>
              <a:off x="2791400" y="1087025"/>
              <a:ext cx="801425" cy="605325"/>
            </a:xfrm>
            <a:custGeom>
              <a:avLst/>
              <a:gdLst/>
              <a:ahLst/>
              <a:cxnLst/>
              <a:rect l="l" t="t" r="r" b="b"/>
              <a:pathLst>
                <a:path w="32057" h="24213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7006" y="2802"/>
                    <a:pt x="5238" y="5471"/>
                    <a:pt x="3537" y="7772"/>
                  </a:cubicBezTo>
                  <a:cubicBezTo>
                    <a:pt x="1802" y="10041"/>
                    <a:pt x="1" y="12609"/>
                    <a:pt x="301" y="15445"/>
                  </a:cubicBezTo>
                  <a:cubicBezTo>
                    <a:pt x="501" y="17279"/>
                    <a:pt x="1602" y="18880"/>
                    <a:pt x="2970" y="20081"/>
                  </a:cubicBezTo>
                  <a:cubicBezTo>
                    <a:pt x="4646" y="21530"/>
                    <a:pt x="6830" y="22471"/>
                    <a:pt x="9007" y="22471"/>
                  </a:cubicBezTo>
                  <a:cubicBezTo>
                    <a:pt x="9386" y="22471"/>
                    <a:pt x="9765" y="22442"/>
                    <a:pt x="10141" y="22383"/>
                  </a:cubicBezTo>
                  <a:cubicBezTo>
                    <a:pt x="11142" y="22216"/>
                    <a:pt x="12109" y="21816"/>
                    <a:pt x="12943" y="21249"/>
                  </a:cubicBezTo>
                  <a:cubicBezTo>
                    <a:pt x="15086" y="23150"/>
                    <a:pt x="18712" y="24213"/>
                    <a:pt x="21715" y="24213"/>
                  </a:cubicBezTo>
                  <a:cubicBezTo>
                    <a:pt x="22453" y="24213"/>
                    <a:pt x="23153" y="24149"/>
                    <a:pt x="23784" y="24017"/>
                  </a:cubicBezTo>
                  <a:cubicBezTo>
                    <a:pt x="27053" y="23317"/>
                    <a:pt x="30122" y="21082"/>
                    <a:pt x="31190" y="17913"/>
                  </a:cubicBezTo>
                  <a:cubicBezTo>
                    <a:pt x="32057" y="15278"/>
                    <a:pt x="31323" y="11975"/>
                    <a:pt x="29155" y="10174"/>
                  </a:cubicBezTo>
                  <a:cubicBezTo>
                    <a:pt x="26820" y="8239"/>
                    <a:pt x="23451" y="8806"/>
                    <a:pt x="20949" y="7172"/>
                  </a:cubicBezTo>
                  <a:cubicBezTo>
                    <a:pt x="18614" y="5604"/>
                    <a:pt x="17246" y="2802"/>
                    <a:pt x="16079" y="334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2"/>
            <p:cNvSpPr/>
            <p:nvPr/>
          </p:nvSpPr>
          <p:spPr>
            <a:xfrm>
              <a:off x="3074100" y="1243800"/>
              <a:ext cx="222700" cy="348600"/>
            </a:xfrm>
            <a:custGeom>
              <a:avLst/>
              <a:gdLst/>
              <a:ahLst/>
              <a:cxnLst/>
              <a:rect l="l" t="t" r="r" b="b"/>
              <a:pathLst>
                <a:path w="8908" h="13944" extrusionOk="0">
                  <a:moveTo>
                    <a:pt x="5438" y="0"/>
                  </a:moveTo>
                  <a:lnTo>
                    <a:pt x="201" y="4904"/>
                  </a:lnTo>
                  <a:lnTo>
                    <a:pt x="568" y="11175"/>
                  </a:lnTo>
                  <a:lnTo>
                    <a:pt x="1" y="13944"/>
                  </a:lnTo>
                  <a:lnTo>
                    <a:pt x="8640" y="12976"/>
                  </a:lnTo>
                  <a:lnTo>
                    <a:pt x="8907" y="9474"/>
                  </a:lnTo>
                  <a:lnTo>
                    <a:pt x="5438" y="0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2"/>
            <p:cNvSpPr/>
            <p:nvPr/>
          </p:nvSpPr>
          <p:spPr>
            <a:xfrm>
              <a:off x="3079100" y="1334700"/>
              <a:ext cx="85925" cy="134275"/>
            </a:xfrm>
            <a:custGeom>
              <a:avLst/>
              <a:gdLst/>
              <a:ahLst/>
              <a:cxnLst/>
              <a:rect l="l" t="t" r="r" b="b"/>
              <a:pathLst>
                <a:path w="3437" h="5371" extrusionOk="0">
                  <a:moveTo>
                    <a:pt x="1569" y="0"/>
                  </a:moveTo>
                  <a:lnTo>
                    <a:pt x="1" y="1468"/>
                  </a:lnTo>
                  <a:lnTo>
                    <a:pt x="234" y="5371"/>
                  </a:lnTo>
                  <a:cubicBezTo>
                    <a:pt x="1902" y="4303"/>
                    <a:pt x="3036" y="2569"/>
                    <a:pt x="3437" y="634"/>
                  </a:cubicBezTo>
                  <a:lnTo>
                    <a:pt x="1569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2"/>
            <p:cNvSpPr/>
            <p:nvPr/>
          </p:nvSpPr>
          <p:spPr>
            <a:xfrm>
              <a:off x="2913150" y="1008175"/>
              <a:ext cx="307750" cy="409325"/>
            </a:xfrm>
            <a:custGeom>
              <a:avLst/>
              <a:gdLst/>
              <a:ahLst/>
              <a:cxnLst/>
              <a:rect l="l" t="t" r="r" b="b"/>
              <a:pathLst>
                <a:path w="12310" h="16373" extrusionOk="0">
                  <a:moveTo>
                    <a:pt x="5886" y="0"/>
                  </a:moveTo>
                  <a:cubicBezTo>
                    <a:pt x="5605" y="0"/>
                    <a:pt x="5311" y="17"/>
                    <a:pt x="5004" y="52"/>
                  </a:cubicBezTo>
                  <a:lnTo>
                    <a:pt x="4938" y="52"/>
                  </a:lnTo>
                  <a:cubicBezTo>
                    <a:pt x="4671" y="52"/>
                    <a:pt x="4404" y="119"/>
                    <a:pt x="4171" y="185"/>
                  </a:cubicBezTo>
                  <a:lnTo>
                    <a:pt x="3870" y="285"/>
                  </a:lnTo>
                  <a:cubicBezTo>
                    <a:pt x="2269" y="919"/>
                    <a:pt x="1268" y="2554"/>
                    <a:pt x="801" y="4555"/>
                  </a:cubicBezTo>
                  <a:cubicBezTo>
                    <a:pt x="735" y="4722"/>
                    <a:pt x="701" y="4889"/>
                    <a:pt x="668" y="5056"/>
                  </a:cubicBezTo>
                  <a:lnTo>
                    <a:pt x="668" y="5122"/>
                  </a:lnTo>
                  <a:cubicBezTo>
                    <a:pt x="668" y="5222"/>
                    <a:pt x="601" y="5356"/>
                    <a:pt x="601" y="5489"/>
                  </a:cubicBezTo>
                  <a:cubicBezTo>
                    <a:pt x="1" y="9259"/>
                    <a:pt x="1102" y="13862"/>
                    <a:pt x="3303" y="15396"/>
                  </a:cubicBezTo>
                  <a:cubicBezTo>
                    <a:pt x="4323" y="16108"/>
                    <a:pt x="5288" y="16372"/>
                    <a:pt x="6159" y="16372"/>
                  </a:cubicBezTo>
                  <a:cubicBezTo>
                    <a:pt x="8677" y="16372"/>
                    <a:pt x="10408" y="14162"/>
                    <a:pt x="10408" y="14162"/>
                  </a:cubicBezTo>
                  <a:lnTo>
                    <a:pt x="12210" y="6990"/>
                  </a:lnTo>
                  <a:lnTo>
                    <a:pt x="12310" y="6623"/>
                  </a:lnTo>
                  <a:cubicBezTo>
                    <a:pt x="12310" y="6590"/>
                    <a:pt x="12310" y="6523"/>
                    <a:pt x="12310" y="6423"/>
                  </a:cubicBezTo>
                  <a:cubicBezTo>
                    <a:pt x="12276" y="6323"/>
                    <a:pt x="12243" y="6190"/>
                    <a:pt x="12210" y="6023"/>
                  </a:cubicBezTo>
                  <a:cubicBezTo>
                    <a:pt x="12009" y="5056"/>
                    <a:pt x="11442" y="3087"/>
                    <a:pt x="10008" y="1653"/>
                  </a:cubicBezTo>
                  <a:cubicBezTo>
                    <a:pt x="9052" y="726"/>
                    <a:pt x="7744" y="0"/>
                    <a:pt x="5886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2"/>
            <p:cNvSpPr/>
            <p:nvPr/>
          </p:nvSpPr>
          <p:spPr>
            <a:xfrm>
              <a:off x="3003225" y="1203775"/>
              <a:ext cx="25050" cy="89250"/>
            </a:xfrm>
            <a:custGeom>
              <a:avLst/>
              <a:gdLst/>
              <a:ahLst/>
              <a:cxnLst/>
              <a:rect l="l" t="t" r="r" b="b"/>
              <a:pathLst>
                <a:path w="1002" h="3570" extrusionOk="0">
                  <a:moveTo>
                    <a:pt x="0" y="0"/>
                  </a:moveTo>
                  <a:lnTo>
                    <a:pt x="101" y="2769"/>
                  </a:lnTo>
                  <a:cubicBezTo>
                    <a:pt x="101" y="3236"/>
                    <a:pt x="467" y="3569"/>
                    <a:pt x="901" y="3569"/>
                  </a:cubicBezTo>
                  <a:lnTo>
                    <a:pt x="1001" y="3569"/>
                  </a:lnTo>
                  <a:lnTo>
                    <a:pt x="934" y="3169"/>
                  </a:lnTo>
                  <a:cubicBezTo>
                    <a:pt x="834" y="3169"/>
                    <a:pt x="734" y="3136"/>
                    <a:pt x="634" y="3069"/>
                  </a:cubicBezTo>
                  <a:cubicBezTo>
                    <a:pt x="568" y="3002"/>
                    <a:pt x="501" y="2902"/>
                    <a:pt x="501" y="2802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2"/>
            <p:cNvSpPr/>
            <p:nvPr/>
          </p:nvSpPr>
          <p:spPr>
            <a:xfrm>
              <a:off x="3059925" y="1194475"/>
              <a:ext cx="15050" cy="19325"/>
            </a:xfrm>
            <a:custGeom>
              <a:avLst/>
              <a:gdLst/>
              <a:ahLst/>
              <a:cxnLst/>
              <a:rect l="l" t="t" r="r" b="b"/>
              <a:pathLst>
                <a:path w="602" h="773" extrusionOk="0">
                  <a:moveTo>
                    <a:pt x="277" y="1"/>
                  </a:moveTo>
                  <a:cubicBezTo>
                    <a:pt x="263" y="1"/>
                    <a:pt x="249" y="2"/>
                    <a:pt x="234" y="5"/>
                  </a:cubicBezTo>
                  <a:cubicBezTo>
                    <a:pt x="101" y="5"/>
                    <a:pt x="1" y="205"/>
                    <a:pt x="34" y="406"/>
                  </a:cubicBezTo>
                  <a:cubicBezTo>
                    <a:pt x="34" y="606"/>
                    <a:pt x="201" y="772"/>
                    <a:pt x="334" y="772"/>
                  </a:cubicBezTo>
                  <a:cubicBezTo>
                    <a:pt x="501" y="739"/>
                    <a:pt x="601" y="572"/>
                    <a:pt x="568" y="339"/>
                  </a:cubicBezTo>
                  <a:cubicBezTo>
                    <a:pt x="537" y="156"/>
                    <a:pt x="423" y="1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2"/>
            <p:cNvSpPr/>
            <p:nvPr/>
          </p:nvSpPr>
          <p:spPr>
            <a:xfrm>
              <a:off x="2957350" y="1205425"/>
              <a:ext cx="15050" cy="19325"/>
            </a:xfrm>
            <a:custGeom>
              <a:avLst/>
              <a:gdLst/>
              <a:ahLst/>
              <a:cxnLst/>
              <a:rect l="l" t="t" r="r" b="b"/>
              <a:pathLst>
                <a:path w="602" h="773" extrusionOk="0">
                  <a:moveTo>
                    <a:pt x="234" y="1"/>
                  </a:moveTo>
                  <a:cubicBezTo>
                    <a:pt x="101" y="34"/>
                    <a:pt x="1" y="234"/>
                    <a:pt x="34" y="435"/>
                  </a:cubicBezTo>
                  <a:cubicBezTo>
                    <a:pt x="34" y="617"/>
                    <a:pt x="173" y="772"/>
                    <a:pt x="299" y="772"/>
                  </a:cubicBezTo>
                  <a:cubicBezTo>
                    <a:pt x="311" y="772"/>
                    <a:pt x="323" y="771"/>
                    <a:pt x="334" y="768"/>
                  </a:cubicBezTo>
                  <a:cubicBezTo>
                    <a:pt x="468" y="768"/>
                    <a:pt x="601" y="568"/>
                    <a:pt x="568" y="368"/>
                  </a:cubicBezTo>
                  <a:cubicBezTo>
                    <a:pt x="535" y="134"/>
                    <a:pt x="401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2"/>
            <p:cNvSpPr/>
            <p:nvPr/>
          </p:nvSpPr>
          <p:spPr>
            <a:xfrm>
              <a:off x="3049100" y="1283825"/>
              <a:ext cx="25875" cy="30875"/>
            </a:xfrm>
            <a:custGeom>
              <a:avLst/>
              <a:gdLst/>
              <a:ahLst/>
              <a:cxnLst/>
              <a:rect l="l" t="t" r="r" b="b"/>
              <a:pathLst>
                <a:path w="1035" h="1235" extrusionOk="0">
                  <a:moveTo>
                    <a:pt x="867" y="0"/>
                  </a:moveTo>
                  <a:lnTo>
                    <a:pt x="434" y="101"/>
                  </a:lnTo>
                  <a:cubicBezTo>
                    <a:pt x="500" y="267"/>
                    <a:pt x="467" y="434"/>
                    <a:pt x="367" y="568"/>
                  </a:cubicBezTo>
                  <a:cubicBezTo>
                    <a:pt x="300" y="701"/>
                    <a:pt x="167" y="801"/>
                    <a:pt x="0" y="834"/>
                  </a:cubicBezTo>
                  <a:lnTo>
                    <a:pt x="67" y="1235"/>
                  </a:lnTo>
                  <a:lnTo>
                    <a:pt x="100" y="1235"/>
                  </a:lnTo>
                  <a:cubicBezTo>
                    <a:pt x="667" y="1135"/>
                    <a:pt x="1034" y="568"/>
                    <a:pt x="8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2"/>
            <p:cNvSpPr/>
            <p:nvPr/>
          </p:nvSpPr>
          <p:spPr>
            <a:xfrm>
              <a:off x="3036575" y="1156650"/>
              <a:ext cx="55075" cy="16500"/>
            </a:xfrm>
            <a:custGeom>
              <a:avLst/>
              <a:gdLst/>
              <a:ahLst/>
              <a:cxnLst/>
              <a:rect l="l" t="t" r="r" b="b"/>
              <a:pathLst>
                <a:path w="2203" h="660" extrusionOk="0">
                  <a:moveTo>
                    <a:pt x="1152" y="0"/>
                  </a:moveTo>
                  <a:cubicBezTo>
                    <a:pt x="968" y="0"/>
                    <a:pt x="785" y="17"/>
                    <a:pt x="601" y="51"/>
                  </a:cubicBezTo>
                  <a:cubicBezTo>
                    <a:pt x="434" y="84"/>
                    <a:pt x="1" y="217"/>
                    <a:pt x="134" y="417"/>
                  </a:cubicBezTo>
                  <a:cubicBezTo>
                    <a:pt x="234" y="518"/>
                    <a:pt x="368" y="584"/>
                    <a:pt x="501" y="584"/>
                  </a:cubicBezTo>
                  <a:cubicBezTo>
                    <a:pt x="718" y="634"/>
                    <a:pt x="935" y="659"/>
                    <a:pt x="1147" y="659"/>
                  </a:cubicBezTo>
                  <a:cubicBezTo>
                    <a:pt x="1360" y="659"/>
                    <a:pt x="1569" y="634"/>
                    <a:pt x="1769" y="584"/>
                  </a:cubicBezTo>
                  <a:cubicBezTo>
                    <a:pt x="1969" y="551"/>
                    <a:pt x="2169" y="417"/>
                    <a:pt x="2202" y="351"/>
                  </a:cubicBezTo>
                  <a:cubicBezTo>
                    <a:pt x="2202" y="251"/>
                    <a:pt x="2136" y="184"/>
                    <a:pt x="2036" y="151"/>
                  </a:cubicBezTo>
                  <a:cubicBezTo>
                    <a:pt x="1935" y="84"/>
                    <a:pt x="1802" y="51"/>
                    <a:pt x="1702" y="51"/>
                  </a:cubicBezTo>
                  <a:cubicBezTo>
                    <a:pt x="1519" y="17"/>
                    <a:pt x="1335" y="0"/>
                    <a:pt x="11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2"/>
            <p:cNvSpPr/>
            <p:nvPr/>
          </p:nvSpPr>
          <p:spPr>
            <a:xfrm>
              <a:off x="2934850" y="1167075"/>
              <a:ext cx="47550" cy="16925"/>
            </a:xfrm>
            <a:custGeom>
              <a:avLst/>
              <a:gdLst/>
              <a:ahLst/>
              <a:cxnLst/>
              <a:rect l="l" t="t" r="r" b="b"/>
              <a:pathLst>
                <a:path w="1902" h="677" extrusionOk="0">
                  <a:moveTo>
                    <a:pt x="1435" y="0"/>
                  </a:moveTo>
                  <a:cubicBezTo>
                    <a:pt x="1101" y="0"/>
                    <a:pt x="801" y="67"/>
                    <a:pt x="501" y="167"/>
                  </a:cubicBezTo>
                  <a:cubicBezTo>
                    <a:pt x="367" y="234"/>
                    <a:pt x="0" y="401"/>
                    <a:pt x="134" y="568"/>
                  </a:cubicBezTo>
                  <a:cubicBezTo>
                    <a:pt x="215" y="622"/>
                    <a:pt x="319" y="676"/>
                    <a:pt x="409" y="676"/>
                  </a:cubicBezTo>
                  <a:cubicBezTo>
                    <a:pt x="429" y="676"/>
                    <a:pt x="449" y="674"/>
                    <a:pt x="467" y="668"/>
                  </a:cubicBezTo>
                  <a:cubicBezTo>
                    <a:pt x="867" y="668"/>
                    <a:pt x="1234" y="634"/>
                    <a:pt x="1568" y="501"/>
                  </a:cubicBezTo>
                  <a:cubicBezTo>
                    <a:pt x="1735" y="434"/>
                    <a:pt x="1902" y="334"/>
                    <a:pt x="1902" y="201"/>
                  </a:cubicBezTo>
                  <a:cubicBezTo>
                    <a:pt x="1868" y="101"/>
                    <a:pt x="1835" y="67"/>
                    <a:pt x="1735" y="34"/>
                  </a:cubicBezTo>
                  <a:cubicBezTo>
                    <a:pt x="1635" y="0"/>
                    <a:pt x="1535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2"/>
            <p:cNvSpPr/>
            <p:nvPr/>
          </p:nvSpPr>
          <p:spPr>
            <a:xfrm>
              <a:off x="3009050" y="1008125"/>
              <a:ext cx="208525" cy="154125"/>
            </a:xfrm>
            <a:custGeom>
              <a:avLst/>
              <a:gdLst/>
              <a:ahLst/>
              <a:cxnLst/>
              <a:rect l="l" t="t" r="r" b="b"/>
              <a:pathLst>
                <a:path w="8341" h="6165" extrusionOk="0">
                  <a:moveTo>
                    <a:pt x="1978" y="1"/>
                  </a:moveTo>
                  <a:cubicBezTo>
                    <a:pt x="1687" y="1"/>
                    <a:pt x="1384" y="18"/>
                    <a:pt x="1068" y="54"/>
                  </a:cubicBezTo>
                  <a:cubicBezTo>
                    <a:pt x="701" y="87"/>
                    <a:pt x="335" y="187"/>
                    <a:pt x="1" y="321"/>
                  </a:cubicBezTo>
                  <a:cubicBezTo>
                    <a:pt x="401" y="1989"/>
                    <a:pt x="1102" y="3623"/>
                    <a:pt x="2403" y="4724"/>
                  </a:cubicBezTo>
                  <a:cubicBezTo>
                    <a:pt x="3606" y="5726"/>
                    <a:pt x="5185" y="6164"/>
                    <a:pt x="6774" y="6164"/>
                  </a:cubicBezTo>
                  <a:cubicBezTo>
                    <a:pt x="7299" y="6164"/>
                    <a:pt x="7826" y="6116"/>
                    <a:pt x="8340" y="6025"/>
                  </a:cubicBezTo>
                  <a:cubicBezTo>
                    <a:pt x="8140" y="5058"/>
                    <a:pt x="7573" y="3089"/>
                    <a:pt x="6139" y="1655"/>
                  </a:cubicBezTo>
                  <a:cubicBezTo>
                    <a:pt x="5187" y="703"/>
                    <a:pt x="3836" y="1"/>
                    <a:pt x="19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2"/>
            <p:cNvSpPr/>
            <p:nvPr/>
          </p:nvSpPr>
          <p:spPr>
            <a:xfrm>
              <a:off x="3180025" y="1157900"/>
              <a:ext cx="107475" cy="120525"/>
            </a:xfrm>
            <a:custGeom>
              <a:avLst/>
              <a:gdLst/>
              <a:ahLst/>
              <a:cxnLst/>
              <a:rect l="l" t="t" r="r" b="b"/>
              <a:pathLst>
                <a:path w="4299" h="4821" extrusionOk="0">
                  <a:moveTo>
                    <a:pt x="1201" y="1"/>
                  </a:moveTo>
                  <a:cubicBezTo>
                    <a:pt x="701" y="34"/>
                    <a:pt x="234" y="301"/>
                    <a:pt x="0" y="768"/>
                  </a:cubicBezTo>
                  <a:lnTo>
                    <a:pt x="167" y="4704"/>
                  </a:lnTo>
                  <a:cubicBezTo>
                    <a:pt x="431" y="4784"/>
                    <a:pt x="687" y="4821"/>
                    <a:pt x="931" y="4821"/>
                  </a:cubicBezTo>
                  <a:cubicBezTo>
                    <a:pt x="3036" y="4821"/>
                    <a:pt x="4299" y="2088"/>
                    <a:pt x="2535" y="534"/>
                  </a:cubicBezTo>
                  <a:cubicBezTo>
                    <a:pt x="2168" y="201"/>
                    <a:pt x="1668" y="1"/>
                    <a:pt x="1201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2"/>
            <p:cNvSpPr/>
            <p:nvPr/>
          </p:nvSpPr>
          <p:spPr>
            <a:xfrm>
              <a:off x="3198375" y="1188750"/>
              <a:ext cx="30025" cy="49225"/>
            </a:xfrm>
            <a:custGeom>
              <a:avLst/>
              <a:gdLst/>
              <a:ahLst/>
              <a:cxnLst/>
              <a:rect l="l" t="t" r="r" b="b"/>
              <a:pathLst>
                <a:path w="1201" h="1969" extrusionOk="0">
                  <a:moveTo>
                    <a:pt x="1168" y="1"/>
                  </a:moveTo>
                  <a:lnTo>
                    <a:pt x="100" y="101"/>
                  </a:lnTo>
                  <a:lnTo>
                    <a:pt x="0" y="468"/>
                  </a:lnTo>
                  <a:cubicBezTo>
                    <a:pt x="434" y="835"/>
                    <a:pt x="701" y="1368"/>
                    <a:pt x="734" y="1969"/>
                  </a:cubicBezTo>
                  <a:lnTo>
                    <a:pt x="1134" y="1969"/>
                  </a:lnTo>
                  <a:cubicBezTo>
                    <a:pt x="1134" y="1402"/>
                    <a:pt x="934" y="901"/>
                    <a:pt x="567" y="468"/>
                  </a:cubicBezTo>
                  <a:lnTo>
                    <a:pt x="1201" y="401"/>
                  </a:lnTo>
                  <a:lnTo>
                    <a:pt x="1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2"/>
            <p:cNvSpPr/>
            <p:nvPr/>
          </p:nvSpPr>
          <p:spPr>
            <a:xfrm>
              <a:off x="2929850" y="1008625"/>
              <a:ext cx="107600" cy="127625"/>
            </a:xfrm>
            <a:custGeom>
              <a:avLst/>
              <a:gdLst/>
              <a:ahLst/>
              <a:cxnLst/>
              <a:rect l="l" t="t" r="r" b="b"/>
              <a:pathLst>
                <a:path w="4304" h="5105" extrusionOk="0">
                  <a:moveTo>
                    <a:pt x="4236" y="1"/>
                  </a:moveTo>
                  <a:cubicBezTo>
                    <a:pt x="3970" y="34"/>
                    <a:pt x="3736" y="101"/>
                    <a:pt x="3469" y="167"/>
                  </a:cubicBezTo>
                  <a:lnTo>
                    <a:pt x="3202" y="267"/>
                  </a:lnTo>
                  <a:cubicBezTo>
                    <a:pt x="1568" y="901"/>
                    <a:pt x="567" y="2536"/>
                    <a:pt x="100" y="4537"/>
                  </a:cubicBezTo>
                  <a:cubicBezTo>
                    <a:pt x="67" y="4704"/>
                    <a:pt x="33" y="4871"/>
                    <a:pt x="0" y="5038"/>
                  </a:cubicBezTo>
                  <a:lnTo>
                    <a:pt x="0" y="5104"/>
                  </a:lnTo>
                  <a:cubicBezTo>
                    <a:pt x="2102" y="4104"/>
                    <a:pt x="3669" y="2269"/>
                    <a:pt x="4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2"/>
            <p:cNvSpPr/>
            <p:nvPr/>
          </p:nvSpPr>
          <p:spPr>
            <a:xfrm>
              <a:off x="2275200" y="1604550"/>
              <a:ext cx="210175" cy="238025"/>
            </a:xfrm>
            <a:custGeom>
              <a:avLst/>
              <a:gdLst/>
              <a:ahLst/>
              <a:cxnLst/>
              <a:rect l="l" t="t" r="r" b="b"/>
              <a:pathLst>
                <a:path w="8407" h="9521" extrusionOk="0">
                  <a:moveTo>
                    <a:pt x="2104" y="0"/>
                  </a:moveTo>
                  <a:cubicBezTo>
                    <a:pt x="2067" y="0"/>
                    <a:pt x="2033" y="5"/>
                    <a:pt x="2002" y="14"/>
                  </a:cubicBezTo>
                  <a:cubicBezTo>
                    <a:pt x="1435" y="214"/>
                    <a:pt x="1702" y="781"/>
                    <a:pt x="1702" y="781"/>
                  </a:cubicBezTo>
                  <a:cubicBezTo>
                    <a:pt x="1646" y="767"/>
                    <a:pt x="1590" y="761"/>
                    <a:pt x="1536" y="761"/>
                  </a:cubicBezTo>
                  <a:cubicBezTo>
                    <a:pt x="1329" y="761"/>
                    <a:pt x="1140" y="856"/>
                    <a:pt x="1035" y="1015"/>
                  </a:cubicBezTo>
                  <a:cubicBezTo>
                    <a:pt x="801" y="1382"/>
                    <a:pt x="1168" y="2015"/>
                    <a:pt x="1168" y="2015"/>
                  </a:cubicBezTo>
                  <a:cubicBezTo>
                    <a:pt x="1168" y="2015"/>
                    <a:pt x="1076" y="1957"/>
                    <a:pt x="947" y="1957"/>
                  </a:cubicBezTo>
                  <a:cubicBezTo>
                    <a:pt x="818" y="1957"/>
                    <a:pt x="651" y="2015"/>
                    <a:pt x="501" y="2249"/>
                  </a:cubicBezTo>
                  <a:cubicBezTo>
                    <a:pt x="1" y="2983"/>
                    <a:pt x="2903" y="9521"/>
                    <a:pt x="2903" y="9521"/>
                  </a:cubicBezTo>
                  <a:lnTo>
                    <a:pt x="8407" y="5985"/>
                  </a:lnTo>
                  <a:cubicBezTo>
                    <a:pt x="8006" y="4984"/>
                    <a:pt x="7639" y="3950"/>
                    <a:pt x="7339" y="2916"/>
                  </a:cubicBezTo>
                  <a:cubicBezTo>
                    <a:pt x="7106" y="1815"/>
                    <a:pt x="7473" y="614"/>
                    <a:pt x="6539" y="448"/>
                  </a:cubicBezTo>
                  <a:cubicBezTo>
                    <a:pt x="6491" y="439"/>
                    <a:pt x="6445" y="435"/>
                    <a:pt x="6401" y="435"/>
                  </a:cubicBezTo>
                  <a:cubicBezTo>
                    <a:pt x="5611" y="435"/>
                    <a:pt x="5382" y="1801"/>
                    <a:pt x="5571" y="2749"/>
                  </a:cubicBezTo>
                  <a:cubicBezTo>
                    <a:pt x="4247" y="1330"/>
                    <a:pt x="2743" y="0"/>
                    <a:pt x="210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2"/>
            <p:cNvSpPr/>
            <p:nvPr/>
          </p:nvSpPr>
          <p:spPr>
            <a:xfrm>
              <a:off x="2314400" y="1619900"/>
              <a:ext cx="60075" cy="60900"/>
            </a:xfrm>
            <a:custGeom>
              <a:avLst/>
              <a:gdLst/>
              <a:ahLst/>
              <a:cxnLst/>
              <a:rect l="l" t="t" r="r" b="b"/>
              <a:pathLst>
                <a:path w="2403" h="2436" extrusionOk="0">
                  <a:moveTo>
                    <a:pt x="234" y="0"/>
                  </a:moveTo>
                  <a:lnTo>
                    <a:pt x="0" y="334"/>
                  </a:lnTo>
                  <a:cubicBezTo>
                    <a:pt x="768" y="934"/>
                    <a:pt x="1468" y="1635"/>
                    <a:pt x="2069" y="2435"/>
                  </a:cubicBezTo>
                  <a:lnTo>
                    <a:pt x="2402" y="2169"/>
                  </a:lnTo>
                  <a:cubicBezTo>
                    <a:pt x="1768" y="1368"/>
                    <a:pt x="1068" y="634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2"/>
            <p:cNvSpPr/>
            <p:nvPr/>
          </p:nvSpPr>
          <p:spPr>
            <a:xfrm>
              <a:off x="2301050" y="1651575"/>
              <a:ext cx="47575" cy="52575"/>
            </a:xfrm>
            <a:custGeom>
              <a:avLst/>
              <a:gdLst/>
              <a:ahLst/>
              <a:cxnLst/>
              <a:rect l="l" t="t" r="r" b="b"/>
              <a:pathLst>
                <a:path w="1903" h="2103" extrusionOk="0">
                  <a:moveTo>
                    <a:pt x="301" y="1"/>
                  </a:moveTo>
                  <a:lnTo>
                    <a:pt x="1" y="268"/>
                  </a:lnTo>
                  <a:cubicBezTo>
                    <a:pt x="568" y="835"/>
                    <a:pt x="1068" y="1435"/>
                    <a:pt x="1569" y="2102"/>
                  </a:cubicBezTo>
                  <a:lnTo>
                    <a:pt x="1902" y="1869"/>
                  </a:lnTo>
                  <a:cubicBezTo>
                    <a:pt x="1435" y="1202"/>
                    <a:pt x="868" y="601"/>
                    <a:pt x="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2"/>
            <p:cNvSpPr/>
            <p:nvPr/>
          </p:nvSpPr>
          <p:spPr>
            <a:xfrm>
              <a:off x="2399450" y="1694950"/>
              <a:ext cx="28400" cy="58400"/>
            </a:xfrm>
            <a:custGeom>
              <a:avLst/>
              <a:gdLst/>
              <a:ahLst/>
              <a:cxnLst/>
              <a:rect l="l" t="t" r="r" b="b"/>
              <a:pathLst>
                <a:path w="1136" h="2336" extrusionOk="0">
                  <a:moveTo>
                    <a:pt x="835" y="1"/>
                  </a:moveTo>
                  <a:cubicBezTo>
                    <a:pt x="234" y="601"/>
                    <a:pt x="1" y="1502"/>
                    <a:pt x="268" y="2336"/>
                  </a:cubicBezTo>
                  <a:lnTo>
                    <a:pt x="668" y="2235"/>
                  </a:lnTo>
                  <a:cubicBezTo>
                    <a:pt x="435" y="1535"/>
                    <a:pt x="635" y="801"/>
                    <a:pt x="1135" y="301"/>
                  </a:cubicBezTo>
                  <a:lnTo>
                    <a:pt x="8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2"/>
            <p:cNvSpPr/>
            <p:nvPr/>
          </p:nvSpPr>
          <p:spPr>
            <a:xfrm>
              <a:off x="2298550" y="1404675"/>
              <a:ext cx="1209225" cy="839025"/>
            </a:xfrm>
            <a:custGeom>
              <a:avLst/>
              <a:gdLst/>
              <a:ahLst/>
              <a:cxnLst/>
              <a:rect l="l" t="t" r="r" b="b"/>
              <a:pathLst>
                <a:path w="48369" h="33561" extrusionOk="0">
                  <a:moveTo>
                    <a:pt x="45452" y="0"/>
                  </a:moveTo>
                  <a:cubicBezTo>
                    <a:pt x="42783" y="0"/>
                    <a:pt x="38995" y="837"/>
                    <a:pt x="38995" y="837"/>
                  </a:cubicBezTo>
                  <a:cubicBezTo>
                    <a:pt x="38995" y="837"/>
                    <a:pt x="37613" y="4962"/>
                    <a:pt x="34340" y="4962"/>
                  </a:cubicBezTo>
                  <a:cubicBezTo>
                    <a:pt x="33513" y="4962"/>
                    <a:pt x="32566" y="4699"/>
                    <a:pt x="31490" y="4039"/>
                  </a:cubicBezTo>
                  <a:cubicBezTo>
                    <a:pt x="31490" y="4039"/>
                    <a:pt x="23451" y="5107"/>
                    <a:pt x="21750" y="6708"/>
                  </a:cubicBezTo>
                  <a:cubicBezTo>
                    <a:pt x="20015" y="8309"/>
                    <a:pt x="13444" y="19317"/>
                    <a:pt x="13444" y="19317"/>
                  </a:cubicBezTo>
                  <a:lnTo>
                    <a:pt x="8340" y="12579"/>
                  </a:lnTo>
                  <a:lnTo>
                    <a:pt x="1" y="16749"/>
                  </a:lnTo>
                  <a:cubicBezTo>
                    <a:pt x="1" y="16749"/>
                    <a:pt x="4571" y="33561"/>
                    <a:pt x="13577" y="33561"/>
                  </a:cubicBezTo>
                  <a:cubicBezTo>
                    <a:pt x="19014" y="33561"/>
                    <a:pt x="23818" y="28290"/>
                    <a:pt x="26620" y="24654"/>
                  </a:cubicBezTo>
                  <a:cubicBezTo>
                    <a:pt x="27153" y="23987"/>
                    <a:pt x="27620" y="23320"/>
                    <a:pt x="27987" y="22786"/>
                  </a:cubicBezTo>
                  <a:cubicBezTo>
                    <a:pt x="28788" y="21652"/>
                    <a:pt x="29222" y="20885"/>
                    <a:pt x="29222" y="20885"/>
                  </a:cubicBezTo>
                  <a:lnTo>
                    <a:pt x="48369" y="17482"/>
                  </a:lnTo>
                  <a:lnTo>
                    <a:pt x="47234" y="203"/>
                  </a:lnTo>
                  <a:cubicBezTo>
                    <a:pt x="46777" y="58"/>
                    <a:pt x="46153" y="0"/>
                    <a:pt x="45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2"/>
            <p:cNvSpPr/>
            <p:nvPr/>
          </p:nvSpPr>
          <p:spPr>
            <a:xfrm>
              <a:off x="2942350" y="1735825"/>
              <a:ext cx="66725" cy="272700"/>
            </a:xfrm>
            <a:custGeom>
              <a:avLst/>
              <a:gdLst/>
              <a:ahLst/>
              <a:cxnLst/>
              <a:rect l="l" t="t" r="r" b="b"/>
              <a:pathLst>
                <a:path w="2669" h="10908" extrusionOk="0">
                  <a:moveTo>
                    <a:pt x="0" y="0"/>
                  </a:moveTo>
                  <a:lnTo>
                    <a:pt x="701" y="10908"/>
                  </a:lnTo>
                  <a:lnTo>
                    <a:pt x="2669" y="10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2"/>
            <p:cNvSpPr/>
            <p:nvPr/>
          </p:nvSpPr>
          <p:spPr>
            <a:xfrm>
              <a:off x="3109975" y="1002600"/>
              <a:ext cx="107600" cy="87675"/>
            </a:xfrm>
            <a:custGeom>
              <a:avLst/>
              <a:gdLst/>
              <a:ahLst/>
              <a:cxnLst/>
              <a:rect l="l" t="t" r="r" b="b"/>
              <a:pathLst>
                <a:path w="4304" h="3507" extrusionOk="0">
                  <a:moveTo>
                    <a:pt x="2401" y="1"/>
                  </a:moveTo>
                  <a:cubicBezTo>
                    <a:pt x="2346" y="1"/>
                    <a:pt x="2290" y="3"/>
                    <a:pt x="2235" y="8"/>
                  </a:cubicBezTo>
                  <a:cubicBezTo>
                    <a:pt x="634" y="208"/>
                    <a:pt x="0" y="2376"/>
                    <a:pt x="1468" y="3244"/>
                  </a:cubicBezTo>
                  <a:cubicBezTo>
                    <a:pt x="1748" y="3421"/>
                    <a:pt x="2068" y="3507"/>
                    <a:pt x="2389" y="3507"/>
                  </a:cubicBezTo>
                  <a:cubicBezTo>
                    <a:pt x="2794" y="3507"/>
                    <a:pt x="3201" y="3371"/>
                    <a:pt x="3536" y="3110"/>
                  </a:cubicBezTo>
                  <a:cubicBezTo>
                    <a:pt x="4103" y="2577"/>
                    <a:pt x="4303" y="1776"/>
                    <a:pt x="4036" y="1076"/>
                  </a:cubicBezTo>
                  <a:cubicBezTo>
                    <a:pt x="3758" y="395"/>
                    <a:pt x="3106" y="1"/>
                    <a:pt x="2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2"/>
            <p:cNvSpPr/>
            <p:nvPr/>
          </p:nvSpPr>
          <p:spPr>
            <a:xfrm>
              <a:off x="1951650" y="1851725"/>
              <a:ext cx="2310825" cy="1407700"/>
            </a:xfrm>
            <a:custGeom>
              <a:avLst/>
              <a:gdLst/>
              <a:ahLst/>
              <a:cxnLst/>
              <a:rect l="l" t="t" r="r" b="b"/>
              <a:pathLst>
                <a:path w="92433" h="56308" extrusionOk="0">
                  <a:moveTo>
                    <a:pt x="0" y="1"/>
                  </a:moveTo>
                  <a:lnTo>
                    <a:pt x="0" y="56308"/>
                  </a:lnTo>
                  <a:lnTo>
                    <a:pt x="92433" y="56308"/>
                  </a:lnTo>
                  <a:lnTo>
                    <a:pt x="9243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2"/>
            <p:cNvSpPr/>
            <p:nvPr/>
          </p:nvSpPr>
          <p:spPr>
            <a:xfrm>
              <a:off x="1951650" y="1851725"/>
              <a:ext cx="2310825" cy="182650"/>
            </a:xfrm>
            <a:custGeom>
              <a:avLst/>
              <a:gdLst/>
              <a:ahLst/>
              <a:cxnLst/>
              <a:rect l="l" t="t" r="r" b="b"/>
              <a:pathLst>
                <a:path w="92433" h="7306" extrusionOk="0">
                  <a:moveTo>
                    <a:pt x="0" y="1"/>
                  </a:moveTo>
                  <a:lnTo>
                    <a:pt x="0" y="7306"/>
                  </a:lnTo>
                  <a:lnTo>
                    <a:pt x="92433" y="7306"/>
                  </a:lnTo>
                  <a:lnTo>
                    <a:pt x="924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2"/>
            <p:cNvSpPr/>
            <p:nvPr/>
          </p:nvSpPr>
          <p:spPr>
            <a:xfrm>
              <a:off x="2162625" y="2383775"/>
              <a:ext cx="510400" cy="510400"/>
            </a:xfrm>
            <a:custGeom>
              <a:avLst/>
              <a:gdLst/>
              <a:ahLst/>
              <a:cxnLst/>
              <a:rect l="l" t="t" r="r" b="b"/>
              <a:pathLst>
                <a:path w="20416" h="20416" extrusionOk="0">
                  <a:moveTo>
                    <a:pt x="10208" y="1"/>
                  </a:moveTo>
                  <a:cubicBezTo>
                    <a:pt x="4570" y="1"/>
                    <a:pt x="0" y="4571"/>
                    <a:pt x="0" y="10208"/>
                  </a:cubicBezTo>
                  <a:cubicBezTo>
                    <a:pt x="0" y="15845"/>
                    <a:pt x="4570" y="20415"/>
                    <a:pt x="10208" y="20415"/>
                  </a:cubicBezTo>
                  <a:cubicBezTo>
                    <a:pt x="15845" y="20415"/>
                    <a:pt x="20415" y="15845"/>
                    <a:pt x="20415" y="10208"/>
                  </a:cubicBezTo>
                  <a:cubicBezTo>
                    <a:pt x="20415" y="4571"/>
                    <a:pt x="15845" y="1"/>
                    <a:pt x="10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2"/>
            <p:cNvSpPr/>
            <p:nvPr/>
          </p:nvSpPr>
          <p:spPr>
            <a:xfrm>
              <a:off x="2506200" y="2383775"/>
              <a:ext cx="511225" cy="510400"/>
            </a:xfrm>
            <a:custGeom>
              <a:avLst/>
              <a:gdLst/>
              <a:ahLst/>
              <a:cxnLst/>
              <a:rect l="l" t="t" r="r" b="b"/>
              <a:pathLst>
                <a:path w="20449" h="20416" extrusionOk="0">
                  <a:moveTo>
                    <a:pt x="10208" y="1"/>
                  </a:moveTo>
                  <a:cubicBezTo>
                    <a:pt x="4571" y="1"/>
                    <a:pt x="1" y="4571"/>
                    <a:pt x="1" y="10208"/>
                  </a:cubicBezTo>
                  <a:cubicBezTo>
                    <a:pt x="1" y="15845"/>
                    <a:pt x="4571" y="20415"/>
                    <a:pt x="10208" y="20415"/>
                  </a:cubicBezTo>
                  <a:cubicBezTo>
                    <a:pt x="15879" y="20415"/>
                    <a:pt x="20449" y="15845"/>
                    <a:pt x="20449" y="10208"/>
                  </a:cubicBezTo>
                  <a:cubicBezTo>
                    <a:pt x="20449" y="4571"/>
                    <a:pt x="15879" y="1"/>
                    <a:pt x="10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2"/>
            <p:cNvSpPr/>
            <p:nvPr/>
          </p:nvSpPr>
          <p:spPr>
            <a:xfrm>
              <a:off x="2850625" y="2383775"/>
              <a:ext cx="510375" cy="510400"/>
            </a:xfrm>
            <a:custGeom>
              <a:avLst/>
              <a:gdLst/>
              <a:ahLst/>
              <a:cxnLst/>
              <a:rect l="l" t="t" r="r" b="b"/>
              <a:pathLst>
                <a:path w="20415" h="20416" extrusionOk="0">
                  <a:moveTo>
                    <a:pt x="10207" y="1"/>
                  </a:moveTo>
                  <a:cubicBezTo>
                    <a:pt x="4570" y="1"/>
                    <a:pt x="0" y="4571"/>
                    <a:pt x="0" y="10208"/>
                  </a:cubicBezTo>
                  <a:cubicBezTo>
                    <a:pt x="0" y="15845"/>
                    <a:pt x="4570" y="20415"/>
                    <a:pt x="10207" y="20415"/>
                  </a:cubicBezTo>
                  <a:cubicBezTo>
                    <a:pt x="15845" y="20415"/>
                    <a:pt x="20415" y="15845"/>
                    <a:pt x="20415" y="10208"/>
                  </a:cubicBezTo>
                  <a:cubicBezTo>
                    <a:pt x="20415" y="4571"/>
                    <a:pt x="15845" y="1"/>
                    <a:pt x="10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2"/>
            <p:cNvSpPr/>
            <p:nvPr/>
          </p:nvSpPr>
          <p:spPr>
            <a:xfrm>
              <a:off x="3194200" y="2383775"/>
              <a:ext cx="511225" cy="510400"/>
            </a:xfrm>
            <a:custGeom>
              <a:avLst/>
              <a:gdLst/>
              <a:ahLst/>
              <a:cxnLst/>
              <a:rect l="l" t="t" r="r" b="b"/>
              <a:pathLst>
                <a:path w="20449" h="20416" extrusionOk="0">
                  <a:moveTo>
                    <a:pt x="10241" y="1"/>
                  </a:moveTo>
                  <a:cubicBezTo>
                    <a:pt x="4570" y="1"/>
                    <a:pt x="0" y="4571"/>
                    <a:pt x="0" y="10208"/>
                  </a:cubicBezTo>
                  <a:cubicBezTo>
                    <a:pt x="0" y="15845"/>
                    <a:pt x="4570" y="20415"/>
                    <a:pt x="10241" y="20415"/>
                  </a:cubicBezTo>
                  <a:cubicBezTo>
                    <a:pt x="15878" y="20415"/>
                    <a:pt x="20448" y="15845"/>
                    <a:pt x="20448" y="10208"/>
                  </a:cubicBezTo>
                  <a:cubicBezTo>
                    <a:pt x="20448" y="4571"/>
                    <a:pt x="15878" y="1"/>
                    <a:pt x="10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2"/>
            <p:cNvSpPr/>
            <p:nvPr/>
          </p:nvSpPr>
          <p:spPr>
            <a:xfrm>
              <a:off x="3538600" y="2383775"/>
              <a:ext cx="510400" cy="510400"/>
            </a:xfrm>
            <a:custGeom>
              <a:avLst/>
              <a:gdLst/>
              <a:ahLst/>
              <a:cxnLst/>
              <a:rect l="l" t="t" r="r" b="b"/>
              <a:pathLst>
                <a:path w="20416" h="20416" extrusionOk="0">
                  <a:moveTo>
                    <a:pt x="10208" y="1"/>
                  </a:moveTo>
                  <a:cubicBezTo>
                    <a:pt x="4571" y="1"/>
                    <a:pt x="1" y="4571"/>
                    <a:pt x="1" y="10208"/>
                  </a:cubicBezTo>
                  <a:cubicBezTo>
                    <a:pt x="1" y="15845"/>
                    <a:pt x="4571" y="20415"/>
                    <a:pt x="10208" y="20415"/>
                  </a:cubicBezTo>
                  <a:cubicBezTo>
                    <a:pt x="15845" y="20415"/>
                    <a:pt x="20415" y="15845"/>
                    <a:pt x="20415" y="10208"/>
                  </a:cubicBezTo>
                  <a:cubicBezTo>
                    <a:pt x="20415" y="4571"/>
                    <a:pt x="15845" y="1"/>
                    <a:pt x="102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2"/>
            <p:cNvSpPr/>
            <p:nvPr/>
          </p:nvSpPr>
          <p:spPr>
            <a:xfrm>
              <a:off x="2055875" y="1901775"/>
              <a:ext cx="83425" cy="83400"/>
            </a:xfrm>
            <a:custGeom>
              <a:avLst/>
              <a:gdLst/>
              <a:ahLst/>
              <a:cxnLst/>
              <a:rect l="l" t="t" r="r" b="b"/>
              <a:pathLst>
                <a:path w="3337" h="3336" extrusionOk="0">
                  <a:moveTo>
                    <a:pt x="1669" y="0"/>
                  </a:moveTo>
                  <a:cubicBezTo>
                    <a:pt x="735" y="0"/>
                    <a:pt x="1" y="734"/>
                    <a:pt x="1" y="1668"/>
                  </a:cubicBezTo>
                  <a:cubicBezTo>
                    <a:pt x="1" y="2569"/>
                    <a:pt x="735" y="3336"/>
                    <a:pt x="1669" y="3336"/>
                  </a:cubicBezTo>
                  <a:cubicBezTo>
                    <a:pt x="2569" y="3336"/>
                    <a:pt x="3336" y="2569"/>
                    <a:pt x="3336" y="1668"/>
                  </a:cubicBezTo>
                  <a:cubicBezTo>
                    <a:pt x="3336" y="734"/>
                    <a:pt x="2569" y="0"/>
                    <a:pt x="1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2"/>
            <p:cNvSpPr/>
            <p:nvPr/>
          </p:nvSpPr>
          <p:spPr>
            <a:xfrm>
              <a:off x="2219325" y="1901775"/>
              <a:ext cx="83425" cy="83400"/>
            </a:xfrm>
            <a:custGeom>
              <a:avLst/>
              <a:gdLst/>
              <a:ahLst/>
              <a:cxnLst/>
              <a:rect l="l" t="t" r="r" b="b"/>
              <a:pathLst>
                <a:path w="3337" h="3336" extrusionOk="0">
                  <a:moveTo>
                    <a:pt x="1669" y="0"/>
                  </a:moveTo>
                  <a:cubicBezTo>
                    <a:pt x="768" y="0"/>
                    <a:pt x="1" y="734"/>
                    <a:pt x="1" y="1668"/>
                  </a:cubicBezTo>
                  <a:cubicBezTo>
                    <a:pt x="1" y="2569"/>
                    <a:pt x="768" y="3336"/>
                    <a:pt x="1669" y="3336"/>
                  </a:cubicBezTo>
                  <a:cubicBezTo>
                    <a:pt x="2603" y="3336"/>
                    <a:pt x="3336" y="2569"/>
                    <a:pt x="3336" y="1668"/>
                  </a:cubicBezTo>
                  <a:cubicBezTo>
                    <a:pt x="3336" y="734"/>
                    <a:pt x="2603" y="0"/>
                    <a:pt x="16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2"/>
            <p:cNvSpPr/>
            <p:nvPr/>
          </p:nvSpPr>
          <p:spPr>
            <a:xfrm>
              <a:off x="2383625" y="1901775"/>
              <a:ext cx="83400" cy="83400"/>
            </a:xfrm>
            <a:custGeom>
              <a:avLst/>
              <a:gdLst/>
              <a:ahLst/>
              <a:cxnLst/>
              <a:rect l="l" t="t" r="r" b="b"/>
              <a:pathLst>
                <a:path w="3336" h="3336" extrusionOk="0">
                  <a:moveTo>
                    <a:pt x="1668" y="0"/>
                  </a:moveTo>
                  <a:cubicBezTo>
                    <a:pt x="767" y="0"/>
                    <a:pt x="0" y="734"/>
                    <a:pt x="0" y="1668"/>
                  </a:cubicBezTo>
                  <a:cubicBezTo>
                    <a:pt x="0" y="2569"/>
                    <a:pt x="767" y="3336"/>
                    <a:pt x="1668" y="3336"/>
                  </a:cubicBezTo>
                  <a:cubicBezTo>
                    <a:pt x="2602" y="3336"/>
                    <a:pt x="3336" y="2569"/>
                    <a:pt x="3336" y="1668"/>
                  </a:cubicBezTo>
                  <a:cubicBezTo>
                    <a:pt x="3336" y="734"/>
                    <a:pt x="2602" y="0"/>
                    <a:pt x="1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2"/>
            <p:cNvSpPr/>
            <p:nvPr/>
          </p:nvSpPr>
          <p:spPr>
            <a:xfrm>
              <a:off x="3192525" y="2265350"/>
              <a:ext cx="239375" cy="208450"/>
            </a:xfrm>
            <a:custGeom>
              <a:avLst/>
              <a:gdLst/>
              <a:ahLst/>
              <a:cxnLst/>
              <a:rect l="l" t="t" r="r" b="b"/>
              <a:pathLst>
                <a:path w="9575" h="8338" extrusionOk="0">
                  <a:moveTo>
                    <a:pt x="5404" y="1"/>
                  </a:moveTo>
                  <a:cubicBezTo>
                    <a:pt x="4704" y="435"/>
                    <a:pt x="3970" y="801"/>
                    <a:pt x="3236" y="1168"/>
                  </a:cubicBezTo>
                  <a:cubicBezTo>
                    <a:pt x="1735" y="1836"/>
                    <a:pt x="67" y="2903"/>
                    <a:pt x="334" y="3403"/>
                  </a:cubicBezTo>
                  <a:cubicBezTo>
                    <a:pt x="473" y="3681"/>
                    <a:pt x="733" y="3823"/>
                    <a:pt x="1075" y="3823"/>
                  </a:cubicBezTo>
                  <a:cubicBezTo>
                    <a:pt x="1472" y="3823"/>
                    <a:pt x="1980" y="3631"/>
                    <a:pt x="2536" y="3237"/>
                  </a:cubicBezTo>
                  <a:lnTo>
                    <a:pt x="2536" y="3237"/>
                  </a:lnTo>
                  <a:cubicBezTo>
                    <a:pt x="1235" y="4838"/>
                    <a:pt x="1" y="6539"/>
                    <a:pt x="267" y="7106"/>
                  </a:cubicBezTo>
                  <a:cubicBezTo>
                    <a:pt x="354" y="7300"/>
                    <a:pt x="537" y="7410"/>
                    <a:pt x="737" y="7410"/>
                  </a:cubicBezTo>
                  <a:cubicBezTo>
                    <a:pt x="847" y="7410"/>
                    <a:pt x="962" y="7377"/>
                    <a:pt x="1068" y="7306"/>
                  </a:cubicBezTo>
                  <a:lnTo>
                    <a:pt x="1068" y="7306"/>
                  </a:lnTo>
                  <a:cubicBezTo>
                    <a:pt x="1001" y="7573"/>
                    <a:pt x="1135" y="7840"/>
                    <a:pt x="1368" y="7940"/>
                  </a:cubicBezTo>
                  <a:cubicBezTo>
                    <a:pt x="1439" y="7975"/>
                    <a:pt x="1515" y="7990"/>
                    <a:pt x="1592" y="7990"/>
                  </a:cubicBezTo>
                  <a:cubicBezTo>
                    <a:pt x="1951" y="7990"/>
                    <a:pt x="2335" y="7673"/>
                    <a:pt x="2336" y="7673"/>
                  </a:cubicBezTo>
                  <a:lnTo>
                    <a:pt x="2336" y="7673"/>
                  </a:lnTo>
                  <a:cubicBezTo>
                    <a:pt x="2335" y="7673"/>
                    <a:pt x="2135" y="8073"/>
                    <a:pt x="2636" y="8307"/>
                  </a:cubicBezTo>
                  <a:cubicBezTo>
                    <a:pt x="2677" y="8327"/>
                    <a:pt x="2732" y="8337"/>
                    <a:pt x="2799" y="8337"/>
                  </a:cubicBezTo>
                  <a:cubicBezTo>
                    <a:pt x="4050" y="8337"/>
                    <a:pt x="9574" y="5004"/>
                    <a:pt x="9574" y="5004"/>
                  </a:cubicBezTo>
                  <a:lnTo>
                    <a:pt x="5404" y="1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2"/>
            <p:cNvSpPr/>
            <p:nvPr/>
          </p:nvSpPr>
          <p:spPr>
            <a:xfrm>
              <a:off x="3215050" y="2385450"/>
              <a:ext cx="54225" cy="65900"/>
            </a:xfrm>
            <a:custGeom>
              <a:avLst/>
              <a:gdLst/>
              <a:ahLst/>
              <a:cxnLst/>
              <a:rect l="l" t="t" r="r" b="b"/>
              <a:pathLst>
                <a:path w="2169" h="2636" extrusionOk="0">
                  <a:moveTo>
                    <a:pt x="1902" y="0"/>
                  </a:moveTo>
                  <a:cubicBezTo>
                    <a:pt x="1134" y="734"/>
                    <a:pt x="501" y="1535"/>
                    <a:pt x="0" y="2435"/>
                  </a:cubicBezTo>
                  <a:lnTo>
                    <a:pt x="367" y="2636"/>
                  </a:lnTo>
                  <a:cubicBezTo>
                    <a:pt x="867" y="1768"/>
                    <a:pt x="1468" y="1001"/>
                    <a:pt x="2168" y="301"/>
                  </a:cubicBezTo>
                  <a:lnTo>
                    <a:pt x="1902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2"/>
            <p:cNvSpPr/>
            <p:nvPr/>
          </p:nvSpPr>
          <p:spPr>
            <a:xfrm>
              <a:off x="3247575" y="2408800"/>
              <a:ext cx="48375" cy="52550"/>
            </a:xfrm>
            <a:custGeom>
              <a:avLst/>
              <a:gdLst/>
              <a:ahLst/>
              <a:cxnLst/>
              <a:rect l="l" t="t" r="r" b="b"/>
              <a:pathLst>
                <a:path w="1935" h="2102" extrusionOk="0">
                  <a:moveTo>
                    <a:pt x="1668" y="0"/>
                  </a:moveTo>
                  <a:cubicBezTo>
                    <a:pt x="1068" y="567"/>
                    <a:pt x="500" y="1168"/>
                    <a:pt x="0" y="1835"/>
                  </a:cubicBezTo>
                  <a:lnTo>
                    <a:pt x="334" y="2102"/>
                  </a:lnTo>
                  <a:cubicBezTo>
                    <a:pt x="834" y="1468"/>
                    <a:pt x="1368" y="868"/>
                    <a:pt x="1935" y="301"/>
                  </a:cubicBezTo>
                  <a:lnTo>
                    <a:pt x="1668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2"/>
            <p:cNvSpPr/>
            <p:nvPr/>
          </p:nvSpPr>
          <p:spPr>
            <a:xfrm>
              <a:off x="3237550" y="1409750"/>
              <a:ext cx="653825" cy="1027425"/>
            </a:xfrm>
            <a:custGeom>
              <a:avLst/>
              <a:gdLst/>
              <a:ahLst/>
              <a:cxnLst/>
              <a:rect l="l" t="t" r="r" b="b"/>
              <a:pathLst>
                <a:path w="26153" h="41097" extrusionOk="0">
                  <a:moveTo>
                    <a:pt x="9674" y="0"/>
                  </a:moveTo>
                  <a:lnTo>
                    <a:pt x="6806" y="15645"/>
                  </a:lnTo>
                  <a:lnTo>
                    <a:pt x="8474" y="20915"/>
                  </a:lnTo>
                  <a:lnTo>
                    <a:pt x="1" y="33391"/>
                  </a:lnTo>
                  <a:lnTo>
                    <a:pt x="9241" y="41096"/>
                  </a:lnTo>
                  <a:cubicBezTo>
                    <a:pt x="9241" y="41096"/>
                    <a:pt x="21916" y="31323"/>
                    <a:pt x="24218" y="21583"/>
                  </a:cubicBezTo>
                  <a:cubicBezTo>
                    <a:pt x="26153" y="13277"/>
                    <a:pt x="12476" y="901"/>
                    <a:pt x="96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2"/>
            <p:cNvSpPr/>
            <p:nvPr/>
          </p:nvSpPr>
          <p:spPr>
            <a:xfrm>
              <a:off x="3724575" y="1749150"/>
              <a:ext cx="82575" cy="319425"/>
            </a:xfrm>
            <a:custGeom>
              <a:avLst/>
              <a:gdLst/>
              <a:ahLst/>
              <a:cxnLst/>
              <a:rect l="l" t="t" r="r" b="b"/>
              <a:pathLst>
                <a:path w="3303" h="12777" extrusionOk="0">
                  <a:moveTo>
                    <a:pt x="2969" y="1"/>
                  </a:moveTo>
                  <a:cubicBezTo>
                    <a:pt x="2035" y="1368"/>
                    <a:pt x="1335" y="2869"/>
                    <a:pt x="901" y="4471"/>
                  </a:cubicBezTo>
                  <a:cubicBezTo>
                    <a:pt x="0" y="7806"/>
                    <a:pt x="734" y="10708"/>
                    <a:pt x="3003" y="12777"/>
                  </a:cubicBezTo>
                  <a:lnTo>
                    <a:pt x="3269" y="12476"/>
                  </a:lnTo>
                  <a:cubicBezTo>
                    <a:pt x="1101" y="10475"/>
                    <a:pt x="467" y="7806"/>
                    <a:pt x="1335" y="4571"/>
                  </a:cubicBezTo>
                  <a:cubicBezTo>
                    <a:pt x="1735" y="3036"/>
                    <a:pt x="2402" y="1569"/>
                    <a:pt x="3303" y="234"/>
                  </a:cubicBezTo>
                  <a:lnTo>
                    <a:pt x="29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5" name="Google Shape;1155;p42"/>
          <p:cNvGrpSpPr/>
          <p:nvPr/>
        </p:nvGrpSpPr>
        <p:grpSpPr>
          <a:xfrm>
            <a:off x="3326087" y="2542025"/>
            <a:ext cx="2101525" cy="1968325"/>
            <a:chOff x="3213375" y="2542025"/>
            <a:chExt cx="2101525" cy="1968325"/>
          </a:xfrm>
        </p:grpSpPr>
        <p:sp>
          <p:nvSpPr>
            <p:cNvPr id="1156" name="Google Shape;1156;p42"/>
            <p:cNvSpPr/>
            <p:nvPr/>
          </p:nvSpPr>
          <p:spPr>
            <a:xfrm>
              <a:off x="3771275" y="3538500"/>
              <a:ext cx="1543625" cy="971825"/>
            </a:xfrm>
            <a:custGeom>
              <a:avLst/>
              <a:gdLst/>
              <a:ahLst/>
              <a:cxnLst/>
              <a:rect l="l" t="t" r="r" b="b"/>
              <a:pathLst>
                <a:path w="61745" h="38873" extrusionOk="0">
                  <a:moveTo>
                    <a:pt x="30579" y="0"/>
                  </a:moveTo>
                  <a:cubicBezTo>
                    <a:pt x="7428" y="0"/>
                    <a:pt x="0" y="38873"/>
                    <a:pt x="0" y="38873"/>
                  </a:cubicBezTo>
                  <a:lnTo>
                    <a:pt x="50803" y="38873"/>
                  </a:lnTo>
                  <a:cubicBezTo>
                    <a:pt x="50803" y="38873"/>
                    <a:pt x="61745" y="1045"/>
                    <a:pt x="31256" y="11"/>
                  </a:cubicBezTo>
                  <a:cubicBezTo>
                    <a:pt x="31029" y="4"/>
                    <a:pt x="30803" y="0"/>
                    <a:pt x="305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2"/>
            <p:cNvSpPr/>
            <p:nvPr/>
          </p:nvSpPr>
          <p:spPr>
            <a:xfrm>
              <a:off x="3277575" y="3091775"/>
              <a:ext cx="221025" cy="239375"/>
            </a:xfrm>
            <a:custGeom>
              <a:avLst/>
              <a:gdLst/>
              <a:ahLst/>
              <a:cxnLst/>
              <a:rect l="l" t="t" r="r" b="b"/>
              <a:pathLst>
                <a:path w="8841" h="9575" extrusionOk="0">
                  <a:moveTo>
                    <a:pt x="5975" y="0"/>
                  </a:moveTo>
                  <a:cubicBezTo>
                    <a:pt x="5963" y="0"/>
                    <a:pt x="5951" y="0"/>
                    <a:pt x="5939" y="1"/>
                  </a:cubicBezTo>
                  <a:cubicBezTo>
                    <a:pt x="5038" y="1"/>
                    <a:pt x="5038" y="1502"/>
                    <a:pt x="5438" y="2436"/>
                  </a:cubicBezTo>
                  <a:cubicBezTo>
                    <a:pt x="3911" y="1358"/>
                    <a:pt x="2331" y="361"/>
                    <a:pt x="1613" y="361"/>
                  </a:cubicBezTo>
                  <a:cubicBezTo>
                    <a:pt x="1531" y="361"/>
                    <a:pt x="1460" y="374"/>
                    <a:pt x="1402" y="401"/>
                  </a:cubicBezTo>
                  <a:cubicBezTo>
                    <a:pt x="1102" y="601"/>
                    <a:pt x="1035" y="968"/>
                    <a:pt x="1235" y="1235"/>
                  </a:cubicBezTo>
                  <a:cubicBezTo>
                    <a:pt x="968" y="1235"/>
                    <a:pt x="735" y="1369"/>
                    <a:pt x="635" y="1602"/>
                  </a:cubicBezTo>
                  <a:cubicBezTo>
                    <a:pt x="468" y="2002"/>
                    <a:pt x="968" y="2536"/>
                    <a:pt x="968" y="2536"/>
                  </a:cubicBezTo>
                  <a:cubicBezTo>
                    <a:pt x="968" y="2536"/>
                    <a:pt x="909" y="2511"/>
                    <a:pt x="825" y="2511"/>
                  </a:cubicBezTo>
                  <a:cubicBezTo>
                    <a:pt x="690" y="2511"/>
                    <a:pt x="491" y="2575"/>
                    <a:pt x="368" y="2903"/>
                  </a:cubicBezTo>
                  <a:cubicBezTo>
                    <a:pt x="1" y="3737"/>
                    <a:pt x="4104" y="9574"/>
                    <a:pt x="4104" y="9574"/>
                  </a:cubicBezTo>
                  <a:lnTo>
                    <a:pt x="8841" y="5071"/>
                  </a:lnTo>
                  <a:cubicBezTo>
                    <a:pt x="8240" y="4171"/>
                    <a:pt x="7673" y="3203"/>
                    <a:pt x="7206" y="2236"/>
                  </a:cubicBezTo>
                  <a:cubicBezTo>
                    <a:pt x="6745" y="1215"/>
                    <a:pt x="6869" y="0"/>
                    <a:pt x="5975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2"/>
            <p:cNvSpPr/>
            <p:nvPr/>
          </p:nvSpPr>
          <p:spPr>
            <a:xfrm>
              <a:off x="3305950" y="3118475"/>
              <a:ext cx="68400" cy="50900"/>
            </a:xfrm>
            <a:custGeom>
              <a:avLst/>
              <a:gdLst/>
              <a:ahLst/>
              <a:cxnLst/>
              <a:rect l="l" t="t" r="r" b="b"/>
              <a:pathLst>
                <a:path w="2736" h="2036" extrusionOk="0">
                  <a:moveTo>
                    <a:pt x="167" y="0"/>
                  </a:moveTo>
                  <a:lnTo>
                    <a:pt x="0" y="367"/>
                  </a:lnTo>
                  <a:cubicBezTo>
                    <a:pt x="901" y="801"/>
                    <a:pt x="1701" y="1368"/>
                    <a:pt x="2435" y="2035"/>
                  </a:cubicBezTo>
                  <a:lnTo>
                    <a:pt x="2735" y="1702"/>
                  </a:lnTo>
                  <a:cubicBezTo>
                    <a:pt x="1968" y="1034"/>
                    <a:pt x="1101" y="434"/>
                    <a:pt x="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2"/>
            <p:cNvSpPr/>
            <p:nvPr/>
          </p:nvSpPr>
          <p:spPr>
            <a:xfrm>
              <a:off x="3298425" y="3151000"/>
              <a:ext cx="54250" cy="45875"/>
            </a:xfrm>
            <a:custGeom>
              <a:avLst/>
              <a:gdLst/>
              <a:ahLst/>
              <a:cxnLst/>
              <a:rect l="l" t="t" r="r" b="b"/>
              <a:pathLst>
                <a:path w="2170" h="1835" extrusionOk="0">
                  <a:moveTo>
                    <a:pt x="234" y="0"/>
                  </a:moveTo>
                  <a:lnTo>
                    <a:pt x="1" y="367"/>
                  </a:lnTo>
                  <a:cubicBezTo>
                    <a:pt x="668" y="801"/>
                    <a:pt x="1302" y="1301"/>
                    <a:pt x="1902" y="1835"/>
                  </a:cubicBezTo>
                  <a:lnTo>
                    <a:pt x="2169" y="1535"/>
                  </a:lnTo>
                  <a:cubicBezTo>
                    <a:pt x="1569" y="968"/>
                    <a:pt x="935" y="467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2"/>
            <p:cNvSpPr/>
            <p:nvPr/>
          </p:nvSpPr>
          <p:spPr>
            <a:xfrm>
              <a:off x="3410175" y="3172675"/>
              <a:ext cx="20875" cy="60075"/>
            </a:xfrm>
            <a:custGeom>
              <a:avLst/>
              <a:gdLst/>
              <a:ahLst/>
              <a:cxnLst/>
              <a:rect l="l" t="t" r="r" b="b"/>
              <a:pathLst>
                <a:path w="835" h="2403" extrusionOk="0">
                  <a:moveTo>
                    <a:pt x="501" y="1"/>
                  </a:moveTo>
                  <a:cubicBezTo>
                    <a:pt x="34" y="701"/>
                    <a:pt x="1" y="1635"/>
                    <a:pt x="401" y="2402"/>
                  </a:cubicBezTo>
                  <a:lnTo>
                    <a:pt x="768" y="2202"/>
                  </a:lnTo>
                  <a:cubicBezTo>
                    <a:pt x="434" y="1568"/>
                    <a:pt x="468" y="834"/>
                    <a:pt x="835" y="234"/>
                  </a:cubicBezTo>
                  <a:lnTo>
                    <a:pt x="5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2"/>
            <p:cNvSpPr/>
            <p:nvPr/>
          </p:nvSpPr>
          <p:spPr>
            <a:xfrm>
              <a:off x="3992275" y="2766550"/>
              <a:ext cx="275200" cy="402825"/>
            </a:xfrm>
            <a:custGeom>
              <a:avLst/>
              <a:gdLst/>
              <a:ahLst/>
              <a:cxnLst/>
              <a:rect l="l" t="t" r="r" b="b"/>
              <a:pathLst>
                <a:path w="11008" h="16113" extrusionOk="0">
                  <a:moveTo>
                    <a:pt x="5404" y="1"/>
                  </a:moveTo>
                  <a:lnTo>
                    <a:pt x="1868" y="4003"/>
                  </a:lnTo>
                  <a:lnTo>
                    <a:pt x="0" y="6105"/>
                  </a:lnTo>
                  <a:lnTo>
                    <a:pt x="1001" y="9507"/>
                  </a:lnTo>
                  <a:lnTo>
                    <a:pt x="1601" y="11576"/>
                  </a:lnTo>
                  <a:lnTo>
                    <a:pt x="1301" y="14411"/>
                  </a:lnTo>
                  <a:lnTo>
                    <a:pt x="6171" y="16112"/>
                  </a:lnTo>
                  <a:lnTo>
                    <a:pt x="11008" y="11609"/>
                  </a:lnTo>
                  <a:lnTo>
                    <a:pt x="5404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2"/>
            <p:cNvSpPr/>
            <p:nvPr/>
          </p:nvSpPr>
          <p:spPr>
            <a:xfrm>
              <a:off x="3992275" y="2866625"/>
              <a:ext cx="95075" cy="137625"/>
            </a:xfrm>
            <a:custGeom>
              <a:avLst/>
              <a:gdLst/>
              <a:ahLst/>
              <a:cxnLst/>
              <a:rect l="l" t="t" r="r" b="b"/>
              <a:pathLst>
                <a:path w="3803" h="5505" extrusionOk="0">
                  <a:moveTo>
                    <a:pt x="1868" y="0"/>
                  </a:moveTo>
                  <a:lnTo>
                    <a:pt x="0" y="2102"/>
                  </a:lnTo>
                  <a:lnTo>
                    <a:pt x="1001" y="5504"/>
                  </a:lnTo>
                  <a:cubicBezTo>
                    <a:pt x="2569" y="4304"/>
                    <a:pt x="3569" y="2469"/>
                    <a:pt x="3803" y="467"/>
                  </a:cubicBezTo>
                  <a:cubicBezTo>
                    <a:pt x="3136" y="334"/>
                    <a:pt x="2502" y="167"/>
                    <a:pt x="1868" y="0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2"/>
            <p:cNvSpPr/>
            <p:nvPr/>
          </p:nvSpPr>
          <p:spPr>
            <a:xfrm>
              <a:off x="3836325" y="2544975"/>
              <a:ext cx="295225" cy="408375"/>
            </a:xfrm>
            <a:custGeom>
              <a:avLst/>
              <a:gdLst/>
              <a:ahLst/>
              <a:cxnLst/>
              <a:rect l="l" t="t" r="r" b="b"/>
              <a:pathLst>
                <a:path w="11809" h="16335" extrusionOk="0">
                  <a:moveTo>
                    <a:pt x="5334" y="0"/>
                  </a:moveTo>
                  <a:cubicBezTo>
                    <a:pt x="4866" y="0"/>
                    <a:pt x="4367" y="50"/>
                    <a:pt x="3836" y="157"/>
                  </a:cubicBezTo>
                  <a:cubicBezTo>
                    <a:pt x="3136" y="291"/>
                    <a:pt x="2502" y="624"/>
                    <a:pt x="2002" y="1058"/>
                  </a:cubicBezTo>
                  <a:cubicBezTo>
                    <a:pt x="1134" y="1892"/>
                    <a:pt x="534" y="2993"/>
                    <a:pt x="300" y="4160"/>
                  </a:cubicBezTo>
                  <a:cubicBezTo>
                    <a:pt x="267" y="4260"/>
                    <a:pt x="234" y="4327"/>
                    <a:pt x="234" y="4394"/>
                  </a:cubicBezTo>
                  <a:cubicBezTo>
                    <a:pt x="167" y="4794"/>
                    <a:pt x="100" y="5161"/>
                    <a:pt x="67" y="5561"/>
                  </a:cubicBezTo>
                  <a:cubicBezTo>
                    <a:pt x="0" y="5961"/>
                    <a:pt x="0" y="6362"/>
                    <a:pt x="0" y="6795"/>
                  </a:cubicBezTo>
                  <a:cubicBezTo>
                    <a:pt x="34" y="10398"/>
                    <a:pt x="1501" y="14368"/>
                    <a:pt x="3670" y="15602"/>
                  </a:cubicBezTo>
                  <a:cubicBezTo>
                    <a:pt x="4592" y="16129"/>
                    <a:pt x="5442" y="16335"/>
                    <a:pt x="6208" y="16335"/>
                  </a:cubicBezTo>
                  <a:cubicBezTo>
                    <a:pt x="8929" y="16335"/>
                    <a:pt x="10574" y="13734"/>
                    <a:pt x="10574" y="13734"/>
                  </a:cubicBezTo>
                  <a:lnTo>
                    <a:pt x="11642" y="7062"/>
                  </a:lnTo>
                  <a:lnTo>
                    <a:pt x="11742" y="6428"/>
                  </a:lnTo>
                  <a:lnTo>
                    <a:pt x="11775" y="6195"/>
                  </a:lnTo>
                  <a:lnTo>
                    <a:pt x="11809" y="6062"/>
                  </a:lnTo>
                  <a:cubicBezTo>
                    <a:pt x="11809" y="6062"/>
                    <a:pt x="11775" y="5961"/>
                    <a:pt x="11742" y="5828"/>
                  </a:cubicBezTo>
                  <a:cubicBezTo>
                    <a:pt x="11709" y="5728"/>
                    <a:pt x="11675" y="5561"/>
                    <a:pt x="11609" y="5361"/>
                  </a:cubicBezTo>
                  <a:cubicBezTo>
                    <a:pt x="11142" y="3793"/>
                    <a:pt x="10241" y="2392"/>
                    <a:pt x="9040" y="1291"/>
                  </a:cubicBezTo>
                  <a:cubicBezTo>
                    <a:pt x="8116" y="547"/>
                    <a:pt x="6896" y="0"/>
                    <a:pt x="5334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2"/>
            <p:cNvSpPr/>
            <p:nvPr/>
          </p:nvSpPr>
          <p:spPr>
            <a:xfrm>
              <a:off x="3918050" y="2744875"/>
              <a:ext cx="32550" cy="87575"/>
            </a:xfrm>
            <a:custGeom>
              <a:avLst/>
              <a:gdLst/>
              <a:ahLst/>
              <a:cxnLst/>
              <a:rect l="l" t="t" r="r" b="b"/>
              <a:pathLst>
                <a:path w="1302" h="3503" extrusionOk="0">
                  <a:moveTo>
                    <a:pt x="401" y="0"/>
                  </a:moveTo>
                  <a:lnTo>
                    <a:pt x="0" y="34"/>
                  </a:lnTo>
                  <a:lnTo>
                    <a:pt x="334" y="2802"/>
                  </a:lnTo>
                  <a:cubicBezTo>
                    <a:pt x="367" y="3036"/>
                    <a:pt x="501" y="3236"/>
                    <a:pt x="667" y="3369"/>
                  </a:cubicBezTo>
                  <a:cubicBezTo>
                    <a:pt x="801" y="3469"/>
                    <a:pt x="968" y="3503"/>
                    <a:pt x="1134" y="3503"/>
                  </a:cubicBezTo>
                  <a:lnTo>
                    <a:pt x="1301" y="3503"/>
                  </a:lnTo>
                  <a:lnTo>
                    <a:pt x="1234" y="3103"/>
                  </a:lnTo>
                  <a:cubicBezTo>
                    <a:pt x="1134" y="3103"/>
                    <a:pt x="1001" y="3069"/>
                    <a:pt x="934" y="3036"/>
                  </a:cubicBezTo>
                  <a:cubicBezTo>
                    <a:pt x="834" y="2969"/>
                    <a:pt x="767" y="2869"/>
                    <a:pt x="767" y="2736"/>
                  </a:cubicBezTo>
                  <a:lnTo>
                    <a:pt x="4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2"/>
            <p:cNvSpPr/>
            <p:nvPr/>
          </p:nvSpPr>
          <p:spPr>
            <a:xfrm>
              <a:off x="3973925" y="2730575"/>
              <a:ext cx="15025" cy="18625"/>
            </a:xfrm>
            <a:custGeom>
              <a:avLst/>
              <a:gdLst/>
              <a:ahLst/>
              <a:cxnLst/>
              <a:rect l="l" t="t" r="r" b="b"/>
              <a:pathLst>
                <a:path w="601" h="745" extrusionOk="0">
                  <a:moveTo>
                    <a:pt x="269" y="1"/>
                  </a:moveTo>
                  <a:cubicBezTo>
                    <a:pt x="257" y="1"/>
                    <a:pt x="245" y="2"/>
                    <a:pt x="234" y="5"/>
                  </a:cubicBezTo>
                  <a:cubicBezTo>
                    <a:pt x="67" y="72"/>
                    <a:pt x="0" y="272"/>
                    <a:pt x="34" y="439"/>
                  </a:cubicBezTo>
                  <a:cubicBezTo>
                    <a:pt x="93" y="618"/>
                    <a:pt x="207" y="744"/>
                    <a:pt x="350" y="744"/>
                  </a:cubicBezTo>
                  <a:cubicBezTo>
                    <a:pt x="366" y="744"/>
                    <a:pt x="383" y="743"/>
                    <a:pt x="400" y="739"/>
                  </a:cubicBezTo>
                  <a:cubicBezTo>
                    <a:pt x="534" y="706"/>
                    <a:pt x="601" y="539"/>
                    <a:pt x="567" y="339"/>
                  </a:cubicBezTo>
                  <a:cubicBezTo>
                    <a:pt x="537" y="156"/>
                    <a:pt x="395" y="1"/>
                    <a:pt x="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2"/>
            <p:cNvSpPr/>
            <p:nvPr/>
          </p:nvSpPr>
          <p:spPr>
            <a:xfrm>
              <a:off x="3872175" y="2752250"/>
              <a:ext cx="15875" cy="18500"/>
            </a:xfrm>
            <a:custGeom>
              <a:avLst/>
              <a:gdLst/>
              <a:ahLst/>
              <a:cxnLst/>
              <a:rect l="l" t="t" r="r" b="b"/>
              <a:pathLst>
                <a:path w="635" h="740" extrusionOk="0">
                  <a:moveTo>
                    <a:pt x="310" y="0"/>
                  </a:moveTo>
                  <a:cubicBezTo>
                    <a:pt x="295" y="0"/>
                    <a:pt x="281" y="2"/>
                    <a:pt x="267" y="6"/>
                  </a:cubicBezTo>
                  <a:cubicBezTo>
                    <a:pt x="101" y="72"/>
                    <a:pt x="1" y="239"/>
                    <a:pt x="67" y="406"/>
                  </a:cubicBezTo>
                  <a:cubicBezTo>
                    <a:pt x="101" y="606"/>
                    <a:pt x="267" y="739"/>
                    <a:pt x="401" y="739"/>
                  </a:cubicBezTo>
                  <a:cubicBezTo>
                    <a:pt x="568" y="706"/>
                    <a:pt x="634" y="506"/>
                    <a:pt x="601" y="306"/>
                  </a:cubicBezTo>
                  <a:cubicBezTo>
                    <a:pt x="571" y="126"/>
                    <a:pt x="434" y="0"/>
                    <a:pt x="3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2"/>
            <p:cNvSpPr/>
            <p:nvPr/>
          </p:nvSpPr>
          <p:spPr>
            <a:xfrm>
              <a:off x="3973075" y="2819100"/>
              <a:ext cx="21725" cy="32550"/>
            </a:xfrm>
            <a:custGeom>
              <a:avLst/>
              <a:gdLst/>
              <a:ahLst/>
              <a:cxnLst/>
              <a:rect l="l" t="t" r="r" b="b"/>
              <a:pathLst>
                <a:path w="869" h="1302" extrusionOk="0">
                  <a:moveTo>
                    <a:pt x="768" y="0"/>
                  </a:moveTo>
                  <a:lnTo>
                    <a:pt x="368" y="134"/>
                  </a:lnTo>
                  <a:cubicBezTo>
                    <a:pt x="434" y="300"/>
                    <a:pt x="434" y="467"/>
                    <a:pt x="334" y="601"/>
                  </a:cubicBezTo>
                  <a:cubicBezTo>
                    <a:pt x="268" y="734"/>
                    <a:pt x="134" y="867"/>
                    <a:pt x="1" y="901"/>
                  </a:cubicBezTo>
                  <a:lnTo>
                    <a:pt x="101" y="1301"/>
                  </a:lnTo>
                  <a:cubicBezTo>
                    <a:pt x="368" y="1234"/>
                    <a:pt x="601" y="1034"/>
                    <a:pt x="735" y="801"/>
                  </a:cubicBezTo>
                  <a:cubicBezTo>
                    <a:pt x="835" y="534"/>
                    <a:pt x="868" y="267"/>
                    <a:pt x="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2"/>
            <p:cNvSpPr/>
            <p:nvPr/>
          </p:nvSpPr>
          <p:spPr>
            <a:xfrm>
              <a:off x="3948075" y="2689525"/>
              <a:ext cx="54225" cy="23675"/>
            </a:xfrm>
            <a:custGeom>
              <a:avLst/>
              <a:gdLst/>
              <a:ahLst/>
              <a:cxnLst/>
              <a:rect l="l" t="t" r="r" b="b"/>
              <a:pathLst>
                <a:path w="2169" h="947" extrusionOk="0">
                  <a:moveTo>
                    <a:pt x="1379" y="1"/>
                  </a:moveTo>
                  <a:cubicBezTo>
                    <a:pt x="1108" y="1"/>
                    <a:pt x="848" y="44"/>
                    <a:pt x="567" y="146"/>
                  </a:cubicBezTo>
                  <a:cubicBezTo>
                    <a:pt x="400" y="179"/>
                    <a:pt x="0" y="413"/>
                    <a:pt x="134" y="713"/>
                  </a:cubicBezTo>
                  <a:cubicBezTo>
                    <a:pt x="234" y="847"/>
                    <a:pt x="367" y="913"/>
                    <a:pt x="534" y="913"/>
                  </a:cubicBezTo>
                  <a:cubicBezTo>
                    <a:pt x="667" y="936"/>
                    <a:pt x="804" y="947"/>
                    <a:pt x="943" y="947"/>
                  </a:cubicBezTo>
                  <a:cubicBezTo>
                    <a:pt x="1220" y="947"/>
                    <a:pt x="1501" y="902"/>
                    <a:pt x="1768" y="813"/>
                  </a:cubicBezTo>
                  <a:cubicBezTo>
                    <a:pt x="1968" y="713"/>
                    <a:pt x="2168" y="580"/>
                    <a:pt x="2168" y="413"/>
                  </a:cubicBezTo>
                  <a:cubicBezTo>
                    <a:pt x="2135" y="280"/>
                    <a:pt x="2068" y="179"/>
                    <a:pt x="1968" y="113"/>
                  </a:cubicBezTo>
                  <a:cubicBezTo>
                    <a:pt x="1868" y="46"/>
                    <a:pt x="1735" y="13"/>
                    <a:pt x="1635" y="13"/>
                  </a:cubicBezTo>
                  <a:cubicBezTo>
                    <a:pt x="1548" y="5"/>
                    <a:pt x="1463" y="1"/>
                    <a:pt x="13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2"/>
            <p:cNvSpPr/>
            <p:nvPr/>
          </p:nvSpPr>
          <p:spPr>
            <a:xfrm>
              <a:off x="3847150" y="2709850"/>
              <a:ext cx="47575" cy="24425"/>
            </a:xfrm>
            <a:custGeom>
              <a:avLst/>
              <a:gdLst/>
              <a:ahLst/>
              <a:cxnLst/>
              <a:rect l="l" t="t" r="r" b="b"/>
              <a:pathLst>
                <a:path w="1903" h="977" extrusionOk="0">
                  <a:moveTo>
                    <a:pt x="1369" y="0"/>
                  </a:moveTo>
                  <a:cubicBezTo>
                    <a:pt x="1035" y="34"/>
                    <a:pt x="735" y="134"/>
                    <a:pt x="468" y="267"/>
                  </a:cubicBezTo>
                  <a:cubicBezTo>
                    <a:pt x="334" y="367"/>
                    <a:pt x="1" y="601"/>
                    <a:pt x="168" y="834"/>
                  </a:cubicBezTo>
                  <a:cubicBezTo>
                    <a:pt x="250" y="917"/>
                    <a:pt x="355" y="976"/>
                    <a:pt x="464" y="976"/>
                  </a:cubicBezTo>
                  <a:cubicBezTo>
                    <a:pt x="487" y="976"/>
                    <a:pt x="511" y="974"/>
                    <a:pt x="535" y="968"/>
                  </a:cubicBezTo>
                  <a:cubicBezTo>
                    <a:pt x="902" y="968"/>
                    <a:pt x="1268" y="868"/>
                    <a:pt x="1602" y="667"/>
                  </a:cubicBezTo>
                  <a:cubicBezTo>
                    <a:pt x="1769" y="567"/>
                    <a:pt x="1902" y="434"/>
                    <a:pt x="1869" y="267"/>
                  </a:cubicBezTo>
                  <a:cubicBezTo>
                    <a:pt x="1869" y="167"/>
                    <a:pt x="1769" y="67"/>
                    <a:pt x="1669" y="34"/>
                  </a:cubicBezTo>
                  <a:cubicBezTo>
                    <a:pt x="1569" y="0"/>
                    <a:pt x="1469" y="0"/>
                    <a:pt x="1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2"/>
            <p:cNvSpPr/>
            <p:nvPr/>
          </p:nvSpPr>
          <p:spPr>
            <a:xfrm>
              <a:off x="3825475" y="2542025"/>
              <a:ext cx="306075" cy="157825"/>
            </a:xfrm>
            <a:custGeom>
              <a:avLst/>
              <a:gdLst/>
              <a:ahLst/>
              <a:cxnLst/>
              <a:rect l="l" t="t" r="r" b="b"/>
              <a:pathLst>
                <a:path w="12243" h="6313" extrusionOk="0">
                  <a:moveTo>
                    <a:pt x="5401" y="0"/>
                  </a:moveTo>
                  <a:cubicBezTo>
                    <a:pt x="5042" y="0"/>
                    <a:pt x="4666" y="24"/>
                    <a:pt x="4270" y="75"/>
                  </a:cubicBezTo>
                  <a:cubicBezTo>
                    <a:pt x="2102" y="342"/>
                    <a:pt x="601" y="1476"/>
                    <a:pt x="301" y="2043"/>
                  </a:cubicBezTo>
                  <a:cubicBezTo>
                    <a:pt x="1" y="2610"/>
                    <a:pt x="34" y="3311"/>
                    <a:pt x="368" y="3878"/>
                  </a:cubicBezTo>
                  <a:cubicBezTo>
                    <a:pt x="468" y="4011"/>
                    <a:pt x="601" y="4145"/>
                    <a:pt x="734" y="4278"/>
                  </a:cubicBezTo>
                  <a:cubicBezTo>
                    <a:pt x="1335" y="4845"/>
                    <a:pt x="2302" y="5012"/>
                    <a:pt x="3136" y="5045"/>
                  </a:cubicBezTo>
                  <a:cubicBezTo>
                    <a:pt x="3207" y="5047"/>
                    <a:pt x="3277" y="5047"/>
                    <a:pt x="3348" y="5047"/>
                  </a:cubicBezTo>
                  <a:cubicBezTo>
                    <a:pt x="5245" y="5047"/>
                    <a:pt x="7137" y="4616"/>
                    <a:pt x="8874" y="3845"/>
                  </a:cubicBezTo>
                  <a:cubicBezTo>
                    <a:pt x="9574" y="5112"/>
                    <a:pt x="10775" y="6013"/>
                    <a:pt x="12209" y="6313"/>
                  </a:cubicBezTo>
                  <a:lnTo>
                    <a:pt x="12243" y="6180"/>
                  </a:lnTo>
                  <a:cubicBezTo>
                    <a:pt x="12243" y="6180"/>
                    <a:pt x="12209" y="6046"/>
                    <a:pt x="12176" y="5946"/>
                  </a:cubicBezTo>
                  <a:cubicBezTo>
                    <a:pt x="12143" y="5813"/>
                    <a:pt x="12109" y="5679"/>
                    <a:pt x="12043" y="5479"/>
                  </a:cubicBezTo>
                  <a:cubicBezTo>
                    <a:pt x="11576" y="3911"/>
                    <a:pt x="10675" y="2510"/>
                    <a:pt x="9474" y="1409"/>
                  </a:cubicBezTo>
                  <a:cubicBezTo>
                    <a:pt x="8477" y="578"/>
                    <a:pt x="7157" y="0"/>
                    <a:pt x="5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2"/>
            <p:cNvSpPr/>
            <p:nvPr/>
          </p:nvSpPr>
          <p:spPr>
            <a:xfrm>
              <a:off x="3836325" y="2571400"/>
              <a:ext cx="50050" cy="143475"/>
            </a:xfrm>
            <a:custGeom>
              <a:avLst/>
              <a:gdLst/>
              <a:ahLst/>
              <a:cxnLst/>
              <a:rect l="l" t="t" r="r" b="b"/>
              <a:pathLst>
                <a:path w="2002" h="5739" extrusionOk="0">
                  <a:moveTo>
                    <a:pt x="2002" y="1"/>
                  </a:moveTo>
                  <a:cubicBezTo>
                    <a:pt x="1134" y="835"/>
                    <a:pt x="534" y="1936"/>
                    <a:pt x="300" y="3103"/>
                  </a:cubicBezTo>
                  <a:cubicBezTo>
                    <a:pt x="267" y="3203"/>
                    <a:pt x="234" y="3270"/>
                    <a:pt x="234" y="3337"/>
                  </a:cubicBezTo>
                  <a:cubicBezTo>
                    <a:pt x="167" y="3737"/>
                    <a:pt x="100" y="4137"/>
                    <a:pt x="67" y="4504"/>
                  </a:cubicBezTo>
                  <a:cubicBezTo>
                    <a:pt x="0" y="4904"/>
                    <a:pt x="0" y="5338"/>
                    <a:pt x="0" y="5738"/>
                  </a:cubicBezTo>
                  <a:cubicBezTo>
                    <a:pt x="1068" y="3970"/>
                    <a:pt x="1735" y="2036"/>
                    <a:pt x="2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2"/>
            <p:cNvSpPr/>
            <p:nvPr/>
          </p:nvSpPr>
          <p:spPr>
            <a:xfrm>
              <a:off x="3315950" y="2894725"/>
              <a:ext cx="1745425" cy="1008500"/>
            </a:xfrm>
            <a:custGeom>
              <a:avLst/>
              <a:gdLst/>
              <a:ahLst/>
              <a:cxnLst/>
              <a:rect l="l" t="t" r="r" b="b"/>
              <a:pathLst>
                <a:path w="69817" h="40340" extrusionOk="0">
                  <a:moveTo>
                    <a:pt x="44982" y="1"/>
                  </a:moveTo>
                  <a:cubicBezTo>
                    <a:pt x="41544" y="1"/>
                    <a:pt x="36326" y="2946"/>
                    <a:pt x="36326" y="2946"/>
                  </a:cubicBezTo>
                  <a:cubicBezTo>
                    <a:pt x="36326" y="2946"/>
                    <a:pt x="34759" y="7809"/>
                    <a:pt x="31642" y="7809"/>
                  </a:cubicBezTo>
                  <a:cubicBezTo>
                    <a:pt x="30768" y="7809"/>
                    <a:pt x="29772" y="7427"/>
                    <a:pt x="28654" y="6449"/>
                  </a:cubicBezTo>
                  <a:cubicBezTo>
                    <a:pt x="28654" y="6449"/>
                    <a:pt x="21683" y="9050"/>
                    <a:pt x="20849" y="11652"/>
                  </a:cubicBezTo>
                  <a:cubicBezTo>
                    <a:pt x="20015" y="14254"/>
                    <a:pt x="18547" y="23261"/>
                    <a:pt x="18547" y="23261"/>
                  </a:cubicBezTo>
                  <a:lnTo>
                    <a:pt x="8540" y="11686"/>
                  </a:lnTo>
                  <a:lnTo>
                    <a:pt x="0" y="17823"/>
                  </a:lnTo>
                  <a:lnTo>
                    <a:pt x="12810" y="40339"/>
                  </a:lnTo>
                  <a:lnTo>
                    <a:pt x="51571" y="29799"/>
                  </a:lnTo>
                  <a:lnTo>
                    <a:pt x="51709" y="27539"/>
                  </a:lnTo>
                  <a:lnTo>
                    <a:pt x="51709" y="27539"/>
                  </a:lnTo>
                  <a:cubicBezTo>
                    <a:pt x="53021" y="27833"/>
                    <a:pt x="54330" y="28008"/>
                    <a:pt x="55589" y="28008"/>
                  </a:cubicBezTo>
                  <a:cubicBezTo>
                    <a:pt x="58603" y="28008"/>
                    <a:pt x="61333" y="27008"/>
                    <a:pt x="63145" y="24261"/>
                  </a:cubicBezTo>
                  <a:cubicBezTo>
                    <a:pt x="69817" y="14154"/>
                    <a:pt x="49202" y="711"/>
                    <a:pt x="45866" y="77"/>
                  </a:cubicBezTo>
                  <a:cubicBezTo>
                    <a:pt x="45590" y="25"/>
                    <a:pt x="45293" y="1"/>
                    <a:pt x="449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2"/>
            <p:cNvSpPr/>
            <p:nvPr/>
          </p:nvSpPr>
          <p:spPr>
            <a:xfrm>
              <a:off x="4252450" y="3147650"/>
              <a:ext cx="366125" cy="211025"/>
            </a:xfrm>
            <a:custGeom>
              <a:avLst/>
              <a:gdLst/>
              <a:ahLst/>
              <a:cxnLst/>
              <a:rect l="l" t="t" r="r" b="b"/>
              <a:pathLst>
                <a:path w="14645" h="8441" extrusionOk="0">
                  <a:moveTo>
                    <a:pt x="3336" y="1"/>
                  </a:moveTo>
                  <a:lnTo>
                    <a:pt x="0" y="8440"/>
                  </a:lnTo>
                  <a:lnTo>
                    <a:pt x="14644" y="3737"/>
                  </a:lnTo>
                  <a:lnTo>
                    <a:pt x="3336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2"/>
            <p:cNvSpPr/>
            <p:nvPr/>
          </p:nvSpPr>
          <p:spPr>
            <a:xfrm>
              <a:off x="4142375" y="3156025"/>
              <a:ext cx="222675" cy="230150"/>
            </a:xfrm>
            <a:custGeom>
              <a:avLst/>
              <a:gdLst/>
              <a:ahLst/>
              <a:cxnLst/>
              <a:rect l="l" t="t" r="r" b="b"/>
              <a:pathLst>
                <a:path w="8907" h="9206" extrusionOk="0">
                  <a:moveTo>
                    <a:pt x="3962" y="1"/>
                  </a:moveTo>
                  <a:cubicBezTo>
                    <a:pt x="3849" y="1"/>
                    <a:pt x="3760" y="32"/>
                    <a:pt x="3703" y="99"/>
                  </a:cubicBezTo>
                  <a:cubicBezTo>
                    <a:pt x="3303" y="633"/>
                    <a:pt x="3670" y="1400"/>
                    <a:pt x="4804" y="2034"/>
                  </a:cubicBezTo>
                  <a:cubicBezTo>
                    <a:pt x="3420" y="1665"/>
                    <a:pt x="2004" y="1376"/>
                    <a:pt x="1119" y="1376"/>
                  </a:cubicBezTo>
                  <a:cubicBezTo>
                    <a:pt x="724" y="1376"/>
                    <a:pt x="434" y="1433"/>
                    <a:pt x="301" y="1567"/>
                  </a:cubicBezTo>
                  <a:cubicBezTo>
                    <a:pt x="100" y="1834"/>
                    <a:pt x="167" y="2234"/>
                    <a:pt x="434" y="2401"/>
                  </a:cubicBezTo>
                  <a:cubicBezTo>
                    <a:pt x="200" y="2468"/>
                    <a:pt x="0" y="2701"/>
                    <a:pt x="0" y="2935"/>
                  </a:cubicBezTo>
                  <a:cubicBezTo>
                    <a:pt x="0" y="3402"/>
                    <a:pt x="634" y="3735"/>
                    <a:pt x="634" y="3735"/>
                  </a:cubicBezTo>
                  <a:cubicBezTo>
                    <a:pt x="634" y="3735"/>
                    <a:pt x="629" y="3735"/>
                    <a:pt x="621" y="3735"/>
                  </a:cubicBezTo>
                  <a:cubicBezTo>
                    <a:pt x="548" y="3735"/>
                    <a:pt x="200" y="3762"/>
                    <a:pt x="200" y="4269"/>
                  </a:cubicBezTo>
                  <a:cubicBezTo>
                    <a:pt x="167" y="5170"/>
                    <a:pt x="6071" y="9206"/>
                    <a:pt x="6071" y="9206"/>
                  </a:cubicBezTo>
                  <a:lnTo>
                    <a:pt x="8907" y="3302"/>
                  </a:lnTo>
                  <a:cubicBezTo>
                    <a:pt x="8240" y="2868"/>
                    <a:pt x="7572" y="2368"/>
                    <a:pt x="6972" y="1834"/>
                  </a:cubicBezTo>
                  <a:cubicBezTo>
                    <a:pt x="5903" y="905"/>
                    <a:pt x="4572" y="1"/>
                    <a:pt x="3962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2"/>
            <p:cNvSpPr/>
            <p:nvPr/>
          </p:nvSpPr>
          <p:spPr>
            <a:xfrm>
              <a:off x="4153200" y="3211025"/>
              <a:ext cx="75100" cy="27550"/>
            </a:xfrm>
            <a:custGeom>
              <a:avLst/>
              <a:gdLst/>
              <a:ahLst/>
              <a:cxnLst/>
              <a:rect l="l" t="t" r="r" b="b"/>
              <a:pathLst>
                <a:path w="3004" h="1102" extrusionOk="0">
                  <a:moveTo>
                    <a:pt x="34" y="1"/>
                  </a:moveTo>
                  <a:lnTo>
                    <a:pt x="1" y="435"/>
                  </a:lnTo>
                  <a:cubicBezTo>
                    <a:pt x="968" y="501"/>
                    <a:pt x="1936" y="735"/>
                    <a:pt x="2870" y="1102"/>
                  </a:cubicBezTo>
                  <a:lnTo>
                    <a:pt x="3003" y="735"/>
                  </a:lnTo>
                  <a:cubicBezTo>
                    <a:pt x="2069" y="335"/>
                    <a:pt x="1035" y="10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2"/>
            <p:cNvSpPr/>
            <p:nvPr/>
          </p:nvSpPr>
          <p:spPr>
            <a:xfrm>
              <a:off x="4157375" y="3243550"/>
              <a:ext cx="60900" cy="29225"/>
            </a:xfrm>
            <a:custGeom>
              <a:avLst/>
              <a:gdLst/>
              <a:ahLst/>
              <a:cxnLst/>
              <a:rect l="l" t="t" r="r" b="b"/>
              <a:pathLst>
                <a:path w="2436" h="1169" extrusionOk="0">
                  <a:moveTo>
                    <a:pt x="101" y="1"/>
                  </a:moveTo>
                  <a:lnTo>
                    <a:pt x="1" y="435"/>
                  </a:lnTo>
                  <a:cubicBezTo>
                    <a:pt x="768" y="601"/>
                    <a:pt x="1535" y="868"/>
                    <a:pt x="2302" y="1168"/>
                  </a:cubicBezTo>
                  <a:lnTo>
                    <a:pt x="2436" y="768"/>
                  </a:lnTo>
                  <a:cubicBezTo>
                    <a:pt x="1669" y="435"/>
                    <a:pt x="901" y="201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2"/>
            <p:cNvSpPr/>
            <p:nvPr/>
          </p:nvSpPr>
          <p:spPr>
            <a:xfrm>
              <a:off x="3213375" y="4239275"/>
              <a:ext cx="471200" cy="271050"/>
            </a:xfrm>
            <a:custGeom>
              <a:avLst/>
              <a:gdLst/>
              <a:ahLst/>
              <a:cxnLst/>
              <a:rect l="l" t="t" r="r" b="b"/>
              <a:pathLst>
                <a:path w="18848" h="10842" extrusionOk="0">
                  <a:moveTo>
                    <a:pt x="7139" y="0"/>
                  </a:moveTo>
                  <a:lnTo>
                    <a:pt x="834" y="8140"/>
                  </a:lnTo>
                  <a:cubicBezTo>
                    <a:pt x="0" y="9207"/>
                    <a:pt x="768" y="10741"/>
                    <a:pt x="2102" y="10741"/>
                  </a:cubicBezTo>
                  <a:lnTo>
                    <a:pt x="11876" y="10808"/>
                  </a:lnTo>
                  <a:cubicBezTo>
                    <a:pt x="11876" y="10808"/>
                    <a:pt x="12483" y="9711"/>
                    <a:pt x="13383" y="9711"/>
                  </a:cubicBezTo>
                  <a:cubicBezTo>
                    <a:pt x="13833" y="9711"/>
                    <a:pt x="14355" y="9985"/>
                    <a:pt x="14911" y="10808"/>
                  </a:cubicBezTo>
                  <a:lnTo>
                    <a:pt x="18847" y="10842"/>
                  </a:lnTo>
                  <a:lnTo>
                    <a:pt x="18614" y="34"/>
                  </a:lnTo>
                  <a:lnTo>
                    <a:pt x="71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2"/>
            <p:cNvSpPr/>
            <p:nvPr/>
          </p:nvSpPr>
          <p:spPr>
            <a:xfrm>
              <a:off x="3274250" y="3328250"/>
              <a:ext cx="1448550" cy="946900"/>
            </a:xfrm>
            <a:custGeom>
              <a:avLst/>
              <a:gdLst/>
              <a:ahLst/>
              <a:cxnLst/>
              <a:rect l="l" t="t" r="r" b="b"/>
              <a:pathLst>
                <a:path w="57942" h="37876" extrusionOk="0">
                  <a:moveTo>
                    <a:pt x="17640" y="1"/>
                  </a:moveTo>
                  <a:cubicBezTo>
                    <a:pt x="16253" y="1"/>
                    <a:pt x="14998" y="232"/>
                    <a:pt x="13977" y="783"/>
                  </a:cubicBezTo>
                  <a:cubicBezTo>
                    <a:pt x="3737" y="6320"/>
                    <a:pt x="1" y="37876"/>
                    <a:pt x="1" y="37876"/>
                  </a:cubicBezTo>
                  <a:lnTo>
                    <a:pt x="18347" y="37876"/>
                  </a:lnTo>
                  <a:lnTo>
                    <a:pt x="19781" y="32405"/>
                  </a:lnTo>
                  <a:lnTo>
                    <a:pt x="22517" y="21931"/>
                  </a:lnTo>
                  <a:lnTo>
                    <a:pt x="26019" y="22531"/>
                  </a:lnTo>
                  <a:lnTo>
                    <a:pt x="41930" y="25167"/>
                  </a:lnTo>
                  <a:cubicBezTo>
                    <a:pt x="42764" y="25067"/>
                    <a:pt x="43565" y="24900"/>
                    <a:pt x="44366" y="24700"/>
                  </a:cubicBezTo>
                  <a:cubicBezTo>
                    <a:pt x="45066" y="24500"/>
                    <a:pt x="45900" y="24266"/>
                    <a:pt x="46767" y="23966"/>
                  </a:cubicBezTo>
                  <a:lnTo>
                    <a:pt x="47468" y="23699"/>
                  </a:lnTo>
                  <a:cubicBezTo>
                    <a:pt x="52071" y="21898"/>
                    <a:pt x="57942" y="18028"/>
                    <a:pt x="57742" y="9956"/>
                  </a:cubicBezTo>
                  <a:lnTo>
                    <a:pt x="35526" y="6186"/>
                  </a:lnTo>
                  <a:cubicBezTo>
                    <a:pt x="35526" y="6186"/>
                    <a:pt x="24818" y="1"/>
                    <a:pt x="17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2"/>
            <p:cNvSpPr/>
            <p:nvPr/>
          </p:nvSpPr>
          <p:spPr>
            <a:xfrm>
              <a:off x="3502750" y="3535000"/>
              <a:ext cx="583775" cy="603400"/>
            </a:xfrm>
            <a:custGeom>
              <a:avLst/>
              <a:gdLst/>
              <a:ahLst/>
              <a:cxnLst/>
              <a:rect l="l" t="t" r="r" b="b"/>
              <a:pathLst>
                <a:path w="23351" h="24136" extrusionOk="0">
                  <a:moveTo>
                    <a:pt x="19911" y="0"/>
                  </a:moveTo>
                  <a:cubicBezTo>
                    <a:pt x="13821" y="0"/>
                    <a:pt x="1689" y="1023"/>
                    <a:pt x="768" y="9091"/>
                  </a:cubicBezTo>
                  <a:cubicBezTo>
                    <a:pt x="0" y="15496"/>
                    <a:pt x="7572" y="21834"/>
                    <a:pt x="10641" y="24135"/>
                  </a:cubicBezTo>
                  <a:lnTo>
                    <a:pt x="13377" y="13661"/>
                  </a:lnTo>
                  <a:lnTo>
                    <a:pt x="16879" y="14261"/>
                  </a:lnTo>
                  <a:lnTo>
                    <a:pt x="23350" y="118"/>
                  </a:lnTo>
                  <a:cubicBezTo>
                    <a:pt x="23350" y="118"/>
                    <a:pt x="21979" y="0"/>
                    <a:pt x="19911" y="0"/>
                  </a:cubicBez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2"/>
            <p:cNvSpPr/>
            <p:nvPr/>
          </p:nvSpPr>
          <p:spPr>
            <a:xfrm>
              <a:off x="4238275" y="3999100"/>
              <a:ext cx="381950" cy="511250"/>
            </a:xfrm>
            <a:custGeom>
              <a:avLst/>
              <a:gdLst/>
              <a:ahLst/>
              <a:cxnLst/>
              <a:rect l="l" t="t" r="r" b="b"/>
              <a:pathLst>
                <a:path w="15278" h="20450" extrusionOk="0">
                  <a:moveTo>
                    <a:pt x="5838" y="1"/>
                  </a:moveTo>
                  <a:lnTo>
                    <a:pt x="0" y="9874"/>
                  </a:lnTo>
                  <a:lnTo>
                    <a:pt x="3836" y="19414"/>
                  </a:lnTo>
                  <a:cubicBezTo>
                    <a:pt x="4105" y="20096"/>
                    <a:pt x="4731" y="20450"/>
                    <a:pt x="5356" y="20450"/>
                  </a:cubicBezTo>
                  <a:cubicBezTo>
                    <a:pt x="5893" y="20450"/>
                    <a:pt x="6430" y="20188"/>
                    <a:pt x="6739" y="19648"/>
                  </a:cubicBezTo>
                  <a:lnTo>
                    <a:pt x="11709" y="11242"/>
                  </a:lnTo>
                  <a:cubicBezTo>
                    <a:pt x="11709" y="11242"/>
                    <a:pt x="10274" y="8840"/>
                    <a:pt x="13243" y="8640"/>
                  </a:cubicBezTo>
                  <a:lnTo>
                    <a:pt x="15278" y="5238"/>
                  </a:lnTo>
                  <a:lnTo>
                    <a:pt x="58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2"/>
            <p:cNvSpPr/>
            <p:nvPr/>
          </p:nvSpPr>
          <p:spPr>
            <a:xfrm>
              <a:off x="3526925" y="3537225"/>
              <a:ext cx="909025" cy="793800"/>
            </a:xfrm>
            <a:custGeom>
              <a:avLst/>
              <a:gdLst/>
              <a:ahLst/>
              <a:cxnLst/>
              <a:rect l="l" t="t" r="r" b="b"/>
              <a:pathLst>
                <a:path w="36361" h="31752" extrusionOk="0">
                  <a:moveTo>
                    <a:pt x="20026" y="0"/>
                  </a:moveTo>
                  <a:cubicBezTo>
                    <a:pt x="12835" y="0"/>
                    <a:pt x="2073" y="1255"/>
                    <a:pt x="1235" y="8669"/>
                  </a:cubicBezTo>
                  <a:cubicBezTo>
                    <a:pt x="1" y="19877"/>
                    <a:pt x="26887" y="31752"/>
                    <a:pt x="26887" y="31752"/>
                  </a:cubicBezTo>
                  <a:lnTo>
                    <a:pt x="36360" y="17575"/>
                  </a:lnTo>
                  <a:lnTo>
                    <a:pt x="21683" y="9102"/>
                  </a:lnTo>
                  <a:lnTo>
                    <a:pt x="26453" y="329"/>
                  </a:lnTo>
                  <a:cubicBezTo>
                    <a:pt x="26453" y="329"/>
                    <a:pt x="23707" y="0"/>
                    <a:pt x="200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2"/>
            <p:cNvSpPr/>
            <p:nvPr/>
          </p:nvSpPr>
          <p:spPr>
            <a:xfrm>
              <a:off x="4340850" y="3513750"/>
              <a:ext cx="376950" cy="84225"/>
            </a:xfrm>
            <a:custGeom>
              <a:avLst/>
              <a:gdLst/>
              <a:ahLst/>
              <a:cxnLst/>
              <a:rect l="l" t="t" r="r" b="b"/>
              <a:pathLst>
                <a:path w="15078" h="3369" extrusionOk="0">
                  <a:moveTo>
                    <a:pt x="0" y="1"/>
                  </a:moveTo>
                  <a:lnTo>
                    <a:pt x="0" y="1"/>
                  </a:lnTo>
                  <a:cubicBezTo>
                    <a:pt x="3171" y="1672"/>
                    <a:pt x="7611" y="3369"/>
                    <a:pt x="12655" y="3369"/>
                  </a:cubicBezTo>
                  <a:cubicBezTo>
                    <a:pt x="13449" y="3369"/>
                    <a:pt x="14257" y="3327"/>
                    <a:pt x="15078" y="3236"/>
                  </a:cubicBezTo>
                  <a:lnTo>
                    <a:pt x="12976" y="2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2"/>
            <p:cNvSpPr/>
            <p:nvPr/>
          </p:nvSpPr>
          <p:spPr>
            <a:xfrm>
              <a:off x="4215750" y="3357800"/>
              <a:ext cx="449525" cy="210175"/>
            </a:xfrm>
            <a:custGeom>
              <a:avLst/>
              <a:gdLst/>
              <a:ahLst/>
              <a:cxnLst/>
              <a:rect l="l" t="t" r="r" b="b"/>
              <a:pathLst>
                <a:path w="17981" h="8407" extrusionOk="0">
                  <a:moveTo>
                    <a:pt x="1502" y="1"/>
                  </a:moveTo>
                  <a:lnTo>
                    <a:pt x="1" y="2936"/>
                  </a:lnTo>
                  <a:cubicBezTo>
                    <a:pt x="1535" y="4204"/>
                    <a:pt x="3203" y="5305"/>
                    <a:pt x="5004" y="6239"/>
                  </a:cubicBezTo>
                  <a:lnTo>
                    <a:pt x="17980" y="8407"/>
                  </a:lnTo>
                  <a:lnTo>
                    <a:pt x="1502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2"/>
            <p:cNvSpPr/>
            <p:nvPr/>
          </p:nvSpPr>
          <p:spPr>
            <a:xfrm>
              <a:off x="4086500" y="3774775"/>
              <a:ext cx="356950" cy="170975"/>
            </a:xfrm>
            <a:custGeom>
              <a:avLst/>
              <a:gdLst/>
              <a:ahLst/>
              <a:cxnLst/>
              <a:rect l="l" t="t" r="r" b="b"/>
              <a:pathLst>
                <a:path w="14278" h="6839" extrusionOk="0">
                  <a:moveTo>
                    <a:pt x="0" y="0"/>
                  </a:moveTo>
                  <a:lnTo>
                    <a:pt x="11876" y="6839"/>
                  </a:lnTo>
                  <a:cubicBezTo>
                    <a:pt x="12576" y="6639"/>
                    <a:pt x="13410" y="6405"/>
                    <a:pt x="14277" y="61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2"/>
            <p:cNvSpPr/>
            <p:nvPr/>
          </p:nvSpPr>
          <p:spPr>
            <a:xfrm>
              <a:off x="4250775" y="2896650"/>
              <a:ext cx="810600" cy="698300"/>
            </a:xfrm>
            <a:custGeom>
              <a:avLst/>
              <a:gdLst/>
              <a:ahLst/>
              <a:cxnLst/>
              <a:rect l="l" t="t" r="r" b="b"/>
              <a:pathLst>
                <a:path w="32424" h="27932" extrusionOk="0">
                  <a:moveTo>
                    <a:pt x="8473" y="0"/>
                  </a:moveTo>
                  <a:lnTo>
                    <a:pt x="15145" y="13877"/>
                  </a:lnTo>
                  <a:lnTo>
                    <a:pt x="3870" y="11275"/>
                  </a:lnTo>
                  <a:lnTo>
                    <a:pt x="1" y="20748"/>
                  </a:lnTo>
                  <a:cubicBezTo>
                    <a:pt x="1" y="20748"/>
                    <a:pt x="10120" y="27931"/>
                    <a:pt x="18196" y="27931"/>
                  </a:cubicBezTo>
                  <a:cubicBezTo>
                    <a:pt x="21210" y="27931"/>
                    <a:pt x="23940" y="26931"/>
                    <a:pt x="25752" y="24184"/>
                  </a:cubicBezTo>
                  <a:cubicBezTo>
                    <a:pt x="32424" y="14077"/>
                    <a:pt x="11809" y="634"/>
                    <a:pt x="84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2"/>
            <p:cNvSpPr/>
            <p:nvPr/>
          </p:nvSpPr>
          <p:spPr>
            <a:xfrm>
              <a:off x="4090675" y="2677725"/>
              <a:ext cx="112025" cy="121125"/>
            </a:xfrm>
            <a:custGeom>
              <a:avLst/>
              <a:gdLst/>
              <a:ahLst/>
              <a:cxnLst/>
              <a:rect l="l" t="t" r="r" b="b"/>
              <a:pathLst>
                <a:path w="4481" h="4845" extrusionOk="0">
                  <a:moveTo>
                    <a:pt x="1352" y="1"/>
                  </a:moveTo>
                  <a:cubicBezTo>
                    <a:pt x="1269" y="1"/>
                    <a:pt x="1186" y="6"/>
                    <a:pt x="1101" y="18"/>
                  </a:cubicBezTo>
                  <a:cubicBezTo>
                    <a:pt x="601" y="84"/>
                    <a:pt x="200" y="385"/>
                    <a:pt x="0" y="852"/>
                  </a:cubicBezTo>
                  <a:lnTo>
                    <a:pt x="534" y="4788"/>
                  </a:lnTo>
                  <a:cubicBezTo>
                    <a:pt x="722" y="4826"/>
                    <a:pt x="904" y="4845"/>
                    <a:pt x="1079" y="4845"/>
                  </a:cubicBezTo>
                  <a:cubicBezTo>
                    <a:pt x="3333" y="4845"/>
                    <a:pt x="4480" y="1839"/>
                    <a:pt x="2469" y="385"/>
                  </a:cubicBezTo>
                  <a:cubicBezTo>
                    <a:pt x="2136" y="135"/>
                    <a:pt x="1757" y="1"/>
                    <a:pt x="1352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2"/>
            <p:cNvSpPr/>
            <p:nvPr/>
          </p:nvSpPr>
          <p:spPr>
            <a:xfrm>
              <a:off x="4119850" y="2704850"/>
              <a:ext cx="31725" cy="51725"/>
            </a:xfrm>
            <a:custGeom>
              <a:avLst/>
              <a:gdLst/>
              <a:ahLst/>
              <a:cxnLst/>
              <a:rect l="l" t="t" r="r" b="b"/>
              <a:pathLst>
                <a:path w="1269" h="2069" extrusionOk="0">
                  <a:moveTo>
                    <a:pt x="201" y="0"/>
                  </a:moveTo>
                  <a:lnTo>
                    <a:pt x="1" y="334"/>
                  </a:lnTo>
                  <a:cubicBezTo>
                    <a:pt x="368" y="801"/>
                    <a:pt x="501" y="1401"/>
                    <a:pt x="401" y="2002"/>
                  </a:cubicBezTo>
                  <a:lnTo>
                    <a:pt x="801" y="2068"/>
                  </a:lnTo>
                  <a:cubicBezTo>
                    <a:pt x="901" y="1535"/>
                    <a:pt x="835" y="968"/>
                    <a:pt x="568" y="467"/>
                  </a:cubicBezTo>
                  <a:lnTo>
                    <a:pt x="568" y="467"/>
                  </a:lnTo>
                  <a:lnTo>
                    <a:pt x="1202" y="567"/>
                  </a:lnTo>
                  <a:lnTo>
                    <a:pt x="1268" y="134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2"/>
            <p:cNvSpPr/>
            <p:nvPr/>
          </p:nvSpPr>
          <p:spPr>
            <a:xfrm>
              <a:off x="4072325" y="3897350"/>
              <a:ext cx="243525" cy="371125"/>
            </a:xfrm>
            <a:custGeom>
              <a:avLst/>
              <a:gdLst/>
              <a:ahLst/>
              <a:cxnLst/>
              <a:rect l="l" t="t" r="r" b="b"/>
              <a:pathLst>
                <a:path w="9741" h="14845" extrusionOk="0">
                  <a:moveTo>
                    <a:pt x="9407" y="1"/>
                  </a:moveTo>
                  <a:lnTo>
                    <a:pt x="0" y="14611"/>
                  </a:lnTo>
                  <a:lnTo>
                    <a:pt x="367" y="14845"/>
                  </a:lnTo>
                  <a:lnTo>
                    <a:pt x="9741" y="234"/>
                  </a:lnTo>
                  <a:lnTo>
                    <a:pt x="94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2"/>
            <p:cNvSpPr/>
            <p:nvPr/>
          </p:nvSpPr>
          <p:spPr>
            <a:xfrm>
              <a:off x="3291775" y="4149200"/>
              <a:ext cx="478700" cy="10050"/>
            </a:xfrm>
            <a:custGeom>
              <a:avLst/>
              <a:gdLst/>
              <a:ahLst/>
              <a:cxnLst/>
              <a:rect l="l" t="t" r="r" b="b"/>
              <a:pathLst>
                <a:path w="19148" h="402" extrusionOk="0">
                  <a:moveTo>
                    <a:pt x="0" y="1"/>
                  </a:moveTo>
                  <a:lnTo>
                    <a:pt x="0" y="401"/>
                  </a:lnTo>
                  <a:lnTo>
                    <a:pt x="19147" y="401"/>
                  </a:lnTo>
                  <a:lnTo>
                    <a:pt x="191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2"/>
            <p:cNvSpPr/>
            <p:nvPr/>
          </p:nvSpPr>
          <p:spPr>
            <a:xfrm>
              <a:off x="4500125" y="3650525"/>
              <a:ext cx="209350" cy="251025"/>
            </a:xfrm>
            <a:custGeom>
              <a:avLst/>
              <a:gdLst/>
              <a:ahLst/>
              <a:cxnLst/>
              <a:rect l="l" t="t" r="r" b="b"/>
              <a:pathLst>
                <a:path w="8374" h="10041" extrusionOk="0">
                  <a:moveTo>
                    <a:pt x="3870" y="0"/>
                  </a:moveTo>
                  <a:lnTo>
                    <a:pt x="3670" y="100"/>
                  </a:lnTo>
                  <a:lnTo>
                    <a:pt x="34" y="7305"/>
                  </a:lnTo>
                  <a:lnTo>
                    <a:pt x="1" y="7406"/>
                  </a:lnTo>
                  <a:lnTo>
                    <a:pt x="1" y="10041"/>
                  </a:lnTo>
                  <a:lnTo>
                    <a:pt x="434" y="10041"/>
                  </a:lnTo>
                  <a:lnTo>
                    <a:pt x="434" y="7439"/>
                  </a:lnTo>
                  <a:lnTo>
                    <a:pt x="3970" y="434"/>
                  </a:lnTo>
                  <a:lnTo>
                    <a:pt x="8340" y="834"/>
                  </a:lnTo>
                  <a:lnTo>
                    <a:pt x="8373" y="401"/>
                  </a:lnTo>
                  <a:lnTo>
                    <a:pt x="387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1" name="Google Shape;1191;p42"/>
          <p:cNvGrpSpPr/>
          <p:nvPr/>
        </p:nvGrpSpPr>
        <p:grpSpPr>
          <a:xfrm>
            <a:off x="620900" y="1502400"/>
            <a:ext cx="1662050" cy="3008025"/>
            <a:chOff x="773300" y="1502400"/>
            <a:chExt cx="1662050" cy="3008025"/>
          </a:xfrm>
        </p:grpSpPr>
        <p:sp>
          <p:nvSpPr>
            <p:cNvPr id="1192" name="Google Shape;1192;p42"/>
            <p:cNvSpPr/>
            <p:nvPr/>
          </p:nvSpPr>
          <p:spPr>
            <a:xfrm>
              <a:off x="2212650" y="2245650"/>
              <a:ext cx="222700" cy="244050"/>
            </a:xfrm>
            <a:custGeom>
              <a:avLst/>
              <a:gdLst/>
              <a:ahLst/>
              <a:cxnLst/>
              <a:rect l="l" t="t" r="r" b="b"/>
              <a:pathLst>
                <a:path w="8908" h="9762" extrusionOk="0">
                  <a:moveTo>
                    <a:pt x="3612" y="0"/>
                  </a:moveTo>
                  <a:cubicBezTo>
                    <a:pt x="2852" y="0"/>
                    <a:pt x="2723" y="1124"/>
                    <a:pt x="2136" y="1990"/>
                  </a:cubicBezTo>
                  <a:cubicBezTo>
                    <a:pt x="1469" y="2857"/>
                    <a:pt x="768" y="3691"/>
                    <a:pt x="1" y="4458"/>
                  </a:cubicBezTo>
                  <a:lnTo>
                    <a:pt x="3804" y="9762"/>
                  </a:lnTo>
                  <a:cubicBezTo>
                    <a:pt x="3804" y="9762"/>
                    <a:pt x="8907" y="4792"/>
                    <a:pt x="8740" y="3891"/>
                  </a:cubicBezTo>
                  <a:cubicBezTo>
                    <a:pt x="8668" y="3503"/>
                    <a:pt x="8418" y="3450"/>
                    <a:pt x="8288" y="3450"/>
                  </a:cubicBezTo>
                  <a:cubicBezTo>
                    <a:pt x="8239" y="3450"/>
                    <a:pt x="8207" y="3457"/>
                    <a:pt x="8207" y="3457"/>
                  </a:cubicBezTo>
                  <a:cubicBezTo>
                    <a:pt x="8207" y="3457"/>
                    <a:pt x="8774" y="3024"/>
                    <a:pt x="8707" y="2590"/>
                  </a:cubicBezTo>
                  <a:cubicBezTo>
                    <a:pt x="8640" y="2323"/>
                    <a:pt x="8440" y="2157"/>
                    <a:pt x="8173" y="2123"/>
                  </a:cubicBezTo>
                  <a:cubicBezTo>
                    <a:pt x="8440" y="1923"/>
                    <a:pt x="8440" y="1523"/>
                    <a:pt x="8173" y="1289"/>
                  </a:cubicBezTo>
                  <a:cubicBezTo>
                    <a:pt x="8077" y="1212"/>
                    <a:pt x="7927" y="1177"/>
                    <a:pt x="7733" y="1177"/>
                  </a:cubicBezTo>
                  <a:cubicBezTo>
                    <a:pt x="6920" y="1177"/>
                    <a:pt x="5346" y="1796"/>
                    <a:pt x="3837" y="2523"/>
                  </a:cubicBezTo>
                  <a:cubicBezTo>
                    <a:pt x="4404" y="1690"/>
                    <a:pt x="4738" y="188"/>
                    <a:pt x="3804" y="22"/>
                  </a:cubicBezTo>
                  <a:cubicBezTo>
                    <a:pt x="3735" y="7"/>
                    <a:pt x="3672" y="0"/>
                    <a:pt x="3612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2"/>
            <p:cNvSpPr/>
            <p:nvPr/>
          </p:nvSpPr>
          <p:spPr>
            <a:xfrm>
              <a:off x="2345250" y="2293725"/>
              <a:ext cx="72575" cy="39200"/>
            </a:xfrm>
            <a:custGeom>
              <a:avLst/>
              <a:gdLst/>
              <a:ahLst/>
              <a:cxnLst/>
              <a:rect l="l" t="t" r="r" b="b"/>
              <a:pathLst>
                <a:path w="2903" h="1568" extrusionOk="0">
                  <a:moveTo>
                    <a:pt x="2803" y="0"/>
                  </a:moveTo>
                  <a:cubicBezTo>
                    <a:pt x="1802" y="234"/>
                    <a:pt x="868" y="667"/>
                    <a:pt x="1" y="1201"/>
                  </a:cubicBezTo>
                  <a:lnTo>
                    <a:pt x="201" y="1568"/>
                  </a:lnTo>
                  <a:cubicBezTo>
                    <a:pt x="1035" y="1034"/>
                    <a:pt x="1969" y="667"/>
                    <a:pt x="2903" y="400"/>
                  </a:cubicBezTo>
                  <a:lnTo>
                    <a:pt x="28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2"/>
            <p:cNvSpPr/>
            <p:nvPr/>
          </p:nvSpPr>
          <p:spPr>
            <a:xfrm>
              <a:off x="2361100" y="2326225"/>
              <a:ext cx="58400" cy="37575"/>
            </a:xfrm>
            <a:custGeom>
              <a:avLst/>
              <a:gdLst/>
              <a:ahLst/>
              <a:cxnLst/>
              <a:rect l="l" t="t" r="r" b="b"/>
              <a:pathLst>
                <a:path w="2336" h="1503" extrusionOk="0">
                  <a:moveTo>
                    <a:pt x="2169" y="1"/>
                  </a:moveTo>
                  <a:cubicBezTo>
                    <a:pt x="1435" y="335"/>
                    <a:pt x="701" y="735"/>
                    <a:pt x="0" y="1168"/>
                  </a:cubicBezTo>
                  <a:lnTo>
                    <a:pt x="201" y="1502"/>
                  </a:lnTo>
                  <a:cubicBezTo>
                    <a:pt x="901" y="1102"/>
                    <a:pt x="1602" y="735"/>
                    <a:pt x="2335" y="401"/>
                  </a:cubicBezTo>
                  <a:lnTo>
                    <a:pt x="21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2"/>
            <p:cNvSpPr/>
            <p:nvPr/>
          </p:nvSpPr>
          <p:spPr>
            <a:xfrm>
              <a:off x="2278550" y="2325400"/>
              <a:ext cx="25025" cy="60075"/>
            </a:xfrm>
            <a:custGeom>
              <a:avLst/>
              <a:gdLst/>
              <a:ahLst/>
              <a:cxnLst/>
              <a:rect l="l" t="t" r="r" b="b"/>
              <a:pathLst>
                <a:path w="1001" h="2403" extrusionOk="0">
                  <a:moveTo>
                    <a:pt x="667" y="1"/>
                  </a:moveTo>
                  <a:lnTo>
                    <a:pt x="267" y="167"/>
                  </a:lnTo>
                  <a:cubicBezTo>
                    <a:pt x="567" y="835"/>
                    <a:pt x="434" y="1568"/>
                    <a:pt x="0" y="2135"/>
                  </a:cubicBezTo>
                  <a:lnTo>
                    <a:pt x="334" y="2402"/>
                  </a:lnTo>
                  <a:cubicBezTo>
                    <a:pt x="867" y="1735"/>
                    <a:pt x="1001" y="80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2"/>
            <p:cNvSpPr/>
            <p:nvPr/>
          </p:nvSpPr>
          <p:spPr>
            <a:xfrm>
              <a:off x="1355375" y="1770850"/>
              <a:ext cx="251875" cy="388625"/>
            </a:xfrm>
            <a:custGeom>
              <a:avLst/>
              <a:gdLst/>
              <a:ahLst/>
              <a:cxnLst/>
              <a:rect l="l" t="t" r="r" b="b"/>
              <a:pathLst>
                <a:path w="10075" h="15545" extrusionOk="0">
                  <a:moveTo>
                    <a:pt x="1669" y="0"/>
                  </a:moveTo>
                  <a:lnTo>
                    <a:pt x="1" y="12809"/>
                  </a:lnTo>
                  <a:lnTo>
                    <a:pt x="6005" y="15545"/>
                  </a:lnTo>
                  <a:lnTo>
                    <a:pt x="10075" y="12376"/>
                  </a:lnTo>
                  <a:lnTo>
                    <a:pt x="8907" y="9774"/>
                  </a:lnTo>
                  <a:lnTo>
                    <a:pt x="8840" y="7672"/>
                  </a:lnTo>
                  <a:lnTo>
                    <a:pt x="8707" y="4136"/>
                  </a:lnTo>
                  <a:lnTo>
                    <a:pt x="6272" y="2702"/>
                  </a:lnTo>
                  <a:lnTo>
                    <a:pt x="1669" y="0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2"/>
            <p:cNvSpPr/>
            <p:nvPr/>
          </p:nvSpPr>
          <p:spPr>
            <a:xfrm>
              <a:off x="1470475" y="1838375"/>
              <a:ext cx="105925" cy="124300"/>
            </a:xfrm>
            <a:custGeom>
              <a:avLst/>
              <a:gdLst/>
              <a:ahLst/>
              <a:cxnLst/>
              <a:rect l="l" t="t" r="r" b="b"/>
              <a:pathLst>
                <a:path w="4237" h="4972" extrusionOk="0">
                  <a:moveTo>
                    <a:pt x="1668" y="1"/>
                  </a:moveTo>
                  <a:cubicBezTo>
                    <a:pt x="1101" y="368"/>
                    <a:pt x="600" y="702"/>
                    <a:pt x="0" y="1068"/>
                  </a:cubicBezTo>
                  <a:cubicBezTo>
                    <a:pt x="801" y="2870"/>
                    <a:pt x="2335" y="4304"/>
                    <a:pt x="4236" y="4971"/>
                  </a:cubicBezTo>
                  <a:lnTo>
                    <a:pt x="4103" y="1435"/>
                  </a:lnTo>
                  <a:lnTo>
                    <a:pt x="1668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2"/>
            <p:cNvSpPr/>
            <p:nvPr/>
          </p:nvSpPr>
          <p:spPr>
            <a:xfrm>
              <a:off x="1369550" y="1502400"/>
              <a:ext cx="316100" cy="408825"/>
            </a:xfrm>
            <a:custGeom>
              <a:avLst/>
              <a:gdLst/>
              <a:ahLst/>
              <a:cxnLst/>
              <a:rect l="l" t="t" r="r" b="b"/>
              <a:pathLst>
                <a:path w="12644" h="16353" extrusionOk="0">
                  <a:moveTo>
                    <a:pt x="6300" y="1"/>
                  </a:moveTo>
                  <a:cubicBezTo>
                    <a:pt x="6138" y="1"/>
                    <a:pt x="5973" y="10"/>
                    <a:pt x="5805" y="30"/>
                  </a:cubicBezTo>
                  <a:cubicBezTo>
                    <a:pt x="3470" y="297"/>
                    <a:pt x="2069" y="1431"/>
                    <a:pt x="1235" y="2732"/>
                  </a:cubicBezTo>
                  <a:cubicBezTo>
                    <a:pt x="401" y="4167"/>
                    <a:pt x="1" y="5801"/>
                    <a:pt x="68" y="7436"/>
                  </a:cubicBezTo>
                  <a:lnTo>
                    <a:pt x="68" y="7903"/>
                  </a:lnTo>
                  <a:lnTo>
                    <a:pt x="68" y="8136"/>
                  </a:lnTo>
                  <a:lnTo>
                    <a:pt x="234" y="8470"/>
                  </a:lnTo>
                  <a:lnTo>
                    <a:pt x="535" y="9037"/>
                  </a:lnTo>
                  <a:lnTo>
                    <a:pt x="3637" y="15041"/>
                  </a:lnTo>
                  <a:cubicBezTo>
                    <a:pt x="3637" y="15041"/>
                    <a:pt x="5235" y="16353"/>
                    <a:pt x="7234" y="16353"/>
                  </a:cubicBezTo>
                  <a:cubicBezTo>
                    <a:pt x="8359" y="16353"/>
                    <a:pt x="9610" y="15938"/>
                    <a:pt x="10775" y="14641"/>
                  </a:cubicBezTo>
                  <a:cubicBezTo>
                    <a:pt x="12643" y="12573"/>
                    <a:pt x="12610" y="7569"/>
                    <a:pt x="11042" y="3967"/>
                  </a:cubicBezTo>
                  <a:cubicBezTo>
                    <a:pt x="10909" y="3633"/>
                    <a:pt x="10742" y="3266"/>
                    <a:pt x="10542" y="2932"/>
                  </a:cubicBezTo>
                  <a:cubicBezTo>
                    <a:pt x="10475" y="2866"/>
                    <a:pt x="10442" y="2799"/>
                    <a:pt x="10408" y="2732"/>
                  </a:cubicBezTo>
                  <a:cubicBezTo>
                    <a:pt x="9432" y="1115"/>
                    <a:pt x="8037" y="1"/>
                    <a:pt x="6300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2"/>
            <p:cNvSpPr/>
            <p:nvPr/>
          </p:nvSpPr>
          <p:spPr>
            <a:xfrm>
              <a:off x="1578875" y="1685775"/>
              <a:ext cx="25875" cy="92600"/>
            </a:xfrm>
            <a:custGeom>
              <a:avLst/>
              <a:gdLst/>
              <a:ahLst/>
              <a:cxnLst/>
              <a:rect l="l" t="t" r="r" b="b"/>
              <a:pathLst>
                <a:path w="1035" h="3704" extrusionOk="0">
                  <a:moveTo>
                    <a:pt x="434" y="1"/>
                  </a:moveTo>
                  <a:lnTo>
                    <a:pt x="0" y="67"/>
                  </a:lnTo>
                  <a:lnTo>
                    <a:pt x="534" y="2803"/>
                  </a:lnTo>
                  <a:cubicBezTo>
                    <a:pt x="568" y="2903"/>
                    <a:pt x="534" y="3036"/>
                    <a:pt x="467" y="3103"/>
                  </a:cubicBezTo>
                  <a:cubicBezTo>
                    <a:pt x="401" y="3203"/>
                    <a:pt x="301" y="3270"/>
                    <a:pt x="201" y="3270"/>
                  </a:cubicBezTo>
                  <a:lnTo>
                    <a:pt x="267" y="3703"/>
                  </a:lnTo>
                  <a:cubicBezTo>
                    <a:pt x="734" y="3637"/>
                    <a:pt x="1035" y="3203"/>
                    <a:pt x="968" y="2736"/>
                  </a:cubicBezTo>
                  <a:lnTo>
                    <a:pt x="4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2"/>
            <p:cNvSpPr/>
            <p:nvPr/>
          </p:nvSpPr>
          <p:spPr>
            <a:xfrm>
              <a:off x="1519675" y="1690675"/>
              <a:ext cx="15025" cy="19425"/>
            </a:xfrm>
            <a:custGeom>
              <a:avLst/>
              <a:gdLst/>
              <a:ahLst/>
              <a:cxnLst/>
              <a:rect l="l" t="t" r="r" b="b"/>
              <a:pathLst>
                <a:path w="601" h="777" extrusionOk="0">
                  <a:moveTo>
                    <a:pt x="276" y="1"/>
                  </a:moveTo>
                  <a:cubicBezTo>
                    <a:pt x="262" y="1"/>
                    <a:pt x="248" y="2"/>
                    <a:pt x="234" y="5"/>
                  </a:cubicBezTo>
                  <a:cubicBezTo>
                    <a:pt x="100" y="38"/>
                    <a:pt x="0" y="205"/>
                    <a:pt x="33" y="405"/>
                  </a:cubicBezTo>
                  <a:cubicBezTo>
                    <a:pt x="33" y="619"/>
                    <a:pt x="173" y="776"/>
                    <a:pt x="299" y="776"/>
                  </a:cubicBezTo>
                  <a:cubicBezTo>
                    <a:pt x="311" y="776"/>
                    <a:pt x="322" y="775"/>
                    <a:pt x="334" y="772"/>
                  </a:cubicBezTo>
                  <a:cubicBezTo>
                    <a:pt x="467" y="739"/>
                    <a:pt x="601" y="572"/>
                    <a:pt x="567" y="338"/>
                  </a:cubicBezTo>
                  <a:cubicBezTo>
                    <a:pt x="537" y="156"/>
                    <a:pt x="423" y="1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2"/>
            <p:cNvSpPr/>
            <p:nvPr/>
          </p:nvSpPr>
          <p:spPr>
            <a:xfrm>
              <a:off x="1622250" y="1679025"/>
              <a:ext cx="15025" cy="19275"/>
            </a:xfrm>
            <a:custGeom>
              <a:avLst/>
              <a:gdLst/>
              <a:ahLst/>
              <a:cxnLst/>
              <a:rect l="l" t="t" r="r" b="b"/>
              <a:pathLst>
                <a:path w="601" h="771" extrusionOk="0">
                  <a:moveTo>
                    <a:pt x="270" y="0"/>
                  </a:moveTo>
                  <a:cubicBezTo>
                    <a:pt x="258" y="0"/>
                    <a:pt x="246" y="1"/>
                    <a:pt x="234" y="4"/>
                  </a:cubicBezTo>
                  <a:cubicBezTo>
                    <a:pt x="100" y="4"/>
                    <a:pt x="0" y="204"/>
                    <a:pt x="33" y="404"/>
                  </a:cubicBezTo>
                  <a:cubicBezTo>
                    <a:pt x="33" y="604"/>
                    <a:pt x="200" y="771"/>
                    <a:pt x="334" y="771"/>
                  </a:cubicBezTo>
                  <a:cubicBezTo>
                    <a:pt x="467" y="738"/>
                    <a:pt x="600" y="537"/>
                    <a:pt x="567" y="337"/>
                  </a:cubicBezTo>
                  <a:cubicBezTo>
                    <a:pt x="536" y="183"/>
                    <a:pt x="420" y="0"/>
                    <a:pt x="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2"/>
            <p:cNvSpPr/>
            <p:nvPr/>
          </p:nvSpPr>
          <p:spPr>
            <a:xfrm>
              <a:off x="1541350" y="1778350"/>
              <a:ext cx="25875" cy="26700"/>
            </a:xfrm>
            <a:custGeom>
              <a:avLst/>
              <a:gdLst/>
              <a:ahLst/>
              <a:cxnLst/>
              <a:rect l="l" t="t" r="r" b="b"/>
              <a:pathLst>
                <a:path w="1035" h="1068" extrusionOk="0">
                  <a:moveTo>
                    <a:pt x="34" y="0"/>
                  </a:moveTo>
                  <a:cubicBezTo>
                    <a:pt x="0" y="567"/>
                    <a:pt x="434" y="1068"/>
                    <a:pt x="1001" y="1068"/>
                  </a:cubicBezTo>
                  <a:lnTo>
                    <a:pt x="1034" y="1034"/>
                  </a:lnTo>
                  <a:lnTo>
                    <a:pt x="1034" y="634"/>
                  </a:lnTo>
                  <a:cubicBezTo>
                    <a:pt x="868" y="634"/>
                    <a:pt x="701" y="567"/>
                    <a:pt x="601" y="467"/>
                  </a:cubicBezTo>
                  <a:cubicBezTo>
                    <a:pt x="501" y="334"/>
                    <a:pt x="434" y="200"/>
                    <a:pt x="434" y="34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2"/>
            <p:cNvSpPr/>
            <p:nvPr/>
          </p:nvSpPr>
          <p:spPr>
            <a:xfrm>
              <a:off x="1493825" y="1649075"/>
              <a:ext cx="52550" cy="25200"/>
            </a:xfrm>
            <a:custGeom>
              <a:avLst/>
              <a:gdLst/>
              <a:ahLst/>
              <a:cxnLst/>
              <a:rect l="l" t="t" r="r" b="b"/>
              <a:pathLst>
                <a:path w="2102" h="1008" extrusionOk="0">
                  <a:moveTo>
                    <a:pt x="1468" y="1"/>
                  </a:moveTo>
                  <a:cubicBezTo>
                    <a:pt x="1101" y="1"/>
                    <a:pt x="734" y="68"/>
                    <a:pt x="434" y="234"/>
                  </a:cubicBezTo>
                  <a:cubicBezTo>
                    <a:pt x="300" y="268"/>
                    <a:pt x="200" y="334"/>
                    <a:pt x="133" y="435"/>
                  </a:cubicBezTo>
                  <a:cubicBezTo>
                    <a:pt x="33" y="535"/>
                    <a:pt x="0" y="635"/>
                    <a:pt x="33" y="768"/>
                  </a:cubicBezTo>
                  <a:cubicBezTo>
                    <a:pt x="100" y="935"/>
                    <a:pt x="334" y="1002"/>
                    <a:pt x="534" y="1002"/>
                  </a:cubicBezTo>
                  <a:cubicBezTo>
                    <a:pt x="589" y="1006"/>
                    <a:pt x="644" y="1008"/>
                    <a:pt x="699" y="1008"/>
                  </a:cubicBezTo>
                  <a:cubicBezTo>
                    <a:pt x="1076" y="1008"/>
                    <a:pt x="1448" y="909"/>
                    <a:pt x="1768" y="735"/>
                  </a:cubicBezTo>
                  <a:cubicBezTo>
                    <a:pt x="1935" y="668"/>
                    <a:pt x="2035" y="568"/>
                    <a:pt x="2068" y="435"/>
                  </a:cubicBezTo>
                  <a:cubicBezTo>
                    <a:pt x="2102" y="68"/>
                    <a:pt x="1668" y="1"/>
                    <a:pt x="14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2"/>
            <p:cNvSpPr/>
            <p:nvPr/>
          </p:nvSpPr>
          <p:spPr>
            <a:xfrm>
              <a:off x="1602225" y="1638175"/>
              <a:ext cx="47550" cy="20375"/>
            </a:xfrm>
            <a:custGeom>
              <a:avLst/>
              <a:gdLst/>
              <a:ahLst/>
              <a:cxnLst/>
              <a:rect l="l" t="t" r="r" b="b"/>
              <a:pathLst>
                <a:path w="1902" h="815" extrusionOk="0">
                  <a:moveTo>
                    <a:pt x="989" y="0"/>
                  </a:moveTo>
                  <a:cubicBezTo>
                    <a:pt x="800" y="0"/>
                    <a:pt x="607" y="29"/>
                    <a:pt x="401" y="70"/>
                  </a:cubicBezTo>
                  <a:cubicBezTo>
                    <a:pt x="301" y="103"/>
                    <a:pt x="201" y="137"/>
                    <a:pt x="134" y="203"/>
                  </a:cubicBezTo>
                  <a:cubicBezTo>
                    <a:pt x="34" y="270"/>
                    <a:pt x="0" y="370"/>
                    <a:pt x="0" y="470"/>
                  </a:cubicBezTo>
                  <a:cubicBezTo>
                    <a:pt x="34" y="637"/>
                    <a:pt x="234" y="737"/>
                    <a:pt x="401" y="770"/>
                  </a:cubicBezTo>
                  <a:cubicBezTo>
                    <a:pt x="553" y="798"/>
                    <a:pt x="705" y="814"/>
                    <a:pt x="857" y="814"/>
                  </a:cubicBezTo>
                  <a:cubicBezTo>
                    <a:pt x="1072" y="814"/>
                    <a:pt x="1287" y="782"/>
                    <a:pt x="1502" y="704"/>
                  </a:cubicBezTo>
                  <a:cubicBezTo>
                    <a:pt x="1635" y="704"/>
                    <a:pt x="1768" y="604"/>
                    <a:pt x="1802" y="470"/>
                  </a:cubicBezTo>
                  <a:cubicBezTo>
                    <a:pt x="1902" y="203"/>
                    <a:pt x="1502" y="70"/>
                    <a:pt x="1335" y="37"/>
                  </a:cubicBezTo>
                  <a:cubicBezTo>
                    <a:pt x="1220" y="11"/>
                    <a:pt x="1105" y="0"/>
                    <a:pt x="9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2"/>
            <p:cNvSpPr/>
            <p:nvPr/>
          </p:nvSpPr>
          <p:spPr>
            <a:xfrm>
              <a:off x="1368725" y="1502575"/>
              <a:ext cx="260200" cy="185725"/>
            </a:xfrm>
            <a:custGeom>
              <a:avLst/>
              <a:gdLst/>
              <a:ahLst/>
              <a:cxnLst/>
              <a:rect l="l" t="t" r="r" b="b"/>
              <a:pathLst>
                <a:path w="10408" h="7429" extrusionOk="0">
                  <a:moveTo>
                    <a:pt x="6249" y="1"/>
                  </a:moveTo>
                  <a:cubicBezTo>
                    <a:pt x="6104" y="1"/>
                    <a:pt x="5955" y="8"/>
                    <a:pt x="5805" y="23"/>
                  </a:cubicBezTo>
                  <a:cubicBezTo>
                    <a:pt x="3470" y="290"/>
                    <a:pt x="2069" y="1424"/>
                    <a:pt x="1235" y="2759"/>
                  </a:cubicBezTo>
                  <a:cubicBezTo>
                    <a:pt x="401" y="4160"/>
                    <a:pt x="0" y="5794"/>
                    <a:pt x="67" y="7429"/>
                  </a:cubicBezTo>
                  <a:cubicBezTo>
                    <a:pt x="2002" y="7395"/>
                    <a:pt x="3570" y="5894"/>
                    <a:pt x="3703" y="3993"/>
                  </a:cubicBezTo>
                  <a:cubicBezTo>
                    <a:pt x="4030" y="4102"/>
                    <a:pt x="4362" y="4155"/>
                    <a:pt x="4691" y="4155"/>
                  </a:cubicBezTo>
                  <a:cubicBezTo>
                    <a:pt x="5168" y="4155"/>
                    <a:pt x="5637" y="4043"/>
                    <a:pt x="6071" y="3826"/>
                  </a:cubicBezTo>
                  <a:cubicBezTo>
                    <a:pt x="6805" y="3459"/>
                    <a:pt x="7372" y="2792"/>
                    <a:pt x="7606" y="1991"/>
                  </a:cubicBezTo>
                  <a:cubicBezTo>
                    <a:pt x="8296" y="2480"/>
                    <a:pt x="9135" y="2746"/>
                    <a:pt x="9994" y="2746"/>
                  </a:cubicBezTo>
                  <a:cubicBezTo>
                    <a:pt x="10131" y="2746"/>
                    <a:pt x="10270" y="2739"/>
                    <a:pt x="10408" y="2725"/>
                  </a:cubicBezTo>
                  <a:cubicBezTo>
                    <a:pt x="9422" y="1093"/>
                    <a:pt x="8010" y="1"/>
                    <a:pt x="62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2"/>
            <p:cNvSpPr/>
            <p:nvPr/>
          </p:nvSpPr>
          <p:spPr>
            <a:xfrm>
              <a:off x="1315850" y="1683400"/>
              <a:ext cx="112950" cy="117950"/>
            </a:xfrm>
            <a:custGeom>
              <a:avLst/>
              <a:gdLst/>
              <a:ahLst/>
              <a:cxnLst/>
              <a:rect l="l" t="t" r="r" b="b"/>
              <a:pathLst>
                <a:path w="4518" h="4718" extrusionOk="0">
                  <a:moveTo>
                    <a:pt x="2754" y="0"/>
                  </a:moveTo>
                  <a:cubicBezTo>
                    <a:pt x="2663" y="0"/>
                    <a:pt x="2572" y="10"/>
                    <a:pt x="2482" y="29"/>
                  </a:cubicBezTo>
                  <a:cubicBezTo>
                    <a:pt x="1982" y="129"/>
                    <a:pt x="1582" y="396"/>
                    <a:pt x="1282" y="829"/>
                  </a:cubicBezTo>
                  <a:cubicBezTo>
                    <a:pt x="1" y="2573"/>
                    <a:pt x="1435" y="4718"/>
                    <a:pt x="3258" y="4718"/>
                  </a:cubicBezTo>
                  <a:cubicBezTo>
                    <a:pt x="3667" y="4718"/>
                    <a:pt x="4096" y="4610"/>
                    <a:pt x="4517" y="4365"/>
                  </a:cubicBezTo>
                  <a:lnTo>
                    <a:pt x="3783" y="463"/>
                  </a:lnTo>
                  <a:cubicBezTo>
                    <a:pt x="3514" y="166"/>
                    <a:pt x="3135" y="0"/>
                    <a:pt x="2754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2"/>
            <p:cNvSpPr/>
            <p:nvPr/>
          </p:nvSpPr>
          <p:spPr>
            <a:xfrm>
              <a:off x="1355375" y="1712475"/>
              <a:ext cx="35900" cy="54225"/>
            </a:xfrm>
            <a:custGeom>
              <a:avLst/>
              <a:gdLst/>
              <a:ahLst/>
              <a:cxnLst/>
              <a:rect l="l" t="t" r="r" b="b"/>
              <a:pathLst>
                <a:path w="1436" h="2169" extrusionOk="0">
                  <a:moveTo>
                    <a:pt x="968" y="0"/>
                  </a:moveTo>
                  <a:lnTo>
                    <a:pt x="1" y="500"/>
                  </a:lnTo>
                  <a:lnTo>
                    <a:pt x="201" y="867"/>
                  </a:lnTo>
                  <a:lnTo>
                    <a:pt x="768" y="567"/>
                  </a:lnTo>
                  <a:lnTo>
                    <a:pt x="768" y="567"/>
                  </a:lnTo>
                  <a:cubicBezTo>
                    <a:pt x="701" y="1134"/>
                    <a:pt x="801" y="1668"/>
                    <a:pt x="1068" y="2168"/>
                  </a:cubicBezTo>
                  <a:lnTo>
                    <a:pt x="1435" y="1935"/>
                  </a:lnTo>
                  <a:cubicBezTo>
                    <a:pt x="1135" y="1434"/>
                    <a:pt x="1068" y="801"/>
                    <a:pt x="1268" y="267"/>
                  </a:cubicBezTo>
                  <a:lnTo>
                    <a:pt x="9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2"/>
            <p:cNvSpPr/>
            <p:nvPr/>
          </p:nvSpPr>
          <p:spPr>
            <a:xfrm>
              <a:off x="833350" y="2016025"/>
              <a:ext cx="1537775" cy="1069125"/>
            </a:xfrm>
            <a:custGeom>
              <a:avLst/>
              <a:gdLst/>
              <a:ahLst/>
              <a:cxnLst/>
              <a:rect l="l" t="t" r="r" b="b"/>
              <a:pathLst>
                <a:path w="61511" h="42765" extrusionOk="0">
                  <a:moveTo>
                    <a:pt x="29788" y="0"/>
                  </a:moveTo>
                  <a:cubicBezTo>
                    <a:pt x="28960" y="2006"/>
                    <a:pt x="27655" y="2658"/>
                    <a:pt x="26308" y="2658"/>
                  </a:cubicBezTo>
                  <a:cubicBezTo>
                    <a:pt x="23801" y="2658"/>
                    <a:pt x="21149" y="400"/>
                    <a:pt x="21149" y="400"/>
                  </a:cubicBezTo>
                  <a:cubicBezTo>
                    <a:pt x="21149" y="400"/>
                    <a:pt x="14177" y="1368"/>
                    <a:pt x="11575" y="2402"/>
                  </a:cubicBezTo>
                  <a:cubicBezTo>
                    <a:pt x="8973" y="3436"/>
                    <a:pt x="1868" y="14911"/>
                    <a:pt x="934" y="23150"/>
                  </a:cubicBezTo>
                  <a:cubicBezTo>
                    <a:pt x="0" y="31389"/>
                    <a:pt x="14911" y="42764"/>
                    <a:pt x="14911" y="42764"/>
                  </a:cubicBezTo>
                  <a:lnTo>
                    <a:pt x="21916" y="35359"/>
                  </a:lnTo>
                  <a:lnTo>
                    <a:pt x="13243" y="23150"/>
                  </a:lnTo>
                  <a:lnTo>
                    <a:pt x="15445" y="17312"/>
                  </a:lnTo>
                  <a:lnTo>
                    <a:pt x="34291" y="23884"/>
                  </a:lnTo>
                  <a:cubicBezTo>
                    <a:pt x="34291" y="23884"/>
                    <a:pt x="35459" y="28754"/>
                    <a:pt x="39595" y="31189"/>
                  </a:cubicBezTo>
                  <a:cubicBezTo>
                    <a:pt x="40162" y="31523"/>
                    <a:pt x="40763" y="31823"/>
                    <a:pt x="41430" y="32023"/>
                  </a:cubicBezTo>
                  <a:cubicBezTo>
                    <a:pt x="42500" y="32359"/>
                    <a:pt x="43598" y="32528"/>
                    <a:pt x="44724" y="32528"/>
                  </a:cubicBezTo>
                  <a:cubicBezTo>
                    <a:pt x="44827" y="32528"/>
                    <a:pt x="44929" y="32526"/>
                    <a:pt x="45032" y="32523"/>
                  </a:cubicBezTo>
                  <a:cubicBezTo>
                    <a:pt x="53705" y="32323"/>
                    <a:pt x="61511" y="18680"/>
                    <a:pt x="61511" y="18680"/>
                  </a:cubicBezTo>
                  <a:lnTo>
                    <a:pt x="54306" y="12309"/>
                  </a:lnTo>
                  <a:lnTo>
                    <a:pt x="46700" y="18880"/>
                  </a:lnTo>
                  <a:cubicBezTo>
                    <a:pt x="46700" y="18880"/>
                    <a:pt x="40529" y="5938"/>
                    <a:pt x="38761" y="4270"/>
                  </a:cubicBezTo>
                  <a:cubicBezTo>
                    <a:pt x="36993" y="2602"/>
                    <a:pt x="29788" y="0"/>
                    <a:pt x="297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2"/>
            <p:cNvSpPr/>
            <p:nvPr/>
          </p:nvSpPr>
          <p:spPr>
            <a:xfrm>
              <a:off x="1051825" y="4175050"/>
              <a:ext cx="471200" cy="269400"/>
            </a:xfrm>
            <a:custGeom>
              <a:avLst/>
              <a:gdLst/>
              <a:ahLst/>
              <a:cxnLst/>
              <a:rect l="l" t="t" r="r" b="b"/>
              <a:pathLst>
                <a:path w="18848" h="10776" extrusionOk="0">
                  <a:moveTo>
                    <a:pt x="1335" y="1"/>
                  </a:moveTo>
                  <a:lnTo>
                    <a:pt x="1" y="10775"/>
                  </a:lnTo>
                  <a:lnTo>
                    <a:pt x="3937" y="10775"/>
                  </a:lnTo>
                  <a:cubicBezTo>
                    <a:pt x="4493" y="9952"/>
                    <a:pt x="5012" y="9678"/>
                    <a:pt x="5456" y="9678"/>
                  </a:cubicBezTo>
                  <a:cubicBezTo>
                    <a:pt x="6346" y="9678"/>
                    <a:pt x="6939" y="10775"/>
                    <a:pt x="6939" y="10775"/>
                  </a:cubicBezTo>
                  <a:lnTo>
                    <a:pt x="16713" y="10775"/>
                  </a:lnTo>
                  <a:cubicBezTo>
                    <a:pt x="18080" y="10775"/>
                    <a:pt x="18848" y="9241"/>
                    <a:pt x="18014" y="8173"/>
                  </a:cubicBezTo>
                  <a:lnTo>
                    <a:pt x="117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2"/>
            <p:cNvSpPr/>
            <p:nvPr/>
          </p:nvSpPr>
          <p:spPr>
            <a:xfrm>
              <a:off x="1632250" y="4106675"/>
              <a:ext cx="535400" cy="337775"/>
            </a:xfrm>
            <a:custGeom>
              <a:avLst/>
              <a:gdLst/>
              <a:ahLst/>
              <a:cxnLst/>
              <a:rect l="l" t="t" r="r" b="b"/>
              <a:pathLst>
                <a:path w="21416" h="13511" extrusionOk="0">
                  <a:moveTo>
                    <a:pt x="0" y="1"/>
                  </a:moveTo>
                  <a:lnTo>
                    <a:pt x="4037" y="13510"/>
                  </a:lnTo>
                  <a:lnTo>
                    <a:pt x="7806" y="12376"/>
                  </a:lnTo>
                  <a:cubicBezTo>
                    <a:pt x="8193" y="11201"/>
                    <a:pt x="8758" y="10856"/>
                    <a:pt x="9287" y="10856"/>
                  </a:cubicBezTo>
                  <a:cubicBezTo>
                    <a:pt x="10034" y="10856"/>
                    <a:pt x="10708" y="11542"/>
                    <a:pt x="10708" y="11542"/>
                  </a:cubicBezTo>
                  <a:lnTo>
                    <a:pt x="19848" y="8907"/>
                  </a:lnTo>
                  <a:cubicBezTo>
                    <a:pt x="21149" y="8507"/>
                    <a:pt x="21416" y="6739"/>
                    <a:pt x="20248" y="5972"/>
                  </a:cubicBezTo>
                  <a:lnTo>
                    <a:pt x="11275" y="20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2"/>
            <p:cNvSpPr/>
            <p:nvPr/>
          </p:nvSpPr>
          <p:spPr>
            <a:xfrm>
              <a:off x="1009300" y="2578075"/>
              <a:ext cx="991575" cy="1614525"/>
            </a:xfrm>
            <a:custGeom>
              <a:avLst/>
              <a:gdLst/>
              <a:ahLst/>
              <a:cxnLst/>
              <a:rect l="l" t="t" r="r" b="b"/>
              <a:pathLst>
                <a:path w="39663" h="64581" extrusionOk="0">
                  <a:moveTo>
                    <a:pt x="31323" y="1"/>
                  </a:moveTo>
                  <a:lnTo>
                    <a:pt x="5538" y="2102"/>
                  </a:lnTo>
                  <a:lnTo>
                    <a:pt x="1" y="64580"/>
                  </a:lnTo>
                  <a:lnTo>
                    <a:pt x="17980" y="64580"/>
                  </a:lnTo>
                  <a:lnTo>
                    <a:pt x="19514" y="41164"/>
                  </a:lnTo>
                  <a:lnTo>
                    <a:pt x="19748" y="37461"/>
                  </a:lnTo>
                  <a:lnTo>
                    <a:pt x="21116" y="47568"/>
                  </a:lnTo>
                  <a:lnTo>
                    <a:pt x="23384" y="64580"/>
                  </a:lnTo>
                  <a:lnTo>
                    <a:pt x="39662" y="61145"/>
                  </a:lnTo>
                  <a:lnTo>
                    <a:pt x="3132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2"/>
            <p:cNvSpPr/>
            <p:nvPr/>
          </p:nvSpPr>
          <p:spPr>
            <a:xfrm>
              <a:off x="1209450" y="2910825"/>
              <a:ext cx="244350" cy="217875"/>
            </a:xfrm>
            <a:custGeom>
              <a:avLst/>
              <a:gdLst/>
              <a:ahLst/>
              <a:cxnLst/>
              <a:rect l="l" t="t" r="r" b="b"/>
              <a:pathLst>
                <a:path w="9774" h="8715" extrusionOk="0">
                  <a:moveTo>
                    <a:pt x="5071" y="0"/>
                  </a:moveTo>
                  <a:lnTo>
                    <a:pt x="0" y="4170"/>
                  </a:lnTo>
                  <a:cubicBezTo>
                    <a:pt x="0" y="4170"/>
                    <a:pt x="5085" y="8715"/>
                    <a:pt x="6135" y="8715"/>
                  </a:cubicBezTo>
                  <a:cubicBezTo>
                    <a:pt x="6161" y="8715"/>
                    <a:pt x="6184" y="8712"/>
                    <a:pt x="6205" y="8707"/>
                  </a:cubicBezTo>
                  <a:cubicBezTo>
                    <a:pt x="6738" y="8573"/>
                    <a:pt x="6638" y="8140"/>
                    <a:pt x="6638" y="8140"/>
                  </a:cubicBezTo>
                  <a:lnTo>
                    <a:pt x="6638" y="8140"/>
                  </a:lnTo>
                  <a:cubicBezTo>
                    <a:pt x="6638" y="8140"/>
                    <a:pt x="7033" y="8618"/>
                    <a:pt x="7433" y="8618"/>
                  </a:cubicBezTo>
                  <a:cubicBezTo>
                    <a:pt x="7468" y="8618"/>
                    <a:pt x="7504" y="8615"/>
                    <a:pt x="7539" y="8607"/>
                  </a:cubicBezTo>
                  <a:cubicBezTo>
                    <a:pt x="7772" y="8506"/>
                    <a:pt x="7939" y="8306"/>
                    <a:pt x="7939" y="8039"/>
                  </a:cubicBezTo>
                  <a:cubicBezTo>
                    <a:pt x="8059" y="8145"/>
                    <a:pt x="8200" y="8196"/>
                    <a:pt x="8336" y="8196"/>
                  </a:cubicBezTo>
                  <a:cubicBezTo>
                    <a:pt x="8503" y="8196"/>
                    <a:pt x="8663" y="8119"/>
                    <a:pt x="8773" y="7973"/>
                  </a:cubicBezTo>
                  <a:cubicBezTo>
                    <a:pt x="9140" y="7439"/>
                    <a:pt x="8239" y="5538"/>
                    <a:pt x="7272" y="3703"/>
                  </a:cubicBezTo>
                  <a:lnTo>
                    <a:pt x="7272" y="3703"/>
                  </a:lnTo>
                  <a:cubicBezTo>
                    <a:pt x="7845" y="4297"/>
                    <a:pt x="8391" y="4595"/>
                    <a:pt x="8824" y="4595"/>
                  </a:cubicBezTo>
                  <a:cubicBezTo>
                    <a:pt x="9072" y="4595"/>
                    <a:pt x="9283" y="4498"/>
                    <a:pt x="9440" y="4303"/>
                  </a:cubicBezTo>
                  <a:cubicBezTo>
                    <a:pt x="9774" y="3870"/>
                    <a:pt x="8340" y="2502"/>
                    <a:pt x="6939" y="1535"/>
                  </a:cubicBezTo>
                  <a:cubicBezTo>
                    <a:pt x="6305" y="1068"/>
                    <a:pt x="5671" y="567"/>
                    <a:pt x="5071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2"/>
            <p:cNvSpPr/>
            <p:nvPr/>
          </p:nvSpPr>
          <p:spPr>
            <a:xfrm>
              <a:off x="1368725" y="3041750"/>
              <a:ext cx="44225" cy="70900"/>
            </a:xfrm>
            <a:custGeom>
              <a:avLst/>
              <a:gdLst/>
              <a:ahLst/>
              <a:cxnLst/>
              <a:rect l="l" t="t" r="r" b="b"/>
              <a:pathLst>
                <a:path w="1769" h="2836" extrusionOk="0">
                  <a:moveTo>
                    <a:pt x="367" y="0"/>
                  </a:moveTo>
                  <a:lnTo>
                    <a:pt x="0" y="234"/>
                  </a:lnTo>
                  <a:cubicBezTo>
                    <a:pt x="568" y="1035"/>
                    <a:pt x="1035" y="1902"/>
                    <a:pt x="1368" y="2836"/>
                  </a:cubicBezTo>
                  <a:lnTo>
                    <a:pt x="1768" y="2736"/>
                  </a:lnTo>
                  <a:cubicBezTo>
                    <a:pt x="1435" y="1735"/>
                    <a:pt x="968" y="834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2"/>
            <p:cNvSpPr/>
            <p:nvPr/>
          </p:nvSpPr>
          <p:spPr>
            <a:xfrm>
              <a:off x="1339525" y="3059250"/>
              <a:ext cx="40075" cy="57575"/>
            </a:xfrm>
            <a:custGeom>
              <a:avLst/>
              <a:gdLst/>
              <a:ahLst/>
              <a:cxnLst/>
              <a:rect l="l" t="t" r="r" b="b"/>
              <a:pathLst>
                <a:path w="1603" h="2303" extrusionOk="0">
                  <a:moveTo>
                    <a:pt x="335" y="1"/>
                  </a:moveTo>
                  <a:lnTo>
                    <a:pt x="1" y="234"/>
                  </a:lnTo>
                  <a:cubicBezTo>
                    <a:pt x="435" y="902"/>
                    <a:pt x="868" y="1569"/>
                    <a:pt x="1235" y="2303"/>
                  </a:cubicBezTo>
                  <a:lnTo>
                    <a:pt x="1602" y="2102"/>
                  </a:lnTo>
                  <a:cubicBezTo>
                    <a:pt x="1235" y="1369"/>
                    <a:pt x="802" y="668"/>
                    <a:pt x="3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2"/>
            <p:cNvSpPr/>
            <p:nvPr/>
          </p:nvSpPr>
          <p:spPr>
            <a:xfrm>
              <a:off x="1502975" y="3058425"/>
              <a:ext cx="34225" cy="708875"/>
            </a:xfrm>
            <a:custGeom>
              <a:avLst/>
              <a:gdLst/>
              <a:ahLst/>
              <a:cxnLst/>
              <a:rect l="l" t="t" r="r" b="b"/>
              <a:pathLst>
                <a:path w="1369" h="28355" extrusionOk="0">
                  <a:moveTo>
                    <a:pt x="1168" y="1"/>
                  </a:moveTo>
                  <a:lnTo>
                    <a:pt x="1" y="18247"/>
                  </a:lnTo>
                  <a:lnTo>
                    <a:pt x="1369" y="28354"/>
                  </a:lnTo>
                  <a:lnTo>
                    <a:pt x="1168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2"/>
            <p:cNvSpPr/>
            <p:nvPr/>
          </p:nvSpPr>
          <p:spPr>
            <a:xfrm>
              <a:off x="1135225" y="2397125"/>
              <a:ext cx="682175" cy="380350"/>
            </a:xfrm>
            <a:custGeom>
              <a:avLst/>
              <a:gdLst/>
              <a:ahLst/>
              <a:cxnLst/>
              <a:rect l="l" t="t" r="r" b="b"/>
              <a:pathLst>
                <a:path w="27287" h="15214" extrusionOk="0">
                  <a:moveTo>
                    <a:pt x="734" y="0"/>
                  </a:moveTo>
                  <a:lnTo>
                    <a:pt x="467" y="4403"/>
                  </a:lnTo>
                  <a:lnTo>
                    <a:pt x="0" y="12176"/>
                  </a:lnTo>
                  <a:cubicBezTo>
                    <a:pt x="2402" y="13243"/>
                    <a:pt x="4904" y="14010"/>
                    <a:pt x="7506" y="14511"/>
                  </a:cubicBezTo>
                  <a:cubicBezTo>
                    <a:pt x="10006" y="14980"/>
                    <a:pt x="12540" y="15213"/>
                    <a:pt x="15074" y="15213"/>
                  </a:cubicBezTo>
                  <a:cubicBezTo>
                    <a:pt x="19198" y="15213"/>
                    <a:pt x="23319" y="14596"/>
                    <a:pt x="27287" y="13377"/>
                  </a:cubicBezTo>
                  <a:lnTo>
                    <a:pt x="2575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2"/>
            <p:cNvSpPr/>
            <p:nvPr/>
          </p:nvSpPr>
          <p:spPr>
            <a:xfrm>
              <a:off x="1780696" y="2424650"/>
              <a:ext cx="86750" cy="391950"/>
            </a:xfrm>
            <a:custGeom>
              <a:avLst/>
              <a:gdLst/>
              <a:ahLst/>
              <a:cxnLst/>
              <a:rect l="l" t="t" r="r" b="b"/>
              <a:pathLst>
                <a:path w="3470" h="15678" extrusionOk="0">
                  <a:moveTo>
                    <a:pt x="1" y="0"/>
                  </a:moveTo>
                  <a:lnTo>
                    <a:pt x="1602" y="14844"/>
                  </a:lnTo>
                  <a:cubicBezTo>
                    <a:pt x="2202" y="15178"/>
                    <a:pt x="2803" y="15478"/>
                    <a:pt x="3470" y="1567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2"/>
            <p:cNvSpPr/>
            <p:nvPr/>
          </p:nvSpPr>
          <p:spPr>
            <a:xfrm>
              <a:off x="1129375" y="2747375"/>
              <a:ext cx="111775" cy="1441050"/>
            </a:xfrm>
            <a:custGeom>
              <a:avLst/>
              <a:gdLst/>
              <a:ahLst/>
              <a:cxnLst/>
              <a:rect l="l" t="t" r="r" b="b"/>
              <a:pathLst>
                <a:path w="4471" h="57642" extrusionOk="0">
                  <a:moveTo>
                    <a:pt x="4037" y="0"/>
                  </a:moveTo>
                  <a:lnTo>
                    <a:pt x="1" y="57608"/>
                  </a:lnTo>
                  <a:lnTo>
                    <a:pt x="435" y="57642"/>
                  </a:lnTo>
                  <a:lnTo>
                    <a:pt x="4471" y="34"/>
                  </a:lnTo>
                  <a:lnTo>
                    <a:pt x="40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2"/>
            <p:cNvSpPr/>
            <p:nvPr/>
          </p:nvSpPr>
          <p:spPr>
            <a:xfrm>
              <a:off x="1135225" y="2457175"/>
              <a:ext cx="187650" cy="302725"/>
            </a:xfrm>
            <a:custGeom>
              <a:avLst/>
              <a:gdLst/>
              <a:ahLst/>
              <a:cxnLst/>
              <a:rect l="l" t="t" r="r" b="b"/>
              <a:pathLst>
                <a:path w="7506" h="12109" extrusionOk="0">
                  <a:moveTo>
                    <a:pt x="3203" y="0"/>
                  </a:moveTo>
                  <a:lnTo>
                    <a:pt x="467" y="2001"/>
                  </a:lnTo>
                  <a:lnTo>
                    <a:pt x="0" y="9774"/>
                  </a:lnTo>
                  <a:cubicBezTo>
                    <a:pt x="2402" y="10841"/>
                    <a:pt x="4904" y="11608"/>
                    <a:pt x="7506" y="12109"/>
                  </a:cubicBezTo>
                  <a:lnTo>
                    <a:pt x="2069" y="5204"/>
                  </a:lnTo>
                  <a:cubicBezTo>
                    <a:pt x="2069" y="5204"/>
                    <a:pt x="3203" y="100"/>
                    <a:pt x="3203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2"/>
            <p:cNvSpPr/>
            <p:nvPr/>
          </p:nvSpPr>
          <p:spPr>
            <a:xfrm>
              <a:off x="833350" y="2026025"/>
              <a:ext cx="547900" cy="1059125"/>
            </a:xfrm>
            <a:custGeom>
              <a:avLst/>
              <a:gdLst/>
              <a:ahLst/>
              <a:cxnLst/>
              <a:rect l="l" t="t" r="r" b="b"/>
              <a:pathLst>
                <a:path w="21916" h="42365" extrusionOk="0">
                  <a:moveTo>
                    <a:pt x="21149" y="0"/>
                  </a:moveTo>
                  <a:lnTo>
                    <a:pt x="21149" y="0"/>
                  </a:lnTo>
                  <a:cubicBezTo>
                    <a:pt x="21148" y="0"/>
                    <a:pt x="14177" y="968"/>
                    <a:pt x="11575" y="2002"/>
                  </a:cubicBezTo>
                  <a:cubicBezTo>
                    <a:pt x="8973" y="3036"/>
                    <a:pt x="1868" y="14511"/>
                    <a:pt x="934" y="22750"/>
                  </a:cubicBezTo>
                  <a:cubicBezTo>
                    <a:pt x="0" y="30989"/>
                    <a:pt x="14911" y="42364"/>
                    <a:pt x="14911" y="42364"/>
                  </a:cubicBezTo>
                  <a:lnTo>
                    <a:pt x="21916" y="34959"/>
                  </a:lnTo>
                  <a:lnTo>
                    <a:pt x="13243" y="22750"/>
                  </a:lnTo>
                  <a:lnTo>
                    <a:pt x="15445" y="16912"/>
                  </a:lnTo>
                  <a:lnTo>
                    <a:pt x="211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2"/>
            <p:cNvSpPr/>
            <p:nvPr/>
          </p:nvSpPr>
          <p:spPr>
            <a:xfrm>
              <a:off x="1513825" y="3271925"/>
              <a:ext cx="190175" cy="900650"/>
            </a:xfrm>
            <a:custGeom>
              <a:avLst/>
              <a:gdLst/>
              <a:ahLst/>
              <a:cxnLst/>
              <a:rect l="l" t="t" r="r" b="b"/>
              <a:pathLst>
                <a:path w="7607" h="36026" extrusionOk="0">
                  <a:moveTo>
                    <a:pt x="401" y="0"/>
                  </a:moveTo>
                  <a:lnTo>
                    <a:pt x="1" y="67"/>
                  </a:lnTo>
                  <a:lnTo>
                    <a:pt x="7206" y="36026"/>
                  </a:lnTo>
                  <a:lnTo>
                    <a:pt x="7606" y="35959"/>
                  </a:lnTo>
                  <a:lnTo>
                    <a:pt x="4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2"/>
            <p:cNvSpPr/>
            <p:nvPr/>
          </p:nvSpPr>
          <p:spPr>
            <a:xfrm>
              <a:off x="1620575" y="3406175"/>
              <a:ext cx="519550" cy="1104250"/>
            </a:xfrm>
            <a:custGeom>
              <a:avLst/>
              <a:gdLst/>
              <a:ahLst/>
              <a:cxnLst/>
              <a:rect l="l" t="t" r="r" b="b"/>
              <a:pathLst>
                <a:path w="20782" h="44170" extrusionOk="0">
                  <a:moveTo>
                    <a:pt x="17780" y="1"/>
                  </a:moveTo>
                  <a:cubicBezTo>
                    <a:pt x="17780" y="1"/>
                    <a:pt x="16379" y="3069"/>
                    <a:pt x="14444" y="7573"/>
                  </a:cubicBezTo>
                  <a:cubicBezTo>
                    <a:pt x="9207" y="19781"/>
                    <a:pt x="0" y="42631"/>
                    <a:pt x="4203" y="44099"/>
                  </a:cubicBezTo>
                  <a:cubicBezTo>
                    <a:pt x="4340" y="44147"/>
                    <a:pt x="4480" y="44170"/>
                    <a:pt x="4621" y="44170"/>
                  </a:cubicBezTo>
                  <a:cubicBezTo>
                    <a:pt x="9029" y="44170"/>
                    <a:pt x="15548" y="21549"/>
                    <a:pt x="18780" y="9074"/>
                  </a:cubicBezTo>
                  <a:cubicBezTo>
                    <a:pt x="20015" y="4337"/>
                    <a:pt x="20782" y="1068"/>
                    <a:pt x="20782" y="1068"/>
                  </a:cubicBezTo>
                  <a:lnTo>
                    <a:pt x="177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2"/>
            <p:cNvSpPr/>
            <p:nvPr/>
          </p:nvSpPr>
          <p:spPr>
            <a:xfrm>
              <a:off x="1977502" y="3406175"/>
              <a:ext cx="165099" cy="226850"/>
            </a:xfrm>
            <a:custGeom>
              <a:avLst/>
              <a:gdLst/>
              <a:ahLst/>
              <a:cxnLst/>
              <a:rect l="l" t="t" r="r" b="b"/>
              <a:pathLst>
                <a:path w="6339" h="9074" extrusionOk="0">
                  <a:moveTo>
                    <a:pt x="3337" y="1"/>
                  </a:moveTo>
                  <a:cubicBezTo>
                    <a:pt x="3337" y="1"/>
                    <a:pt x="1936" y="3069"/>
                    <a:pt x="1" y="7573"/>
                  </a:cubicBezTo>
                  <a:lnTo>
                    <a:pt x="4337" y="9074"/>
                  </a:lnTo>
                  <a:cubicBezTo>
                    <a:pt x="5572" y="4337"/>
                    <a:pt x="6339" y="1068"/>
                    <a:pt x="6339" y="1068"/>
                  </a:cubicBezTo>
                  <a:lnTo>
                    <a:pt x="33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2"/>
            <p:cNvSpPr/>
            <p:nvPr/>
          </p:nvSpPr>
          <p:spPr>
            <a:xfrm>
              <a:off x="2059225" y="3168500"/>
              <a:ext cx="150950" cy="263550"/>
            </a:xfrm>
            <a:custGeom>
              <a:avLst/>
              <a:gdLst/>
              <a:ahLst/>
              <a:cxnLst/>
              <a:rect l="l" t="t" r="r" b="b"/>
              <a:pathLst>
                <a:path w="6038" h="10542" extrusionOk="0">
                  <a:moveTo>
                    <a:pt x="5204" y="1"/>
                  </a:moveTo>
                  <a:lnTo>
                    <a:pt x="0" y="5305"/>
                  </a:lnTo>
                  <a:lnTo>
                    <a:pt x="234" y="9508"/>
                  </a:lnTo>
                  <a:lnTo>
                    <a:pt x="3236" y="10542"/>
                  </a:lnTo>
                  <a:lnTo>
                    <a:pt x="6038" y="7373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2"/>
            <p:cNvSpPr/>
            <p:nvPr/>
          </p:nvSpPr>
          <p:spPr>
            <a:xfrm>
              <a:off x="2119250" y="3183525"/>
              <a:ext cx="65075" cy="161800"/>
            </a:xfrm>
            <a:custGeom>
              <a:avLst/>
              <a:gdLst/>
              <a:ahLst/>
              <a:cxnLst/>
              <a:rect l="l" t="t" r="r" b="b"/>
              <a:pathLst>
                <a:path w="2603" h="6472" extrusionOk="0">
                  <a:moveTo>
                    <a:pt x="2202" y="0"/>
                  </a:moveTo>
                  <a:lnTo>
                    <a:pt x="1" y="6338"/>
                  </a:lnTo>
                  <a:lnTo>
                    <a:pt x="401" y="6471"/>
                  </a:lnTo>
                  <a:lnTo>
                    <a:pt x="2603" y="167"/>
                  </a:lnTo>
                  <a:lnTo>
                    <a:pt x="22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2"/>
            <p:cNvSpPr/>
            <p:nvPr/>
          </p:nvSpPr>
          <p:spPr>
            <a:xfrm>
              <a:off x="886725" y="3206875"/>
              <a:ext cx="487850" cy="1124100"/>
            </a:xfrm>
            <a:custGeom>
              <a:avLst/>
              <a:gdLst/>
              <a:ahLst/>
              <a:cxnLst/>
              <a:rect l="l" t="t" r="r" b="b"/>
              <a:pathLst>
                <a:path w="19514" h="44964" extrusionOk="0">
                  <a:moveTo>
                    <a:pt x="567" y="0"/>
                  </a:moveTo>
                  <a:lnTo>
                    <a:pt x="367" y="2335"/>
                  </a:lnTo>
                  <a:lnTo>
                    <a:pt x="0" y="6071"/>
                  </a:lnTo>
                  <a:lnTo>
                    <a:pt x="14077" y="43598"/>
                  </a:lnTo>
                  <a:cubicBezTo>
                    <a:pt x="14277" y="44165"/>
                    <a:pt x="14777" y="44632"/>
                    <a:pt x="15344" y="44832"/>
                  </a:cubicBezTo>
                  <a:cubicBezTo>
                    <a:pt x="15640" y="44921"/>
                    <a:pt x="15941" y="44964"/>
                    <a:pt x="16241" y="44964"/>
                  </a:cubicBezTo>
                  <a:cubicBezTo>
                    <a:pt x="16618" y="44964"/>
                    <a:pt x="16992" y="44896"/>
                    <a:pt x="17346" y="44766"/>
                  </a:cubicBezTo>
                  <a:cubicBezTo>
                    <a:pt x="18747" y="44265"/>
                    <a:pt x="19514" y="42898"/>
                    <a:pt x="19080" y="41763"/>
                  </a:cubicBezTo>
                  <a:lnTo>
                    <a:pt x="5004" y="4237"/>
                  </a:lnTo>
                  <a:lnTo>
                    <a:pt x="2268" y="1635"/>
                  </a:lnTo>
                  <a:lnTo>
                    <a:pt x="5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2"/>
            <p:cNvSpPr/>
            <p:nvPr/>
          </p:nvSpPr>
          <p:spPr>
            <a:xfrm>
              <a:off x="885896" y="3206875"/>
              <a:ext cx="125100" cy="155200"/>
            </a:xfrm>
            <a:custGeom>
              <a:avLst/>
              <a:gdLst/>
              <a:ahLst/>
              <a:cxnLst/>
              <a:rect l="l" t="t" r="r" b="b"/>
              <a:pathLst>
                <a:path w="5004" h="6208" extrusionOk="0">
                  <a:moveTo>
                    <a:pt x="567" y="0"/>
                  </a:moveTo>
                  <a:lnTo>
                    <a:pt x="334" y="2335"/>
                  </a:lnTo>
                  <a:lnTo>
                    <a:pt x="0" y="6071"/>
                  </a:lnTo>
                  <a:lnTo>
                    <a:pt x="0" y="6105"/>
                  </a:lnTo>
                  <a:cubicBezTo>
                    <a:pt x="217" y="6174"/>
                    <a:pt x="440" y="6208"/>
                    <a:pt x="662" y="6208"/>
                  </a:cubicBezTo>
                  <a:cubicBezTo>
                    <a:pt x="1399" y="6208"/>
                    <a:pt x="2118" y="5837"/>
                    <a:pt x="2502" y="5171"/>
                  </a:cubicBezTo>
                  <a:cubicBezTo>
                    <a:pt x="2738" y="5253"/>
                    <a:pt x="2960" y="5287"/>
                    <a:pt x="3167" y="5287"/>
                  </a:cubicBezTo>
                  <a:cubicBezTo>
                    <a:pt x="4302" y="5287"/>
                    <a:pt x="4971" y="4237"/>
                    <a:pt x="4971" y="4237"/>
                  </a:cubicBezTo>
                  <a:lnTo>
                    <a:pt x="5004" y="4203"/>
                  </a:lnTo>
                  <a:lnTo>
                    <a:pt x="2269" y="1601"/>
                  </a:lnTo>
                  <a:lnTo>
                    <a:pt x="5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2"/>
            <p:cNvSpPr/>
            <p:nvPr/>
          </p:nvSpPr>
          <p:spPr>
            <a:xfrm>
              <a:off x="895875" y="3206025"/>
              <a:ext cx="47575" cy="58400"/>
            </a:xfrm>
            <a:custGeom>
              <a:avLst/>
              <a:gdLst/>
              <a:ahLst/>
              <a:cxnLst/>
              <a:rect l="l" t="t" r="r" b="b"/>
              <a:pathLst>
                <a:path w="1903" h="2336" extrusionOk="0">
                  <a:moveTo>
                    <a:pt x="201" y="1"/>
                  </a:moveTo>
                  <a:lnTo>
                    <a:pt x="1" y="2336"/>
                  </a:lnTo>
                  <a:cubicBezTo>
                    <a:pt x="335" y="2336"/>
                    <a:pt x="701" y="2269"/>
                    <a:pt x="1035" y="2136"/>
                  </a:cubicBezTo>
                  <a:cubicBezTo>
                    <a:pt x="1335" y="2002"/>
                    <a:pt x="1635" y="1835"/>
                    <a:pt x="1902" y="1635"/>
                  </a:cubicBezTo>
                  <a:lnTo>
                    <a:pt x="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9" name="Google Shape;1229;p42"/>
            <p:cNvGrpSpPr/>
            <p:nvPr/>
          </p:nvGrpSpPr>
          <p:grpSpPr>
            <a:xfrm>
              <a:off x="773300" y="3692225"/>
              <a:ext cx="1503600" cy="818100"/>
              <a:chOff x="773300" y="3692225"/>
              <a:chExt cx="1503600" cy="818100"/>
            </a:xfrm>
          </p:grpSpPr>
          <p:sp>
            <p:nvSpPr>
              <p:cNvPr id="1230" name="Google Shape;1230;p42"/>
              <p:cNvSpPr/>
              <p:nvPr/>
            </p:nvSpPr>
            <p:spPr>
              <a:xfrm>
                <a:off x="1287000" y="4013275"/>
                <a:ext cx="881475" cy="497050"/>
              </a:xfrm>
              <a:custGeom>
                <a:avLst/>
                <a:gdLst/>
                <a:ahLst/>
                <a:cxnLst/>
                <a:rect l="l" t="t" r="r" b="b"/>
                <a:pathLst>
                  <a:path w="35259" h="19882" extrusionOk="0">
                    <a:moveTo>
                      <a:pt x="0" y="1"/>
                    </a:moveTo>
                    <a:lnTo>
                      <a:pt x="0" y="19882"/>
                    </a:lnTo>
                    <a:lnTo>
                      <a:pt x="35259" y="19882"/>
                    </a:lnTo>
                    <a:lnTo>
                      <a:pt x="3525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42"/>
              <p:cNvSpPr/>
              <p:nvPr/>
            </p:nvSpPr>
            <p:spPr>
              <a:xfrm>
                <a:off x="1287000" y="3800625"/>
                <a:ext cx="989900" cy="212675"/>
              </a:xfrm>
              <a:custGeom>
                <a:avLst/>
                <a:gdLst/>
                <a:ahLst/>
                <a:cxnLst/>
                <a:rect l="l" t="t" r="r" b="b"/>
                <a:pathLst>
                  <a:path w="39596" h="8507" extrusionOk="0">
                    <a:moveTo>
                      <a:pt x="4337" y="1"/>
                    </a:moveTo>
                    <a:lnTo>
                      <a:pt x="0" y="8507"/>
                    </a:lnTo>
                    <a:lnTo>
                      <a:pt x="35259" y="8507"/>
                    </a:lnTo>
                    <a:lnTo>
                      <a:pt x="3959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42"/>
              <p:cNvSpPr/>
              <p:nvPr/>
            </p:nvSpPr>
            <p:spPr>
              <a:xfrm>
                <a:off x="875875" y="3904875"/>
                <a:ext cx="411150" cy="605450"/>
              </a:xfrm>
              <a:custGeom>
                <a:avLst/>
                <a:gdLst/>
                <a:ahLst/>
                <a:cxnLst/>
                <a:rect l="l" t="t" r="r" b="b"/>
                <a:pathLst>
                  <a:path w="16446" h="24218" extrusionOk="0">
                    <a:moveTo>
                      <a:pt x="0" y="0"/>
                    </a:moveTo>
                    <a:lnTo>
                      <a:pt x="0" y="19881"/>
                    </a:lnTo>
                    <a:lnTo>
                      <a:pt x="16445" y="24218"/>
                    </a:lnTo>
                    <a:lnTo>
                      <a:pt x="16445" y="43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42"/>
              <p:cNvSpPr/>
              <p:nvPr/>
            </p:nvSpPr>
            <p:spPr>
              <a:xfrm>
                <a:off x="773300" y="3692225"/>
                <a:ext cx="513725" cy="321075"/>
              </a:xfrm>
              <a:custGeom>
                <a:avLst/>
                <a:gdLst/>
                <a:ahLst/>
                <a:cxnLst/>
                <a:rect l="l" t="t" r="r" b="b"/>
                <a:pathLst>
                  <a:path w="20549" h="12843" extrusionOk="0">
                    <a:moveTo>
                      <a:pt x="0" y="0"/>
                    </a:moveTo>
                    <a:lnTo>
                      <a:pt x="4103" y="8506"/>
                    </a:lnTo>
                    <a:lnTo>
                      <a:pt x="20548" y="12843"/>
                    </a:lnTo>
                    <a:lnTo>
                      <a:pt x="16446" y="43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4" name="Google Shape;1234;p42"/>
            <p:cNvGrpSpPr/>
            <p:nvPr/>
          </p:nvGrpSpPr>
          <p:grpSpPr>
            <a:xfrm>
              <a:off x="773300" y="3692225"/>
              <a:ext cx="1503600" cy="321075"/>
              <a:chOff x="773300" y="3692225"/>
              <a:chExt cx="1503600" cy="321075"/>
            </a:xfrm>
          </p:grpSpPr>
          <p:sp>
            <p:nvSpPr>
              <p:cNvPr id="1235" name="Google Shape;1235;p42"/>
              <p:cNvSpPr/>
              <p:nvPr/>
            </p:nvSpPr>
            <p:spPr>
              <a:xfrm>
                <a:off x="1287000" y="3800625"/>
                <a:ext cx="989900" cy="212675"/>
              </a:xfrm>
              <a:custGeom>
                <a:avLst/>
                <a:gdLst/>
                <a:ahLst/>
                <a:cxnLst/>
                <a:rect l="l" t="t" r="r" b="b"/>
                <a:pathLst>
                  <a:path w="39596" h="8507" extrusionOk="0">
                    <a:moveTo>
                      <a:pt x="4337" y="1"/>
                    </a:moveTo>
                    <a:lnTo>
                      <a:pt x="0" y="8507"/>
                    </a:lnTo>
                    <a:lnTo>
                      <a:pt x="35259" y="8507"/>
                    </a:lnTo>
                    <a:lnTo>
                      <a:pt x="39595" y="1"/>
                    </a:lnTo>
                    <a:close/>
                  </a:path>
                </a:pathLst>
              </a:custGeom>
              <a:solidFill>
                <a:srgbClr val="102129">
                  <a:alpha val="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42"/>
              <p:cNvSpPr/>
              <p:nvPr/>
            </p:nvSpPr>
            <p:spPr>
              <a:xfrm>
                <a:off x="773300" y="3692225"/>
                <a:ext cx="513725" cy="321075"/>
              </a:xfrm>
              <a:custGeom>
                <a:avLst/>
                <a:gdLst/>
                <a:ahLst/>
                <a:cxnLst/>
                <a:rect l="l" t="t" r="r" b="b"/>
                <a:pathLst>
                  <a:path w="20549" h="12843" extrusionOk="0">
                    <a:moveTo>
                      <a:pt x="0" y="0"/>
                    </a:moveTo>
                    <a:lnTo>
                      <a:pt x="4103" y="8506"/>
                    </a:lnTo>
                    <a:lnTo>
                      <a:pt x="20548" y="12843"/>
                    </a:lnTo>
                    <a:lnTo>
                      <a:pt x="16446" y="43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2129">
                  <a:alpha val="14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37" name="Google Shape;1237;p42"/>
            <p:cNvSpPr/>
            <p:nvPr/>
          </p:nvSpPr>
          <p:spPr>
            <a:xfrm>
              <a:off x="875875" y="3904875"/>
              <a:ext cx="411150" cy="605450"/>
            </a:xfrm>
            <a:custGeom>
              <a:avLst/>
              <a:gdLst/>
              <a:ahLst/>
              <a:cxnLst/>
              <a:rect l="l" t="t" r="r" b="b"/>
              <a:pathLst>
                <a:path w="16446" h="24218" extrusionOk="0">
                  <a:moveTo>
                    <a:pt x="0" y="0"/>
                  </a:moveTo>
                  <a:lnTo>
                    <a:pt x="0" y="19881"/>
                  </a:lnTo>
                  <a:lnTo>
                    <a:pt x="16445" y="24218"/>
                  </a:lnTo>
                  <a:lnTo>
                    <a:pt x="16445" y="4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2"/>
            <p:cNvSpPr/>
            <p:nvPr/>
          </p:nvSpPr>
          <p:spPr>
            <a:xfrm>
              <a:off x="2059225" y="3168500"/>
              <a:ext cx="150950" cy="263550"/>
            </a:xfrm>
            <a:custGeom>
              <a:avLst/>
              <a:gdLst/>
              <a:ahLst/>
              <a:cxnLst/>
              <a:rect l="l" t="t" r="r" b="b"/>
              <a:pathLst>
                <a:path w="6038" h="10542" extrusionOk="0">
                  <a:moveTo>
                    <a:pt x="5204" y="1"/>
                  </a:moveTo>
                  <a:lnTo>
                    <a:pt x="0" y="5305"/>
                  </a:lnTo>
                  <a:lnTo>
                    <a:pt x="234" y="9508"/>
                  </a:lnTo>
                  <a:lnTo>
                    <a:pt x="3236" y="10542"/>
                  </a:lnTo>
                  <a:lnTo>
                    <a:pt x="6038" y="7373"/>
                  </a:lnTo>
                  <a:lnTo>
                    <a:pt x="5204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9" name="Google Shape;1239;p42"/>
          <p:cNvSpPr/>
          <p:nvPr/>
        </p:nvSpPr>
        <p:spPr>
          <a:xfrm>
            <a:off x="622500" y="4505300"/>
            <a:ext cx="4618904" cy="10025"/>
          </a:xfrm>
          <a:custGeom>
            <a:avLst/>
            <a:gdLst/>
            <a:ahLst/>
            <a:cxnLst/>
            <a:rect l="l" t="t" r="r" b="b"/>
            <a:pathLst>
              <a:path w="179062" h="401" extrusionOk="0">
                <a:moveTo>
                  <a:pt x="1" y="0"/>
                </a:moveTo>
                <a:lnTo>
                  <a:pt x="1" y="401"/>
                </a:lnTo>
                <a:lnTo>
                  <a:pt x="179062" y="401"/>
                </a:lnTo>
                <a:lnTo>
                  <a:pt x="17906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42"/>
          <p:cNvSpPr/>
          <p:nvPr/>
        </p:nvSpPr>
        <p:spPr>
          <a:xfrm rot="-2033183" flipH="1">
            <a:off x="2032297" y="-119487"/>
            <a:ext cx="337759" cy="938845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1" name="Google Shape;1241;p42"/>
          <p:cNvGrpSpPr/>
          <p:nvPr/>
        </p:nvGrpSpPr>
        <p:grpSpPr>
          <a:xfrm>
            <a:off x="6454170" y="3866608"/>
            <a:ext cx="2085788" cy="1427710"/>
            <a:chOff x="6454170" y="3866608"/>
            <a:chExt cx="2085788" cy="1427710"/>
          </a:xfrm>
        </p:grpSpPr>
        <p:sp>
          <p:nvSpPr>
            <p:cNvPr id="1242" name="Google Shape;1242;p42"/>
            <p:cNvSpPr/>
            <p:nvPr/>
          </p:nvSpPr>
          <p:spPr>
            <a:xfrm rot="1279529" flipH="1">
              <a:off x="8192569" y="3908251"/>
              <a:ext cx="294361" cy="347059"/>
            </a:xfrm>
            <a:custGeom>
              <a:avLst/>
              <a:gdLst/>
              <a:ahLst/>
              <a:cxnLst/>
              <a:rect l="l" t="t" r="r" b="b"/>
              <a:pathLst>
                <a:path w="9507" h="11209" extrusionOk="0">
                  <a:moveTo>
                    <a:pt x="400" y="668"/>
                  </a:moveTo>
                  <a:lnTo>
                    <a:pt x="8873" y="10742"/>
                  </a:lnTo>
                  <a:lnTo>
                    <a:pt x="400" y="10041"/>
                  </a:lnTo>
                  <a:lnTo>
                    <a:pt x="400" y="668"/>
                  </a:lnTo>
                  <a:close/>
                  <a:moveTo>
                    <a:pt x="400" y="1"/>
                  </a:moveTo>
                  <a:lnTo>
                    <a:pt x="33" y="134"/>
                  </a:lnTo>
                  <a:lnTo>
                    <a:pt x="0" y="10241"/>
                  </a:lnTo>
                  <a:lnTo>
                    <a:pt x="200" y="10475"/>
                  </a:lnTo>
                  <a:lnTo>
                    <a:pt x="9340" y="11209"/>
                  </a:lnTo>
                  <a:lnTo>
                    <a:pt x="9507" y="10875"/>
                  </a:lnTo>
                  <a:lnTo>
                    <a:pt x="4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2"/>
            <p:cNvSpPr/>
            <p:nvPr/>
          </p:nvSpPr>
          <p:spPr>
            <a:xfrm rot="-9507997" flipH="1">
              <a:off x="6614692" y="4326183"/>
              <a:ext cx="337782" cy="938911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4" name="Google Shape;1244;p42"/>
          <p:cNvSpPr/>
          <p:nvPr/>
        </p:nvSpPr>
        <p:spPr>
          <a:xfrm flipH="1">
            <a:off x="3992687" y="554166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42"/>
          <p:cNvSpPr/>
          <p:nvPr/>
        </p:nvSpPr>
        <p:spPr>
          <a:xfrm flipH="1">
            <a:off x="7684183" y="467961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42"/>
          <p:cNvSpPr/>
          <p:nvPr/>
        </p:nvSpPr>
        <p:spPr>
          <a:xfrm flipH="1">
            <a:off x="8576833" y="25076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4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 to Use </a:t>
            </a:r>
            <a:r>
              <a:rPr lang="en">
                <a:solidFill>
                  <a:schemeClr val="dk2"/>
                </a:solidFill>
              </a:rPr>
              <a:t>Before</a:t>
            </a:r>
            <a:r>
              <a:rPr lang="en"/>
              <a:t> Class</a:t>
            </a:r>
            <a:endParaRPr/>
          </a:p>
        </p:txBody>
      </p:sp>
      <p:sp>
        <p:nvSpPr>
          <p:cNvPr id="1252" name="Google Shape;1252;p43"/>
          <p:cNvSpPr txBox="1">
            <a:spLocks noGrp="1"/>
          </p:cNvSpPr>
          <p:nvPr>
            <p:ph type="subTitle" idx="1"/>
          </p:nvPr>
        </p:nvSpPr>
        <p:spPr>
          <a:xfrm>
            <a:off x="865650" y="1961150"/>
            <a:ext cx="2457000" cy="68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Learn Students’ Names</a:t>
            </a:r>
            <a:endParaRPr sz="1800" dirty="0"/>
          </a:p>
        </p:txBody>
      </p:sp>
      <p:sp>
        <p:nvSpPr>
          <p:cNvPr id="1253" name="Google Shape;1253;p43"/>
          <p:cNvSpPr txBox="1">
            <a:spLocks noGrp="1"/>
          </p:cNvSpPr>
          <p:nvPr>
            <p:ph type="subTitle" idx="2"/>
          </p:nvPr>
        </p:nvSpPr>
        <p:spPr>
          <a:xfrm>
            <a:off x="865646" y="2743900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MyCUInfo’s </a:t>
            </a:r>
            <a:r>
              <a:rPr lang="en" b="1"/>
              <a:t>Photo Roster</a:t>
            </a:r>
            <a:r>
              <a:rPr lang="en"/>
              <a:t> + paper name cards the first few weeks are your friends.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memorize 250+ students’ names each semester. It is </a:t>
            </a:r>
            <a:r>
              <a:rPr lang="en" b="1" u="sng"/>
              <a:t>worth</a:t>
            </a:r>
            <a:r>
              <a:rPr lang="en"/>
              <a:t> the time investment. </a:t>
            </a:r>
            <a:endParaRPr/>
          </a:p>
        </p:txBody>
      </p:sp>
      <p:sp>
        <p:nvSpPr>
          <p:cNvPr id="1254" name="Google Shape;1254;p43"/>
          <p:cNvSpPr txBox="1">
            <a:spLocks noGrp="1"/>
          </p:cNvSpPr>
          <p:nvPr>
            <p:ph type="subTitle" idx="3"/>
          </p:nvPr>
        </p:nvSpPr>
        <p:spPr>
          <a:xfrm>
            <a:off x="3343500" y="1961162"/>
            <a:ext cx="2457000" cy="68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0" dirty="0"/>
              <a:t>Have a Collaborative Playlist</a:t>
            </a:r>
            <a:endParaRPr sz="1800" b="0" dirty="0"/>
          </a:p>
        </p:txBody>
      </p:sp>
      <p:sp>
        <p:nvSpPr>
          <p:cNvPr id="1255" name="Google Shape;1255;p43"/>
          <p:cNvSpPr txBox="1">
            <a:spLocks noGrp="1"/>
          </p:cNvSpPr>
          <p:nvPr>
            <p:ph type="subTitle" idx="4"/>
          </p:nvPr>
        </p:nvSpPr>
        <p:spPr>
          <a:xfrm>
            <a:off x="3343499" y="2743900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Music helps students: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dirty="0"/>
              <a:t>Share in a </a:t>
            </a:r>
            <a:r>
              <a:rPr lang="en" b="1" dirty="0"/>
              <a:t>low-stakes </a:t>
            </a:r>
            <a:r>
              <a:rPr lang="en" dirty="0"/>
              <a:t>way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 dirty="0"/>
              <a:t>See themselves </a:t>
            </a:r>
            <a:r>
              <a:rPr lang="en" b="1" dirty="0"/>
              <a:t>represented</a:t>
            </a:r>
            <a:r>
              <a:rPr lang="en" dirty="0"/>
              <a:t> in the class </a:t>
            </a:r>
            <a:endParaRPr dirty="0"/>
          </a:p>
        </p:txBody>
      </p:sp>
      <p:sp>
        <p:nvSpPr>
          <p:cNvPr id="1256" name="Google Shape;1256;p43"/>
          <p:cNvSpPr txBox="1">
            <a:spLocks noGrp="1"/>
          </p:cNvSpPr>
          <p:nvPr>
            <p:ph type="subTitle" idx="5"/>
          </p:nvPr>
        </p:nvSpPr>
        <p:spPr>
          <a:xfrm>
            <a:off x="5821350" y="1961159"/>
            <a:ext cx="2457000" cy="68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Use Pre-Class Time to Meet Students</a:t>
            </a:r>
            <a:endParaRPr sz="1800" dirty="0"/>
          </a:p>
        </p:txBody>
      </p:sp>
      <p:sp>
        <p:nvSpPr>
          <p:cNvPr id="1257" name="Google Shape;1257;p43"/>
          <p:cNvSpPr txBox="1">
            <a:spLocks noGrp="1"/>
          </p:cNvSpPr>
          <p:nvPr>
            <p:ph type="subTitle" idx="6"/>
          </p:nvPr>
        </p:nvSpPr>
        <p:spPr>
          <a:xfrm>
            <a:off x="5821348" y="2743900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Many of our students are in class (shockingly) early.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Walk around, say hi, and make personal connections. </a:t>
            </a:r>
            <a:endParaRPr/>
          </a:p>
        </p:txBody>
      </p:sp>
      <p:sp>
        <p:nvSpPr>
          <p:cNvPr id="1258" name="Google Shape;1258;p43"/>
          <p:cNvSpPr/>
          <p:nvPr/>
        </p:nvSpPr>
        <p:spPr>
          <a:xfrm>
            <a:off x="941860" y="1276211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43"/>
          <p:cNvSpPr/>
          <p:nvPr/>
        </p:nvSpPr>
        <p:spPr>
          <a:xfrm>
            <a:off x="3419710" y="1276211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43"/>
          <p:cNvSpPr/>
          <p:nvPr/>
        </p:nvSpPr>
        <p:spPr>
          <a:xfrm>
            <a:off x="5897560" y="1276211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1" name="Google Shape;1261;p43"/>
          <p:cNvGrpSpPr/>
          <p:nvPr/>
        </p:nvGrpSpPr>
        <p:grpSpPr>
          <a:xfrm>
            <a:off x="6027156" y="1430333"/>
            <a:ext cx="324285" cy="275221"/>
            <a:chOff x="6966924" y="1925788"/>
            <a:chExt cx="512703" cy="435132"/>
          </a:xfrm>
        </p:grpSpPr>
        <p:sp>
          <p:nvSpPr>
            <p:cNvPr id="1262" name="Google Shape;1262;p43"/>
            <p:cNvSpPr/>
            <p:nvPr/>
          </p:nvSpPr>
          <p:spPr>
            <a:xfrm>
              <a:off x="7020490" y="1925788"/>
              <a:ext cx="195718" cy="246024"/>
            </a:xfrm>
            <a:custGeom>
              <a:avLst/>
              <a:gdLst/>
              <a:ahLst/>
              <a:cxnLst/>
              <a:rect l="l" t="t" r="r" b="b"/>
              <a:pathLst>
                <a:path w="4264" h="5360" extrusionOk="0">
                  <a:moveTo>
                    <a:pt x="2120" y="1"/>
                  </a:moveTo>
                  <a:cubicBezTo>
                    <a:pt x="953" y="1"/>
                    <a:pt x="0" y="954"/>
                    <a:pt x="0" y="2120"/>
                  </a:cubicBezTo>
                  <a:lnTo>
                    <a:pt x="0" y="4835"/>
                  </a:lnTo>
                  <a:cubicBezTo>
                    <a:pt x="0" y="5121"/>
                    <a:pt x="239" y="5335"/>
                    <a:pt x="500" y="5359"/>
                  </a:cubicBezTo>
                  <a:lnTo>
                    <a:pt x="3763" y="5359"/>
                  </a:lnTo>
                  <a:cubicBezTo>
                    <a:pt x="4025" y="5335"/>
                    <a:pt x="4263" y="5121"/>
                    <a:pt x="4263" y="4835"/>
                  </a:cubicBezTo>
                  <a:lnTo>
                    <a:pt x="4263" y="2120"/>
                  </a:lnTo>
                  <a:cubicBezTo>
                    <a:pt x="4263" y="954"/>
                    <a:pt x="3311" y="1"/>
                    <a:pt x="21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3"/>
            <p:cNvSpPr/>
            <p:nvPr/>
          </p:nvSpPr>
          <p:spPr>
            <a:xfrm>
              <a:off x="7104670" y="1925788"/>
              <a:ext cx="111537" cy="246024"/>
            </a:xfrm>
            <a:custGeom>
              <a:avLst/>
              <a:gdLst/>
              <a:ahLst/>
              <a:cxnLst/>
              <a:rect l="l" t="t" r="r" b="b"/>
              <a:pathLst>
                <a:path w="2430" h="5360" extrusionOk="0">
                  <a:moveTo>
                    <a:pt x="310" y="1"/>
                  </a:moveTo>
                  <a:cubicBezTo>
                    <a:pt x="214" y="1"/>
                    <a:pt x="119" y="1"/>
                    <a:pt x="0" y="25"/>
                  </a:cubicBezTo>
                  <a:cubicBezTo>
                    <a:pt x="1072" y="168"/>
                    <a:pt x="1858" y="1073"/>
                    <a:pt x="1858" y="2144"/>
                  </a:cubicBezTo>
                  <a:lnTo>
                    <a:pt x="1858" y="4859"/>
                  </a:lnTo>
                  <a:cubicBezTo>
                    <a:pt x="1858" y="5121"/>
                    <a:pt x="1619" y="5359"/>
                    <a:pt x="1358" y="5359"/>
                  </a:cubicBezTo>
                  <a:lnTo>
                    <a:pt x="1905" y="5359"/>
                  </a:lnTo>
                  <a:cubicBezTo>
                    <a:pt x="2191" y="5359"/>
                    <a:pt x="2429" y="5121"/>
                    <a:pt x="2429" y="4859"/>
                  </a:cubicBezTo>
                  <a:lnTo>
                    <a:pt x="2429" y="2144"/>
                  </a:lnTo>
                  <a:cubicBezTo>
                    <a:pt x="2429" y="954"/>
                    <a:pt x="1477" y="1"/>
                    <a:pt x="310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3"/>
            <p:cNvSpPr/>
            <p:nvPr/>
          </p:nvSpPr>
          <p:spPr>
            <a:xfrm>
              <a:off x="7239111" y="1997943"/>
              <a:ext cx="173823" cy="67840"/>
            </a:xfrm>
            <a:custGeom>
              <a:avLst/>
              <a:gdLst/>
              <a:ahLst/>
              <a:cxnLst/>
              <a:rect l="l" t="t" r="r" b="b"/>
              <a:pathLst>
                <a:path w="3787" h="1478" extrusionOk="0">
                  <a:moveTo>
                    <a:pt x="0" y="1"/>
                  </a:moveTo>
                  <a:lnTo>
                    <a:pt x="0" y="1477"/>
                  </a:lnTo>
                  <a:lnTo>
                    <a:pt x="3787" y="1477"/>
                  </a:lnTo>
                  <a:lnTo>
                    <a:pt x="37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3"/>
            <p:cNvSpPr/>
            <p:nvPr/>
          </p:nvSpPr>
          <p:spPr>
            <a:xfrm>
              <a:off x="7172419" y="2192513"/>
              <a:ext cx="307209" cy="168407"/>
            </a:xfrm>
            <a:custGeom>
              <a:avLst/>
              <a:gdLst/>
              <a:ahLst/>
              <a:cxnLst/>
              <a:rect l="l" t="t" r="r" b="b"/>
              <a:pathLst>
                <a:path w="6693" h="3669" extrusionOk="0">
                  <a:moveTo>
                    <a:pt x="2382" y="1"/>
                  </a:moveTo>
                  <a:lnTo>
                    <a:pt x="1406" y="310"/>
                  </a:lnTo>
                  <a:cubicBezTo>
                    <a:pt x="906" y="477"/>
                    <a:pt x="525" y="882"/>
                    <a:pt x="453" y="1406"/>
                  </a:cubicBezTo>
                  <a:lnTo>
                    <a:pt x="1" y="3668"/>
                  </a:lnTo>
                  <a:lnTo>
                    <a:pt x="6430" y="3668"/>
                  </a:lnTo>
                  <a:cubicBezTo>
                    <a:pt x="6573" y="3668"/>
                    <a:pt x="6692" y="3549"/>
                    <a:pt x="6669" y="3406"/>
                  </a:cubicBezTo>
                  <a:lnTo>
                    <a:pt x="6264" y="1406"/>
                  </a:lnTo>
                  <a:cubicBezTo>
                    <a:pt x="6169" y="882"/>
                    <a:pt x="5788" y="477"/>
                    <a:pt x="5311" y="310"/>
                  </a:cubicBezTo>
                  <a:lnTo>
                    <a:pt x="4311" y="1"/>
                  </a:lnTo>
                  <a:cubicBezTo>
                    <a:pt x="4263" y="596"/>
                    <a:pt x="3805" y="894"/>
                    <a:pt x="3347" y="894"/>
                  </a:cubicBezTo>
                  <a:cubicBezTo>
                    <a:pt x="2888" y="894"/>
                    <a:pt x="2430" y="596"/>
                    <a:pt x="23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3"/>
            <p:cNvSpPr/>
            <p:nvPr/>
          </p:nvSpPr>
          <p:spPr>
            <a:xfrm>
              <a:off x="7389939" y="2199077"/>
              <a:ext cx="89689" cy="161843"/>
            </a:xfrm>
            <a:custGeom>
              <a:avLst/>
              <a:gdLst/>
              <a:ahLst/>
              <a:cxnLst/>
              <a:rect l="l" t="t" r="r" b="b"/>
              <a:pathLst>
                <a:path w="1954" h="3526" extrusionOk="0">
                  <a:moveTo>
                    <a:pt x="1" y="1"/>
                  </a:moveTo>
                  <a:lnTo>
                    <a:pt x="1" y="1"/>
                  </a:lnTo>
                  <a:cubicBezTo>
                    <a:pt x="429" y="191"/>
                    <a:pt x="739" y="596"/>
                    <a:pt x="810" y="1072"/>
                  </a:cubicBezTo>
                  <a:lnTo>
                    <a:pt x="1287" y="3525"/>
                  </a:lnTo>
                  <a:lnTo>
                    <a:pt x="1691" y="3525"/>
                  </a:lnTo>
                  <a:cubicBezTo>
                    <a:pt x="1834" y="3525"/>
                    <a:pt x="1953" y="3406"/>
                    <a:pt x="1930" y="3263"/>
                  </a:cubicBezTo>
                  <a:lnTo>
                    <a:pt x="1525" y="1263"/>
                  </a:lnTo>
                  <a:cubicBezTo>
                    <a:pt x="1430" y="739"/>
                    <a:pt x="1049" y="334"/>
                    <a:pt x="572" y="16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3"/>
            <p:cNvSpPr/>
            <p:nvPr/>
          </p:nvSpPr>
          <p:spPr>
            <a:xfrm>
              <a:off x="7274087" y="2178330"/>
              <a:ext cx="103872" cy="64811"/>
            </a:xfrm>
            <a:custGeom>
              <a:avLst/>
              <a:gdLst/>
              <a:ahLst/>
              <a:cxnLst/>
              <a:rect l="l" t="t" r="r" b="b"/>
              <a:pathLst>
                <a:path w="2263" h="1412" extrusionOk="0">
                  <a:moveTo>
                    <a:pt x="1143" y="0"/>
                  </a:moveTo>
                  <a:lnTo>
                    <a:pt x="0" y="357"/>
                  </a:lnTo>
                  <a:cubicBezTo>
                    <a:pt x="60" y="1060"/>
                    <a:pt x="602" y="1411"/>
                    <a:pt x="1140" y="1411"/>
                  </a:cubicBezTo>
                  <a:cubicBezTo>
                    <a:pt x="1679" y="1411"/>
                    <a:pt x="2215" y="1060"/>
                    <a:pt x="2263" y="357"/>
                  </a:cubicBezTo>
                  <a:lnTo>
                    <a:pt x="1143" y="0"/>
                  </a:lnTo>
                  <a:close/>
                </a:path>
              </a:pathLst>
            </a:custGeom>
            <a:solidFill>
              <a:srgbClr val="D588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3"/>
            <p:cNvSpPr/>
            <p:nvPr/>
          </p:nvSpPr>
          <p:spPr>
            <a:xfrm>
              <a:off x="7297037" y="2133486"/>
              <a:ext cx="57972" cy="69997"/>
            </a:xfrm>
            <a:custGeom>
              <a:avLst/>
              <a:gdLst/>
              <a:ahLst/>
              <a:cxnLst/>
              <a:rect l="l" t="t" r="r" b="b"/>
              <a:pathLst>
                <a:path w="1263" h="1525" extrusionOk="0">
                  <a:moveTo>
                    <a:pt x="0" y="1"/>
                  </a:moveTo>
                  <a:lnTo>
                    <a:pt x="0" y="1525"/>
                  </a:lnTo>
                  <a:lnTo>
                    <a:pt x="1263" y="1525"/>
                  </a:lnTo>
                  <a:lnTo>
                    <a:pt x="1263" y="1"/>
                  </a:lnTo>
                  <a:close/>
                </a:path>
              </a:pathLst>
            </a:custGeom>
            <a:solidFill>
              <a:srgbClr val="D588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3"/>
            <p:cNvSpPr/>
            <p:nvPr/>
          </p:nvSpPr>
          <p:spPr>
            <a:xfrm>
              <a:off x="7297037" y="2133486"/>
              <a:ext cx="57972" cy="48700"/>
            </a:xfrm>
            <a:custGeom>
              <a:avLst/>
              <a:gdLst/>
              <a:ahLst/>
              <a:cxnLst/>
              <a:rect l="l" t="t" r="r" b="b"/>
              <a:pathLst>
                <a:path w="1263" h="1061" extrusionOk="0">
                  <a:moveTo>
                    <a:pt x="0" y="1"/>
                  </a:moveTo>
                  <a:lnTo>
                    <a:pt x="0" y="953"/>
                  </a:lnTo>
                  <a:cubicBezTo>
                    <a:pt x="203" y="1025"/>
                    <a:pt x="417" y="1060"/>
                    <a:pt x="632" y="1060"/>
                  </a:cubicBezTo>
                  <a:cubicBezTo>
                    <a:pt x="846" y="1060"/>
                    <a:pt x="1060" y="1025"/>
                    <a:pt x="1263" y="953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3"/>
            <p:cNvSpPr/>
            <p:nvPr/>
          </p:nvSpPr>
          <p:spPr>
            <a:xfrm>
              <a:off x="7354963" y="2187051"/>
              <a:ext cx="15331" cy="20839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" y="1"/>
                  </a:moveTo>
                  <a:lnTo>
                    <a:pt x="1" y="286"/>
                  </a:lnTo>
                  <a:cubicBezTo>
                    <a:pt x="1" y="358"/>
                    <a:pt x="72" y="453"/>
                    <a:pt x="167" y="453"/>
                  </a:cubicBezTo>
                  <a:cubicBezTo>
                    <a:pt x="263" y="453"/>
                    <a:pt x="334" y="358"/>
                    <a:pt x="334" y="286"/>
                  </a:cubicBezTo>
                  <a:lnTo>
                    <a:pt x="334" y="12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3"/>
            <p:cNvSpPr/>
            <p:nvPr/>
          </p:nvSpPr>
          <p:spPr>
            <a:xfrm>
              <a:off x="7281752" y="2187051"/>
              <a:ext cx="15331" cy="20563"/>
            </a:xfrm>
            <a:custGeom>
              <a:avLst/>
              <a:gdLst/>
              <a:ahLst/>
              <a:cxnLst/>
              <a:rect l="l" t="t" r="r" b="b"/>
              <a:pathLst>
                <a:path w="334" h="448" extrusionOk="0">
                  <a:moveTo>
                    <a:pt x="333" y="1"/>
                  </a:moveTo>
                  <a:lnTo>
                    <a:pt x="0" y="120"/>
                  </a:lnTo>
                  <a:lnTo>
                    <a:pt x="0" y="286"/>
                  </a:lnTo>
                  <a:cubicBezTo>
                    <a:pt x="0" y="394"/>
                    <a:pt x="83" y="447"/>
                    <a:pt x="167" y="447"/>
                  </a:cubicBezTo>
                  <a:cubicBezTo>
                    <a:pt x="250" y="447"/>
                    <a:pt x="333" y="394"/>
                    <a:pt x="333" y="286"/>
                  </a:cubicBezTo>
                  <a:lnTo>
                    <a:pt x="33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3"/>
            <p:cNvSpPr/>
            <p:nvPr/>
          </p:nvSpPr>
          <p:spPr>
            <a:xfrm>
              <a:off x="7396502" y="2048250"/>
              <a:ext cx="40484" cy="41585"/>
            </a:xfrm>
            <a:custGeom>
              <a:avLst/>
              <a:gdLst/>
              <a:ahLst/>
              <a:cxnLst/>
              <a:rect l="l" t="t" r="r" b="b"/>
              <a:pathLst>
                <a:path w="882" h="906" extrusionOk="0">
                  <a:moveTo>
                    <a:pt x="1" y="0"/>
                  </a:moveTo>
                  <a:lnTo>
                    <a:pt x="1" y="905"/>
                  </a:lnTo>
                  <a:lnTo>
                    <a:pt x="286" y="905"/>
                  </a:lnTo>
                  <a:cubicBezTo>
                    <a:pt x="882" y="905"/>
                    <a:pt x="882" y="0"/>
                    <a:pt x="286" y="0"/>
                  </a:cubicBezTo>
                  <a:close/>
                </a:path>
              </a:pathLst>
            </a:custGeom>
            <a:solidFill>
              <a:srgbClr val="C86F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3"/>
            <p:cNvSpPr/>
            <p:nvPr/>
          </p:nvSpPr>
          <p:spPr>
            <a:xfrm>
              <a:off x="7215060" y="2048250"/>
              <a:ext cx="41585" cy="41585"/>
            </a:xfrm>
            <a:custGeom>
              <a:avLst/>
              <a:gdLst/>
              <a:ahLst/>
              <a:cxnLst/>
              <a:rect l="l" t="t" r="r" b="b"/>
              <a:pathLst>
                <a:path w="906" h="906" extrusionOk="0">
                  <a:moveTo>
                    <a:pt x="596" y="0"/>
                  </a:moveTo>
                  <a:cubicBezTo>
                    <a:pt x="0" y="0"/>
                    <a:pt x="0" y="881"/>
                    <a:pt x="596" y="905"/>
                  </a:cubicBezTo>
                  <a:lnTo>
                    <a:pt x="905" y="905"/>
                  </a:lnTo>
                  <a:lnTo>
                    <a:pt x="905" y="0"/>
                  </a:lnTo>
                  <a:close/>
                </a:path>
              </a:pathLst>
            </a:custGeom>
            <a:solidFill>
              <a:srgbClr val="C86F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3"/>
            <p:cNvSpPr/>
            <p:nvPr/>
          </p:nvSpPr>
          <p:spPr>
            <a:xfrm>
              <a:off x="7250036" y="1996842"/>
              <a:ext cx="151975" cy="164047"/>
            </a:xfrm>
            <a:custGeom>
              <a:avLst/>
              <a:gdLst/>
              <a:ahLst/>
              <a:cxnLst/>
              <a:rect l="l" t="t" r="r" b="b"/>
              <a:pathLst>
                <a:path w="3311" h="3574" extrusionOk="0">
                  <a:moveTo>
                    <a:pt x="262" y="1"/>
                  </a:moveTo>
                  <a:lnTo>
                    <a:pt x="262" y="787"/>
                  </a:lnTo>
                  <a:cubicBezTo>
                    <a:pt x="262" y="858"/>
                    <a:pt x="215" y="953"/>
                    <a:pt x="167" y="1001"/>
                  </a:cubicBezTo>
                  <a:lnTo>
                    <a:pt x="0" y="1120"/>
                  </a:lnTo>
                  <a:lnTo>
                    <a:pt x="0" y="1930"/>
                  </a:lnTo>
                  <a:cubicBezTo>
                    <a:pt x="0" y="2835"/>
                    <a:pt x="739" y="3573"/>
                    <a:pt x="1667" y="3573"/>
                  </a:cubicBezTo>
                  <a:cubicBezTo>
                    <a:pt x="2572" y="3573"/>
                    <a:pt x="3311" y="2835"/>
                    <a:pt x="3311" y="1930"/>
                  </a:cubicBezTo>
                  <a:lnTo>
                    <a:pt x="3311" y="1120"/>
                  </a:lnTo>
                  <a:lnTo>
                    <a:pt x="3168" y="1001"/>
                  </a:lnTo>
                  <a:cubicBezTo>
                    <a:pt x="3096" y="953"/>
                    <a:pt x="3049" y="858"/>
                    <a:pt x="3049" y="787"/>
                  </a:cubicBezTo>
                  <a:lnTo>
                    <a:pt x="3049" y="1"/>
                  </a:lnTo>
                  <a:close/>
                </a:path>
              </a:pathLst>
            </a:custGeom>
            <a:solidFill>
              <a:srgbClr val="D588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3"/>
            <p:cNvSpPr/>
            <p:nvPr/>
          </p:nvSpPr>
          <p:spPr>
            <a:xfrm>
              <a:off x="7262061" y="1997943"/>
              <a:ext cx="127923" cy="32864"/>
            </a:xfrm>
            <a:custGeom>
              <a:avLst/>
              <a:gdLst/>
              <a:ahLst/>
              <a:cxnLst/>
              <a:rect l="l" t="t" r="r" b="b"/>
              <a:pathLst>
                <a:path w="2787" h="716" extrusionOk="0">
                  <a:moveTo>
                    <a:pt x="0" y="1"/>
                  </a:moveTo>
                  <a:lnTo>
                    <a:pt x="0" y="715"/>
                  </a:lnTo>
                  <a:lnTo>
                    <a:pt x="2787" y="715"/>
                  </a:lnTo>
                  <a:lnTo>
                    <a:pt x="2787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3"/>
            <p:cNvSpPr/>
            <p:nvPr/>
          </p:nvSpPr>
          <p:spPr>
            <a:xfrm>
              <a:off x="7287765" y="2057246"/>
              <a:ext cx="16432" cy="20563"/>
            </a:xfrm>
            <a:custGeom>
              <a:avLst/>
              <a:gdLst/>
              <a:ahLst/>
              <a:cxnLst/>
              <a:rect l="l" t="t" r="r" b="b"/>
              <a:pathLst>
                <a:path w="358" h="448" extrusionOk="0">
                  <a:moveTo>
                    <a:pt x="179" y="1"/>
                  </a:moveTo>
                  <a:cubicBezTo>
                    <a:pt x="89" y="1"/>
                    <a:pt x="0" y="54"/>
                    <a:pt x="12" y="161"/>
                  </a:cubicBezTo>
                  <a:lnTo>
                    <a:pt x="12" y="280"/>
                  </a:lnTo>
                  <a:cubicBezTo>
                    <a:pt x="12" y="376"/>
                    <a:pt x="83" y="447"/>
                    <a:pt x="179" y="447"/>
                  </a:cubicBezTo>
                  <a:cubicBezTo>
                    <a:pt x="274" y="447"/>
                    <a:pt x="345" y="376"/>
                    <a:pt x="345" y="280"/>
                  </a:cubicBezTo>
                  <a:lnTo>
                    <a:pt x="345" y="161"/>
                  </a:lnTo>
                  <a:cubicBezTo>
                    <a:pt x="357" y="54"/>
                    <a:pt x="268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3"/>
            <p:cNvSpPr/>
            <p:nvPr/>
          </p:nvSpPr>
          <p:spPr>
            <a:xfrm>
              <a:off x="7347848" y="2057246"/>
              <a:ext cx="17534" cy="20563"/>
            </a:xfrm>
            <a:custGeom>
              <a:avLst/>
              <a:gdLst/>
              <a:ahLst/>
              <a:cxnLst/>
              <a:rect l="l" t="t" r="r" b="b"/>
              <a:pathLst>
                <a:path w="382" h="448" extrusionOk="0">
                  <a:moveTo>
                    <a:pt x="191" y="1"/>
                  </a:moveTo>
                  <a:cubicBezTo>
                    <a:pt x="96" y="1"/>
                    <a:pt x="1" y="54"/>
                    <a:pt x="13" y="161"/>
                  </a:cubicBezTo>
                  <a:lnTo>
                    <a:pt x="13" y="280"/>
                  </a:lnTo>
                  <a:cubicBezTo>
                    <a:pt x="37" y="376"/>
                    <a:pt x="108" y="447"/>
                    <a:pt x="203" y="447"/>
                  </a:cubicBezTo>
                  <a:cubicBezTo>
                    <a:pt x="298" y="447"/>
                    <a:pt x="370" y="376"/>
                    <a:pt x="370" y="280"/>
                  </a:cubicBezTo>
                  <a:lnTo>
                    <a:pt x="370" y="161"/>
                  </a:lnTo>
                  <a:cubicBezTo>
                    <a:pt x="382" y="54"/>
                    <a:pt x="287" y="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3"/>
            <p:cNvSpPr/>
            <p:nvPr/>
          </p:nvSpPr>
          <p:spPr>
            <a:xfrm>
              <a:off x="7187703" y="2048250"/>
              <a:ext cx="41585" cy="41585"/>
            </a:xfrm>
            <a:custGeom>
              <a:avLst/>
              <a:gdLst/>
              <a:ahLst/>
              <a:cxnLst/>
              <a:rect l="l" t="t" r="r" b="b"/>
              <a:pathLst>
                <a:path w="906" h="906" extrusionOk="0">
                  <a:moveTo>
                    <a:pt x="1" y="0"/>
                  </a:moveTo>
                  <a:lnTo>
                    <a:pt x="1" y="905"/>
                  </a:lnTo>
                  <a:lnTo>
                    <a:pt x="311" y="905"/>
                  </a:lnTo>
                  <a:cubicBezTo>
                    <a:pt x="906" y="905"/>
                    <a:pt x="906" y="0"/>
                    <a:pt x="311" y="0"/>
                  </a:cubicBez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3"/>
            <p:cNvSpPr/>
            <p:nvPr/>
          </p:nvSpPr>
          <p:spPr>
            <a:xfrm>
              <a:off x="7007362" y="2048250"/>
              <a:ext cx="40484" cy="41585"/>
            </a:xfrm>
            <a:custGeom>
              <a:avLst/>
              <a:gdLst/>
              <a:ahLst/>
              <a:cxnLst/>
              <a:rect l="l" t="t" r="r" b="b"/>
              <a:pathLst>
                <a:path w="882" h="906" extrusionOk="0">
                  <a:moveTo>
                    <a:pt x="596" y="0"/>
                  </a:moveTo>
                  <a:cubicBezTo>
                    <a:pt x="1" y="0"/>
                    <a:pt x="1" y="881"/>
                    <a:pt x="596" y="905"/>
                  </a:cubicBezTo>
                  <a:lnTo>
                    <a:pt x="882" y="905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3"/>
            <p:cNvSpPr/>
            <p:nvPr/>
          </p:nvSpPr>
          <p:spPr>
            <a:xfrm>
              <a:off x="6966924" y="2192513"/>
              <a:ext cx="305006" cy="168407"/>
            </a:xfrm>
            <a:custGeom>
              <a:avLst/>
              <a:gdLst/>
              <a:ahLst/>
              <a:cxnLst/>
              <a:rect l="l" t="t" r="r" b="b"/>
              <a:pathLst>
                <a:path w="6645" h="3669" extrusionOk="0">
                  <a:moveTo>
                    <a:pt x="2358" y="1"/>
                  </a:moveTo>
                  <a:lnTo>
                    <a:pt x="1358" y="310"/>
                  </a:lnTo>
                  <a:cubicBezTo>
                    <a:pt x="858" y="477"/>
                    <a:pt x="501" y="882"/>
                    <a:pt x="405" y="1406"/>
                  </a:cubicBezTo>
                  <a:lnTo>
                    <a:pt x="24" y="3382"/>
                  </a:lnTo>
                  <a:cubicBezTo>
                    <a:pt x="0" y="3525"/>
                    <a:pt x="96" y="3644"/>
                    <a:pt x="239" y="3668"/>
                  </a:cubicBezTo>
                  <a:lnTo>
                    <a:pt x="2525" y="3668"/>
                  </a:lnTo>
                  <a:lnTo>
                    <a:pt x="2120" y="3239"/>
                  </a:lnTo>
                  <a:cubicBezTo>
                    <a:pt x="1953" y="3073"/>
                    <a:pt x="1858" y="2858"/>
                    <a:pt x="1882" y="2620"/>
                  </a:cubicBezTo>
                  <a:cubicBezTo>
                    <a:pt x="1906" y="2477"/>
                    <a:pt x="1953" y="2334"/>
                    <a:pt x="2049" y="2239"/>
                  </a:cubicBezTo>
                  <a:cubicBezTo>
                    <a:pt x="2191" y="2049"/>
                    <a:pt x="2406" y="1930"/>
                    <a:pt x="2644" y="1930"/>
                  </a:cubicBezTo>
                  <a:cubicBezTo>
                    <a:pt x="2834" y="1930"/>
                    <a:pt x="3049" y="2025"/>
                    <a:pt x="3192" y="2168"/>
                  </a:cubicBezTo>
                  <a:cubicBezTo>
                    <a:pt x="3215" y="2204"/>
                    <a:pt x="3257" y="2221"/>
                    <a:pt x="3302" y="2221"/>
                  </a:cubicBezTo>
                  <a:cubicBezTo>
                    <a:pt x="3346" y="2221"/>
                    <a:pt x="3394" y="2204"/>
                    <a:pt x="3430" y="2168"/>
                  </a:cubicBezTo>
                  <a:cubicBezTo>
                    <a:pt x="3573" y="2025"/>
                    <a:pt x="3763" y="1953"/>
                    <a:pt x="3954" y="1953"/>
                  </a:cubicBezTo>
                  <a:cubicBezTo>
                    <a:pt x="3976" y="1951"/>
                    <a:pt x="3998" y="1950"/>
                    <a:pt x="4019" y="1950"/>
                  </a:cubicBezTo>
                  <a:cubicBezTo>
                    <a:pt x="4207" y="1950"/>
                    <a:pt x="4373" y="2040"/>
                    <a:pt x="4501" y="2168"/>
                  </a:cubicBezTo>
                  <a:cubicBezTo>
                    <a:pt x="4811" y="2477"/>
                    <a:pt x="4811" y="2954"/>
                    <a:pt x="4501" y="3239"/>
                  </a:cubicBezTo>
                  <a:lnTo>
                    <a:pt x="4073" y="3668"/>
                  </a:lnTo>
                  <a:lnTo>
                    <a:pt x="6645" y="3668"/>
                  </a:lnTo>
                  <a:lnTo>
                    <a:pt x="6216" y="1406"/>
                  </a:lnTo>
                  <a:cubicBezTo>
                    <a:pt x="6121" y="882"/>
                    <a:pt x="5764" y="477"/>
                    <a:pt x="5263" y="310"/>
                  </a:cubicBezTo>
                  <a:lnTo>
                    <a:pt x="4287" y="1"/>
                  </a:lnTo>
                  <a:cubicBezTo>
                    <a:pt x="4239" y="596"/>
                    <a:pt x="3781" y="894"/>
                    <a:pt x="3323" y="894"/>
                  </a:cubicBezTo>
                  <a:cubicBezTo>
                    <a:pt x="2864" y="894"/>
                    <a:pt x="2406" y="596"/>
                    <a:pt x="2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3"/>
            <p:cNvSpPr/>
            <p:nvPr/>
          </p:nvSpPr>
          <p:spPr>
            <a:xfrm>
              <a:off x="7182376" y="2199077"/>
              <a:ext cx="90744" cy="161843"/>
            </a:xfrm>
            <a:custGeom>
              <a:avLst/>
              <a:gdLst/>
              <a:ahLst/>
              <a:cxnLst/>
              <a:rect l="l" t="t" r="r" b="b"/>
              <a:pathLst>
                <a:path w="1977" h="3526" extrusionOk="0">
                  <a:moveTo>
                    <a:pt x="0" y="1"/>
                  </a:moveTo>
                  <a:lnTo>
                    <a:pt x="0" y="1"/>
                  </a:lnTo>
                  <a:cubicBezTo>
                    <a:pt x="429" y="191"/>
                    <a:pt x="738" y="596"/>
                    <a:pt x="834" y="1072"/>
                  </a:cubicBezTo>
                  <a:lnTo>
                    <a:pt x="1310" y="3525"/>
                  </a:lnTo>
                  <a:lnTo>
                    <a:pt x="1977" y="3525"/>
                  </a:lnTo>
                  <a:lnTo>
                    <a:pt x="1524" y="1263"/>
                  </a:lnTo>
                  <a:cubicBezTo>
                    <a:pt x="1429" y="739"/>
                    <a:pt x="1072" y="334"/>
                    <a:pt x="572" y="16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3"/>
            <p:cNvSpPr/>
            <p:nvPr/>
          </p:nvSpPr>
          <p:spPr>
            <a:xfrm>
              <a:off x="7066390" y="2178330"/>
              <a:ext cx="103872" cy="64811"/>
            </a:xfrm>
            <a:custGeom>
              <a:avLst/>
              <a:gdLst/>
              <a:ahLst/>
              <a:cxnLst/>
              <a:rect l="l" t="t" r="r" b="b"/>
              <a:pathLst>
                <a:path w="2263" h="1412" extrusionOk="0">
                  <a:moveTo>
                    <a:pt x="1120" y="0"/>
                  </a:moveTo>
                  <a:lnTo>
                    <a:pt x="1" y="357"/>
                  </a:lnTo>
                  <a:cubicBezTo>
                    <a:pt x="48" y="1060"/>
                    <a:pt x="584" y="1411"/>
                    <a:pt x="1123" y="1411"/>
                  </a:cubicBezTo>
                  <a:cubicBezTo>
                    <a:pt x="1662" y="1411"/>
                    <a:pt x="2203" y="1060"/>
                    <a:pt x="2263" y="357"/>
                  </a:cubicBezTo>
                  <a:lnTo>
                    <a:pt x="1120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3"/>
            <p:cNvSpPr/>
            <p:nvPr/>
          </p:nvSpPr>
          <p:spPr>
            <a:xfrm>
              <a:off x="7089340" y="2133486"/>
              <a:ext cx="57972" cy="69997"/>
            </a:xfrm>
            <a:custGeom>
              <a:avLst/>
              <a:gdLst/>
              <a:ahLst/>
              <a:cxnLst/>
              <a:rect l="l" t="t" r="r" b="b"/>
              <a:pathLst>
                <a:path w="1263" h="1525" extrusionOk="0">
                  <a:moveTo>
                    <a:pt x="1" y="1"/>
                  </a:moveTo>
                  <a:lnTo>
                    <a:pt x="1" y="1525"/>
                  </a:lnTo>
                  <a:lnTo>
                    <a:pt x="1263" y="1525"/>
                  </a:lnTo>
                  <a:lnTo>
                    <a:pt x="1263" y="1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3"/>
            <p:cNvSpPr/>
            <p:nvPr/>
          </p:nvSpPr>
          <p:spPr>
            <a:xfrm>
              <a:off x="7089340" y="2133486"/>
              <a:ext cx="57972" cy="48700"/>
            </a:xfrm>
            <a:custGeom>
              <a:avLst/>
              <a:gdLst/>
              <a:ahLst/>
              <a:cxnLst/>
              <a:rect l="l" t="t" r="r" b="b"/>
              <a:pathLst>
                <a:path w="1263" h="1061" extrusionOk="0">
                  <a:moveTo>
                    <a:pt x="1" y="1"/>
                  </a:moveTo>
                  <a:lnTo>
                    <a:pt x="1" y="953"/>
                  </a:lnTo>
                  <a:cubicBezTo>
                    <a:pt x="203" y="1025"/>
                    <a:pt x="417" y="1060"/>
                    <a:pt x="632" y="1060"/>
                  </a:cubicBezTo>
                  <a:cubicBezTo>
                    <a:pt x="846" y="1060"/>
                    <a:pt x="1060" y="1025"/>
                    <a:pt x="1263" y="953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3"/>
            <p:cNvSpPr/>
            <p:nvPr/>
          </p:nvSpPr>
          <p:spPr>
            <a:xfrm>
              <a:off x="7147265" y="2187051"/>
              <a:ext cx="15376" cy="20839"/>
            </a:xfrm>
            <a:custGeom>
              <a:avLst/>
              <a:gdLst/>
              <a:ahLst/>
              <a:cxnLst/>
              <a:rect l="l" t="t" r="r" b="b"/>
              <a:pathLst>
                <a:path w="335" h="454" extrusionOk="0">
                  <a:moveTo>
                    <a:pt x="1" y="1"/>
                  </a:moveTo>
                  <a:lnTo>
                    <a:pt x="1" y="286"/>
                  </a:lnTo>
                  <a:cubicBezTo>
                    <a:pt x="1" y="358"/>
                    <a:pt x="72" y="453"/>
                    <a:pt x="168" y="453"/>
                  </a:cubicBezTo>
                  <a:cubicBezTo>
                    <a:pt x="263" y="453"/>
                    <a:pt x="334" y="358"/>
                    <a:pt x="334" y="286"/>
                  </a:cubicBezTo>
                  <a:lnTo>
                    <a:pt x="334" y="12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3"/>
            <p:cNvSpPr/>
            <p:nvPr/>
          </p:nvSpPr>
          <p:spPr>
            <a:xfrm>
              <a:off x="7074055" y="2187051"/>
              <a:ext cx="15331" cy="20563"/>
            </a:xfrm>
            <a:custGeom>
              <a:avLst/>
              <a:gdLst/>
              <a:ahLst/>
              <a:cxnLst/>
              <a:rect l="l" t="t" r="r" b="b"/>
              <a:pathLst>
                <a:path w="334" h="448" extrusionOk="0">
                  <a:moveTo>
                    <a:pt x="334" y="1"/>
                  </a:moveTo>
                  <a:lnTo>
                    <a:pt x="0" y="120"/>
                  </a:lnTo>
                  <a:lnTo>
                    <a:pt x="0" y="286"/>
                  </a:lnTo>
                  <a:cubicBezTo>
                    <a:pt x="0" y="394"/>
                    <a:pt x="84" y="447"/>
                    <a:pt x="167" y="447"/>
                  </a:cubicBezTo>
                  <a:cubicBezTo>
                    <a:pt x="250" y="447"/>
                    <a:pt x="334" y="394"/>
                    <a:pt x="334" y="28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3"/>
            <p:cNvSpPr/>
            <p:nvPr/>
          </p:nvSpPr>
          <p:spPr>
            <a:xfrm>
              <a:off x="7119955" y="1957505"/>
              <a:ext cx="15331" cy="42687"/>
            </a:xfrm>
            <a:custGeom>
              <a:avLst/>
              <a:gdLst/>
              <a:ahLst/>
              <a:cxnLst/>
              <a:rect l="l" t="t" r="r" b="b"/>
              <a:pathLst>
                <a:path w="334" h="930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lnTo>
                    <a:pt x="0" y="929"/>
                  </a:lnTo>
                  <a:lnTo>
                    <a:pt x="334" y="929"/>
                  </a:lnTo>
                  <a:lnTo>
                    <a:pt x="334" y="167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3"/>
            <p:cNvSpPr/>
            <p:nvPr/>
          </p:nvSpPr>
          <p:spPr>
            <a:xfrm>
              <a:off x="7042338" y="1976095"/>
              <a:ext cx="151975" cy="182590"/>
            </a:xfrm>
            <a:custGeom>
              <a:avLst/>
              <a:gdLst/>
              <a:ahLst/>
              <a:cxnLst/>
              <a:rect l="l" t="t" r="r" b="b"/>
              <a:pathLst>
                <a:path w="3311" h="3978" extrusionOk="0">
                  <a:moveTo>
                    <a:pt x="1644" y="0"/>
                  </a:moveTo>
                  <a:cubicBezTo>
                    <a:pt x="739" y="0"/>
                    <a:pt x="1" y="762"/>
                    <a:pt x="1" y="1667"/>
                  </a:cubicBezTo>
                  <a:lnTo>
                    <a:pt x="1" y="2382"/>
                  </a:lnTo>
                  <a:cubicBezTo>
                    <a:pt x="24" y="3287"/>
                    <a:pt x="763" y="3977"/>
                    <a:pt x="1644" y="3977"/>
                  </a:cubicBezTo>
                  <a:cubicBezTo>
                    <a:pt x="2549" y="3977"/>
                    <a:pt x="3287" y="3287"/>
                    <a:pt x="3311" y="2382"/>
                  </a:cubicBezTo>
                  <a:lnTo>
                    <a:pt x="3311" y="1667"/>
                  </a:lnTo>
                  <a:cubicBezTo>
                    <a:pt x="3311" y="762"/>
                    <a:pt x="2573" y="0"/>
                    <a:pt x="1644" y="0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3"/>
            <p:cNvSpPr/>
            <p:nvPr/>
          </p:nvSpPr>
          <p:spPr>
            <a:xfrm>
              <a:off x="7140197" y="2057246"/>
              <a:ext cx="16432" cy="20563"/>
            </a:xfrm>
            <a:custGeom>
              <a:avLst/>
              <a:gdLst/>
              <a:ahLst/>
              <a:cxnLst/>
              <a:rect l="l" t="t" r="r" b="b"/>
              <a:pathLst>
                <a:path w="358" h="448" extrusionOk="0">
                  <a:moveTo>
                    <a:pt x="179" y="1"/>
                  </a:moveTo>
                  <a:cubicBezTo>
                    <a:pt x="89" y="1"/>
                    <a:pt x="0" y="54"/>
                    <a:pt x="12" y="161"/>
                  </a:cubicBezTo>
                  <a:lnTo>
                    <a:pt x="12" y="280"/>
                  </a:lnTo>
                  <a:cubicBezTo>
                    <a:pt x="12" y="376"/>
                    <a:pt x="83" y="447"/>
                    <a:pt x="179" y="447"/>
                  </a:cubicBezTo>
                  <a:cubicBezTo>
                    <a:pt x="274" y="447"/>
                    <a:pt x="345" y="376"/>
                    <a:pt x="345" y="280"/>
                  </a:cubicBezTo>
                  <a:lnTo>
                    <a:pt x="345" y="161"/>
                  </a:lnTo>
                  <a:cubicBezTo>
                    <a:pt x="357" y="54"/>
                    <a:pt x="268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3"/>
            <p:cNvSpPr/>
            <p:nvPr/>
          </p:nvSpPr>
          <p:spPr>
            <a:xfrm>
              <a:off x="7026273" y="2273160"/>
              <a:ext cx="169141" cy="87761"/>
            </a:xfrm>
            <a:custGeom>
              <a:avLst/>
              <a:gdLst/>
              <a:ahLst/>
              <a:cxnLst/>
              <a:rect l="l" t="t" r="r" b="b"/>
              <a:pathLst>
                <a:path w="3685" h="1912" extrusionOk="0">
                  <a:moveTo>
                    <a:pt x="1318" y="0"/>
                  </a:moveTo>
                  <a:cubicBezTo>
                    <a:pt x="594" y="0"/>
                    <a:pt x="1" y="947"/>
                    <a:pt x="660" y="1625"/>
                  </a:cubicBezTo>
                  <a:lnTo>
                    <a:pt x="946" y="1911"/>
                  </a:lnTo>
                  <a:lnTo>
                    <a:pt x="3042" y="1911"/>
                  </a:lnTo>
                  <a:lnTo>
                    <a:pt x="3327" y="1625"/>
                  </a:lnTo>
                  <a:cubicBezTo>
                    <a:pt x="3685" y="1244"/>
                    <a:pt x="3661" y="649"/>
                    <a:pt x="3304" y="292"/>
                  </a:cubicBezTo>
                  <a:cubicBezTo>
                    <a:pt x="3109" y="110"/>
                    <a:pt x="2864" y="13"/>
                    <a:pt x="2620" y="13"/>
                  </a:cubicBezTo>
                  <a:cubicBezTo>
                    <a:pt x="2417" y="13"/>
                    <a:pt x="2214" y="80"/>
                    <a:pt x="2041" y="220"/>
                  </a:cubicBezTo>
                  <a:cubicBezTo>
                    <a:pt x="2018" y="244"/>
                    <a:pt x="1994" y="256"/>
                    <a:pt x="1970" y="256"/>
                  </a:cubicBezTo>
                  <a:cubicBezTo>
                    <a:pt x="1946" y="256"/>
                    <a:pt x="1922" y="244"/>
                    <a:pt x="1899" y="220"/>
                  </a:cubicBezTo>
                  <a:cubicBezTo>
                    <a:pt x="1710" y="66"/>
                    <a:pt x="1509" y="0"/>
                    <a:pt x="13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3"/>
            <p:cNvSpPr/>
            <p:nvPr/>
          </p:nvSpPr>
          <p:spPr>
            <a:xfrm>
              <a:off x="7136341" y="2273389"/>
              <a:ext cx="69998" cy="87531"/>
            </a:xfrm>
            <a:custGeom>
              <a:avLst/>
              <a:gdLst/>
              <a:ahLst/>
              <a:cxnLst/>
              <a:rect l="l" t="t" r="r" b="b"/>
              <a:pathLst>
                <a:path w="1525" h="1907" extrusionOk="0">
                  <a:moveTo>
                    <a:pt x="263" y="1"/>
                  </a:moveTo>
                  <a:cubicBezTo>
                    <a:pt x="167" y="1"/>
                    <a:pt x="72" y="25"/>
                    <a:pt x="1" y="49"/>
                  </a:cubicBezTo>
                  <a:cubicBezTo>
                    <a:pt x="144" y="96"/>
                    <a:pt x="263" y="168"/>
                    <a:pt x="382" y="287"/>
                  </a:cubicBezTo>
                  <a:cubicBezTo>
                    <a:pt x="739" y="644"/>
                    <a:pt x="739" y="1239"/>
                    <a:pt x="382" y="1620"/>
                  </a:cubicBezTo>
                  <a:lnTo>
                    <a:pt x="72" y="1906"/>
                  </a:lnTo>
                  <a:lnTo>
                    <a:pt x="644" y="1906"/>
                  </a:lnTo>
                  <a:lnTo>
                    <a:pt x="929" y="1620"/>
                  </a:lnTo>
                  <a:cubicBezTo>
                    <a:pt x="1525" y="1025"/>
                    <a:pt x="1096" y="1"/>
                    <a:pt x="263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3"/>
            <p:cNvSpPr/>
            <p:nvPr/>
          </p:nvSpPr>
          <p:spPr>
            <a:xfrm>
              <a:off x="7020490" y="2007812"/>
              <a:ext cx="31717" cy="15331"/>
            </a:xfrm>
            <a:custGeom>
              <a:avLst/>
              <a:gdLst/>
              <a:ahLst/>
              <a:cxnLst/>
              <a:rect l="l" t="t" r="r" b="b"/>
              <a:pathLst>
                <a:path w="691" h="334" extrusionOk="0">
                  <a:moveTo>
                    <a:pt x="24" y="0"/>
                  </a:moveTo>
                  <a:cubicBezTo>
                    <a:pt x="0" y="95"/>
                    <a:pt x="0" y="214"/>
                    <a:pt x="0" y="333"/>
                  </a:cubicBezTo>
                  <a:lnTo>
                    <a:pt x="524" y="333"/>
                  </a:lnTo>
                  <a:cubicBezTo>
                    <a:pt x="596" y="333"/>
                    <a:pt x="691" y="262"/>
                    <a:pt x="691" y="167"/>
                  </a:cubicBezTo>
                  <a:cubicBezTo>
                    <a:pt x="691" y="71"/>
                    <a:pt x="596" y="0"/>
                    <a:pt x="524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3"/>
            <p:cNvSpPr/>
            <p:nvPr/>
          </p:nvSpPr>
          <p:spPr>
            <a:xfrm>
              <a:off x="7042338" y="1976095"/>
              <a:ext cx="78764" cy="103872"/>
            </a:xfrm>
            <a:custGeom>
              <a:avLst/>
              <a:gdLst/>
              <a:ahLst/>
              <a:cxnLst/>
              <a:rect l="l" t="t" r="r" b="b"/>
              <a:pathLst>
                <a:path w="1716" h="2263" extrusionOk="0">
                  <a:moveTo>
                    <a:pt x="1715" y="0"/>
                  </a:moveTo>
                  <a:lnTo>
                    <a:pt x="1644" y="24"/>
                  </a:lnTo>
                  <a:cubicBezTo>
                    <a:pt x="1630" y="24"/>
                    <a:pt x="1616" y="24"/>
                    <a:pt x="1603" y="24"/>
                  </a:cubicBezTo>
                  <a:cubicBezTo>
                    <a:pt x="717" y="24"/>
                    <a:pt x="1" y="776"/>
                    <a:pt x="1" y="1667"/>
                  </a:cubicBezTo>
                  <a:lnTo>
                    <a:pt x="1" y="2263"/>
                  </a:lnTo>
                  <a:lnTo>
                    <a:pt x="406" y="2263"/>
                  </a:lnTo>
                  <a:cubicBezTo>
                    <a:pt x="1120" y="2263"/>
                    <a:pt x="1715" y="1691"/>
                    <a:pt x="1715" y="97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7F36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3"/>
            <p:cNvSpPr/>
            <p:nvPr/>
          </p:nvSpPr>
          <p:spPr>
            <a:xfrm>
              <a:off x="7078966" y="2057246"/>
              <a:ext cx="17534" cy="20563"/>
            </a:xfrm>
            <a:custGeom>
              <a:avLst/>
              <a:gdLst/>
              <a:ahLst/>
              <a:cxnLst/>
              <a:rect l="l" t="t" r="r" b="b"/>
              <a:pathLst>
                <a:path w="382" h="448" extrusionOk="0">
                  <a:moveTo>
                    <a:pt x="191" y="1"/>
                  </a:moveTo>
                  <a:cubicBezTo>
                    <a:pt x="96" y="1"/>
                    <a:pt x="0" y="54"/>
                    <a:pt x="12" y="161"/>
                  </a:cubicBezTo>
                  <a:lnTo>
                    <a:pt x="12" y="280"/>
                  </a:lnTo>
                  <a:cubicBezTo>
                    <a:pt x="12" y="376"/>
                    <a:pt x="108" y="447"/>
                    <a:pt x="203" y="447"/>
                  </a:cubicBezTo>
                  <a:cubicBezTo>
                    <a:pt x="274" y="447"/>
                    <a:pt x="370" y="376"/>
                    <a:pt x="370" y="280"/>
                  </a:cubicBezTo>
                  <a:lnTo>
                    <a:pt x="370" y="161"/>
                  </a:lnTo>
                  <a:cubicBezTo>
                    <a:pt x="381" y="54"/>
                    <a:pt x="286" y="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3"/>
            <p:cNvSpPr/>
            <p:nvPr/>
          </p:nvSpPr>
          <p:spPr>
            <a:xfrm>
              <a:off x="7003002" y="1961866"/>
              <a:ext cx="118101" cy="96252"/>
            </a:xfrm>
            <a:custGeom>
              <a:avLst/>
              <a:gdLst/>
              <a:ahLst/>
              <a:cxnLst/>
              <a:rect l="l" t="t" r="r" b="b"/>
              <a:pathLst>
                <a:path w="2573" h="2097" extrusionOk="0">
                  <a:moveTo>
                    <a:pt x="2519" y="0"/>
                  </a:moveTo>
                  <a:cubicBezTo>
                    <a:pt x="1682" y="0"/>
                    <a:pt x="924" y="542"/>
                    <a:pt x="667" y="1334"/>
                  </a:cubicBezTo>
                  <a:lnTo>
                    <a:pt x="143" y="1334"/>
                  </a:lnTo>
                  <a:cubicBezTo>
                    <a:pt x="96" y="1334"/>
                    <a:pt x="48" y="1382"/>
                    <a:pt x="24" y="1430"/>
                  </a:cubicBezTo>
                  <a:cubicBezTo>
                    <a:pt x="0" y="1787"/>
                    <a:pt x="262" y="2097"/>
                    <a:pt x="620" y="2097"/>
                  </a:cubicBezTo>
                  <a:lnTo>
                    <a:pt x="1263" y="2097"/>
                  </a:lnTo>
                  <a:cubicBezTo>
                    <a:pt x="1977" y="2097"/>
                    <a:pt x="2572" y="1525"/>
                    <a:pt x="2572" y="811"/>
                  </a:cubicBezTo>
                  <a:lnTo>
                    <a:pt x="2572" y="1"/>
                  </a:lnTo>
                  <a:cubicBezTo>
                    <a:pt x="2554" y="0"/>
                    <a:pt x="2536" y="0"/>
                    <a:pt x="25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3"/>
            <p:cNvSpPr/>
            <p:nvPr/>
          </p:nvSpPr>
          <p:spPr>
            <a:xfrm>
              <a:off x="7239111" y="1937677"/>
              <a:ext cx="183692" cy="72338"/>
            </a:xfrm>
            <a:custGeom>
              <a:avLst/>
              <a:gdLst/>
              <a:ahLst/>
              <a:cxnLst/>
              <a:rect l="l" t="t" r="r" b="b"/>
              <a:pathLst>
                <a:path w="4002" h="1576" extrusionOk="0">
                  <a:moveTo>
                    <a:pt x="3783" y="0"/>
                  </a:moveTo>
                  <a:cubicBezTo>
                    <a:pt x="3768" y="0"/>
                    <a:pt x="3754" y="1"/>
                    <a:pt x="3739" y="4"/>
                  </a:cubicBezTo>
                  <a:cubicBezTo>
                    <a:pt x="3493" y="50"/>
                    <a:pt x="3247" y="76"/>
                    <a:pt x="3007" y="76"/>
                  </a:cubicBezTo>
                  <a:cubicBezTo>
                    <a:pt x="2876" y="76"/>
                    <a:pt x="2746" y="68"/>
                    <a:pt x="2620" y="52"/>
                  </a:cubicBezTo>
                  <a:cubicBezTo>
                    <a:pt x="2383" y="42"/>
                    <a:pt x="2146" y="36"/>
                    <a:pt x="1910" y="36"/>
                  </a:cubicBezTo>
                  <a:cubicBezTo>
                    <a:pt x="1575" y="36"/>
                    <a:pt x="1240" y="47"/>
                    <a:pt x="905" y="75"/>
                  </a:cubicBezTo>
                  <a:cubicBezTo>
                    <a:pt x="381" y="123"/>
                    <a:pt x="0" y="552"/>
                    <a:pt x="0" y="1076"/>
                  </a:cubicBezTo>
                  <a:lnTo>
                    <a:pt x="0" y="1314"/>
                  </a:lnTo>
                  <a:cubicBezTo>
                    <a:pt x="0" y="1457"/>
                    <a:pt x="119" y="1576"/>
                    <a:pt x="262" y="1576"/>
                  </a:cubicBezTo>
                  <a:lnTo>
                    <a:pt x="3287" y="1576"/>
                  </a:lnTo>
                  <a:cubicBezTo>
                    <a:pt x="3692" y="1576"/>
                    <a:pt x="4001" y="1266"/>
                    <a:pt x="4001" y="861"/>
                  </a:cubicBezTo>
                  <a:lnTo>
                    <a:pt x="4001" y="218"/>
                  </a:lnTo>
                  <a:cubicBezTo>
                    <a:pt x="4001" y="90"/>
                    <a:pt x="3905" y="0"/>
                    <a:pt x="37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3"/>
            <p:cNvSpPr/>
            <p:nvPr/>
          </p:nvSpPr>
          <p:spPr>
            <a:xfrm>
              <a:off x="7336878" y="2270452"/>
              <a:ext cx="64949" cy="46451"/>
            </a:xfrm>
            <a:custGeom>
              <a:avLst/>
              <a:gdLst/>
              <a:ahLst/>
              <a:cxnLst/>
              <a:rect l="l" t="t" r="r" b="b"/>
              <a:pathLst>
                <a:path w="1415" h="1012" extrusionOk="0">
                  <a:moveTo>
                    <a:pt x="467" y="0"/>
                  </a:moveTo>
                  <a:cubicBezTo>
                    <a:pt x="204" y="0"/>
                    <a:pt x="1" y="357"/>
                    <a:pt x="252" y="589"/>
                  </a:cubicBezTo>
                  <a:lnTo>
                    <a:pt x="680" y="994"/>
                  </a:lnTo>
                  <a:cubicBezTo>
                    <a:pt x="692" y="1006"/>
                    <a:pt x="704" y="1012"/>
                    <a:pt x="716" y="1012"/>
                  </a:cubicBezTo>
                  <a:cubicBezTo>
                    <a:pt x="728" y="1012"/>
                    <a:pt x="740" y="1006"/>
                    <a:pt x="752" y="994"/>
                  </a:cubicBezTo>
                  <a:lnTo>
                    <a:pt x="1180" y="589"/>
                  </a:lnTo>
                  <a:cubicBezTo>
                    <a:pt x="1414" y="355"/>
                    <a:pt x="1217" y="9"/>
                    <a:pt x="955" y="9"/>
                  </a:cubicBezTo>
                  <a:cubicBezTo>
                    <a:pt x="897" y="9"/>
                    <a:pt x="836" y="26"/>
                    <a:pt x="776" y="65"/>
                  </a:cubicBezTo>
                  <a:cubicBezTo>
                    <a:pt x="752" y="77"/>
                    <a:pt x="728" y="83"/>
                    <a:pt x="707" y="83"/>
                  </a:cubicBezTo>
                  <a:cubicBezTo>
                    <a:pt x="686" y="83"/>
                    <a:pt x="668" y="77"/>
                    <a:pt x="657" y="65"/>
                  </a:cubicBezTo>
                  <a:cubicBezTo>
                    <a:pt x="593" y="20"/>
                    <a:pt x="529" y="0"/>
                    <a:pt x="4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8" name="Google Shape;1298;p43"/>
          <p:cNvGrpSpPr/>
          <p:nvPr/>
        </p:nvGrpSpPr>
        <p:grpSpPr>
          <a:xfrm>
            <a:off x="1031275" y="1466579"/>
            <a:ext cx="404625" cy="202747"/>
            <a:chOff x="2730125" y="1977196"/>
            <a:chExt cx="512703" cy="256902"/>
          </a:xfrm>
        </p:grpSpPr>
        <p:sp>
          <p:nvSpPr>
            <p:cNvPr id="1299" name="Google Shape;1299;p43"/>
            <p:cNvSpPr/>
            <p:nvPr/>
          </p:nvSpPr>
          <p:spPr>
            <a:xfrm>
              <a:off x="2839413" y="2026355"/>
              <a:ext cx="291924" cy="207743"/>
            </a:xfrm>
            <a:custGeom>
              <a:avLst/>
              <a:gdLst/>
              <a:ahLst/>
              <a:cxnLst/>
              <a:rect l="l" t="t" r="r" b="b"/>
              <a:pathLst>
                <a:path w="6360" h="4526" extrusionOk="0">
                  <a:moveTo>
                    <a:pt x="1716" y="1"/>
                  </a:moveTo>
                  <a:lnTo>
                    <a:pt x="1" y="1692"/>
                  </a:lnTo>
                  <a:lnTo>
                    <a:pt x="1811" y="3502"/>
                  </a:lnTo>
                  <a:cubicBezTo>
                    <a:pt x="2287" y="3692"/>
                    <a:pt x="2692" y="4002"/>
                    <a:pt x="2978" y="4407"/>
                  </a:cubicBezTo>
                  <a:cubicBezTo>
                    <a:pt x="3025" y="4478"/>
                    <a:pt x="3097" y="4526"/>
                    <a:pt x="3192" y="4526"/>
                  </a:cubicBezTo>
                  <a:cubicBezTo>
                    <a:pt x="3264" y="4526"/>
                    <a:pt x="3335" y="4478"/>
                    <a:pt x="3383" y="4407"/>
                  </a:cubicBezTo>
                  <a:cubicBezTo>
                    <a:pt x="3668" y="4002"/>
                    <a:pt x="4097" y="3692"/>
                    <a:pt x="4550" y="3502"/>
                  </a:cubicBezTo>
                  <a:lnTo>
                    <a:pt x="6359" y="1692"/>
                  </a:lnTo>
                  <a:lnTo>
                    <a:pt x="4669" y="1"/>
                  </a:lnTo>
                  <a:lnTo>
                    <a:pt x="3502" y="1168"/>
                  </a:lnTo>
                  <a:lnTo>
                    <a:pt x="2906" y="1168"/>
                  </a:lnTo>
                  <a:lnTo>
                    <a:pt x="17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3"/>
            <p:cNvSpPr/>
            <p:nvPr/>
          </p:nvSpPr>
          <p:spPr>
            <a:xfrm>
              <a:off x="2840514" y="2025300"/>
              <a:ext cx="291924" cy="208799"/>
            </a:xfrm>
            <a:custGeom>
              <a:avLst/>
              <a:gdLst/>
              <a:ahLst/>
              <a:cxnLst/>
              <a:rect l="l" t="t" r="r" b="b"/>
              <a:pathLst>
                <a:path w="6360" h="4549" extrusionOk="0">
                  <a:moveTo>
                    <a:pt x="1715" y="0"/>
                  </a:moveTo>
                  <a:lnTo>
                    <a:pt x="1" y="1715"/>
                  </a:lnTo>
                  <a:lnTo>
                    <a:pt x="668" y="2358"/>
                  </a:lnTo>
                  <a:cubicBezTo>
                    <a:pt x="644" y="2334"/>
                    <a:pt x="644" y="2286"/>
                    <a:pt x="668" y="2262"/>
                  </a:cubicBezTo>
                  <a:cubicBezTo>
                    <a:pt x="668" y="2072"/>
                    <a:pt x="739" y="1905"/>
                    <a:pt x="882" y="1786"/>
                  </a:cubicBezTo>
                  <a:lnTo>
                    <a:pt x="1144" y="1548"/>
                  </a:lnTo>
                  <a:cubicBezTo>
                    <a:pt x="1277" y="1437"/>
                    <a:pt x="1435" y="1383"/>
                    <a:pt x="1593" y="1383"/>
                  </a:cubicBezTo>
                  <a:cubicBezTo>
                    <a:pt x="1775" y="1383"/>
                    <a:pt x="1956" y="1455"/>
                    <a:pt x="2096" y="1596"/>
                  </a:cubicBezTo>
                  <a:lnTo>
                    <a:pt x="2454" y="1953"/>
                  </a:lnTo>
                  <a:cubicBezTo>
                    <a:pt x="2543" y="2031"/>
                    <a:pt x="2658" y="2072"/>
                    <a:pt x="2773" y="2072"/>
                  </a:cubicBezTo>
                  <a:cubicBezTo>
                    <a:pt x="2903" y="2072"/>
                    <a:pt x="3032" y="2019"/>
                    <a:pt x="3120" y="1905"/>
                  </a:cubicBezTo>
                  <a:cubicBezTo>
                    <a:pt x="3132" y="1881"/>
                    <a:pt x="3156" y="1870"/>
                    <a:pt x="3183" y="1870"/>
                  </a:cubicBezTo>
                  <a:cubicBezTo>
                    <a:pt x="3210" y="1870"/>
                    <a:pt x="3240" y="1881"/>
                    <a:pt x="3263" y="1905"/>
                  </a:cubicBezTo>
                  <a:cubicBezTo>
                    <a:pt x="3359" y="2000"/>
                    <a:pt x="3484" y="2048"/>
                    <a:pt x="3609" y="2048"/>
                  </a:cubicBezTo>
                  <a:cubicBezTo>
                    <a:pt x="3734" y="2048"/>
                    <a:pt x="3859" y="2000"/>
                    <a:pt x="3954" y="1905"/>
                  </a:cubicBezTo>
                  <a:lnTo>
                    <a:pt x="4287" y="1596"/>
                  </a:lnTo>
                  <a:cubicBezTo>
                    <a:pt x="4335" y="1524"/>
                    <a:pt x="4430" y="1477"/>
                    <a:pt x="4502" y="1429"/>
                  </a:cubicBezTo>
                  <a:cubicBezTo>
                    <a:pt x="4533" y="1419"/>
                    <a:pt x="4565" y="1415"/>
                    <a:pt x="4595" y="1415"/>
                  </a:cubicBezTo>
                  <a:cubicBezTo>
                    <a:pt x="4791" y="1415"/>
                    <a:pt x="4942" y="1604"/>
                    <a:pt x="4859" y="1810"/>
                  </a:cubicBezTo>
                  <a:cubicBezTo>
                    <a:pt x="4430" y="2810"/>
                    <a:pt x="3454" y="3453"/>
                    <a:pt x="2358" y="3453"/>
                  </a:cubicBezTo>
                  <a:cubicBezTo>
                    <a:pt x="2120" y="3453"/>
                    <a:pt x="1858" y="3406"/>
                    <a:pt x="1644" y="3358"/>
                  </a:cubicBezTo>
                  <a:lnTo>
                    <a:pt x="1644" y="3358"/>
                  </a:lnTo>
                  <a:lnTo>
                    <a:pt x="1811" y="3525"/>
                  </a:lnTo>
                  <a:cubicBezTo>
                    <a:pt x="2263" y="3715"/>
                    <a:pt x="2692" y="4025"/>
                    <a:pt x="2978" y="4430"/>
                  </a:cubicBezTo>
                  <a:cubicBezTo>
                    <a:pt x="3025" y="4501"/>
                    <a:pt x="3097" y="4549"/>
                    <a:pt x="3168" y="4549"/>
                  </a:cubicBezTo>
                  <a:cubicBezTo>
                    <a:pt x="3216" y="4549"/>
                    <a:pt x="3263" y="4549"/>
                    <a:pt x="3287" y="4525"/>
                  </a:cubicBezTo>
                  <a:cubicBezTo>
                    <a:pt x="3335" y="4501"/>
                    <a:pt x="3359" y="4477"/>
                    <a:pt x="3382" y="4430"/>
                  </a:cubicBezTo>
                  <a:cubicBezTo>
                    <a:pt x="3668" y="4025"/>
                    <a:pt x="4073" y="3715"/>
                    <a:pt x="4549" y="3525"/>
                  </a:cubicBezTo>
                  <a:lnTo>
                    <a:pt x="6359" y="1715"/>
                  </a:lnTo>
                  <a:lnTo>
                    <a:pt x="4645" y="0"/>
                  </a:lnTo>
                  <a:lnTo>
                    <a:pt x="3549" y="1119"/>
                  </a:lnTo>
                  <a:lnTo>
                    <a:pt x="3692" y="1119"/>
                  </a:lnTo>
                  <a:lnTo>
                    <a:pt x="3478" y="1334"/>
                  </a:lnTo>
                  <a:lnTo>
                    <a:pt x="2882" y="1334"/>
                  </a:lnTo>
                  <a:lnTo>
                    <a:pt x="2668" y="1119"/>
                  </a:lnTo>
                  <a:lnTo>
                    <a:pt x="2811" y="1119"/>
                  </a:lnTo>
                  <a:lnTo>
                    <a:pt x="1715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3"/>
            <p:cNvSpPr/>
            <p:nvPr/>
          </p:nvSpPr>
          <p:spPr>
            <a:xfrm>
              <a:off x="2730125" y="1977196"/>
              <a:ext cx="256902" cy="221697"/>
            </a:xfrm>
            <a:custGeom>
              <a:avLst/>
              <a:gdLst/>
              <a:ahLst/>
              <a:cxnLst/>
              <a:rect l="l" t="t" r="r" b="b"/>
              <a:pathLst>
                <a:path w="5597" h="4830" extrusionOk="0">
                  <a:moveTo>
                    <a:pt x="3073" y="0"/>
                  </a:moveTo>
                  <a:cubicBezTo>
                    <a:pt x="2858" y="0"/>
                    <a:pt x="2668" y="96"/>
                    <a:pt x="2525" y="262"/>
                  </a:cubicBezTo>
                  <a:lnTo>
                    <a:pt x="1286" y="1882"/>
                  </a:lnTo>
                  <a:cubicBezTo>
                    <a:pt x="1263" y="1882"/>
                    <a:pt x="1263" y="1882"/>
                    <a:pt x="1239" y="1905"/>
                  </a:cubicBezTo>
                  <a:lnTo>
                    <a:pt x="120" y="2477"/>
                  </a:lnTo>
                  <a:cubicBezTo>
                    <a:pt x="48" y="2501"/>
                    <a:pt x="1" y="2572"/>
                    <a:pt x="1" y="2667"/>
                  </a:cubicBezTo>
                  <a:lnTo>
                    <a:pt x="1" y="4358"/>
                  </a:lnTo>
                  <a:cubicBezTo>
                    <a:pt x="1" y="4484"/>
                    <a:pt x="109" y="4583"/>
                    <a:pt x="224" y="4583"/>
                  </a:cubicBezTo>
                  <a:cubicBezTo>
                    <a:pt x="261" y="4583"/>
                    <a:pt x="299" y="4572"/>
                    <a:pt x="334" y="4549"/>
                  </a:cubicBezTo>
                  <a:lnTo>
                    <a:pt x="1167" y="4025"/>
                  </a:lnTo>
                  <a:cubicBezTo>
                    <a:pt x="1183" y="4025"/>
                    <a:pt x="1199" y="4014"/>
                    <a:pt x="1215" y="4014"/>
                  </a:cubicBezTo>
                  <a:cubicBezTo>
                    <a:pt x="1223" y="4014"/>
                    <a:pt x="1231" y="4017"/>
                    <a:pt x="1239" y="4025"/>
                  </a:cubicBezTo>
                  <a:cubicBezTo>
                    <a:pt x="1572" y="4025"/>
                    <a:pt x="1929" y="4001"/>
                    <a:pt x="2287" y="3977"/>
                  </a:cubicBezTo>
                  <a:cubicBezTo>
                    <a:pt x="2299" y="3965"/>
                    <a:pt x="2311" y="3959"/>
                    <a:pt x="2322" y="3959"/>
                  </a:cubicBezTo>
                  <a:cubicBezTo>
                    <a:pt x="2334" y="3959"/>
                    <a:pt x="2346" y="3965"/>
                    <a:pt x="2358" y="3977"/>
                  </a:cubicBezTo>
                  <a:lnTo>
                    <a:pt x="3858" y="4787"/>
                  </a:lnTo>
                  <a:cubicBezTo>
                    <a:pt x="3916" y="4816"/>
                    <a:pt x="3977" y="4829"/>
                    <a:pt x="4036" y="4829"/>
                  </a:cubicBezTo>
                  <a:cubicBezTo>
                    <a:pt x="4219" y="4829"/>
                    <a:pt x="4382" y="4699"/>
                    <a:pt x="4382" y="4501"/>
                  </a:cubicBezTo>
                  <a:cubicBezTo>
                    <a:pt x="4382" y="4343"/>
                    <a:pt x="4318" y="4206"/>
                    <a:pt x="4209" y="4090"/>
                  </a:cubicBezTo>
                  <a:lnTo>
                    <a:pt x="4209" y="4090"/>
                  </a:lnTo>
                  <a:lnTo>
                    <a:pt x="4216" y="4096"/>
                  </a:lnTo>
                  <a:lnTo>
                    <a:pt x="4192" y="4073"/>
                  </a:lnTo>
                  <a:lnTo>
                    <a:pt x="4192" y="4073"/>
                  </a:lnTo>
                  <a:cubicBezTo>
                    <a:pt x="4198" y="4078"/>
                    <a:pt x="4203" y="4084"/>
                    <a:pt x="4209" y="4090"/>
                  </a:cubicBezTo>
                  <a:lnTo>
                    <a:pt x="4209" y="4090"/>
                  </a:lnTo>
                  <a:lnTo>
                    <a:pt x="3263" y="3215"/>
                  </a:lnTo>
                  <a:cubicBezTo>
                    <a:pt x="2977" y="2977"/>
                    <a:pt x="2977" y="2525"/>
                    <a:pt x="3263" y="2286"/>
                  </a:cubicBezTo>
                  <a:lnTo>
                    <a:pt x="3525" y="2048"/>
                  </a:lnTo>
                  <a:cubicBezTo>
                    <a:pt x="3661" y="1935"/>
                    <a:pt x="3823" y="1881"/>
                    <a:pt x="3985" y="1881"/>
                  </a:cubicBezTo>
                  <a:cubicBezTo>
                    <a:pt x="4163" y="1881"/>
                    <a:pt x="4340" y="1947"/>
                    <a:pt x="4478" y="2072"/>
                  </a:cubicBezTo>
                  <a:lnTo>
                    <a:pt x="4787" y="2382"/>
                  </a:lnTo>
                  <a:cubicBezTo>
                    <a:pt x="4882" y="2477"/>
                    <a:pt x="5008" y="2525"/>
                    <a:pt x="5133" y="2525"/>
                  </a:cubicBezTo>
                  <a:cubicBezTo>
                    <a:pt x="5258" y="2525"/>
                    <a:pt x="5383" y="2477"/>
                    <a:pt x="5478" y="2382"/>
                  </a:cubicBezTo>
                  <a:cubicBezTo>
                    <a:pt x="5573" y="2286"/>
                    <a:pt x="5573" y="2120"/>
                    <a:pt x="5478" y="2024"/>
                  </a:cubicBezTo>
                  <a:lnTo>
                    <a:pt x="5049" y="1596"/>
                  </a:lnTo>
                  <a:lnTo>
                    <a:pt x="5049" y="1596"/>
                  </a:lnTo>
                  <a:cubicBezTo>
                    <a:pt x="5077" y="1600"/>
                    <a:pt x="5105" y="1602"/>
                    <a:pt x="5132" y="1602"/>
                  </a:cubicBezTo>
                  <a:cubicBezTo>
                    <a:pt x="5270" y="1602"/>
                    <a:pt x="5402" y="1552"/>
                    <a:pt x="5502" y="1453"/>
                  </a:cubicBezTo>
                  <a:cubicBezTo>
                    <a:pt x="5597" y="1358"/>
                    <a:pt x="5597" y="1191"/>
                    <a:pt x="5502" y="1120"/>
                  </a:cubicBezTo>
                  <a:lnTo>
                    <a:pt x="4478" y="72"/>
                  </a:lnTo>
                  <a:cubicBezTo>
                    <a:pt x="4430" y="24"/>
                    <a:pt x="4359" y="0"/>
                    <a:pt x="4287" y="0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3"/>
            <p:cNvSpPr/>
            <p:nvPr/>
          </p:nvSpPr>
          <p:spPr>
            <a:xfrm>
              <a:off x="2859104" y="1978298"/>
              <a:ext cx="127923" cy="72430"/>
            </a:xfrm>
            <a:custGeom>
              <a:avLst/>
              <a:gdLst/>
              <a:ahLst/>
              <a:cxnLst/>
              <a:rect l="l" t="t" r="r" b="b"/>
              <a:pathLst>
                <a:path w="2787" h="1578" extrusionOk="0">
                  <a:moveTo>
                    <a:pt x="286" y="0"/>
                  </a:moveTo>
                  <a:cubicBezTo>
                    <a:pt x="191" y="0"/>
                    <a:pt x="72" y="24"/>
                    <a:pt x="1" y="72"/>
                  </a:cubicBezTo>
                  <a:lnTo>
                    <a:pt x="882" y="72"/>
                  </a:lnTo>
                  <a:cubicBezTo>
                    <a:pt x="953" y="72"/>
                    <a:pt x="1025" y="95"/>
                    <a:pt x="1072" y="143"/>
                  </a:cubicBezTo>
                  <a:lnTo>
                    <a:pt x="2096" y="1167"/>
                  </a:lnTo>
                  <a:cubicBezTo>
                    <a:pt x="2168" y="1238"/>
                    <a:pt x="2168" y="1357"/>
                    <a:pt x="2144" y="1453"/>
                  </a:cubicBezTo>
                  <a:lnTo>
                    <a:pt x="2263" y="1572"/>
                  </a:lnTo>
                  <a:cubicBezTo>
                    <a:pt x="2291" y="1576"/>
                    <a:pt x="2319" y="1578"/>
                    <a:pt x="2346" y="1578"/>
                  </a:cubicBezTo>
                  <a:cubicBezTo>
                    <a:pt x="2484" y="1578"/>
                    <a:pt x="2616" y="1528"/>
                    <a:pt x="2715" y="1429"/>
                  </a:cubicBezTo>
                  <a:cubicBezTo>
                    <a:pt x="2787" y="1334"/>
                    <a:pt x="2787" y="1191"/>
                    <a:pt x="2715" y="1096"/>
                  </a:cubicBezTo>
                  <a:lnTo>
                    <a:pt x="1668" y="72"/>
                  </a:lnTo>
                  <a:cubicBezTo>
                    <a:pt x="1620" y="24"/>
                    <a:pt x="1572" y="0"/>
                    <a:pt x="1501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3"/>
            <p:cNvSpPr/>
            <p:nvPr/>
          </p:nvSpPr>
          <p:spPr>
            <a:xfrm>
              <a:off x="2848271" y="2020893"/>
              <a:ext cx="138756" cy="68942"/>
            </a:xfrm>
            <a:custGeom>
              <a:avLst/>
              <a:gdLst/>
              <a:ahLst/>
              <a:cxnLst/>
              <a:rect l="l" t="t" r="r" b="b"/>
              <a:pathLst>
                <a:path w="3023" h="1502" extrusionOk="0">
                  <a:moveTo>
                    <a:pt x="856" y="1"/>
                  </a:moveTo>
                  <a:cubicBezTo>
                    <a:pt x="665" y="1"/>
                    <a:pt x="475" y="72"/>
                    <a:pt x="332" y="215"/>
                  </a:cubicBezTo>
                  <a:lnTo>
                    <a:pt x="94" y="453"/>
                  </a:lnTo>
                  <a:cubicBezTo>
                    <a:pt x="1" y="584"/>
                    <a:pt x="111" y="729"/>
                    <a:pt x="244" y="729"/>
                  </a:cubicBezTo>
                  <a:cubicBezTo>
                    <a:pt x="281" y="729"/>
                    <a:pt x="319" y="717"/>
                    <a:pt x="356" y="691"/>
                  </a:cubicBezTo>
                  <a:lnTo>
                    <a:pt x="594" y="429"/>
                  </a:lnTo>
                  <a:cubicBezTo>
                    <a:pt x="641" y="358"/>
                    <a:pt x="737" y="334"/>
                    <a:pt x="856" y="334"/>
                  </a:cubicBezTo>
                  <a:lnTo>
                    <a:pt x="1427" y="334"/>
                  </a:lnTo>
                  <a:cubicBezTo>
                    <a:pt x="1594" y="334"/>
                    <a:pt x="1761" y="382"/>
                    <a:pt x="1880" y="501"/>
                  </a:cubicBezTo>
                  <a:lnTo>
                    <a:pt x="2856" y="1501"/>
                  </a:lnTo>
                  <a:lnTo>
                    <a:pt x="2928" y="1430"/>
                  </a:lnTo>
                  <a:cubicBezTo>
                    <a:pt x="2975" y="1406"/>
                    <a:pt x="2999" y="1335"/>
                    <a:pt x="3023" y="1263"/>
                  </a:cubicBezTo>
                  <a:lnTo>
                    <a:pt x="3023" y="1263"/>
                  </a:lnTo>
                  <a:cubicBezTo>
                    <a:pt x="3023" y="1271"/>
                    <a:pt x="3023" y="1279"/>
                    <a:pt x="3023" y="1287"/>
                  </a:cubicBezTo>
                  <a:lnTo>
                    <a:pt x="3023" y="1263"/>
                  </a:lnTo>
                  <a:cubicBezTo>
                    <a:pt x="3023" y="1263"/>
                    <a:pt x="3023" y="1263"/>
                    <a:pt x="3023" y="1263"/>
                  </a:cubicBezTo>
                  <a:lnTo>
                    <a:pt x="3023" y="1263"/>
                  </a:lnTo>
                  <a:cubicBezTo>
                    <a:pt x="3022" y="1224"/>
                    <a:pt x="3019" y="1188"/>
                    <a:pt x="2999" y="1168"/>
                  </a:cubicBezTo>
                  <a:lnTo>
                    <a:pt x="2142" y="310"/>
                  </a:lnTo>
                  <a:cubicBezTo>
                    <a:pt x="1951" y="120"/>
                    <a:pt x="1689" y="1"/>
                    <a:pt x="1451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3"/>
            <p:cNvSpPr/>
            <p:nvPr/>
          </p:nvSpPr>
          <p:spPr>
            <a:xfrm>
              <a:off x="2985925" y="1977196"/>
              <a:ext cx="255801" cy="223717"/>
            </a:xfrm>
            <a:custGeom>
              <a:avLst/>
              <a:gdLst/>
              <a:ahLst/>
              <a:cxnLst/>
              <a:rect l="l" t="t" r="r" b="b"/>
              <a:pathLst>
                <a:path w="5573" h="4874" extrusionOk="0">
                  <a:moveTo>
                    <a:pt x="1286" y="0"/>
                  </a:moveTo>
                  <a:cubicBezTo>
                    <a:pt x="1215" y="0"/>
                    <a:pt x="1167" y="24"/>
                    <a:pt x="1119" y="72"/>
                  </a:cubicBezTo>
                  <a:lnTo>
                    <a:pt x="95" y="1120"/>
                  </a:lnTo>
                  <a:cubicBezTo>
                    <a:pt x="0" y="1191"/>
                    <a:pt x="0" y="1358"/>
                    <a:pt x="95" y="1453"/>
                  </a:cubicBezTo>
                  <a:cubicBezTo>
                    <a:pt x="175" y="1552"/>
                    <a:pt x="304" y="1602"/>
                    <a:pt x="441" y="1602"/>
                  </a:cubicBezTo>
                  <a:cubicBezTo>
                    <a:pt x="468" y="1602"/>
                    <a:pt x="496" y="1600"/>
                    <a:pt x="524" y="1596"/>
                  </a:cubicBezTo>
                  <a:lnTo>
                    <a:pt x="524" y="1596"/>
                  </a:lnTo>
                  <a:lnTo>
                    <a:pt x="95" y="2024"/>
                  </a:lnTo>
                  <a:cubicBezTo>
                    <a:pt x="0" y="2120"/>
                    <a:pt x="0" y="2286"/>
                    <a:pt x="95" y="2382"/>
                  </a:cubicBezTo>
                  <a:cubicBezTo>
                    <a:pt x="191" y="2477"/>
                    <a:pt x="316" y="2525"/>
                    <a:pt x="444" y="2525"/>
                  </a:cubicBezTo>
                  <a:cubicBezTo>
                    <a:pt x="572" y="2525"/>
                    <a:pt x="703" y="2477"/>
                    <a:pt x="810" y="2382"/>
                  </a:cubicBezTo>
                  <a:lnTo>
                    <a:pt x="1119" y="2072"/>
                  </a:lnTo>
                  <a:cubicBezTo>
                    <a:pt x="1241" y="1938"/>
                    <a:pt x="1413" y="1873"/>
                    <a:pt x="1587" y="1873"/>
                  </a:cubicBezTo>
                  <a:cubicBezTo>
                    <a:pt x="1753" y="1873"/>
                    <a:pt x="1920" y="1932"/>
                    <a:pt x="2048" y="2048"/>
                  </a:cubicBezTo>
                  <a:lnTo>
                    <a:pt x="2334" y="2286"/>
                  </a:lnTo>
                  <a:cubicBezTo>
                    <a:pt x="2477" y="2406"/>
                    <a:pt x="2548" y="2572"/>
                    <a:pt x="2548" y="2763"/>
                  </a:cubicBezTo>
                  <a:cubicBezTo>
                    <a:pt x="2548" y="2929"/>
                    <a:pt x="2477" y="3096"/>
                    <a:pt x="2334" y="3215"/>
                  </a:cubicBezTo>
                  <a:lnTo>
                    <a:pt x="1381" y="4096"/>
                  </a:lnTo>
                  <a:cubicBezTo>
                    <a:pt x="1262" y="4215"/>
                    <a:pt x="1191" y="4358"/>
                    <a:pt x="1191" y="4525"/>
                  </a:cubicBezTo>
                  <a:cubicBezTo>
                    <a:pt x="1209" y="4728"/>
                    <a:pt x="1371" y="4874"/>
                    <a:pt x="1553" y="4874"/>
                  </a:cubicBezTo>
                  <a:cubicBezTo>
                    <a:pt x="1606" y="4874"/>
                    <a:pt x="1661" y="4861"/>
                    <a:pt x="1715" y="4835"/>
                  </a:cubicBezTo>
                  <a:lnTo>
                    <a:pt x="3215" y="3977"/>
                  </a:lnTo>
                  <a:lnTo>
                    <a:pt x="3287" y="3977"/>
                  </a:lnTo>
                  <a:cubicBezTo>
                    <a:pt x="3620" y="4025"/>
                    <a:pt x="3977" y="4025"/>
                    <a:pt x="4334" y="4025"/>
                  </a:cubicBezTo>
                  <a:cubicBezTo>
                    <a:pt x="4358" y="4025"/>
                    <a:pt x="4382" y="4025"/>
                    <a:pt x="4406" y="4049"/>
                  </a:cubicBezTo>
                  <a:lnTo>
                    <a:pt x="5239" y="4549"/>
                  </a:lnTo>
                  <a:cubicBezTo>
                    <a:pt x="5274" y="4572"/>
                    <a:pt x="5312" y="4583"/>
                    <a:pt x="5350" y="4583"/>
                  </a:cubicBezTo>
                  <a:cubicBezTo>
                    <a:pt x="5464" y="4583"/>
                    <a:pt x="5573" y="4484"/>
                    <a:pt x="5573" y="4358"/>
                  </a:cubicBezTo>
                  <a:lnTo>
                    <a:pt x="5573" y="2667"/>
                  </a:lnTo>
                  <a:cubicBezTo>
                    <a:pt x="5573" y="2572"/>
                    <a:pt x="5525" y="2501"/>
                    <a:pt x="5454" y="2477"/>
                  </a:cubicBezTo>
                  <a:lnTo>
                    <a:pt x="4334" y="1905"/>
                  </a:lnTo>
                  <a:cubicBezTo>
                    <a:pt x="4311" y="1882"/>
                    <a:pt x="4311" y="1882"/>
                    <a:pt x="4287" y="1882"/>
                  </a:cubicBezTo>
                  <a:lnTo>
                    <a:pt x="3048" y="262"/>
                  </a:lnTo>
                  <a:cubicBezTo>
                    <a:pt x="2905" y="96"/>
                    <a:pt x="2715" y="0"/>
                    <a:pt x="2501" y="0"/>
                  </a:cubicBezTo>
                  <a:close/>
                </a:path>
              </a:pathLst>
            </a:custGeom>
            <a:solidFill>
              <a:srgbClr val="A34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3"/>
            <p:cNvSpPr/>
            <p:nvPr/>
          </p:nvSpPr>
          <p:spPr>
            <a:xfrm>
              <a:off x="3069005" y="1978298"/>
              <a:ext cx="173823" cy="144310"/>
            </a:xfrm>
            <a:custGeom>
              <a:avLst/>
              <a:gdLst/>
              <a:ahLst/>
              <a:cxnLst/>
              <a:rect l="l" t="t" r="r" b="b"/>
              <a:pathLst>
                <a:path w="3787" h="3144" extrusionOk="0">
                  <a:moveTo>
                    <a:pt x="0" y="0"/>
                  </a:moveTo>
                  <a:cubicBezTo>
                    <a:pt x="214" y="0"/>
                    <a:pt x="405" y="95"/>
                    <a:pt x="548" y="262"/>
                  </a:cubicBezTo>
                  <a:lnTo>
                    <a:pt x="2096" y="2286"/>
                  </a:lnTo>
                  <a:cubicBezTo>
                    <a:pt x="2096" y="2310"/>
                    <a:pt x="2119" y="2310"/>
                    <a:pt x="2143" y="2310"/>
                  </a:cubicBezTo>
                  <a:lnTo>
                    <a:pt x="3787" y="3144"/>
                  </a:lnTo>
                  <a:lnTo>
                    <a:pt x="3787" y="2667"/>
                  </a:lnTo>
                  <a:cubicBezTo>
                    <a:pt x="3763" y="2572"/>
                    <a:pt x="3739" y="2501"/>
                    <a:pt x="3644" y="2453"/>
                  </a:cubicBezTo>
                  <a:lnTo>
                    <a:pt x="2548" y="1881"/>
                  </a:lnTo>
                  <a:cubicBezTo>
                    <a:pt x="2524" y="1881"/>
                    <a:pt x="2501" y="1881"/>
                    <a:pt x="2501" y="1858"/>
                  </a:cubicBezTo>
                  <a:lnTo>
                    <a:pt x="1238" y="262"/>
                  </a:lnTo>
                  <a:cubicBezTo>
                    <a:pt x="1119" y="95"/>
                    <a:pt x="905" y="0"/>
                    <a:pt x="714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3"/>
            <p:cNvSpPr/>
            <p:nvPr/>
          </p:nvSpPr>
          <p:spPr>
            <a:xfrm>
              <a:off x="2985926" y="2019838"/>
              <a:ext cx="136644" cy="69997"/>
            </a:xfrm>
            <a:custGeom>
              <a:avLst/>
              <a:gdLst/>
              <a:ahLst/>
              <a:cxnLst/>
              <a:rect l="l" t="t" r="r" b="b"/>
              <a:pathLst>
                <a:path w="2977" h="1525" extrusionOk="0">
                  <a:moveTo>
                    <a:pt x="1596" y="0"/>
                  </a:moveTo>
                  <a:cubicBezTo>
                    <a:pt x="1334" y="0"/>
                    <a:pt x="1096" y="119"/>
                    <a:pt x="905" y="310"/>
                  </a:cubicBezTo>
                  <a:lnTo>
                    <a:pt x="48" y="1167"/>
                  </a:lnTo>
                  <a:cubicBezTo>
                    <a:pt x="0" y="1262"/>
                    <a:pt x="0" y="1381"/>
                    <a:pt x="95" y="1453"/>
                  </a:cubicBezTo>
                  <a:cubicBezTo>
                    <a:pt x="119" y="1477"/>
                    <a:pt x="143" y="1500"/>
                    <a:pt x="167" y="1524"/>
                  </a:cubicBezTo>
                  <a:lnTo>
                    <a:pt x="1143" y="548"/>
                  </a:lnTo>
                  <a:cubicBezTo>
                    <a:pt x="1262" y="429"/>
                    <a:pt x="1429" y="357"/>
                    <a:pt x="1596" y="357"/>
                  </a:cubicBezTo>
                  <a:lnTo>
                    <a:pt x="2167" y="357"/>
                  </a:lnTo>
                  <a:cubicBezTo>
                    <a:pt x="2262" y="357"/>
                    <a:pt x="2358" y="405"/>
                    <a:pt x="2429" y="476"/>
                  </a:cubicBezTo>
                  <a:lnTo>
                    <a:pt x="2667" y="714"/>
                  </a:lnTo>
                  <a:cubicBezTo>
                    <a:pt x="2703" y="750"/>
                    <a:pt x="2745" y="768"/>
                    <a:pt x="2786" y="768"/>
                  </a:cubicBezTo>
                  <a:cubicBezTo>
                    <a:pt x="2828" y="768"/>
                    <a:pt x="2870" y="750"/>
                    <a:pt x="2905" y="714"/>
                  </a:cubicBezTo>
                  <a:cubicBezTo>
                    <a:pt x="2977" y="643"/>
                    <a:pt x="2977" y="548"/>
                    <a:pt x="2905" y="476"/>
                  </a:cubicBezTo>
                  <a:lnTo>
                    <a:pt x="2667" y="214"/>
                  </a:lnTo>
                  <a:cubicBezTo>
                    <a:pt x="2548" y="71"/>
                    <a:pt x="2358" y="0"/>
                    <a:pt x="216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3"/>
            <p:cNvSpPr/>
            <p:nvPr/>
          </p:nvSpPr>
          <p:spPr>
            <a:xfrm>
              <a:off x="2731226" y="2111638"/>
              <a:ext cx="13173" cy="15331"/>
            </a:xfrm>
            <a:custGeom>
              <a:avLst/>
              <a:gdLst/>
              <a:ahLst/>
              <a:cxnLst/>
              <a:rect l="l" t="t" r="r" b="b"/>
              <a:pathLst>
                <a:path w="287" h="334" extrusionOk="0">
                  <a:moveTo>
                    <a:pt x="0" y="0"/>
                  </a:moveTo>
                  <a:lnTo>
                    <a:pt x="0" y="334"/>
                  </a:lnTo>
                  <a:lnTo>
                    <a:pt x="119" y="334"/>
                  </a:lnTo>
                  <a:cubicBezTo>
                    <a:pt x="215" y="334"/>
                    <a:pt x="286" y="262"/>
                    <a:pt x="286" y="167"/>
                  </a:cubicBezTo>
                  <a:cubicBezTo>
                    <a:pt x="286" y="72"/>
                    <a:pt x="215" y="0"/>
                    <a:pt x="119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3"/>
            <p:cNvSpPr/>
            <p:nvPr/>
          </p:nvSpPr>
          <p:spPr>
            <a:xfrm>
              <a:off x="2756380" y="2098372"/>
              <a:ext cx="21894" cy="18773"/>
            </a:xfrm>
            <a:custGeom>
              <a:avLst/>
              <a:gdLst/>
              <a:ahLst/>
              <a:cxnLst/>
              <a:rect l="l" t="t" r="r" b="b"/>
              <a:pathLst>
                <a:path w="477" h="409" extrusionOk="0">
                  <a:moveTo>
                    <a:pt x="191" y="0"/>
                  </a:moveTo>
                  <a:cubicBezTo>
                    <a:pt x="143" y="0"/>
                    <a:pt x="97" y="24"/>
                    <a:pt x="72" y="75"/>
                  </a:cubicBezTo>
                  <a:cubicBezTo>
                    <a:pt x="0" y="147"/>
                    <a:pt x="24" y="242"/>
                    <a:pt x="95" y="313"/>
                  </a:cubicBezTo>
                  <a:lnTo>
                    <a:pt x="191" y="385"/>
                  </a:lnTo>
                  <a:cubicBezTo>
                    <a:pt x="214" y="408"/>
                    <a:pt x="262" y="408"/>
                    <a:pt x="286" y="408"/>
                  </a:cubicBezTo>
                  <a:cubicBezTo>
                    <a:pt x="333" y="408"/>
                    <a:pt x="381" y="385"/>
                    <a:pt x="429" y="361"/>
                  </a:cubicBezTo>
                  <a:cubicBezTo>
                    <a:pt x="476" y="289"/>
                    <a:pt x="476" y="170"/>
                    <a:pt x="405" y="123"/>
                  </a:cubicBezTo>
                  <a:lnTo>
                    <a:pt x="310" y="51"/>
                  </a:lnTo>
                  <a:cubicBezTo>
                    <a:pt x="276" y="18"/>
                    <a:pt x="233" y="0"/>
                    <a:pt x="191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3"/>
            <p:cNvSpPr/>
            <p:nvPr/>
          </p:nvSpPr>
          <p:spPr>
            <a:xfrm>
              <a:off x="2736689" y="2139820"/>
              <a:ext cx="25750" cy="18865"/>
            </a:xfrm>
            <a:custGeom>
              <a:avLst/>
              <a:gdLst/>
              <a:ahLst/>
              <a:cxnLst/>
              <a:rect l="l" t="t" r="r" b="b"/>
              <a:pathLst>
                <a:path w="561" h="411" extrusionOk="0">
                  <a:moveTo>
                    <a:pt x="308" y="1"/>
                  </a:moveTo>
                  <a:cubicBezTo>
                    <a:pt x="278" y="1"/>
                    <a:pt x="246" y="10"/>
                    <a:pt x="215" y="29"/>
                  </a:cubicBezTo>
                  <a:lnTo>
                    <a:pt x="119" y="101"/>
                  </a:lnTo>
                  <a:cubicBezTo>
                    <a:pt x="0" y="196"/>
                    <a:pt x="48" y="363"/>
                    <a:pt x="191" y="387"/>
                  </a:cubicBezTo>
                  <a:lnTo>
                    <a:pt x="191" y="410"/>
                  </a:lnTo>
                  <a:cubicBezTo>
                    <a:pt x="239" y="410"/>
                    <a:pt x="262" y="410"/>
                    <a:pt x="286" y="387"/>
                  </a:cubicBezTo>
                  <a:lnTo>
                    <a:pt x="381" y="315"/>
                  </a:lnTo>
                  <a:cubicBezTo>
                    <a:pt x="560" y="216"/>
                    <a:pt x="458" y="1"/>
                    <a:pt x="308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0" name="Google Shape;1310;p43"/>
          <p:cNvSpPr/>
          <p:nvPr/>
        </p:nvSpPr>
        <p:spPr>
          <a:xfrm rot="9293620" flipH="1">
            <a:off x="5543464" y="4252634"/>
            <a:ext cx="294363" cy="347062"/>
          </a:xfrm>
          <a:custGeom>
            <a:avLst/>
            <a:gdLst/>
            <a:ahLst/>
            <a:cxnLst/>
            <a:rect l="l" t="t" r="r" b="b"/>
            <a:pathLst>
              <a:path w="9507" h="11209" extrusionOk="0">
                <a:moveTo>
                  <a:pt x="400" y="668"/>
                </a:moveTo>
                <a:lnTo>
                  <a:pt x="8873" y="10742"/>
                </a:lnTo>
                <a:lnTo>
                  <a:pt x="400" y="10041"/>
                </a:lnTo>
                <a:lnTo>
                  <a:pt x="400" y="668"/>
                </a:lnTo>
                <a:close/>
                <a:moveTo>
                  <a:pt x="400" y="1"/>
                </a:moveTo>
                <a:lnTo>
                  <a:pt x="33" y="134"/>
                </a:lnTo>
                <a:lnTo>
                  <a:pt x="0" y="10241"/>
                </a:lnTo>
                <a:lnTo>
                  <a:pt x="200" y="10475"/>
                </a:lnTo>
                <a:lnTo>
                  <a:pt x="9340" y="11209"/>
                </a:lnTo>
                <a:lnTo>
                  <a:pt x="9507" y="10875"/>
                </a:lnTo>
                <a:lnTo>
                  <a:pt x="4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11" name="Google Shape;1311;p43"/>
          <p:cNvGrpSpPr/>
          <p:nvPr/>
        </p:nvGrpSpPr>
        <p:grpSpPr>
          <a:xfrm>
            <a:off x="3529677" y="1398193"/>
            <a:ext cx="363529" cy="339513"/>
            <a:chOff x="7050889" y="2913503"/>
            <a:chExt cx="363529" cy="339513"/>
          </a:xfrm>
        </p:grpSpPr>
        <p:sp>
          <p:nvSpPr>
            <p:cNvPr id="1312" name="Google Shape;1312;p43"/>
            <p:cNvSpPr/>
            <p:nvPr/>
          </p:nvSpPr>
          <p:spPr>
            <a:xfrm>
              <a:off x="7057814" y="2913503"/>
              <a:ext cx="217893" cy="268146"/>
            </a:xfrm>
            <a:custGeom>
              <a:avLst/>
              <a:gdLst/>
              <a:ahLst/>
              <a:cxnLst/>
              <a:rect l="l" t="t" r="r" b="b"/>
              <a:pathLst>
                <a:path w="8338" h="10261" extrusionOk="0">
                  <a:moveTo>
                    <a:pt x="8338" y="0"/>
                  </a:moveTo>
                  <a:lnTo>
                    <a:pt x="1818" y="1443"/>
                  </a:lnTo>
                  <a:lnTo>
                    <a:pt x="1818" y="3741"/>
                  </a:lnTo>
                  <a:lnTo>
                    <a:pt x="1818" y="8655"/>
                  </a:lnTo>
                  <a:cubicBezTo>
                    <a:pt x="1597" y="8558"/>
                    <a:pt x="1357" y="8510"/>
                    <a:pt x="1126" y="8501"/>
                  </a:cubicBezTo>
                  <a:cubicBezTo>
                    <a:pt x="501" y="8501"/>
                    <a:pt x="1" y="8895"/>
                    <a:pt x="1" y="9385"/>
                  </a:cubicBezTo>
                  <a:cubicBezTo>
                    <a:pt x="1" y="9866"/>
                    <a:pt x="501" y="10260"/>
                    <a:pt x="1126" y="10260"/>
                  </a:cubicBezTo>
                  <a:cubicBezTo>
                    <a:pt x="2251" y="10260"/>
                    <a:pt x="2578" y="9405"/>
                    <a:pt x="2578" y="9068"/>
                  </a:cubicBezTo>
                  <a:lnTo>
                    <a:pt x="2578" y="3577"/>
                  </a:lnTo>
                  <a:lnTo>
                    <a:pt x="7578" y="2462"/>
                  </a:lnTo>
                  <a:lnTo>
                    <a:pt x="7578" y="7154"/>
                  </a:lnTo>
                  <a:cubicBezTo>
                    <a:pt x="7357" y="7058"/>
                    <a:pt x="7126" y="7010"/>
                    <a:pt x="6886" y="7001"/>
                  </a:cubicBezTo>
                  <a:cubicBezTo>
                    <a:pt x="6270" y="7001"/>
                    <a:pt x="5770" y="7395"/>
                    <a:pt x="5770" y="7876"/>
                  </a:cubicBezTo>
                  <a:cubicBezTo>
                    <a:pt x="5770" y="8366"/>
                    <a:pt x="6270" y="8760"/>
                    <a:pt x="6886" y="8760"/>
                  </a:cubicBezTo>
                  <a:cubicBezTo>
                    <a:pt x="7886" y="8760"/>
                    <a:pt x="8338" y="8020"/>
                    <a:pt x="8338" y="7529"/>
                  </a:cubicBezTo>
                  <a:cubicBezTo>
                    <a:pt x="8338" y="7241"/>
                    <a:pt x="8338" y="2298"/>
                    <a:pt x="8338" y="2298"/>
                  </a:cubicBezTo>
                  <a:lnTo>
                    <a:pt x="83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3"/>
            <p:cNvSpPr/>
            <p:nvPr/>
          </p:nvSpPr>
          <p:spPr>
            <a:xfrm>
              <a:off x="7262118" y="2972223"/>
              <a:ext cx="152300" cy="280794"/>
            </a:xfrm>
            <a:custGeom>
              <a:avLst/>
              <a:gdLst/>
              <a:ahLst/>
              <a:cxnLst/>
              <a:rect l="l" t="t" r="r" b="b"/>
              <a:pathLst>
                <a:path w="5828" h="10745" extrusionOk="0">
                  <a:moveTo>
                    <a:pt x="2252" y="1"/>
                  </a:moveTo>
                  <a:cubicBezTo>
                    <a:pt x="2222" y="1"/>
                    <a:pt x="2193" y="25"/>
                    <a:pt x="2193" y="61"/>
                  </a:cubicBezTo>
                  <a:lnTo>
                    <a:pt x="2193" y="8946"/>
                  </a:lnTo>
                  <a:cubicBezTo>
                    <a:pt x="1905" y="8812"/>
                    <a:pt x="1597" y="8735"/>
                    <a:pt x="1280" y="8725"/>
                  </a:cubicBezTo>
                  <a:cubicBezTo>
                    <a:pt x="578" y="8725"/>
                    <a:pt x="1" y="9177"/>
                    <a:pt x="1" y="9735"/>
                  </a:cubicBezTo>
                  <a:cubicBezTo>
                    <a:pt x="1" y="10292"/>
                    <a:pt x="578" y="10744"/>
                    <a:pt x="1280" y="10744"/>
                  </a:cubicBezTo>
                  <a:cubicBezTo>
                    <a:pt x="2347" y="10744"/>
                    <a:pt x="2953" y="9725"/>
                    <a:pt x="2953" y="9167"/>
                  </a:cubicBezTo>
                  <a:lnTo>
                    <a:pt x="2953" y="3552"/>
                  </a:lnTo>
                  <a:cubicBezTo>
                    <a:pt x="4107" y="3994"/>
                    <a:pt x="5097" y="4802"/>
                    <a:pt x="5761" y="5859"/>
                  </a:cubicBezTo>
                  <a:cubicBezTo>
                    <a:pt x="5768" y="5871"/>
                    <a:pt x="5780" y="5876"/>
                    <a:pt x="5792" y="5876"/>
                  </a:cubicBezTo>
                  <a:cubicBezTo>
                    <a:pt x="5810" y="5876"/>
                    <a:pt x="5828" y="5864"/>
                    <a:pt x="5828" y="5840"/>
                  </a:cubicBezTo>
                  <a:cubicBezTo>
                    <a:pt x="5828" y="5282"/>
                    <a:pt x="5761" y="3167"/>
                    <a:pt x="4684" y="2715"/>
                  </a:cubicBezTo>
                  <a:cubicBezTo>
                    <a:pt x="4030" y="2446"/>
                    <a:pt x="3376" y="1676"/>
                    <a:pt x="2914" y="1003"/>
                  </a:cubicBezTo>
                  <a:cubicBezTo>
                    <a:pt x="2895" y="965"/>
                    <a:pt x="2876" y="936"/>
                    <a:pt x="2847" y="907"/>
                  </a:cubicBezTo>
                  <a:cubicBezTo>
                    <a:pt x="2607" y="551"/>
                    <a:pt x="2414" y="234"/>
                    <a:pt x="2299" y="32"/>
                  </a:cubicBezTo>
                  <a:cubicBezTo>
                    <a:pt x="2288" y="10"/>
                    <a:pt x="2270" y="1"/>
                    <a:pt x="22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3"/>
            <p:cNvSpPr/>
            <p:nvPr/>
          </p:nvSpPr>
          <p:spPr>
            <a:xfrm>
              <a:off x="7263373" y="3037136"/>
              <a:ext cx="151046" cy="214626"/>
            </a:xfrm>
            <a:custGeom>
              <a:avLst/>
              <a:gdLst/>
              <a:ahLst/>
              <a:cxnLst/>
              <a:rect l="l" t="t" r="r" b="b"/>
              <a:pathLst>
                <a:path w="5780" h="8213" extrusionOk="0">
                  <a:moveTo>
                    <a:pt x="2491" y="0"/>
                  </a:moveTo>
                  <a:lnTo>
                    <a:pt x="2491" y="6212"/>
                  </a:lnTo>
                  <a:cubicBezTo>
                    <a:pt x="2491" y="6760"/>
                    <a:pt x="1895" y="7780"/>
                    <a:pt x="828" y="7780"/>
                  </a:cubicBezTo>
                  <a:cubicBezTo>
                    <a:pt x="539" y="7780"/>
                    <a:pt x="251" y="7703"/>
                    <a:pt x="1" y="7539"/>
                  </a:cubicBezTo>
                  <a:lnTo>
                    <a:pt x="1" y="7539"/>
                  </a:lnTo>
                  <a:lnTo>
                    <a:pt x="20" y="7578"/>
                  </a:lnTo>
                  <a:lnTo>
                    <a:pt x="30" y="7616"/>
                  </a:lnTo>
                  <a:cubicBezTo>
                    <a:pt x="58" y="7664"/>
                    <a:pt x="87" y="7712"/>
                    <a:pt x="116" y="7760"/>
                  </a:cubicBezTo>
                  <a:lnTo>
                    <a:pt x="145" y="7789"/>
                  </a:lnTo>
                  <a:lnTo>
                    <a:pt x="164" y="7818"/>
                  </a:lnTo>
                  <a:cubicBezTo>
                    <a:pt x="193" y="7847"/>
                    <a:pt x="222" y="7876"/>
                    <a:pt x="260" y="7905"/>
                  </a:cubicBezTo>
                  <a:lnTo>
                    <a:pt x="289" y="7933"/>
                  </a:lnTo>
                  <a:lnTo>
                    <a:pt x="299" y="7943"/>
                  </a:lnTo>
                  <a:lnTo>
                    <a:pt x="328" y="7962"/>
                  </a:lnTo>
                  <a:lnTo>
                    <a:pt x="337" y="7972"/>
                  </a:lnTo>
                  <a:lnTo>
                    <a:pt x="366" y="7991"/>
                  </a:lnTo>
                  <a:lnTo>
                    <a:pt x="376" y="7991"/>
                  </a:lnTo>
                  <a:lnTo>
                    <a:pt x="433" y="8030"/>
                  </a:lnTo>
                  <a:lnTo>
                    <a:pt x="443" y="8039"/>
                  </a:lnTo>
                  <a:lnTo>
                    <a:pt x="472" y="8049"/>
                  </a:lnTo>
                  <a:lnTo>
                    <a:pt x="491" y="8068"/>
                  </a:lnTo>
                  <a:lnTo>
                    <a:pt x="520" y="8078"/>
                  </a:lnTo>
                  <a:lnTo>
                    <a:pt x="539" y="8087"/>
                  </a:lnTo>
                  <a:lnTo>
                    <a:pt x="558" y="8097"/>
                  </a:lnTo>
                  <a:lnTo>
                    <a:pt x="587" y="8107"/>
                  </a:lnTo>
                  <a:lnTo>
                    <a:pt x="616" y="8126"/>
                  </a:lnTo>
                  <a:lnTo>
                    <a:pt x="655" y="8135"/>
                  </a:lnTo>
                  <a:lnTo>
                    <a:pt x="683" y="8145"/>
                  </a:lnTo>
                  <a:lnTo>
                    <a:pt x="712" y="8164"/>
                  </a:lnTo>
                  <a:lnTo>
                    <a:pt x="732" y="8164"/>
                  </a:lnTo>
                  <a:lnTo>
                    <a:pt x="770" y="8174"/>
                  </a:lnTo>
                  <a:lnTo>
                    <a:pt x="789" y="8183"/>
                  </a:lnTo>
                  <a:lnTo>
                    <a:pt x="828" y="8193"/>
                  </a:lnTo>
                  <a:lnTo>
                    <a:pt x="847" y="8193"/>
                  </a:lnTo>
                  <a:lnTo>
                    <a:pt x="885" y="8203"/>
                  </a:lnTo>
                  <a:lnTo>
                    <a:pt x="905" y="8203"/>
                  </a:lnTo>
                  <a:lnTo>
                    <a:pt x="953" y="8212"/>
                  </a:lnTo>
                  <a:lnTo>
                    <a:pt x="1222" y="8212"/>
                  </a:lnTo>
                  <a:cubicBezTo>
                    <a:pt x="2280" y="8212"/>
                    <a:pt x="2886" y="7193"/>
                    <a:pt x="2886" y="6635"/>
                  </a:cubicBezTo>
                  <a:lnTo>
                    <a:pt x="2886" y="1068"/>
                  </a:lnTo>
                  <a:cubicBezTo>
                    <a:pt x="4049" y="1510"/>
                    <a:pt x="5040" y="2318"/>
                    <a:pt x="5713" y="3375"/>
                  </a:cubicBezTo>
                  <a:cubicBezTo>
                    <a:pt x="5719" y="3382"/>
                    <a:pt x="5729" y="3385"/>
                    <a:pt x="5738" y="3385"/>
                  </a:cubicBezTo>
                  <a:cubicBezTo>
                    <a:pt x="5755" y="3385"/>
                    <a:pt x="5774" y="3375"/>
                    <a:pt x="5780" y="3356"/>
                  </a:cubicBezTo>
                  <a:cubicBezTo>
                    <a:pt x="5780" y="3260"/>
                    <a:pt x="5780" y="3116"/>
                    <a:pt x="5770" y="2933"/>
                  </a:cubicBezTo>
                  <a:cubicBezTo>
                    <a:pt x="5482" y="2029"/>
                    <a:pt x="4809" y="827"/>
                    <a:pt x="249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3"/>
            <p:cNvSpPr/>
            <p:nvPr/>
          </p:nvSpPr>
          <p:spPr>
            <a:xfrm>
              <a:off x="7105323" y="2913739"/>
              <a:ext cx="170384" cy="97788"/>
            </a:xfrm>
            <a:custGeom>
              <a:avLst/>
              <a:gdLst/>
              <a:ahLst/>
              <a:cxnLst/>
              <a:rect l="l" t="t" r="r" b="b"/>
              <a:pathLst>
                <a:path w="6520" h="3742" extrusionOk="0">
                  <a:moveTo>
                    <a:pt x="6520" y="1"/>
                  </a:moveTo>
                  <a:lnTo>
                    <a:pt x="0" y="1443"/>
                  </a:lnTo>
                  <a:lnTo>
                    <a:pt x="0" y="3741"/>
                  </a:lnTo>
                  <a:lnTo>
                    <a:pt x="6520" y="2289"/>
                  </a:lnTo>
                  <a:lnTo>
                    <a:pt x="65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3"/>
            <p:cNvSpPr/>
            <p:nvPr/>
          </p:nvSpPr>
          <p:spPr>
            <a:xfrm>
              <a:off x="7082196" y="2913503"/>
              <a:ext cx="193511" cy="267884"/>
            </a:xfrm>
            <a:custGeom>
              <a:avLst/>
              <a:gdLst/>
              <a:ahLst/>
              <a:cxnLst/>
              <a:rect l="l" t="t" r="r" b="b"/>
              <a:pathLst>
                <a:path w="7405" h="10251" extrusionOk="0">
                  <a:moveTo>
                    <a:pt x="7405" y="0"/>
                  </a:moveTo>
                  <a:lnTo>
                    <a:pt x="885" y="1443"/>
                  </a:lnTo>
                  <a:lnTo>
                    <a:pt x="885" y="3741"/>
                  </a:lnTo>
                  <a:lnTo>
                    <a:pt x="1231" y="3664"/>
                  </a:lnTo>
                  <a:lnTo>
                    <a:pt x="1231" y="9058"/>
                  </a:lnTo>
                  <a:cubicBezTo>
                    <a:pt x="1231" y="9376"/>
                    <a:pt x="953" y="10135"/>
                    <a:pt x="1" y="10241"/>
                  </a:cubicBezTo>
                  <a:cubicBezTo>
                    <a:pt x="68" y="10251"/>
                    <a:pt x="126" y="10251"/>
                    <a:pt x="193" y="10251"/>
                  </a:cubicBezTo>
                  <a:cubicBezTo>
                    <a:pt x="1318" y="10251"/>
                    <a:pt x="1645" y="9395"/>
                    <a:pt x="1645" y="9058"/>
                  </a:cubicBezTo>
                  <a:lnTo>
                    <a:pt x="1645" y="3577"/>
                  </a:lnTo>
                  <a:lnTo>
                    <a:pt x="6241" y="2558"/>
                  </a:lnTo>
                  <a:lnTo>
                    <a:pt x="6991" y="2395"/>
                  </a:lnTo>
                  <a:lnTo>
                    <a:pt x="6991" y="7529"/>
                  </a:lnTo>
                  <a:cubicBezTo>
                    <a:pt x="6991" y="7981"/>
                    <a:pt x="6607" y="8645"/>
                    <a:pt x="5761" y="8751"/>
                  </a:cubicBezTo>
                  <a:cubicBezTo>
                    <a:pt x="5828" y="8751"/>
                    <a:pt x="5886" y="8760"/>
                    <a:pt x="5953" y="8760"/>
                  </a:cubicBezTo>
                  <a:cubicBezTo>
                    <a:pt x="6953" y="8760"/>
                    <a:pt x="7405" y="8020"/>
                    <a:pt x="7405" y="7529"/>
                  </a:cubicBezTo>
                  <a:lnTo>
                    <a:pt x="7405" y="2298"/>
                  </a:lnTo>
                  <a:lnTo>
                    <a:pt x="74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3"/>
            <p:cNvSpPr/>
            <p:nvPr/>
          </p:nvSpPr>
          <p:spPr>
            <a:xfrm>
              <a:off x="7354601" y="3215961"/>
              <a:ext cx="50775" cy="17195"/>
            </a:xfrm>
            <a:custGeom>
              <a:avLst/>
              <a:gdLst/>
              <a:ahLst/>
              <a:cxnLst/>
              <a:rect l="l" t="t" r="r" b="b"/>
              <a:pathLst>
                <a:path w="1943" h="658" extrusionOk="0">
                  <a:moveTo>
                    <a:pt x="1689" y="0"/>
                  </a:moveTo>
                  <a:cubicBezTo>
                    <a:pt x="1664" y="0"/>
                    <a:pt x="1639" y="5"/>
                    <a:pt x="1616" y="13"/>
                  </a:cubicBezTo>
                  <a:cubicBezTo>
                    <a:pt x="1424" y="90"/>
                    <a:pt x="1000" y="215"/>
                    <a:pt x="202" y="254"/>
                  </a:cubicBezTo>
                  <a:cubicBezTo>
                    <a:pt x="96" y="254"/>
                    <a:pt x="0" y="340"/>
                    <a:pt x="0" y="456"/>
                  </a:cubicBezTo>
                  <a:cubicBezTo>
                    <a:pt x="0" y="571"/>
                    <a:pt x="96" y="658"/>
                    <a:pt x="202" y="658"/>
                  </a:cubicBezTo>
                  <a:lnTo>
                    <a:pt x="212" y="658"/>
                  </a:lnTo>
                  <a:cubicBezTo>
                    <a:pt x="1039" y="619"/>
                    <a:pt x="1510" y="504"/>
                    <a:pt x="1760" y="408"/>
                  </a:cubicBezTo>
                  <a:cubicBezTo>
                    <a:pt x="1904" y="350"/>
                    <a:pt x="1943" y="187"/>
                    <a:pt x="1847" y="71"/>
                  </a:cubicBezTo>
                  <a:cubicBezTo>
                    <a:pt x="1806" y="24"/>
                    <a:pt x="1747" y="0"/>
                    <a:pt x="16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3"/>
            <p:cNvSpPr/>
            <p:nvPr/>
          </p:nvSpPr>
          <p:spPr>
            <a:xfrm>
              <a:off x="7050889" y="3195813"/>
              <a:ext cx="197431" cy="26786"/>
            </a:xfrm>
            <a:custGeom>
              <a:avLst/>
              <a:gdLst/>
              <a:ahLst/>
              <a:cxnLst/>
              <a:rect l="l" t="t" r="r" b="b"/>
              <a:pathLst>
                <a:path w="7555" h="1025" extrusionOk="0">
                  <a:moveTo>
                    <a:pt x="2504" y="0"/>
                  </a:moveTo>
                  <a:cubicBezTo>
                    <a:pt x="1357" y="0"/>
                    <a:pt x="655" y="173"/>
                    <a:pt x="227" y="371"/>
                  </a:cubicBezTo>
                  <a:cubicBezTo>
                    <a:pt x="1" y="463"/>
                    <a:pt x="111" y="767"/>
                    <a:pt x="308" y="767"/>
                  </a:cubicBezTo>
                  <a:cubicBezTo>
                    <a:pt x="337" y="767"/>
                    <a:pt x="368" y="761"/>
                    <a:pt x="400" y="746"/>
                  </a:cubicBezTo>
                  <a:cubicBezTo>
                    <a:pt x="927" y="505"/>
                    <a:pt x="1669" y="416"/>
                    <a:pt x="2477" y="416"/>
                  </a:cubicBezTo>
                  <a:cubicBezTo>
                    <a:pt x="3826" y="416"/>
                    <a:pt x="5360" y="663"/>
                    <a:pt x="6382" y="861"/>
                  </a:cubicBezTo>
                  <a:cubicBezTo>
                    <a:pt x="6670" y="919"/>
                    <a:pt x="6959" y="977"/>
                    <a:pt x="7237" y="1025"/>
                  </a:cubicBezTo>
                  <a:lnTo>
                    <a:pt x="7276" y="1025"/>
                  </a:lnTo>
                  <a:cubicBezTo>
                    <a:pt x="7526" y="1025"/>
                    <a:pt x="7555" y="669"/>
                    <a:pt x="7305" y="621"/>
                  </a:cubicBezTo>
                  <a:cubicBezTo>
                    <a:pt x="7035" y="573"/>
                    <a:pt x="6747" y="515"/>
                    <a:pt x="6459" y="458"/>
                  </a:cubicBezTo>
                  <a:cubicBezTo>
                    <a:pt x="4755" y="123"/>
                    <a:pt x="3471" y="0"/>
                    <a:pt x="25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3"/>
            <p:cNvSpPr/>
            <p:nvPr/>
          </p:nvSpPr>
          <p:spPr>
            <a:xfrm>
              <a:off x="7357371" y="3166361"/>
              <a:ext cx="47509" cy="16803"/>
            </a:xfrm>
            <a:custGeom>
              <a:avLst/>
              <a:gdLst/>
              <a:ahLst/>
              <a:cxnLst/>
              <a:rect l="l" t="t" r="r" b="b"/>
              <a:pathLst>
                <a:path w="1818" h="643" extrusionOk="0">
                  <a:moveTo>
                    <a:pt x="1579" y="0"/>
                  </a:moveTo>
                  <a:cubicBezTo>
                    <a:pt x="1553" y="0"/>
                    <a:pt x="1526" y="6"/>
                    <a:pt x="1500" y="17"/>
                  </a:cubicBezTo>
                  <a:cubicBezTo>
                    <a:pt x="1096" y="152"/>
                    <a:pt x="673" y="219"/>
                    <a:pt x="250" y="238"/>
                  </a:cubicBezTo>
                  <a:cubicBezTo>
                    <a:pt x="0" y="257"/>
                    <a:pt x="10" y="633"/>
                    <a:pt x="269" y="642"/>
                  </a:cubicBezTo>
                  <a:lnTo>
                    <a:pt x="279" y="642"/>
                  </a:lnTo>
                  <a:cubicBezTo>
                    <a:pt x="741" y="623"/>
                    <a:pt x="1202" y="546"/>
                    <a:pt x="1644" y="392"/>
                  </a:cubicBezTo>
                  <a:cubicBezTo>
                    <a:pt x="1769" y="344"/>
                    <a:pt x="1818" y="190"/>
                    <a:pt x="1741" y="84"/>
                  </a:cubicBezTo>
                  <a:cubicBezTo>
                    <a:pt x="1700" y="30"/>
                    <a:pt x="1641" y="0"/>
                    <a:pt x="1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3"/>
            <p:cNvSpPr/>
            <p:nvPr/>
          </p:nvSpPr>
          <p:spPr>
            <a:xfrm>
              <a:off x="7145855" y="3147938"/>
              <a:ext cx="145872" cy="31464"/>
            </a:xfrm>
            <a:custGeom>
              <a:avLst/>
              <a:gdLst/>
              <a:ahLst/>
              <a:cxnLst/>
              <a:rect l="l" t="t" r="r" b="b"/>
              <a:pathLst>
                <a:path w="5582" h="1204" extrusionOk="0">
                  <a:moveTo>
                    <a:pt x="286" y="1"/>
                  </a:moveTo>
                  <a:cubicBezTo>
                    <a:pt x="35" y="1"/>
                    <a:pt x="1" y="376"/>
                    <a:pt x="257" y="414"/>
                  </a:cubicBezTo>
                  <a:cubicBezTo>
                    <a:pt x="1007" y="482"/>
                    <a:pt x="1844" y="616"/>
                    <a:pt x="2748" y="789"/>
                  </a:cubicBezTo>
                  <a:cubicBezTo>
                    <a:pt x="3652" y="962"/>
                    <a:pt x="4498" y="1107"/>
                    <a:pt x="5277" y="1203"/>
                  </a:cubicBezTo>
                  <a:lnTo>
                    <a:pt x="5296" y="1203"/>
                  </a:lnTo>
                  <a:cubicBezTo>
                    <a:pt x="5299" y="1203"/>
                    <a:pt x="5302" y="1203"/>
                    <a:pt x="5305" y="1203"/>
                  </a:cubicBezTo>
                  <a:cubicBezTo>
                    <a:pt x="5556" y="1203"/>
                    <a:pt x="5581" y="818"/>
                    <a:pt x="5325" y="799"/>
                  </a:cubicBezTo>
                  <a:cubicBezTo>
                    <a:pt x="4555" y="703"/>
                    <a:pt x="3719" y="559"/>
                    <a:pt x="2825" y="386"/>
                  </a:cubicBezTo>
                  <a:cubicBezTo>
                    <a:pt x="1911" y="203"/>
                    <a:pt x="1055" y="78"/>
                    <a:pt x="296" y="1"/>
                  </a:cubicBezTo>
                  <a:cubicBezTo>
                    <a:pt x="292" y="1"/>
                    <a:pt x="289" y="1"/>
                    <a:pt x="2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4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Collaborative Playlist</a:t>
            </a:r>
            <a:endParaRPr/>
          </a:p>
        </p:txBody>
      </p:sp>
      <p:sp>
        <p:nvSpPr>
          <p:cNvPr id="1326" name="Google Shape;1326;p44"/>
          <p:cNvSpPr txBox="1">
            <a:spLocks noGrp="1"/>
          </p:cNvSpPr>
          <p:nvPr>
            <p:ph type="subTitle" idx="2"/>
          </p:nvPr>
        </p:nvSpPr>
        <p:spPr>
          <a:xfrm>
            <a:off x="713225" y="1775475"/>
            <a:ext cx="3126600" cy="21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Most students use Spotify.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Once you have Spotify, create a “Public Playlist.”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Add the </a:t>
            </a:r>
            <a:r>
              <a:rPr lang="en" sz="1600" b="1"/>
              <a:t>collaboration link </a:t>
            </a:r>
            <a:r>
              <a:rPr lang="en" sz="1600"/>
              <a:t>to your course Canvas.</a:t>
            </a:r>
            <a:endParaRPr sz="1600"/>
          </a:p>
        </p:txBody>
      </p:sp>
      <p:sp>
        <p:nvSpPr>
          <p:cNvPr id="1327" name="Google Shape;1327;p44"/>
          <p:cNvSpPr txBox="1">
            <a:spLocks noGrp="1"/>
          </p:cNvSpPr>
          <p:nvPr>
            <p:ph type="subTitle" idx="5"/>
          </p:nvPr>
        </p:nvSpPr>
        <p:spPr>
          <a:xfrm>
            <a:off x="5821354" y="2439775"/>
            <a:ext cx="24570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44"/>
          <p:cNvSpPr txBox="1">
            <a:spLocks noGrp="1"/>
          </p:cNvSpPr>
          <p:nvPr>
            <p:ph type="subTitle" idx="6"/>
          </p:nvPr>
        </p:nvSpPr>
        <p:spPr>
          <a:xfrm>
            <a:off x="5821348" y="2821975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9" name="Google Shape;1329;p44" title="Screenshot 2026-10-07 at 11.11.4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7800" y="1195350"/>
            <a:ext cx="4826199" cy="39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44"/>
          <p:cNvSpPr/>
          <p:nvPr/>
        </p:nvSpPr>
        <p:spPr>
          <a:xfrm rot="9937150">
            <a:off x="3794442" y="2981510"/>
            <a:ext cx="2250310" cy="415326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4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 to Use </a:t>
            </a:r>
            <a:r>
              <a:rPr lang="en">
                <a:solidFill>
                  <a:schemeClr val="accent1"/>
                </a:solidFill>
              </a:rPr>
              <a:t>During</a:t>
            </a:r>
            <a:r>
              <a:rPr lang="en">
                <a:solidFill>
                  <a:schemeClr val="dk2"/>
                </a:solidFill>
              </a:rPr>
              <a:t> </a:t>
            </a:r>
            <a:r>
              <a:rPr lang="en"/>
              <a:t>Class (Pt. 1)</a:t>
            </a:r>
            <a:endParaRPr/>
          </a:p>
        </p:txBody>
      </p:sp>
      <p:sp>
        <p:nvSpPr>
          <p:cNvPr id="1336" name="Google Shape;1336;p45"/>
          <p:cNvSpPr txBox="1">
            <a:spLocks noGrp="1"/>
          </p:cNvSpPr>
          <p:nvPr>
            <p:ph type="subTitle" idx="1"/>
          </p:nvPr>
        </p:nvSpPr>
        <p:spPr>
          <a:xfrm>
            <a:off x="865650" y="1961150"/>
            <a:ext cx="2457000" cy="68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Use iClickers</a:t>
            </a:r>
            <a:endParaRPr sz="1800"/>
          </a:p>
        </p:txBody>
      </p:sp>
      <p:sp>
        <p:nvSpPr>
          <p:cNvPr id="1337" name="Google Shape;1337;p45"/>
          <p:cNvSpPr txBox="1">
            <a:spLocks noGrp="1"/>
          </p:cNvSpPr>
          <p:nvPr>
            <p:ph type="subTitle" idx="2"/>
          </p:nvPr>
        </p:nvSpPr>
        <p:spPr>
          <a:xfrm>
            <a:off x="865646" y="2743900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Especially the </a:t>
            </a:r>
            <a:r>
              <a:rPr lang="en" b="1"/>
              <a:t>short answer </a:t>
            </a:r>
            <a:r>
              <a:rPr lang="en"/>
              <a:t>functionality!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Students who feel too shy to speak out may engage through iClicker.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45"/>
          <p:cNvSpPr txBox="1">
            <a:spLocks noGrp="1"/>
          </p:cNvSpPr>
          <p:nvPr>
            <p:ph type="subTitle" idx="3"/>
          </p:nvPr>
        </p:nvSpPr>
        <p:spPr>
          <a:xfrm>
            <a:off x="3343500" y="1961162"/>
            <a:ext cx="2457000" cy="68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Think-Pair-Share (TPS), With a Twist</a:t>
            </a:r>
            <a:endParaRPr sz="1800"/>
          </a:p>
        </p:txBody>
      </p:sp>
      <p:sp>
        <p:nvSpPr>
          <p:cNvPr id="1339" name="Google Shape;1339;p45"/>
          <p:cNvSpPr txBox="1">
            <a:spLocks noGrp="1"/>
          </p:cNvSpPr>
          <p:nvPr>
            <p:ph type="subTitle" idx="4"/>
          </p:nvPr>
        </p:nvSpPr>
        <p:spPr>
          <a:xfrm>
            <a:off x="3343499" y="2743900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Rather than having students speak to the same peers, encourage them to: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Talk to people in other directions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Move to find people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45"/>
          <p:cNvSpPr txBox="1">
            <a:spLocks noGrp="1"/>
          </p:cNvSpPr>
          <p:nvPr>
            <p:ph type="subTitle" idx="5"/>
          </p:nvPr>
        </p:nvSpPr>
        <p:spPr>
          <a:xfrm>
            <a:off x="5821350" y="1961159"/>
            <a:ext cx="2457000" cy="68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Jigsaw Activity</a:t>
            </a:r>
            <a:endParaRPr sz="1800"/>
          </a:p>
        </p:txBody>
      </p:sp>
      <p:sp>
        <p:nvSpPr>
          <p:cNvPr id="1341" name="Google Shape;1341;p45"/>
          <p:cNvSpPr txBox="1">
            <a:spLocks noGrp="1"/>
          </p:cNvSpPr>
          <p:nvPr>
            <p:ph type="subTitle" idx="6"/>
          </p:nvPr>
        </p:nvSpPr>
        <p:spPr>
          <a:xfrm>
            <a:off x="5821348" y="2743900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 students with a structure to</a:t>
            </a:r>
            <a:r>
              <a:rPr lang="en" b="1"/>
              <a:t> engage deeply with new peers</a:t>
            </a:r>
            <a:r>
              <a:rPr lang="en"/>
              <a:t> (beyond TPS).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More on the next slide…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342" name="Google Shape;1342;p45"/>
          <p:cNvSpPr/>
          <p:nvPr/>
        </p:nvSpPr>
        <p:spPr>
          <a:xfrm>
            <a:off x="941860" y="1276211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45"/>
          <p:cNvSpPr/>
          <p:nvPr/>
        </p:nvSpPr>
        <p:spPr>
          <a:xfrm>
            <a:off x="3419710" y="1276211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45"/>
          <p:cNvSpPr/>
          <p:nvPr/>
        </p:nvSpPr>
        <p:spPr>
          <a:xfrm>
            <a:off x="5897560" y="1276211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45"/>
          <p:cNvSpPr/>
          <p:nvPr/>
        </p:nvSpPr>
        <p:spPr>
          <a:xfrm rot="9293620" flipH="1">
            <a:off x="8199914" y="3723559"/>
            <a:ext cx="294363" cy="347062"/>
          </a:xfrm>
          <a:custGeom>
            <a:avLst/>
            <a:gdLst/>
            <a:ahLst/>
            <a:cxnLst/>
            <a:rect l="l" t="t" r="r" b="b"/>
            <a:pathLst>
              <a:path w="9507" h="11209" extrusionOk="0">
                <a:moveTo>
                  <a:pt x="400" y="668"/>
                </a:moveTo>
                <a:lnTo>
                  <a:pt x="8873" y="10742"/>
                </a:lnTo>
                <a:lnTo>
                  <a:pt x="400" y="10041"/>
                </a:lnTo>
                <a:lnTo>
                  <a:pt x="400" y="668"/>
                </a:lnTo>
                <a:close/>
                <a:moveTo>
                  <a:pt x="400" y="1"/>
                </a:moveTo>
                <a:lnTo>
                  <a:pt x="33" y="134"/>
                </a:lnTo>
                <a:lnTo>
                  <a:pt x="0" y="10241"/>
                </a:lnTo>
                <a:lnTo>
                  <a:pt x="200" y="10475"/>
                </a:lnTo>
                <a:lnTo>
                  <a:pt x="9340" y="11209"/>
                </a:lnTo>
                <a:lnTo>
                  <a:pt x="9507" y="10875"/>
                </a:lnTo>
                <a:lnTo>
                  <a:pt x="4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6" name="Google Shape;1346;p45"/>
          <p:cNvGrpSpPr/>
          <p:nvPr/>
        </p:nvGrpSpPr>
        <p:grpSpPr>
          <a:xfrm>
            <a:off x="1099820" y="1392672"/>
            <a:ext cx="267566" cy="350535"/>
            <a:chOff x="4058243" y="4154809"/>
            <a:chExt cx="267566" cy="350535"/>
          </a:xfrm>
        </p:grpSpPr>
        <p:sp>
          <p:nvSpPr>
            <p:cNvPr id="1347" name="Google Shape;1347;p45"/>
            <p:cNvSpPr/>
            <p:nvPr/>
          </p:nvSpPr>
          <p:spPr>
            <a:xfrm>
              <a:off x="4058243" y="4155558"/>
              <a:ext cx="267566" cy="349786"/>
            </a:xfrm>
            <a:custGeom>
              <a:avLst/>
              <a:gdLst/>
              <a:ahLst/>
              <a:cxnLst/>
              <a:rect l="l" t="t" r="r" b="b"/>
              <a:pathLst>
                <a:path w="8217" h="10742" extrusionOk="0">
                  <a:moveTo>
                    <a:pt x="333" y="1"/>
                  </a:moveTo>
                  <a:cubicBezTo>
                    <a:pt x="143" y="1"/>
                    <a:pt x="0" y="144"/>
                    <a:pt x="0" y="334"/>
                  </a:cubicBezTo>
                  <a:lnTo>
                    <a:pt x="0" y="7598"/>
                  </a:lnTo>
                  <a:lnTo>
                    <a:pt x="3167" y="10741"/>
                  </a:lnTo>
                  <a:lnTo>
                    <a:pt x="7883" y="10741"/>
                  </a:lnTo>
                  <a:cubicBezTo>
                    <a:pt x="8073" y="10741"/>
                    <a:pt x="8216" y="10598"/>
                    <a:pt x="8216" y="10432"/>
                  </a:cubicBezTo>
                  <a:lnTo>
                    <a:pt x="8216" y="310"/>
                  </a:lnTo>
                  <a:cubicBezTo>
                    <a:pt x="8216" y="120"/>
                    <a:pt x="8073" y="1"/>
                    <a:pt x="7883" y="1"/>
                  </a:cubicBezTo>
                  <a:close/>
                </a:path>
              </a:pathLst>
            </a:custGeom>
            <a:solidFill>
              <a:srgbClr val="F7F8F9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5"/>
            <p:cNvSpPr/>
            <p:nvPr/>
          </p:nvSpPr>
          <p:spPr>
            <a:xfrm>
              <a:off x="4192368" y="4154809"/>
              <a:ext cx="133441" cy="349070"/>
            </a:xfrm>
            <a:custGeom>
              <a:avLst/>
              <a:gdLst/>
              <a:ahLst/>
              <a:cxnLst/>
              <a:rect l="l" t="t" r="r" b="b"/>
              <a:pathLst>
                <a:path w="4098" h="10720" extrusionOk="0">
                  <a:moveTo>
                    <a:pt x="1" y="0"/>
                  </a:moveTo>
                  <a:lnTo>
                    <a:pt x="1" y="10717"/>
                  </a:lnTo>
                  <a:lnTo>
                    <a:pt x="3764" y="10717"/>
                  </a:lnTo>
                  <a:cubicBezTo>
                    <a:pt x="3778" y="10718"/>
                    <a:pt x="3791" y="10719"/>
                    <a:pt x="3805" y="10719"/>
                  </a:cubicBezTo>
                  <a:cubicBezTo>
                    <a:pt x="3974" y="10719"/>
                    <a:pt x="4097" y="10584"/>
                    <a:pt x="4097" y="10407"/>
                  </a:cubicBezTo>
                  <a:lnTo>
                    <a:pt x="4097" y="333"/>
                  </a:lnTo>
                  <a:cubicBezTo>
                    <a:pt x="4097" y="143"/>
                    <a:pt x="3954" y="0"/>
                    <a:pt x="3764" y="0"/>
                  </a:cubicBezTo>
                  <a:close/>
                </a:path>
              </a:pathLst>
            </a:custGeom>
            <a:solidFill>
              <a:srgbClr val="CBD2D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5"/>
            <p:cNvSpPr/>
            <p:nvPr/>
          </p:nvSpPr>
          <p:spPr>
            <a:xfrm>
              <a:off x="4099337" y="4217036"/>
              <a:ext cx="63627" cy="61673"/>
            </a:xfrm>
            <a:custGeom>
              <a:avLst/>
              <a:gdLst/>
              <a:ahLst/>
              <a:cxnLst/>
              <a:rect l="l" t="t" r="r" b="b"/>
              <a:pathLst>
                <a:path w="1954" h="1894" extrusionOk="0">
                  <a:moveTo>
                    <a:pt x="334" y="0"/>
                  </a:moveTo>
                  <a:cubicBezTo>
                    <a:pt x="256" y="0"/>
                    <a:pt x="179" y="30"/>
                    <a:pt x="119" y="90"/>
                  </a:cubicBezTo>
                  <a:cubicBezTo>
                    <a:pt x="0" y="209"/>
                    <a:pt x="0" y="399"/>
                    <a:pt x="119" y="518"/>
                  </a:cubicBezTo>
                  <a:lnTo>
                    <a:pt x="524" y="947"/>
                  </a:lnTo>
                  <a:lnTo>
                    <a:pt x="119" y="1352"/>
                  </a:lnTo>
                  <a:cubicBezTo>
                    <a:pt x="0" y="1471"/>
                    <a:pt x="0" y="1685"/>
                    <a:pt x="119" y="1804"/>
                  </a:cubicBezTo>
                  <a:cubicBezTo>
                    <a:pt x="179" y="1864"/>
                    <a:pt x="256" y="1893"/>
                    <a:pt x="334" y="1893"/>
                  </a:cubicBezTo>
                  <a:cubicBezTo>
                    <a:pt x="411" y="1893"/>
                    <a:pt x="488" y="1864"/>
                    <a:pt x="548" y="1804"/>
                  </a:cubicBezTo>
                  <a:lnTo>
                    <a:pt x="977" y="1399"/>
                  </a:lnTo>
                  <a:lnTo>
                    <a:pt x="1381" y="1804"/>
                  </a:lnTo>
                  <a:cubicBezTo>
                    <a:pt x="1441" y="1864"/>
                    <a:pt x="1524" y="1893"/>
                    <a:pt x="1608" y="1893"/>
                  </a:cubicBezTo>
                  <a:cubicBezTo>
                    <a:pt x="1691" y="1893"/>
                    <a:pt x="1774" y="1864"/>
                    <a:pt x="1834" y="1804"/>
                  </a:cubicBezTo>
                  <a:cubicBezTo>
                    <a:pt x="1953" y="1685"/>
                    <a:pt x="1953" y="1471"/>
                    <a:pt x="1834" y="1352"/>
                  </a:cubicBezTo>
                  <a:lnTo>
                    <a:pt x="1429" y="947"/>
                  </a:lnTo>
                  <a:lnTo>
                    <a:pt x="1834" y="518"/>
                  </a:lnTo>
                  <a:cubicBezTo>
                    <a:pt x="1953" y="399"/>
                    <a:pt x="1953" y="209"/>
                    <a:pt x="1834" y="90"/>
                  </a:cubicBezTo>
                  <a:cubicBezTo>
                    <a:pt x="1774" y="30"/>
                    <a:pt x="1691" y="0"/>
                    <a:pt x="1608" y="0"/>
                  </a:cubicBezTo>
                  <a:cubicBezTo>
                    <a:pt x="1524" y="0"/>
                    <a:pt x="1441" y="30"/>
                    <a:pt x="1381" y="90"/>
                  </a:cubicBezTo>
                  <a:lnTo>
                    <a:pt x="977" y="494"/>
                  </a:lnTo>
                  <a:lnTo>
                    <a:pt x="548" y="90"/>
                  </a:lnTo>
                  <a:cubicBezTo>
                    <a:pt x="488" y="30"/>
                    <a:pt x="411" y="0"/>
                    <a:pt x="334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5"/>
            <p:cNvSpPr/>
            <p:nvPr/>
          </p:nvSpPr>
          <p:spPr>
            <a:xfrm>
              <a:off x="4100119" y="4320162"/>
              <a:ext cx="84532" cy="61087"/>
            </a:xfrm>
            <a:custGeom>
              <a:avLst/>
              <a:gdLst/>
              <a:ahLst/>
              <a:cxnLst/>
              <a:rect l="l" t="t" r="r" b="b"/>
              <a:pathLst>
                <a:path w="2596" h="1876" extrusionOk="0">
                  <a:moveTo>
                    <a:pt x="2251" y="1"/>
                  </a:moveTo>
                  <a:cubicBezTo>
                    <a:pt x="2167" y="1"/>
                    <a:pt x="2084" y="30"/>
                    <a:pt x="2024" y="90"/>
                  </a:cubicBezTo>
                  <a:lnTo>
                    <a:pt x="976" y="1138"/>
                  </a:lnTo>
                  <a:lnTo>
                    <a:pt x="572" y="733"/>
                  </a:lnTo>
                  <a:cubicBezTo>
                    <a:pt x="512" y="673"/>
                    <a:pt x="429" y="643"/>
                    <a:pt x="345" y="643"/>
                  </a:cubicBezTo>
                  <a:cubicBezTo>
                    <a:pt x="262" y="643"/>
                    <a:pt x="179" y="673"/>
                    <a:pt x="119" y="733"/>
                  </a:cubicBezTo>
                  <a:cubicBezTo>
                    <a:pt x="0" y="828"/>
                    <a:pt x="0" y="1042"/>
                    <a:pt x="119" y="1161"/>
                  </a:cubicBezTo>
                  <a:lnTo>
                    <a:pt x="738" y="1804"/>
                  </a:lnTo>
                  <a:cubicBezTo>
                    <a:pt x="810" y="1852"/>
                    <a:pt x="857" y="1876"/>
                    <a:pt x="953" y="1876"/>
                  </a:cubicBezTo>
                  <a:cubicBezTo>
                    <a:pt x="1048" y="1876"/>
                    <a:pt x="1119" y="1852"/>
                    <a:pt x="1215" y="1804"/>
                  </a:cubicBezTo>
                  <a:lnTo>
                    <a:pt x="2477" y="542"/>
                  </a:lnTo>
                  <a:cubicBezTo>
                    <a:pt x="2596" y="423"/>
                    <a:pt x="2596" y="209"/>
                    <a:pt x="2477" y="90"/>
                  </a:cubicBezTo>
                  <a:cubicBezTo>
                    <a:pt x="2417" y="30"/>
                    <a:pt x="2334" y="1"/>
                    <a:pt x="2251" y="1"/>
                  </a:cubicBezTo>
                  <a:close/>
                </a:path>
              </a:pathLst>
            </a:custGeom>
            <a:solidFill>
              <a:srgbClr val="C1C8D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5"/>
            <p:cNvSpPr/>
            <p:nvPr/>
          </p:nvSpPr>
          <p:spPr>
            <a:xfrm>
              <a:off x="4202463" y="4236997"/>
              <a:ext cx="83002" cy="21752"/>
            </a:xfrm>
            <a:custGeom>
              <a:avLst/>
              <a:gdLst/>
              <a:ahLst/>
              <a:cxnLst/>
              <a:rect l="l" t="t" r="r" b="b"/>
              <a:pathLst>
                <a:path w="2549" h="668" extrusionOk="0">
                  <a:moveTo>
                    <a:pt x="334" y="0"/>
                  </a:moveTo>
                  <a:cubicBezTo>
                    <a:pt x="143" y="0"/>
                    <a:pt x="1" y="143"/>
                    <a:pt x="1" y="334"/>
                  </a:cubicBezTo>
                  <a:cubicBezTo>
                    <a:pt x="1" y="501"/>
                    <a:pt x="143" y="667"/>
                    <a:pt x="334" y="667"/>
                  </a:cubicBezTo>
                  <a:lnTo>
                    <a:pt x="2215" y="667"/>
                  </a:lnTo>
                  <a:cubicBezTo>
                    <a:pt x="2382" y="667"/>
                    <a:pt x="2549" y="501"/>
                    <a:pt x="2549" y="334"/>
                  </a:cubicBezTo>
                  <a:cubicBezTo>
                    <a:pt x="2549" y="143"/>
                    <a:pt x="2382" y="0"/>
                    <a:pt x="221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5"/>
            <p:cNvSpPr/>
            <p:nvPr/>
          </p:nvSpPr>
          <p:spPr>
            <a:xfrm>
              <a:off x="4202463" y="4338592"/>
              <a:ext cx="83002" cy="21719"/>
            </a:xfrm>
            <a:custGeom>
              <a:avLst/>
              <a:gdLst/>
              <a:ahLst/>
              <a:cxnLst/>
              <a:rect l="l" t="t" r="r" b="b"/>
              <a:pathLst>
                <a:path w="2549" h="667" extrusionOk="0">
                  <a:moveTo>
                    <a:pt x="334" y="0"/>
                  </a:moveTo>
                  <a:cubicBezTo>
                    <a:pt x="143" y="0"/>
                    <a:pt x="1" y="167"/>
                    <a:pt x="1" y="333"/>
                  </a:cubicBezTo>
                  <a:cubicBezTo>
                    <a:pt x="1" y="524"/>
                    <a:pt x="143" y="667"/>
                    <a:pt x="334" y="667"/>
                  </a:cubicBezTo>
                  <a:lnTo>
                    <a:pt x="2215" y="667"/>
                  </a:lnTo>
                  <a:cubicBezTo>
                    <a:pt x="2382" y="667"/>
                    <a:pt x="2549" y="524"/>
                    <a:pt x="2549" y="333"/>
                  </a:cubicBezTo>
                  <a:cubicBezTo>
                    <a:pt x="2549" y="167"/>
                    <a:pt x="2382" y="0"/>
                    <a:pt x="221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5"/>
            <p:cNvSpPr/>
            <p:nvPr/>
          </p:nvSpPr>
          <p:spPr>
            <a:xfrm>
              <a:off x="4058992" y="4402154"/>
              <a:ext cx="103191" cy="101628"/>
            </a:xfrm>
            <a:custGeom>
              <a:avLst/>
              <a:gdLst/>
              <a:ahLst/>
              <a:cxnLst/>
              <a:rect l="l" t="t" r="r" b="b"/>
              <a:pathLst>
                <a:path w="3169" h="3121" extrusionOk="0">
                  <a:moveTo>
                    <a:pt x="1" y="1"/>
                  </a:moveTo>
                  <a:lnTo>
                    <a:pt x="1" y="310"/>
                  </a:lnTo>
                  <a:cubicBezTo>
                    <a:pt x="1" y="406"/>
                    <a:pt x="49" y="477"/>
                    <a:pt x="96" y="525"/>
                  </a:cubicBezTo>
                  <a:lnTo>
                    <a:pt x="2597" y="3025"/>
                  </a:lnTo>
                  <a:cubicBezTo>
                    <a:pt x="2668" y="3073"/>
                    <a:pt x="2740" y="3121"/>
                    <a:pt x="2811" y="3121"/>
                  </a:cubicBezTo>
                  <a:lnTo>
                    <a:pt x="3144" y="3121"/>
                  </a:lnTo>
                  <a:lnTo>
                    <a:pt x="3144" y="287"/>
                  </a:lnTo>
                  <a:cubicBezTo>
                    <a:pt x="3168" y="144"/>
                    <a:pt x="3025" y="1"/>
                    <a:pt x="2835" y="1"/>
                  </a:cubicBezTo>
                  <a:close/>
                </a:path>
              </a:pathLst>
            </a:custGeom>
            <a:solidFill>
              <a:srgbClr val="CBD2D7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" name="Google Shape;1354;p45"/>
          <p:cNvGrpSpPr/>
          <p:nvPr/>
        </p:nvGrpSpPr>
        <p:grpSpPr>
          <a:xfrm>
            <a:off x="3504538" y="1422768"/>
            <a:ext cx="413803" cy="290328"/>
            <a:chOff x="2702814" y="2664733"/>
            <a:chExt cx="512703" cy="359672"/>
          </a:xfrm>
        </p:grpSpPr>
        <p:sp>
          <p:nvSpPr>
            <p:cNvPr id="1355" name="Google Shape;1355;p45"/>
            <p:cNvSpPr/>
            <p:nvPr/>
          </p:nvSpPr>
          <p:spPr>
            <a:xfrm>
              <a:off x="2780936" y="2964230"/>
              <a:ext cx="16478" cy="35022"/>
            </a:xfrm>
            <a:custGeom>
              <a:avLst/>
              <a:gdLst/>
              <a:ahLst/>
              <a:cxnLst/>
              <a:rect l="l" t="t" r="r" b="b"/>
              <a:pathLst>
                <a:path w="359" h="763" extrusionOk="0">
                  <a:moveTo>
                    <a:pt x="179" y="1"/>
                  </a:moveTo>
                  <a:cubicBezTo>
                    <a:pt x="90" y="1"/>
                    <a:pt x="1" y="48"/>
                    <a:pt x="13" y="144"/>
                  </a:cubicBezTo>
                  <a:lnTo>
                    <a:pt x="13" y="596"/>
                  </a:lnTo>
                  <a:cubicBezTo>
                    <a:pt x="13" y="691"/>
                    <a:pt x="84" y="763"/>
                    <a:pt x="179" y="763"/>
                  </a:cubicBezTo>
                  <a:cubicBezTo>
                    <a:pt x="275" y="763"/>
                    <a:pt x="346" y="691"/>
                    <a:pt x="346" y="596"/>
                  </a:cubicBezTo>
                  <a:lnTo>
                    <a:pt x="346" y="144"/>
                  </a:lnTo>
                  <a:cubicBezTo>
                    <a:pt x="358" y="48"/>
                    <a:pt x="269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5"/>
            <p:cNvSpPr/>
            <p:nvPr/>
          </p:nvSpPr>
          <p:spPr>
            <a:xfrm>
              <a:off x="3121468" y="2963128"/>
              <a:ext cx="15331" cy="36123"/>
            </a:xfrm>
            <a:custGeom>
              <a:avLst/>
              <a:gdLst/>
              <a:ahLst/>
              <a:cxnLst/>
              <a:rect l="l" t="t" r="r" b="b"/>
              <a:pathLst>
                <a:path w="334" h="787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lnTo>
                    <a:pt x="0" y="620"/>
                  </a:lnTo>
                  <a:cubicBezTo>
                    <a:pt x="0" y="715"/>
                    <a:pt x="72" y="787"/>
                    <a:pt x="167" y="787"/>
                  </a:cubicBezTo>
                  <a:cubicBezTo>
                    <a:pt x="262" y="787"/>
                    <a:pt x="334" y="715"/>
                    <a:pt x="334" y="620"/>
                  </a:cubicBezTo>
                  <a:lnTo>
                    <a:pt x="334" y="168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5"/>
            <p:cNvSpPr/>
            <p:nvPr/>
          </p:nvSpPr>
          <p:spPr>
            <a:xfrm>
              <a:off x="2706073" y="2911766"/>
              <a:ext cx="166204" cy="61276"/>
            </a:xfrm>
            <a:custGeom>
              <a:avLst/>
              <a:gdLst/>
              <a:ahLst/>
              <a:cxnLst/>
              <a:rect l="l" t="t" r="r" b="b"/>
              <a:pathLst>
                <a:path w="3621" h="1335" extrusionOk="0">
                  <a:moveTo>
                    <a:pt x="263" y="1"/>
                  </a:moveTo>
                  <a:cubicBezTo>
                    <a:pt x="120" y="1"/>
                    <a:pt x="1" y="120"/>
                    <a:pt x="1" y="286"/>
                  </a:cubicBezTo>
                  <a:lnTo>
                    <a:pt x="1" y="382"/>
                  </a:lnTo>
                  <a:cubicBezTo>
                    <a:pt x="1" y="905"/>
                    <a:pt x="429" y="1334"/>
                    <a:pt x="953" y="1334"/>
                  </a:cubicBezTo>
                  <a:lnTo>
                    <a:pt x="2692" y="1334"/>
                  </a:lnTo>
                  <a:cubicBezTo>
                    <a:pt x="3216" y="1334"/>
                    <a:pt x="3620" y="905"/>
                    <a:pt x="3620" y="382"/>
                  </a:cubicBezTo>
                  <a:lnTo>
                    <a:pt x="3620" y="286"/>
                  </a:lnTo>
                  <a:cubicBezTo>
                    <a:pt x="3620" y="120"/>
                    <a:pt x="3501" y="1"/>
                    <a:pt x="33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5"/>
            <p:cNvSpPr/>
            <p:nvPr/>
          </p:nvSpPr>
          <p:spPr>
            <a:xfrm>
              <a:off x="2795716" y="2911766"/>
              <a:ext cx="77663" cy="61276"/>
            </a:xfrm>
            <a:custGeom>
              <a:avLst/>
              <a:gdLst/>
              <a:ahLst/>
              <a:cxnLst/>
              <a:rect l="l" t="t" r="r" b="b"/>
              <a:pathLst>
                <a:path w="1692" h="1335" extrusionOk="0">
                  <a:moveTo>
                    <a:pt x="667" y="1"/>
                  </a:moveTo>
                  <a:cubicBezTo>
                    <a:pt x="834" y="1"/>
                    <a:pt x="953" y="120"/>
                    <a:pt x="953" y="286"/>
                  </a:cubicBezTo>
                  <a:lnTo>
                    <a:pt x="953" y="382"/>
                  </a:lnTo>
                  <a:cubicBezTo>
                    <a:pt x="953" y="905"/>
                    <a:pt x="524" y="1334"/>
                    <a:pt x="0" y="1334"/>
                  </a:cubicBezTo>
                  <a:lnTo>
                    <a:pt x="762" y="1334"/>
                  </a:lnTo>
                  <a:cubicBezTo>
                    <a:pt x="1263" y="1334"/>
                    <a:pt x="1691" y="905"/>
                    <a:pt x="1691" y="382"/>
                  </a:cubicBezTo>
                  <a:lnTo>
                    <a:pt x="1691" y="286"/>
                  </a:lnTo>
                  <a:cubicBezTo>
                    <a:pt x="1691" y="120"/>
                    <a:pt x="1572" y="1"/>
                    <a:pt x="1429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5"/>
            <p:cNvSpPr/>
            <p:nvPr/>
          </p:nvSpPr>
          <p:spPr>
            <a:xfrm>
              <a:off x="2707175" y="2990255"/>
              <a:ext cx="87485" cy="34150"/>
            </a:xfrm>
            <a:custGeom>
              <a:avLst/>
              <a:gdLst/>
              <a:ahLst/>
              <a:cxnLst/>
              <a:rect l="l" t="t" r="r" b="b"/>
              <a:pathLst>
                <a:path w="1906" h="744" extrusionOk="0">
                  <a:moveTo>
                    <a:pt x="92" y="0"/>
                  </a:moveTo>
                  <a:cubicBezTo>
                    <a:pt x="36" y="0"/>
                    <a:pt x="0" y="62"/>
                    <a:pt x="0" y="124"/>
                  </a:cubicBezTo>
                  <a:lnTo>
                    <a:pt x="0" y="624"/>
                  </a:lnTo>
                  <a:cubicBezTo>
                    <a:pt x="0" y="696"/>
                    <a:pt x="48" y="743"/>
                    <a:pt x="119" y="743"/>
                  </a:cubicBezTo>
                  <a:lnTo>
                    <a:pt x="1906" y="743"/>
                  </a:lnTo>
                  <a:lnTo>
                    <a:pt x="1906" y="5"/>
                  </a:lnTo>
                  <a:lnTo>
                    <a:pt x="119" y="5"/>
                  </a:lnTo>
                  <a:cubicBezTo>
                    <a:pt x="110" y="2"/>
                    <a:pt x="101" y="0"/>
                    <a:pt x="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5"/>
            <p:cNvSpPr/>
            <p:nvPr/>
          </p:nvSpPr>
          <p:spPr>
            <a:xfrm>
              <a:off x="2789152" y="2990485"/>
              <a:ext cx="25199" cy="33920"/>
            </a:xfrm>
            <a:custGeom>
              <a:avLst/>
              <a:gdLst/>
              <a:ahLst/>
              <a:cxnLst/>
              <a:rect l="l" t="t" r="r" b="b"/>
              <a:pathLst>
                <a:path w="549" h="739" extrusionOk="0">
                  <a:moveTo>
                    <a:pt x="0" y="0"/>
                  </a:moveTo>
                  <a:lnTo>
                    <a:pt x="0" y="738"/>
                  </a:lnTo>
                  <a:lnTo>
                    <a:pt x="548" y="738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5"/>
            <p:cNvSpPr/>
            <p:nvPr/>
          </p:nvSpPr>
          <p:spPr>
            <a:xfrm>
              <a:off x="3046009" y="2911766"/>
              <a:ext cx="166204" cy="61276"/>
            </a:xfrm>
            <a:custGeom>
              <a:avLst/>
              <a:gdLst/>
              <a:ahLst/>
              <a:cxnLst/>
              <a:rect l="l" t="t" r="r" b="b"/>
              <a:pathLst>
                <a:path w="3621" h="1335" extrusionOk="0">
                  <a:moveTo>
                    <a:pt x="263" y="1"/>
                  </a:moveTo>
                  <a:cubicBezTo>
                    <a:pt x="120" y="1"/>
                    <a:pt x="1" y="120"/>
                    <a:pt x="1" y="286"/>
                  </a:cubicBezTo>
                  <a:lnTo>
                    <a:pt x="1" y="382"/>
                  </a:lnTo>
                  <a:cubicBezTo>
                    <a:pt x="1" y="905"/>
                    <a:pt x="406" y="1334"/>
                    <a:pt x="930" y="1334"/>
                  </a:cubicBezTo>
                  <a:lnTo>
                    <a:pt x="2692" y="1334"/>
                  </a:lnTo>
                  <a:cubicBezTo>
                    <a:pt x="3192" y="1334"/>
                    <a:pt x="3621" y="905"/>
                    <a:pt x="3621" y="382"/>
                  </a:cubicBezTo>
                  <a:lnTo>
                    <a:pt x="3621" y="286"/>
                  </a:lnTo>
                  <a:cubicBezTo>
                    <a:pt x="3621" y="120"/>
                    <a:pt x="3502" y="1"/>
                    <a:pt x="33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5"/>
            <p:cNvSpPr/>
            <p:nvPr/>
          </p:nvSpPr>
          <p:spPr>
            <a:xfrm>
              <a:off x="3134550" y="2911766"/>
              <a:ext cx="77663" cy="61276"/>
            </a:xfrm>
            <a:custGeom>
              <a:avLst/>
              <a:gdLst/>
              <a:ahLst/>
              <a:cxnLst/>
              <a:rect l="l" t="t" r="r" b="b"/>
              <a:pathLst>
                <a:path w="1692" h="1335" extrusionOk="0">
                  <a:moveTo>
                    <a:pt x="668" y="1"/>
                  </a:moveTo>
                  <a:cubicBezTo>
                    <a:pt x="811" y="1"/>
                    <a:pt x="930" y="120"/>
                    <a:pt x="930" y="286"/>
                  </a:cubicBezTo>
                  <a:lnTo>
                    <a:pt x="930" y="382"/>
                  </a:lnTo>
                  <a:cubicBezTo>
                    <a:pt x="930" y="905"/>
                    <a:pt x="525" y="1334"/>
                    <a:pt x="1" y="1334"/>
                  </a:cubicBezTo>
                  <a:lnTo>
                    <a:pt x="763" y="1334"/>
                  </a:lnTo>
                  <a:cubicBezTo>
                    <a:pt x="1263" y="1334"/>
                    <a:pt x="1692" y="905"/>
                    <a:pt x="1692" y="382"/>
                  </a:cubicBezTo>
                  <a:lnTo>
                    <a:pt x="1692" y="286"/>
                  </a:lnTo>
                  <a:cubicBezTo>
                    <a:pt x="1692" y="120"/>
                    <a:pt x="1573" y="1"/>
                    <a:pt x="1430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5"/>
            <p:cNvSpPr/>
            <p:nvPr/>
          </p:nvSpPr>
          <p:spPr>
            <a:xfrm>
              <a:off x="3123626" y="2990255"/>
              <a:ext cx="88587" cy="34150"/>
            </a:xfrm>
            <a:custGeom>
              <a:avLst/>
              <a:gdLst/>
              <a:ahLst/>
              <a:cxnLst/>
              <a:rect l="l" t="t" r="r" b="b"/>
              <a:pathLst>
                <a:path w="1930" h="744" extrusionOk="0">
                  <a:moveTo>
                    <a:pt x="1815" y="0"/>
                  </a:moveTo>
                  <a:cubicBezTo>
                    <a:pt x="1806" y="0"/>
                    <a:pt x="1796" y="2"/>
                    <a:pt x="1787" y="5"/>
                  </a:cubicBezTo>
                  <a:lnTo>
                    <a:pt x="1" y="5"/>
                  </a:lnTo>
                  <a:lnTo>
                    <a:pt x="1" y="743"/>
                  </a:lnTo>
                  <a:lnTo>
                    <a:pt x="1787" y="743"/>
                  </a:lnTo>
                  <a:cubicBezTo>
                    <a:pt x="1858" y="743"/>
                    <a:pt x="1930" y="672"/>
                    <a:pt x="1930" y="601"/>
                  </a:cubicBezTo>
                  <a:lnTo>
                    <a:pt x="1930" y="124"/>
                  </a:lnTo>
                  <a:cubicBezTo>
                    <a:pt x="1930" y="62"/>
                    <a:pt x="1876" y="0"/>
                    <a:pt x="18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5"/>
            <p:cNvSpPr/>
            <p:nvPr/>
          </p:nvSpPr>
          <p:spPr>
            <a:xfrm>
              <a:off x="3175034" y="2990485"/>
              <a:ext cx="37179" cy="33920"/>
            </a:xfrm>
            <a:custGeom>
              <a:avLst/>
              <a:gdLst/>
              <a:ahLst/>
              <a:cxnLst/>
              <a:rect l="l" t="t" r="r" b="b"/>
              <a:pathLst>
                <a:path w="810" h="739" extrusionOk="0">
                  <a:moveTo>
                    <a:pt x="0" y="0"/>
                  </a:moveTo>
                  <a:cubicBezTo>
                    <a:pt x="71" y="0"/>
                    <a:pt x="143" y="48"/>
                    <a:pt x="143" y="119"/>
                  </a:cubicBezTo>
                  <a:lnTo>
                    <a:pt x="143" y="619"/>
                  </a:lnTo>
                  <a:cubicBezTo>
                    <a:pt x="143" y="691"/>
                    <a:pt x="71" y="738"/>
                    <a:pt x="0" y="738"/>
                  </a:cubicBezTo>
                  <a:lnTo>
                    <a:pt x="667" y="738"/>
                  </a:lnTo>
                  <a:cubicBezTo>
                    <a:pt x="738" y="738"/>
                    <a:pt x="810" y="691"/>
                    <a:pt x="810" y="619"/>
                  </a:cubicBezTo>
                  <a:lnTo>
                    <a:pt x="810" y="119"/>
                  </a:lnTo>
                  <a:cubicBezTo>
                    <a:pt x="810" y="48"/>
                    <a:pt x="738" y="0"/>
                    <a:pt x="66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5"/>
            <p:cNvSpPr/>
            <p:nvPr/>
          </p:nvSpPr>
          <p:spPr>
            <a:xfrm>
              <a:off x="2702814" y="2779483"/>
              <a:ext cx="172722" cy="105019"/>
            </a:xfrm>
            <a:custGeom>
              <a:avLst/>
              <a:gdLst/>
              <a:ahLst/>
              <a:cxnLst/>
              <a:rect l="l" t="t" r="r" b="b"/>
              <a:pathLst>
                <a:path w="3763" h="2288" extrusionOk="0">
                  <a:moveTo>
                    <a:pt x="1881" y="1"/>
                  </a:moveTo>
                  <a:lnTo>
                    <a:pt x="762" y="358"/>
                  </a:lnTo>
                  <a:cubicBezTo>
                    <a:pt x="500" y="453"/>
                    <a:pt x="286" y="692"/>
                    <a:pt x="238" y="977"/>
                  </a:cubicBezTo>
                  <a:lnTo>
                    <a:pt x="24" y="2001"/>
                  </a:lnTo>
                  <a:cubicBezTo>
                    <a:pt x="0" y="2144"/>
                    <a:pt x="119" y="2263"/>
                    <a:pt x="262" y="2287"/>
                  </a:cubicBezTo>
                  <a:lnTo>
                    <a:pt x="3525" y="2287"/>
                  </a:lnTo>
                  <a:cubicBezTo>
                    <a:pt x="3668" y="2287"/>
                    <a:pt x="3763" y="2144"/>
                    <a:pt x="3739" y="2001"/>
                  </a:cubicBezTo>
                  <a:lnTo>
                    <a:pt x="3549" y="977"/>
                  </a:lnTo>
                  <a:cubicBezTo>
                    <a:pt x="3501" y="692"/>
                    <a:pt x="3287" y="453"/>
                    <a:pt x="3001" y="358"/>
                  </a:cubicBezTo>
                  <a:lnTo>
                    <a:pt x="188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5"/>
            <p:cNvSpPr/>
            <p:nvPr/>
          </p:nvSpPr>
          <p:spPr>
            <a:xfrm>
              <a:off x="2821925" y="2790453"/>
              <a:ext cx="53611" cy="94049"/>
            </a:xfrm>
            <a:custGeom>
              <a:avLst/>
              <a:gdLst/>
              <a:ahLst/>
              <a:cxnLst/>
              <a:rect l="l" t="t" r="r" b="b"/>
              <a:pathLst>
                <a:path w="1168" h="2049" extrusionOk="0">
                  <a:moveTo>
                    <a:pt x="1" y="0"/>
                  </a:moveTo>
                  <a:cubicBezTo>
                    <a:pt x="191" y="119"/>
                    <a:pt x="334" y="310"/>
                    <a:pt x="358" y="524"/>
                  </a:cubicBezTo>
                  <a:lnTo>
                    <a:pt x="596" y="2048"/>
                  </a:lnTo>
                  <a:lnTo>
                    <a:pt x="930" y="2048"/>
                  </a:lnTo>
                  <a:cubicBezTo>
                    <a:pt x="1073" y="2048"/>
                    <a:pt x="1168" y="1905"/>
                    <a:pt x="1144" y="1762"/>
                  </a:cubicBezTo>
                  <a:lnTo>
                    <a:pt x="954" y="738"/>
                  </a:lnTo>
                  <a:cubicBezTo>
                    <a:pt x="906" y="453"/>
                    <a:pt x="692" y="214"/>
                    <a:pt x="406" y="11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5"/>
            <p:cNvSpPr/>
            <p:nvPr/>
          </p:nvSpPr>
          <p:spPr>
            <a:xfrm>
              <a:off x="2771664" y="2754375"/>
              <a:ext cx="35022" cy="54162"/>
            </a:xfrm>
            <a:custGeom>
              <a:avLst/>
              <a:gdLst/>
              <a:ahLst/>
              <a:cxnLst/>
              <a:rect l="l" t="t" r="r" b="b"/>
              <a:pathLst>
                <a:path w="763" h="1180" extrusionOk="0">
                  <a:moveTo>
                    <a:pt x="24" y="0"/>
                  </a:moveTo>
                  <a:lnTo>
                    <a:pt x="24" y="786"/>
                  </a:lnTo>
                  <a:cubicBezTo>
                    <a:pt x="0" y="1048"/>
                    <a:pt x="191" y="1179"/>
                    <a:pt x="381" y="1179"/>
                  </a:cubicBezTo>
                  <a:cubicBezTo>
                    <a:pt x="572" y="1179"/>
                    <a:pt x="763" y="1048"/>
                    <a:pt x="739" y="786"/>
                  </a:cubicBezTo>
                  <a:lnTo>
                    <a:pt x="739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5"/>
            <p:cNvSpPr/>
            <p:nvPr/>
          </p:nvSpPr>
          <p:spPr>
            <a:xfrm>
              <a:off x="2745410" y="2664733"/>
              <a:ext cx="87531" cy="103321"/>
            </a:xfrm>
            <a:custGeom>
              <a:avLst/>
              <a:gdLst/>
              <a:ahLst/>
              <a:cxnLst/>
              <a:rect l="l" t="t" r="r" b="b"/>
              <a:pathLst>
                <a:path w="1907" h="2251" extrusionOk="0">
                  <a:moveTo>
                    <a:pt x="953" y="0"/>
                  </a:moveTo>
                  <a:cubicBezTo>
                    <a:pt x="430" y="0"/>
                    <a:pt x="1" y="429"/>
                    <a:pt x="25" y="953"/>
                  </a:cubicBezTo>
                  <a:lnTo>
                    <a:pt x="25" y="1358"/>
                  </a:lnTo>
                  <a:cubicBezTo>
                    <a:pt x="49" y="1953"/>
                    <a:pt x="501" y="2251"/>
                    <a:pt x="956" y="2251"/>
                  </a:cubicBezTo>
                  <a:cubicBezTo>
                    <a:pt x="1412" y="2251"/>
                    <a:pt x="1870" y="1953"/>
                    <a:pt x="1906" y="1358"/>
                  </a:cubicBezTo>
                  <a:lnTo>
                    <a:pt x="1906" y="953"/>
                  </a:lnTo>
                  <a:cubicBezTo>
                    <a:pt x="1906" y="429"/>
                    <a:pt x="1477" y="0"/>
                    <a:pt x="953" y="0"/>
                  </a:cubicBezTo>
                  <a:close/>
                </a:path>
              </a:pathLst>
            </a:custGeom>
            <a:solidFill>
              <a:srgbClr val="A34F41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5"/>
            <p:cNvSpPr/>
            <p:nvPr/>
          </p:nvSpPr>
          <p:spPr>
            <a:xfrm>
              <a:off x="2772766" y="2766401"/>
              <a:ext cx="32819" cy="18911"/>
            </a:xfrm>
            <a:custGeom>
              <a:avLst/>
              <a:gdLst/>
              <a:ahLst/>
              <a:cxnLst/>
              <a:rect l="l" t="t" r="r" b="b"/>
              <a:pathLst>
                <a:path w="715" h="412" extrusionOk="0">
                  <a:moveTo>
                    <a:pt x="0" y="0"/>
                  </a:moveTo>
                  <a:lnTo>
                    <a:pt x="0" y="357"/>
                  </a:lnTo>
                  <a:cubicBezTo>
                    <a:pt x="119" y="393"/>
                    <a:pt x="244" y="411"/>
                    <a:pt x="366" y="411"/>
                  </a:cubicBezTo>
                  <a:cubicBezTo>
                    <a:pt x="488" y="411"/>
                    <a:pt x="608" y="393"/>
                    <a:pt x="715" y="357"/>
                  </a:cubicBezTo>
                  <a:lnTo>
                    <a:pt x="715" y="0"/>
                  </a:lnTo>
                  <a:cubicBezTo>
                    <a:pt x="619" y="48"/>
                    <a:pt x="477" y="72"/>
                    <a:pt x="357" y="72"/>
                  </a:cubicBezTo>
                  <a:cubicBezTo>
                    <a:pt x="238" y="72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5"/>
            <p:cNvSpPr/>
            <p:nvPr/>
          </p:nvSpPr>
          <p:spPr>
            <a:xfrm>
              <a:off x="2776025" y="2664733"/>
              <a:ext cx="56916" cy="104973"/>
            </a:xfrm>
            <a:custGeom>
              <a:avLst/>
              <a:gdLst/>
              <a:ahLst/>
              <a:cxnLst/>
              <a:rect l="l" t="t" r="r" b="b"/>
              <a:pathLst>
                <a:path w="1240" h="2287" extrusionOk="0">
                  <a:moveTo>
                    <a:pt x="286" y="0"/>
                  </a:moveTo>
                  <a:cubicBezTo>
                    <a:pt x="191" y="0"/>
                    <a:pt x="96" y="24"/>
                    <a:pt x="1" y="48"/>
                  </a:cubicBezTo>
                  <a:cubicBezTo>
                    <a:pt x="382" y="167"/>
                    <a:pt x="644" y="524"/>
                    <a:pt x="644" y="929"/>
                  </a:cubicBezTo>
                  <a:lnTo>
                    <a:pt x="644" y="1358"/>
                  </a:lnTo>
                  <a:cubicBezTo>
                    <a:pt x="644" y="1763"/>
                    <a:pt x="382" y="2120"/>
                    <a:pt x="1" y="2239"/>
                  </a:cubicBezTo>
                  <a:cubicBezTo>
                    <a:pt x="96" y="2287"/>
                    <a:pt x="191" y="2287"/>
                    <a:pt x="286" y="2287"/>
                  </a:cubicBezTo>
                  <a:cubicBezTo>
                    <a:pt x="810" y="2287"/>
                    <a:pt x="1239" y="1882"/>
                    <a:pt x="1239" y="1358"/>
                  </a:cubicBezTo>
                  <a:lnTo>
                    <a:pt x="1239" y="953"/>
                  </a:lnTo>
                  <a:cubicBezTo>
                    <a:pt x="1239" y="429"/>
                    <a:pt x="810" y="0"/>
                    <a:pt x="286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5"/>
            <p:cNvSpPr/>
            <p:nvPr/>
          </p:nvSpPr>
          <p:spPr>
            <a:xfrm>
              <a:off x="3042750" y="2779483"/>
              <a:ext cx="172768" cy="105019"/>
            </a:xfrm>
            <a:custGeom>
              <a:avLst/>
              <a:gdLst/>
              <a:ahLst/>
              <a:cxnLst/>
              <a:rect l="l" t="t" r="r" b="b"/>
              <a:pathLst>
                <a:path w="3764" h="2288" extrusionOk="0">
                  <a:moveTo>
                    <a:pt x="1882" y="1"/>
                  </a:moveTo>
                  <a:lnTo>
                    <a:pt x="763" y="358"/>
                  </a:lnTo>
                  <a:cubicBezTo>
                    <a:pt x="477" y="453"/>
                    <a:pt x="262" y="692"/>
                    <a:pt x="215" y="977"/>
                  </a:cubicBezTo>
                  <a:lnTo>
                    <a:pt x="24" y="2001"/>
                  </a:lnTo>
                  <a:cubicBezTo>
                    <a:pt x="0" y="2144"/>
                    <a:pt x="96" y="2263"/>
                    <a:pt x="239" y="2287"/>
                  </a:cubicBezTo>
                  <a:lnTo>
                    <a:pt x="3525" y="2287"/>
                  </a:lnTo>
                  <a:cubicBezTo>
                    <a:pt x="3644" y="2287"/>
                    <a:pt x="3763" y="2144"/>
                    <a:pt x="3739" y="2001"/>
                  </a:cubicBezTo>
                  <a:lnTo>
                    <a:pt x="3549" y="977"/>
                  </a:lnTo>
                  <a:cubicBezTo>
                    <a:pt x="3477" y="692"/>
                    <a:pt x="3263" y="453"/>
                    <a:pt x="3001" y="358"/>
                  </a:cubicBezTo>
                  <a:lnTo>
                    <a:pt x="18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5"/>
            <p:cNvSpPr/>
            <p:nvPr/>
          </p:nvSpPr>
          <p:spPr>
            <a:xfrm>
              <a:off x="3160805" y="2790453"/>
              <a:ext cx="54713" cy="94049"/>
            </a:xfrm>
            <a:custGeom>
              <a:avLst/>
              <a:gdLst/>
              <a:ahLst/>
              <a:cxnLst/>
              <a:rect l="l" t="t" r="r" b="b"/>
              <a:pathLst>
                <a:path w="1192" h="2049" extrusionOk="0">
                  <a:moveTo>
                    <a:pt x="0" y="0"/>
                  </a:moveTo>
                  <a:lnTo>
                    <a:pt x="0" y="0"/>
                  </a:lnTo>
                  <a:cubicBezTo>
                    <a:pt x="191" y="119"/>
                    <a:pt x="334" y="310"/>
                    <a:pt x="381" y="524"/>
                  </a:cubicBezTo>
                  <a:lnTo>
                    <a:pt x="620" y="2048"/>
                  </a:lnTo>
                  <a:lnTo>
                    <a:pt x="953" y="2048"/>
                  </a:lnTo>
                  <a:cubicBezTo>
                    <a:pt x="1072" y="2048"/>
                    <a:pt x="1191" y="1905"/>
                    <a:pt x="1167" y="1762"/>
                  </a:cubicBezTo>
                  <a:lnTo>
                    <a:pt x="977" y="738"/>
                  </a:lnTo>
                  <a:cubicBezTo>
                    <a:pt x="905" y="453"/>
                    <a:pt x="691" y="214"/>
                    <a:pt x="429" y="1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5"/>
            <p:cNvSpPr/>
            <p:nvPr/>
          </p:nvSpPr>
          <p:spPr>
            <a:xfrm>
              <a:off x="3112701" y="2754375"/>
              <a:ext cx="32864" cy="52510"/>
            </a:xfrm>
            <a:custGeom>
              <a:avLst/>
              <a:gdLst/>
              <a:ahLst/>
              <a:cxnLst/>
              <a:rect l="l" t="t" r="r" b="b"/>
              <a:pathLst>
                <a:path w="716" h="1144" extrusionOk="0">
                  <a:moveTo>
                    <a:pt x="1" y="0"/>
                  </a:moveTo>
                  <a:lnTo>
                    <a:pt x="1" y="786"/>
                  </a:lnTo>
                  <a:cubicBezTo>
                    <a:pt x="1" y="1024"/>
                    <a:pt x="179" y="1143"/>
                    <a:pt x="358" y="1143"/>
                  </a:cubicBezTo>
                  <a:cubicBezTo>
                    <a:pt x="536" y="1143"/>
                    <a:pt x="715" y="1024"/>
                    <a:pt x="715" y="786"/>
                  </a:cubicBezTo>
                  <a:lnTo>
                    <a:pt x="715" y="0"/>
                  </a:ln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5"/>
            <p:cNvSpPr/>
            <p:nvPr/>
          </p:nvSpPr>
          <p:spPr>
            <a:xfrm>
              <a:off x="3085391" y="2664733"/>
              <a:ext cx="87485" cy="105799"/>
            </a:xfrm>
            <a:custGeom>
              <a:avLst/>
              <a:gdLst/>
              <a:ahLst/>
              <a:cxnLst/>
              <a:rect l="l" t="t" r="r" b="b"/>
              <a:pathLst>
                <a:path w="1906" h="2305" extrusionOk="0">
                  <a:moveTo>
                    <a:pt x="953" y="0"/>
                  </a:moveTo>
                  <a:cubicBezTo>
                    <a:pt x="429" y="0"/>
                    <a:pt x="0" y="429"/>
                    <a:pt x="0" y="953"/>
                  </a:cubicBezTo>
                  <a:lnTo>
                    <a:pt x="0" y="1358"/>
                  </a:lnTo>
                  <a:cubicBezTo>
                    <a:pt x="0" y="1989"/>
                    <a:pt x="477" y="2305"/>
                    <a:pt x="953" y="2305"/>
                  </a:cubicBezTo>
                  <a:cubicBezTo>
                    <a:pt x="1429" y="2305"/>
                    <a:pt x="1905" y="1989"/>
                    <a:pt x="1905" y="1358"/>
                  </a:cubicBezTo>
                  <a:lnTo>
                    <a:pt x="1905" y="953"/>
                  </a:lnTo>
                  <a:cubicBezTo>
                    <a:pt x="1905" y="429"/>
                    <a:pt x="1477" y="0"/>
                    <a:pt x="953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5"/>
            <p:cNvSpPr/>
            <p:nvPr/>
          </p:nvSpPr>
          <p:spPr>
            <a:xfrm>
              <a:off x="3112701" y="2766401"/>
              <a:ext cx="32864" cy="18635"/>
            </a:xfrm>
            <a:custGeom>
              <a:avLst/>
              <a:gdLst/>
              <a:ahLst/>
              <a:cxnLst/>
              <a:rect l="l" t="t" r="r" b="b"/>
              <a:pathLst>
                <a:path w="716" h="406" extrusionOk="0">
                  <a:moveTo>
                    <a:pt x="1" y="0"/>
                  </a:moveTo>
                  <a:lnTo>
                    <a:pt x="1" y="357"/>
                  </a:lnTo>
                  <a:cubicBezTo>
                    <a:pt x="120" y="405"/>
                    <a:pt x="239" y="405"/>
                    <a:pt x="358" y="405"/>
                  </a:cubicBezTo>
                  <a:cubicBezTo>
                    <a:pt x="477" y="405"/>
                    <a:pt x="596" y="405"/>
                    <a:pt x="715" y="357"/>
                  </a:cubicBezTo>
                  <a:lnTo>
                    <a:pt x="715" y="0"/>
                  </a:lnTo>
                  <a:cubicBezTo>
                    <a:pt x="596" y="48"/>
                    <a:pt x="477" y="72"/>
                    <a:pt x="358" y="72"/>
                  </a:cubicBezTo>
                  <a:cubicBezTo>
                    <a:pt x="239" y="72"/>
                    <a:pt x="96" y="48"/>
                    <a:pt x="1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5"/>
            <p:cNvSpPr/>
            <p:nvPr/>
          </p:nvSpPr>
          <p:spPr>
            <a:xfrm>
              <a:off x="3114905" y="2664733"/>
              <a:ext cx="57972" cy="104973"/>
            </a:xfrm>
            <a:custGeom>
              <a:avLst/>
              <a:gdLst/>
              <a:ahLst/>
              <a:cxnLst/>
              <a:rect l="l" t="t" r="r" b="b"/>
              <a:pathLst>
                <a:path w="1263" h="2287" extrusionOk="0">
                  <a:moveTo>
                    <a:pt x="310" y="0"/>
                  </a:moveTo>
                  <a:cubicBezTo>
                    <a:pt x="215" y="0"/>
                    <a:pt x="95" y="24"/>
                    <a:pt x="0" y="48"/>
                  </a:cubicBezTo>
                  <a:cubicBezTo>
                    <a:pt x="381" y="167"/>
                    <a:pt x="667" y="524"/>
                    <a:pt x="667" y="929"/>
                  </a:cubicBezTo>
                  <a:lnTo>
                    <a:pt x="667" y="1358"/>
                  </a:lnTo>
                  <a:cubicBezTo>
                    <a:pt x="643" y="1763"/>
                    <a:pt x="381" y="2120"/>
                    <a:pt x="0" y="2239"/>
                  </a:cubicBezTo>
                  <a:cubicBezTo>
                    <a:pt x="95" y="2287"/>
                    <a:pt x="191" y="2287"/>
                    <a:pt x="310" y="2287"/>
                  </a:cubicBezTo>
                  <a:cubicBezTo>
                    <a:pt x="810" y="2287"/>
                    <a:pt x="1239" y="1882"/>
                    <a:pt x="1262" y="1358"/>
                  </a:cubicBezTo>
                  <a:lnTo>
                    <a:pt x="1262" y="953"/>
                  </a:lnTo>
                  <a:cubicBezTo>
                    <a:pt x="1262" y="429"/>
                    <a:pt x="834" y="0"/>
                    <a:pt x="310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5"/>
            <p:cNvSpPr/>
            <p:nvPr/>
          </p:nvSpPr>
          <p:spPr>
            <a:xfrm>
              <a:off x="2765101" y="2837454"/>
              <a:ext cx="48149" cy="15331"/>
            </a:xfrm>
            <a:custGeom>
              <a:avLst/>
              <a:gdLst/>
              <a:ahLst/>
              <a:cxnLst/>
              <a:rect l="l" t="t" r="r" b="b"/>
              <a:pathLst>
                <a:path w="1049" h="334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62"/>
                    <a:pt x="72" y="334"/>
                    <a:pt x="167" y="334"/>
                  </a:cubicBezTo>
                  <a:lnTo>
                    <a:pt x="882" y="334"/>
                  </a:lnTo>
                  <a:cubicBezTo>
                    <a:pt x="953" y="334"/>
                    <a:pt x="1048" y="262"/>
                    <a:pt x="1048" y="167"/>
                  </a:cubicBezTo>
                  <a:cubicBezTo>
                    <a:pt x="1048" y="72"/>
                    <a:pt x="953" y="0"/>
                    <a:pt x="882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5"/>
            <p:cNvSpPr/>
            <p:nvPr/>
          </p:nvSpPr>
          <p:spPr>
            <a:xfrm>
              <a:off x="3105036" y="2837454"/>
              <a:ext cx="48149" cy="15331"/>
            </a:xfrm>
            <a:custGeom>
              <a:avLst/>
              <a:gdLst/>
              <a:ahLst/>
              <a:cxnLst/>
              <a:rect l="l" t="t" r="r" b="b"/>
              <a:pathLst>
                <a:path w="1049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62"/>
                    <a:pt x="72" y="334"/>
                    <a:pt x="168" y="334"/>
                  </a:cubicBezTo>
                  <a:lnTo>
                    <a:pt x="882" y="334"/>
                  </a:lnTo>
                  <a:cubicBezTo>
                    <a:pt x="977" y="334"/>
                    <a:pt x="1049" y="262"/>
                    <a:pt x="1049" y="167"/>
                  </a:cubicBezTo>
                  <a:cubicBezTo>
                    <a:pt x="1049" y="72"/>
                    <a:pt x="977" y="0"/>
                    <a:pt x="882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116650" tIns="116650" rIns="116650" bIns="1166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9" name="Google Shape;1379;p45"/>
          <p:cNvSpPr/>
          <p:nvPr/>
        </p:nvSpPr>
        <p:spPr>
          <a:xfrm rot="4848597" flipH="1">
            <a:off x="8601617" y="4425939"/>
            <a:ext cx="294360" cy="347058"/>
          </a:xfrm>
          <a:custGeom>
            <a:avLst/>
            <a:gdLst/>
            <a:ahLst/>
            <a:cxnLst/>
            <a:rect l="l" t="t" r="r" b="b"/>
            <a:pathLst>
              <a:path w="9507" h="11209" extrusionOk="0">
                <a:moveTo>
                  <a:pt x="400" y="668"/>
                </a:moveTo>
                <a:lnTo>
                  <a:pt x="8873" y="10742"/>
                </a:lnTo>
                <a:lnTo>
                  <a:pt x="400" y="10041"/>
                </a:lnTo>
                <a:lnTo>
                  <a:pt x="400" y="668"/>
                </a:lnTo>
                <a:close/>
                <a:moveTo>
                  <a:pt x="400" y="1"/>
                </a:moveTo>
                <a:lnTo>
                  <a:pt x="33" y="134"/>
                </a:lnTo>
                <a:lnTo>
                  <a:pt x="0" y="10241"/>
                </a:lnTo>
                <a:lnTo>
                  <a:pt x="200" y="10475"/>
                </a:lnTo>
                <a:lnTo>
                  <a:pt x="9340" y="11209"/>
                </a:lnTo>
                <a:lnTo>
                  <a:pt x="9507" y="10875"/>
                </a:lnTo>
                <a:lnTo>
                  <a:pt x="4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0" name="Google Shape;1380;p45"/>
          <p:cNvGrpSpPr/>
          <p:nvPr/>
        </p:nvGrpSpPr>
        <p:grpSpPr>
          <a:xfrm>
            <a:off x="5982600" y="1408340"/>
            <a:ext cx="413392" cy="319204"/>
            <a:chOff x="5900071" y="2664595"/>
            <a:chExt cx="512703" cy="395888"/>
          </a:xfrm>
        </p:grpSpPr>
        <p:sp>
          <p:nvSpPr>
            <p:cNvPr id="1381" name="Google Shape;1381;p45"/>
            <p:cNvSpPr/>
            <p:nvPr/>
          </p:nvSpPr>
          <p:spPr>
            <a:xfrm>
              <a:off x="6088077" y="2737989"/>
              <a:ext cx="324697" cy="322493"/>
            </a:xfrm>
            <a:custGeom>
              <a:avLst/>
              <a:gdLst/>
              <a:ahLst/>
              <a:cxnLst/>
              <a:rect l="l" t="t" r="r" b="b"/>
              <a:pathLst>
                <a:path w="7074" h="7026" extrusionOk="0">
                  <a:moveTo>
                    <a:pt x="3644" y="0"/>
                  </a:moveTo>
                  <a:cubicBezTo>
                    <a:pt x="3585" y="0"/>
                    <a:pt x="3525" y="24"/>
                    <a:pt x="3478" y="71"/>
                  </a:cubicBezTo>
                  <a:lnTo>
                    <a:pt x="72" y="3477"/>
                  </a:lnTo>
                  <a:cubicBezTo>
                    <a:pt x="1" y="3548"/>
                    <a:pt x="1" y="3691"/>
                    <a:pt x="72" y="3787"/>
                  </a:cubicBezTo>
                  <a:lnTo>
                    <a:pt x="3263" y="6954"/>
                  </a:lnTo>
                  <a:cubicBezTo>
                    <a:pt x="3299" y="7001"/>
                    <a:pt x="3353" y="7025"/>
                    <a:pt x="3409" y="7025"/>
                  </a:cubicBezTo>
                  <a:cubicBezTo>
                    <a:pt x="3466" y="7025"/>
                    <a:pt x="3525" y="7001"/>
                    <a:pt x="3573" y="6954"/>
                  </a:cubicBezTo>
                  <a:lnTo>
                    <a:pt x="4454" y="6049"/>
                  </a:lnTo>
                  <a:cubicBezTo>
                    <a:pt x="4475" y="6027"/>
                    <a:pt x="4506" y="6016"/>
                    <a:pt x="4538" y="6016"/>
                  </a:cubicBezTo>
                  <a:cubicBezTo>
                    <a:pt x="4578" y="6016"/>
                    <a:pt x="4618" y="6033"/>
                    <a:pt x="4644" y="6073"/>
                  </a:cubicBezTo>
                  <a:cubicBezTo>
                    <a:pt x="4692" y="6168"/>
                    <a:pt x="4740" y="6239"/>
                    <a:pt x="4811" y="6311"/>
                  </a:cubicBezTo>
                  <a:cubicBezTo>
                    <a:pt x="5013" y="6524"/>
                    <a:pt x="5241" y="6613"/>
                    <a:pt x="5460" y="6613"/>
                  </a:cubicBezTo>
                  <a:cubicBezTo>
                    <a:pt x="6145" y="6613"/>
                    <a:pt x="6735" y="5740"/>
                    <a:pt x="6121" y="5073"/>
                  </a:cubicBezTo>
                  <a:lnTo>
                    <a:pt x="6145" y="5073"/>
                  </a:lnTo>
                  <a:cubicBezTo>
                    <a:pt x="6049" y="5001"/>
                    <a:pt x="5978" y="4930"/>
                    <a:pt x="5883" y="4882"/>
                  </a:cubicBezTo>
                  <a:cubicBezTo>
                    <a:pt x="5811" y="4834"/>
                    <a:pt x="5788" y="4739"/>
                    <a:pt x="5835" y="4691"/>
                  </a:cubicBezTo>
                  <a:lnTo>
                    <a:pt x="6978" y="3548"/>
                  </a:lnTo>
                  <a:cubicBezTo>
                    <a:pt x="7074" y="3477"/>
                    <a:pt x="7074" y="3334"/>
                    <a:pt x="6978" y="3239"/>
                  </a:cubicBezTo>
                  <a:lnTo>
                    <a:pt x="6169" y="2429"/>
                  </a:lnTo>
                  <a:cubicBezTo>
                    <a:pt x="6127" y="2387"/>
                    <a:pt x="6071" y="2368"/>
                    <a:pt x="6016" y="2368"/>
                  </a:cubicBezTo>
                  <a:cubicBezTo>
                    <a:pt x="5945" y="2368"/>
                    <a:pt x="5875" y="2399"/>
                    <a:pt x="5835" y="2453"/>
                  </a:cubicBezTo>
                  <a:cubicBezTo>
                    <a:pt x="5635" y="2697"/>
                    <a:pt x="5392" y="2798"/>
                    <a:pt x="5157" y="2798"/>
                  </a:cubicBezTo>
                  <a:cubicBezTo>
                    <a:pt x="4496" y="2798"/>
                    <a:pt x="3892" y="2001"/>
                    <a:pt x="4454" y="1334"/>
                  </a:cubicBezTo>
                  <a:cubicBezTo>
                    <a:pt x="4478" y="1286"/>
                    <a:pt x="4525" y="1238"/>
                    <a:pt x="4573" y="1215"/>
                  </a:cubicBezTo>
                  <a:cubicBezTo>
                    <a:pt x="4692" y="1143"/>
                    <a:pt x="4716" y="976"/>
                    <a:pt x="4621" y="881"/>
                  </a:cubicBezTo>
                  <a:lnTo>
                    <a:pt x="3811" y="71"/>
                  </a:lnTo>
                  <a:cubicBezTo>
                    <a:pt x="3763" y="24"/>
                    <a:pt x="3704" y="0"/>
                    <a:pt x="3644" y="0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5"/>
            <p:cNvSpPr/>
            <p:nvPr/>
          </p:nvSpPr>
          <p:spPr>
            <a:xfrm>
              <a:off x="6088077" y="2737989"/>
              <a:ext cx="196819" cy="219723"/>
            </a:xfrm>
            <a:custGeom>
              <a:avLst/>
              <a:gdLst/>
              <a:ahLst/>
              <a:cxnLst/>
              <a:rect l="l" t="t" r="r" b="b"/>
              <a:pathLst>
                <a:path w="4288" h="4787" extrusionOk="0">
                  <a:moveTo>
                    <a:pt x="3647" y="0"/>
                  </a:moveTo>
                  <a:cubicBezTo>
                    <a:pt x="3591" y="0"/>
                    <a:pt x="3537" y="24"/>
                    <a:pt x="3501" y="71"/>
                  </a:cubicBezTo>
                  <a:lnTo>
                    <a:pt x="96" y="3477"/>
                  </a:lnTo>
                  <a:cubicBezTo>
                    <a:pt x="1" y="3548"/>
                    <a:pt x="1" y="3691"/>
                    <a:pt x="96" y="3787"/>
                  </a:cubicBezTo>
                  <a:lnTo>
                    <a:pt x="1072" y="4787"/>
                  </a:lnTo>
                  <a:lnTo>
                    <a:pt x="3882" y="1977"/>
                  </a:lnTo>
                  <a:cubicBezTo>
                    <a:pt x="4287" y="1572"/>
                    <a:pt x="4287" y="929"/>
                    <a:pt x="3882" y="524"/>
                  </a:cubicBezTo>
                  <a:cubicBezTo>
                    <a:pt x="3859" y="500"/>
                    <a:pt x="3835" y="476"/>
                    <a:pt x="3811" y="453"/>
                  </a:cubicBezTo>
                  <a:lnTo>
                    <a:pt x="3811" y="429"/>
                  </a:lnTo>
                  <a:cubicBezTo>
                    <a:pt x="3882" y="381"/>
                    <a:pt x="3930" y="310"/>
                    <a:pt x="3978" y="238"/>
                  </a:cubicBezTo>
                  <a:lnTo>
                    <a:pt x="3811" y="71"/>
                  </a:lnTo>
                  <a:cubicBezTo>
                    <a:pt x="3763" y="24"/>
                    <a:pt x="3704" y="0"/>
                    <a:pt x="364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5"/>
            <p:cNvSpPr/>
            <p:nvPr/>
          </p:nvSpPr>
          <p:spPr>
            <a:xfrm>
              <a:off x="5900071" y="2664595"/>
              <a:ext cx="368072" cy="352145"/>
            </a:xfrm>
            <a:custGeom>
              <a:avLst/>
              <a:gdLst/>
              <a:ahLst/>
              <a:cxnLst/>
              <a:rect l="l" t="t" r="r" b="b"/>
              <a:pathLst>
                <a:path w="8019" h="7672" extrusionOk="0">
                  <a:moveTo>
                    <a:pt x="4739" y="1"/>
                  </a:moveTo>
                  <a:cubicBezTo>
                    <a:pt x="4611" y="1"/>
                    <a:pt x="4478" y="51"/>
                    <a:pt x="4359" y="170"/>
                  </a:cubicBezTo>
                  <a:lnTo>
                    <a:pt x="1310" y="3242"/>
                  </a:lnTo>
                  <a:cubicBezTo>
                    <a:pt x="977" y="3552"/>
                    <a:pt x="786" y="3957"/>
                    <a:pt x="715" y="4409"/>
                  </a:cubicBezTo>
                  <a:lnTo>
                    <a:pt x="644" y="5005"/>
                  </a:lnTo>
                  <a:cubicBezTo>
                    <a:pt x="644" y="5005"/>
                    <a:pt x="620" y="5028"/>
                    <a:pt x="620" y="5052"/>
                  </a:cubicBezTo>
                  <a:lnTo>
                    <a:pt x="96" y="5576"/>
                  </a:lnTo>
                  <a:cubicBezTo>
                    <a:pt x="1" y="5647"/>
                    <a:pt x="1" y="5790"/>
                    <a:pt x="96" y="5886"/>
                  </a:cubicBezTo>
                  <a:lnTo>
                    <a:pt x="1810" y="7600"/>
                  </a:lnTo>
                  <a:cubicBezTo>
                    <a:pt x="1846" y="7648"/>
                    <a:pt x="1900" y="7672"/>
                    <a:pt x="1956" y="7672"/>
                  </a:cubicBezTo>
                  <a:cubicBezTo>
                    <a:pt x="2013" y="7672"/>
                    <a:pt x="2072" y="7648"/>
                    <a:pt x="2120" y="7600"/>
                  </a:cubicBezTo>
                  <a:lnTo>
                    <a:pt x="2501" y="7219"/>
                  </a:lnTo>
                  <a:cubicBezTo>
                    <a:pt x="2518" y="7202"/>
                    <a:pt x="2547" y="7186"/>
                    <a:pt x="2579" y="7186"/>
                  </a:cubicBezTo>
                  <a:cubicBezTo>
                    <a:pt x="2592" y="7186"/>
                    <a:pt x="2606" y="7188"/>
                    <a:pt x="2620" y="7195"/>
                  </a:cubicBezTo>
                  <a:lnTo>
                    <a:pt x="3311" y="7529"/>
                  </a:lnTo>
                  <a:cubicBezTo>
                    <a:pt x="3455" y="7587"/>
                    <a:pt x="3608" y="7618"/>
                    <a:pt x="3759" y="7618"/>
                  </a:cubicBezTo>
                  <a:cubicBezTo>
                    <a:pt x="3857" y="7618"/>
                    <a:pt x="3955" y="7605"/>
                    <a:pt x="4049" y="7576"/>
                  </a:cubicBezTo>
                  <a:lnTo>
                    <a:pt x="4049" y="7553"/>
                  </a:lnTo>
                  <a:lnTo>
                    <a:pt x="5597" y="6791"/>
                  </a:lnTo>
                  <a:lnTo>
                    <a:pt x="4859" y="6052"/>
                  </a:lnTo>
                  <a:lnTo>
                    <a:pt x="7669" y="3242"/>
                  </a:lnTo>
                  <a:cubicBezTo>
                    <a:pt x="8019" y="2837"/>
                    <a:pt x="7670" y="2303"/>
                    <a:pt x="7241" y="2303"/>
                  </a:cubicBezTo>
                  <a:cubicBezTo>
                    <a:pt x="7115" y="2303"/>
                    <a:pt x="6983" y="2349"/>
                    <a:pt x="6859" y="2456"/>
                  </a:cubicBezTo>
                  <a:lnTo>
                    <a:pt x="7597" y="1718"/>
                  </a:lnTo>
                  <a:cubicBezTo>
                    <a:pt x="7947" y="1313"/>
                    <a:pt x="7599" y="779"/>
                    <a:pt x="7169" y="779"/>
                  </a:cubicBezTo>
                  <a:cubicBezTo>
                    <a:pt x="7044" y="779"/>
                    <a:pt x="6912" y="825"/>
                    <a:pt x="6788" y="932"/>
                  </a:cubicBezTo>
                  <a:lnTo>
                    <a:pt x="6474" y="1246"/>
                  </a:lnTo>
                  <a:lnTo>
                    <a:pt x="6474" y="1246"/>
                  </a:lnTo>
                  <a:cubicBezTo>
                    <a:pt x="6834" y="836"/>
                    <a:pt x="6460" y="292"/>
                    <a:pt x="6038" y="292"/>
                  </a:cubicBezTo>
                  <a:cubicBezTo>
                    <a:pt x="5895" y="292"/>
                    <a:pt x="5748" y="354"/>
                    <a:pt x="5621" y="504"/>
                  </a:cubicBezTo>
                  <a:lnTo>
                    <a:pt x="5144" y="980"/>
                  </a:lnTo>
                  <a:cubicBezTo>
                    <a:pt x="5549" y="575"/>
                    <a:pt x="5173" y="1"/>
                    <a:pt x="4739" y="1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5"/>
            <p:cNvSpPr/>
            <p:nvPr/>
          </p:nvSpPr>
          <p:spPr>
            <a:xfrm>
              <a:off x="6100103" y="2769476"/>
              <a:ext cx="161843" cy="172951"/>
            </a:xfrm>
            <a:custGeom>
              <a:avLst/>
              <a:gdLst/>
              <a:ahLst/>
              <a:cxnLst/>
              <a:rect l="l" t="t" r="r" b="b"/>
              <a:pathLst>
                <a:path w="3526" h="3768" extrusionOk="0">
                  <a:moveTo>
                    <a:pt x="2946" y="0"/>
                  </a:moveTo>
                  <a:cubicBezTo>
                    <a:pt x="2925" y="0"/>
                    <a:pt x="2904" y="2"/>
                    <a:pt x="2882" y="5"/>
                  </a:cubicBezTo>
                  <a:cubicBezTo>
                    <a:pt x="2882" y="148"/>
                    <a:pt x="2835" y="267"/>
                    <a:pt x="2739" y="386"/>
                  </a:cubicBezTo>
                  <a:lnTo>
                    <a:pt x="72" y="3029"/>
                  </a:lnTo>
                  <a:cubicBezTo>
                    <a:pt x="1" y="3124"/>
                    <a:pt x="1" y="3267"/>
                    <a:pt x="72" y="3362"/>
                  </a:cubicBezTo>
                  <a:lnTo>
                    <a:pt x="501" y="3767"/>
                  </a:lnTo>
                  <a:lnTo>
                    <a:pt x="3311" y="957"/>
                  </a:lnTo>
                  <a:cubicBezTo>
                    <a:pt x="3525" y="743"/>
                    <a:pt x="3525" y="386"/>
                    <a:pt x="3311" y="171"/>
                  </a:cubicBezTo>
                  <a:cubicBezTo>
                    <a:pt x="3207" y="68"/>
                    <a:pt x="3085" y="0"/>
                    <a:pt x="2946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5"/>
            <p:cNvSpPr/>
            <p:nvPr/>
          </p:nvSpPr>
          <p:spPr>
            <a:xfrm>
              <a:off x="5963459" y="2950047"/>
              <a:ext cx="193514" cy="65867"/>
            </a:xfrm>
            <a:custGeom>
              <a:avLst/>
              <a:gdLst/>
              <a:ahLst/>
              <a:cxnLst/>
              <a:rect l="l" t="t" r="r" b="b"/>
              <a:pathLst>
                <a:path w="4216" h="1435" extrusionOk="0">
                  <a:moveTo>
                    <a:pt x="3644" y="0"/>
                  </a:moveTo>
                  <a:lnTo>
                    <a:pt x="2096" y="762"/>
                  </a:lnTo>
                  <a:cubicBezTo>
                    <a:pt x="1992" y="793"/>
                    <a:pt x="1884" y="811"/>
                    <a:pt x="1775" y="811"/>
                  </a:cubicBezTo>
                  <a:cubicBezTo>
                    <a:pt x="1634" y="811"/>
                    <a:pt x="1492" y="782"/>
                    <a:pt x="1358" y="714"/>
                  </a:cubicBezTo>
                  <a:lnTo>
                    <a:pt x="739" y="429"/>
                  </a:lnTo>
                  <a:cubicBezTo>
                    <a:pt x="705" y="412"/>
                    <a:pt x="672" y="404"/>
                    <a:pt x="639" y="404"/>
                  </a:cubicBezTo>
                  <a:cubicBezTo>
                    <a:pt x="579" y="404"/>
                    <a:pt x="523" y="430"/>
                    <a:pt x="477" y="476"/>
                  </a:cubicBezTo>
                  <a:lnTo>
                    <a:pt x="1" y="953"/>
                  </a:lnTo>
                  <a:lnTo>
                    <a:pt x="429" y="1381"/>
                  </a:lnTo>
                  <a:cubicBezTo>
                    <a:pt x="465" y="1417"/>
                    <a:pt x="519" y="1435"/>
                    <a:pt x="575" y="1435"/>
                  </a:cubicBezTo>
                  <a:cubicBezTo>
                    <a:pt x="632" y="1435"/>
                    <a:pt x="691" y="1417"/>
                    <a:pt x="739" y="1381"/>
                  </a:cubicBezTo>
                  <a:lnTo>
                    <a:pt x="1120" y="1000"/>
                  </a:lnTo>
                  <a:cubicBezTo>
                    <a:pt x="1134" y="972"/>
                    <a:pt x="1156" y="961"/>
                    <a:pt x="1182" y="961"/>
                  </a:cubicBezTo>
                  <a:cubicBezTo>
                    <a:pt x="1200" y="961"/>
                    <a:pt x="1219" y="967"/>
                    <a:pt x="1239" y="976"/>
                  </a:cubicBezTo>
                  <a:lnTo>
                    <a:pt x="1930" y="1286"/>
                  </a:lnTo>
                  <a:cubicBezTo>
                    <a:pt x="2064" y="1353"/>
                    <a:pt x="2206" y="1382"/>
                    <a:pt x="2346" y="1382"/>
                  </a:cubicBezTo>
                  <a:cubicBezTo>
                    <a:pt x="2456" y="1382"/>
                    <a:pt x="2564" y="1365"/>
                    <a:pt x="2668" y="1334"/>
                  </a:cubicBezTo>
                  <a:lnTo>
                    <a:pt x="4216" y="572"/>
                  </a:lnTo>
                  <a:lnTo>
                    <a:pt x="3644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5"/>
            <p:cNvSpPr/>
            <p:nvPr/>
          </p:nvSpPr>
          <p:spPr>
            <a:xfrm>
              <a:off x="6113230" y="2714993"/>
              <a:ext cx="144310" cy="152021"/>
            </a:xfrm>
            <a:custGeom>
              <a:avLst/>
              <a:gdLst/>
              <a:ahLst/>
              <a:cxnLst/>
              <a:rect l="l" t="t" r="r" b="b"/>
              <a:pathLst>
                <a:path w="3144" h="3312" extrusionOk="0">
                  <a:moveTo>
                    <a:pt x="3072" y="1"/>
                  </a:moveTo>
                  <a:lnTo>
                    <a:pt x="72" y="3025"/>
                  </a:lnTo>
                  <a:cubicBezTo>
                    <a:pt x="0" y="3097"/>
                    <a:pt x="0" y="3192"/>
                    <a:pt x="72" y="3264"/>
                  </a:cubicBezTo>
                  <a:cubicBezTo>
                    <a:pt x="96" y="3287"/>
                    <a:pt x="143" y="3311"/>
                    <a:pt x="191" y="3311"/>
                  </a:cubicBezTo>
                  <a:cubicBezTo>
                    <a:pt x="215" y="3311"/>
                    <a:pt x="262" y="3287"/>
                    <a:pt x="310" y="3264"/>
                  </a:cubicBezTo>
                  <a:lnTo>
                    <a:pt x="3001" y="549"/>
                  </a:lnTo>
                  <a:cubicBezTo>
                    <a:pt x="3120" y="406"/>
                    <a:pt x="3144" y="191"/>
                    <a:pt x="3072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5"/>
            <p:cNvSpPr/>
            <p:nvPr/>
          </p:nvSpPr>
          <p:spPr>
            <a:xfrm>
              <a:off x="6078254" y="2697505"/>
              <a:ext cx="124664" cy="132330"/>
            </a:xfrm>
            <a:custGeom>
              <a:avLst/>
              <a:gdLst/>
              <a:ahLst/>
              <a:cxnLst/>
              <a:rect l="l" t="t" r="r" b="b"/>
              <a:pathLst>
                <a:path w="2716" h="2883" extrusionOk="0">
                  <a:moveTo>
                    <a:pt x="2668" y="1"/>
                  </a:moveTo>
                  <a:lnTo>
                    <a:pt x="72" y="2573"/>
                  </a:lnTo>
                  <a:cubicBezTo>
                    <a:pt x="0" y="2644"/>
                    <a:pt x="0" y="2763"/>
                    <a:pt x="72" y="2835"/>
                  </a:cubicBezTo>
                  <a:cubicBezTo>
                    <a:pt x="96" y="2859"/>
                    <a:pt x="143" y="2882"/>
                    <a:pt x="191" y="2882"/>
                  </a:cubicBezTo>
                  <a:cubicBezTo>
                    <a:pt x="215" y="2882"/>
                    <a:pt x="262" y="2859"/>
                    <a:pt x="310" y="2835"/>
                  </a:cubicBezTo>
                  <a:lnTo>
                    <a:pt x="2596" y="525"/>
                  </a:lnTo>
                  <a:cubicBezTo>
                    <a:pt x="2691" y="358"/>
                    <a:pt x="2715" y="168"/>
                    <a:pt x="2668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5"/>
            <p:cNvSpPr/>
            <p:nvPr/>
          </p:nvSpPr>
          <p:spPr>
            <a:xfrm>
              <a:off x="6044380" y="2681119"/>
              <a:ext cx="101668" cy="108553"/>
            </a:xfrm>
            <a:custGeom>
              <a:avLst/>
              <a:gdLst/>
              <a:ahLst/>
              <a:cxnLst/>
              <a:rect l="l" t="t" r="r" b="b"/>
              <a:pathLst>
                <a:path w="2215" h="2365" extrusionOk="0">
                  <a:moveTo>
                    <a:pt x="2143" y="1"/>
                  </a:moveTo>
                  <a:lnTo>
                    <a:pt x="71" y="2073"/>
                  </a:lnTo>
                  <a:cubicBezTo>
                    <a:pt x="0" y="2144"/>
                    <a:pt x="0" y="2239"/>
                    <a:pt x="71" y="2311"/>
                  </a:cubicBezTo>
                  <a:cubicBezTo>
                    <a:pt x="95" y="2346"/>
                    <a:pt x="137" y="2364"/>
                    <a:pt x="182" y="2364"/>
                  </a:cubicBezTo>
                  <a:cubicBezTo>
                    <a:pt x="226" y="2364"/>
                    <a:pt x="274" y="2346"/>
                    <a:pt x="310" y="2311"/>
                  </a:cubicBezTo>
                  <a:lnTo>
                    <a:pt x="2072" y="548"/>
                  </a:lnTo>
                  <a:cubicBezTo>
                    <a:pt x="2191" y="382"/>
                    <a:pt x="2215" y="167"/>
                    <a:pt x="2143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5"/>
            <p:cNvSpPr/>
            <p:nvPr/>
          </p:nvSpPr>
          <p:spPr>
            <a:xfrm>
              <a:off x="6335111" y="2868070"/>
              <a:ext cx="77663" cy="88541"/>
            </a:xfrm>
            <a:custGeom>
              <a:avLst/>
              <a:gdLst/>
              <a:ahLst/>
              <a:cxnLst/>
              <a:rect l="l" t="t" r="r" b="b"/>
              <a:pathLst>
                <a:path w="1692" h="1929" extrusionOk="0">
                  <a:moveTo>
                    <a:pt x="1191" y="0"/>
                  </a:moveTo>
                  <a:cubicBezTo>
                    <a:pt x="1287" y="95"/>
                    <a:pt x="1287" y="238"/>
                    <a:pt x="1191" y="310"/>
                  </a:cubicBezTo>
                  <a:lnTo>
                    <a:pt x="48" y="1453"/>
                  </a:lnTo>
                  <a:cubicBezTo>
                    <a:pt x="1" y="1524"/>
                    <a:pt x="25" y="1596"/>
                    <a:pt x="96" y="1643"/>
                  </a:cubicBezTo>
                  <a:cubicBezTo>
                    <a:pt x="191" y="1691"/>
                    <a:pt x="286" y="1762"/>
                    <a:pt x="358" y="1834"/>
                  </a:cubicBezTo>
                  <a:cubicBezTo>
                    <a:pt x="382" y="1881"/>
                    <a:pt x="406" y="1905"/>
                    <a:pt x="429" y="1929"/>
                  </a:cubicBezTo>
                  <a:cubicBezTo>
                    <a:pt x="429" y="1905"/>
                    <a:pt x="429" y="1881"/>
                    <a:pt x="453" y="1857"/>
                  </a:cubicBezTo>
                  <a:lnTo>
                    <a:pt x="1596" y="714"/>
                  </a:lnTo>
                  <a:cubicBezTo>
                    <a:pt x="1692" y="643"/>
                    <a:pt x="1692" y="500"/>
                    <a:pt x="1596" y="405"/>
                  </a:cubicBezTo>
                  <a:lnTo>
                    <a:pt x="1191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5"/>
            <p:cNvSpPr/>
            <p:nvPr/>
          </p:nvSpPr>
          <p:spPr>
            <a:xfrm>
              <a:off x="6302338" y="2962027"/>
              <a:ext cx="82023" cy="78122"/>
            </a:xfrm>
            <a:custGeom>
              <a:avLst/>
              <a:gdLst/>
              <a:ahLst/>
              <a:cxnLst/>
              <a:rect l="l" t="t" r="r" b="b"/>
              <a:pathLst>
                <a:path w="1787" h="1702" extrusionOk="0">
                  <a:moveTo>
                    <a:pt x="1215" y="1"/>
                  </a:moveTo>
                  <a:lnTo>
                    <a:pt x="1215" y="1"/>
                  </a:lnTo>
                  <a:cubicBezTo>
                    <a:pt x="1358" y="311"/>
                    <a:pt x="1310" y="715"/>
                    <a:pt x="1072" y="1001"/>
                  </a:cubicBezTo>
                  <a:cubicBezTo>
                    <a:pt x="902" y="1202"/>
                    <a:pt x="651" y="1303"/>
                    <a:pt x="398" y="1303"/>
                  </a:cubicBezTo>
                  <a:cubicBezTo>
                    <a:pt x="262" y="1303"/>
                    <a:pt x="125" y="1274"/>
                    <a:pt x="0" y="1216"/>
                  </a:cubicBezTo>
                  <a:lnTo>
                    <a:pt x="0" y="1216"/>
                  </a:lnTo>
                  <a:cubicBezTo>
                    <a:pt x="48" y="1287"/>
                    <a:pt x="96" y="1358"/>
                    <a:pt x="167" y="1430"/>
                  </a:cubicBezTo>
                  <a:cubicBezTo>
                    <a:pt x="337" y="1612"/>
                    <a:pt x="568" y="1701"/>
                    <a:pt x="798" y="1701"/>
                  </a:cubicBezTo>
                  <a:cubicBezTo>
                    <a:pt x="1050" y="1701"/>
                    <a:pt x="1302" y="1594"/>
                    <a:pt x="1477" y="1382"/>
                  </a:cubicBezTo>
                  <a:cubicBezTo>
                    <a:pt x="1786" y="1049"/>
                    <a:pt x="1786" y="525"/>
                    <a:pt x="1477" y="192"/>
                  </a:cubicBezTo>
                  <a:cubicBezTo>
                    <a:pt x="1405" y="120"/>
                    <a:pt x="1310" y="49"/>
                    <a:pt x="1215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5"/>
            <p:cNvSpPr/>
            <p:nvPr/>
          </p:nvSpPr>
          <p:spPr>
            <a:xfrm>
              <a:off x="6220361" y="2995901"/>
              <a:ext cx="77617" cy="64581"/>
            </a:xfrm>
            <a:custGeom>
              <a:avLst/>
              <a:gdLst/>
              <a:ahLst/>
              <a:cxnLst/>
              <a:rect l="l" t="t" r="r" b="b"/>
              <a:pathLst>
                <a:path w="1691" h="1407" extrusionOk="0">
                  <a:moveTo>
                    <a:pt x="0" y="930"/>
                  </a:moveTo>
                  <a:lnTo>
                    <a:pt x="0" y="930"/>
                  </a:lnTo>
                  <a:cubicBezTo>
                    <a:pt x="11" y="944"/>
                    <a:pt x="23" y="956"/>
                    <a:pt x="36" y="966"/>
                  </a:cubicBezTo>
                  <a:lnTo>
                    <a:pt x="36" y="966"/>
                  </a:lnTo>
                  <a:lnTo>
                    <a:pt x="0" y="930"/>
                  </a:lnTo>
                  <a:close/>
                  <a:moveTo>
                    <a:pt x="1279" y="0"/>
                  </a:moveTo>
                  <a:cubicBezTo>
                    <a:pt x="1254" y="0"/>
                    <a:pt x="1232" y="8"/>
                    <a:pt x="1215" y="25"/>
                  </a:cubicBezTo>
                  <a:lnTo>
                    <a:pt x="310" y="930"/>
                  </a:lnTo>
                  <a:cubicBezTo>
                    <a:pt x="262" y="978"/>
                    <a:pt x="203" y="1001"/>
                    <a:pt x="146" y="1001"/>
                  </a:cubicBezTo>
                  <a:cubicBezTo>
                    <a:pt x="106" y="1001"/>
                    <a:pt x="68" y="990"/>
                    <a:pt x="36" y="966"/>
                  </a:cubicBezTo>
                  <a:lnTo>
                    <a:pt x="36" y="966"/>
                  </a:lnTo>
                  <a:lnTo>
                    <a:pt x="405" y="1335"/>
                  </a:lnTo>
                  <a:cubicBezTo>
                    <a:pt x="441" y="1382"/>
                    <a:pt x="494" y="1406"/>
                    <a:pt x="551" y="1406"/>
                  </a:cubicBezTo>
                  <a:cubicBezTo>
                    <a:pt x="607" y="1406"/>
                    <a:pt x="667" y="1382"/>
                    <a:pt x="715" y="1335"/>
                  </a:cubicBezTo>
                  <a:lnTo>
                    <a:pt x="1596" y="430"/>
                  </a:lnTo>
                  <a:cubicBezTo>
                    <a:pt x="1620" y="406"/>
                    <a:pt x="1643" y="406"/>
                    <a:pt x="1667" y="406"/>
                  </a:cubicBezTo>
                  <a:lnTo>
                    <a:pt x="1691" y="406"/>
                  </a:lnTo>
                  <a:cubicBezTo>
                    <a:pt x="1643" y="382"/>
                    <a:pt x="1596" y="335"/>
                    <a:pt x="1572" y="287"/>
                  </a:cubicBezTo>
                  <a:cubicBezTo>
                    <a:pt x="1500" y="239"/>
                    <a:pt x="1429" y="144"/>
                    <a:pt x="1405" y="73"/>
                  </a:cubicBezTo>
                  <a:cubicBezTo>
                    <a:pt x="1374" y="27"/>
                    <a:pt x="1324" y="0"/>
                    <a:pt x="1279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46"/>
          <p:cNvSpPr txBox="1">
            <a:spLocks noGrp="1"/>
          </p:cNvSpPr>
          <p:nvPr>
            <p:ph type="title"/>
          </p:nvPr>
        </p:nvSpPr>
        <p:spPr>
          <a:xfrm>
            <a:off x="713250" y="257800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Facilitating a Jigsaw</a:t>
            </a:r>
            <a:endParaRPr/>
          </a:p>
        </p:txBody>
      </p:sp>
      <p:sp>
        <p:nvSpPr>
          <p:cNvPr id="1397" name="Google Shape;1397;p46"/>
          <p:cNvSpPr txBox="1">
            <a:spLocks noGrp="1"/>
          </p:cNvSpPr>
          <p:nvPr>
            <p:ph type="subTitle" idx="3"/>
          </p:nvPr>
        </p:nvSpPr>
        <p:spPr>
          <a:xfrm>
            <a:off x="3343504" y="2439775"/>
            <a:ext cx="2457000" cy="38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8" name="Google Shape;1398;p46"/>
          <p:cNvSpPr txBox="1">
            <a:spLocks noGrp="1"/>
          </p:cNvSpPr>
          <p:nvPr>
            <p:ph type="subTitle" idx="4"/>
          </p:nvPr>
        </p:nvSpPr>
        <p:spPr>
          <a:xfrm>
            <a:off x="3343499" y="2821975"/>
            <a:ext cx="24570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9" name="Google Shape;1399;p46" title="jigsaw-2018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5113" y="1768900"/>
            <a:ext cx="5873774" cy="328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46"/>
          <p:cNvSpPr txBox="1">
            <a:spLocks noGrp="1"/>
          </p:cNvSpPr>
          <p:nvPr>
            <p:ph type="subTitle" idx="6"/>
          </p:nvPr>
        </p:nvSpPr>
        <p:spPr>
          <a:xfrm>
            <a:off x="612300" y="876000"/>
            <a:ext cx="79194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Example from my Educational Psych. Class (N=50*): 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Each expert group will learn more about </a:t>
            </a:r>
            <a:r>
              <a:rPr lang="en" sz="1500" b="1"/>
              <a:t>one</a:t>
            </a:r>
            <a:r>
              <a:rPr lang="en" sz="1500"/>
              <a:t> intelligence theory. 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They then will teach one another about their intelligence theory in “jigsaw” groups. </a:t>
            </a:r>
            <a:endParaRPr sz="1500"/>
          </a:p>
        </p:txBody>
      </p:sp>
      <p:sp>
        <p:nvSpPr>
          <p:cNvPr id="1401" name="Google Shape;1401;p46"/>
          <p:cNvSpPr/>
          <p:nvPr/>
        </p:nvSpPr>
        <p:spPr>
          <a:xfrm>
            <a:off x="4439975" y="2057775"/>
            <a:ext cx="3883500" cy="2914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ulish"/>
              <a:ea typeface="Mulish"/>
              <a:cs typeface="Mulish"/>
              <a:sym typeface="Mulish"/>
            </a:endParaRPr>
          </a:p>
        </p:txBody>
      </p:sp>
      <p:pic>
        <p:nvPicPr>
          <p:cNvPr id="1402" name="Google Shape;1402;p46" title="Screenshot 2026-10-07 at 11.57.07 PM.png"/>
          <p:cNvPicPr preferRelativeResize="0"/>
          <p:nvPr/>
        </p:nvPicPr>
        <p:blipFill rotWithShape="1">
          <a:blip r:embed="rId4">
            <a:alphaModFix/>
          </a:blip>
          <a:srcRect b="2733"/>
          <a:stretch/>
        </p:blipFill>
        <p:spPr>
          <a:xfrm>
            <a:off x="4326013" y="1957512"/>
            <a:ext cx="3583576" cy="290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47"/>
          <p:cNvSpPr/>
          <p:nvPr/>
        </p:nvSpPr>
        <p:spPr>
          <a:xfrm>
            <a:off x="1577210" y="15968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47"/>
          <p:cNvSpPr/>
          <p:nvPr/>
        </p:nvSpPr>
        <p:spPr>
          <a:xfrm>
            <a:off x="1577210" y="3149636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9" name="Google Shape;1409;p47"/>
          <p:cNvSpPr/>
          <p:nvPr/>
        </p:nvSpPr>
        <p:spPr>
          <a:xfrm>
            <a:off x="4616016" y="1596874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47"/>
          <p:cNvSpPr/>
          <p:nvPr/>
        </p:nvSpPr>
        <p:spPr>
          <a:xfrm>
            <a:off x="4616016" y="3149636"/>
            <a:ext cx="583500" cy="583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p47"/>
          <p:cNvSpPr txBox="1">
            <a:spLocks noGrp="1"/>
          </p:cNvSpPr>
          <p:nvPr>
            <p:ph type="subTitle" idx="1"/>
          </p:nvPr>
        </p:nvSpPr>
        <p:spPr>
          <a:xfrm>
            <a:off x="2258105" y="129572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Norm-Setting</a:t>
            </a:r>
            <a:endParaRPr/>
          </a:p>
        </p:txBody>
      </p:sp>
      <p:sp>
        <p:nvSpPr>
          <p:cNvPr id="1412" name="Google Shape;1412;p47"/>
          <p:cNvSpPr txBox="1">
            <a:spLocks noGrp="1"/>
          </p:cNvSpPr>
          <p:nvPr>
            <p:ph type="subTitle" idx="2"/>
          </p:nvPr>
        </p:nvSpPr>
        <p:spPr>
          <a:xfrm>
            <a:off x="2258116" y="171007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have ownership over how the class functions</a:t>
            </a:r>
            <a:endParaRPr/>
          </a:p>
        </p:txBody>
      </p:sp>
      <p:sp>
        <p:nvSpPr>
          <p:cNvPr id="1413" name="Google Shape;1413;p47"/>
          <p:cNvSpPr txBox="1">
            <a:spLocks noGrp="1"/>
          </p:cNvSpPr>
          <p:nvPr>
            <p:ph type="subTitle" idx="3"/>
          </p:nvPr>
        </p:nvSpPr>
        <p:spPr>
          <a:xfrm>
            <a:off x="5296960" y="129572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Icebreakers</a:t>
            </a:r>
            <a:endParaRPr/>
          </a:p>
        </p:txBody>
      </p:sp>
      <p:sp>
        <p:nvSpPr>
          <p:cNvPr id="1414" name="Google Shape;1414;p47"/>
          <p:cNvSpPr txBox="1">
            <a:spLocks noGrp="1"/>
          </p:cNvSpPr>
          <p:nvPr>
            <p:ph type="subTitle" idx="5"/>
          </p:nvPr>
        </p:nvSpPr>
        <p:spPr>
          <a:xfrm>
            <a:off x="2258105" y="3021575"/>
            <a:ext cx="2260500" cy="3822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Incorporate Students’ Lives</a:t>
            </a:r>
            <a:endParaRPr/>
          </a:p>
        </p:txBody>
      </p:sp>
      <p:sp>
        <p:nvSpPr>
          <p:cNvPr id="1415" name="Google Shape;1415;p47"/>
          <p:cNvSpPr txBox="1">
            <a:spLocks noGrp="1"/>
          </p:cNvSpPr>
          <p:nvPr>
            <p:ph type="subTitle" idx="6"/>
          </p:nvPr>
        </p:nvSpPr>
        <p:spPr>
          <a:xfrm>
            <a:off x="225969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incorporate their pet photos, but use what is most authentic to you!</a:t>
            </a:r>
            <a:endParaRPr/>
          </a:p>
        </p:txBody>
      </p:sp>
      <p:sp>
        <p:nvSpPr>
          <p:cNvPr id="1416" name="Google Shape;1416;p47"/>
          <p:cNvSpPr txBox="1">
            <a:spLocks noGrp="1"/>
          </p:cNvSpPr>
          <p:nvPr>
            <p:ph type="subTitle" idx="7"/>
          </p:nvPr>
        </p:nvSpPr>
        <p:spPr>
          <a:xfrm>
            <a:off x="5296950" y="2741675"/>
            <a:ext cx="2770200" cy="6621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Warmth and Accessibility </a:t>
            </a:r>
            <a:endParaRPr sz="1600" b="0"/>
          </a:p>
        </p:txBody>
      </p:sp>
      <p:sp>
        <p:nvSpPr>
          <p:cNvPr id="1417" name="Google Shape;1417;p47"/>
          <p:cNvSpPr txBox="1">
            <a:spLocks noGrp="1"/>
          </p:cNvSpPr>
          <p:nvPr>
            <p:ph type="subTitle" idx="8"/>
          </p:nvPr>
        </p:nvSpPr>
        <p:spPr>
          <a:xfrm>
            <a:off x="5295332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8" name="Google Shape;1418;p47"/>
          <p:cNvGrpSpPr/>
          <p:nvPr/>
        </p:nvGrpSpPr>
        <p:grpSpPr>
          <a:xfrm>
            <a:off x="4721984" y="3278166"/>
            <a:ext cx="371565" cy="326409"/>
            <a:chOff x="6959580" y="2687683"/>
            <a:chExt cx="518945" cy="455879"/>
          </a:xfrm>
        </p:grpSpPr>
        <p:sp>
          <p:nvSpPr>
            <p:cNvPr id="1419" name="Google Shape;1419;p47"/>
            <p:cNvSpPr/>
            <p:nvPr/>
          </p:nvSpPr>
          <p:spPr>
            <a:xfrm>
              <a:off x="7211755" y="2687683"/>
              <a:ext cx="260207" cy="320336"/>
            </a:xfrm>
            <a:custGeom>
              <a:avLst/>
              <a:gdLst/>
              <a:ahLst/>
              <a:cxnLst/>
              <a:rect l="l" t="t" r="r" b="b"/>
              <a:pathLst>
                <a:path w="5669" h="6979" extrusionOk="0">
                  <a:moveTo>
                    <a:pt x="2382" y="1"/>
                  </a:moveTo>
                  <a:cubicBezTo>
                    <a:pt x="1073" y="1"/>
                    <a:pt x="1" y="1096"/>
                    <a:pt x="49" y="2406"/>
                  </a:cubicBezTo>
                  <a:lnTo>
                    <a:pt x="49" y="5287"/>
                  </a:lnTo>
                  <a:cubicBezTo>
                    <a:pt x="49" y="5883"/>
                    <a:pt x="525" y="6359"/>
                    <a:pt x="1120" y="6359"/>
                  </a:cubicBezTo>
                  <a:lnTo>
                    <a:pt x="2930" y="6359"/>
                  </a:lnTo>
                  <a:cubicBezTo>
                    <a:pt x="3097" y="6669"/>
                    <a:pt x="3430" y="6978"/>
                    <a:pt x="4192" y="6978"/>
                  </a:cubicBezTo>
                  <a:cubicBezTo>
                    <a:pt x="5264" y="6978"/>
                    <a:pt x="5550" y="6478"/>
                    <a:pt x="5621" y="6145"/>
                  </a:cubicBezTo>
                  <a:cubicBezTo>
                    <a:pt x="5669" y="5978"/>
                    <a:pt x="5550" y="5835"/>
                    <a:pt x="5383" y="5835"/>
                  </a:cubicBezTo>
                  <a:lnTo>
                    <a:pt x="5383" y="5859"/>
                  </a:lnTo>
                  <a:cubicBezTo>
                    <a:pt x="5002" y="5859"/>
                    <a:pt x="4692" y="5549"/>
                    <a:pt x="4692" y="5168"/>
                  </a:cubicBezTo>
                  <a:lnTo>
                    <a:pt x="4692" y="2406"/>
                  </a:lnTo>
                  <a:cubicBezTo>
                    <a:pt x="4740" y="1096"/>
                    <a:pt x="3692" y="1"/>
                    <a:pt x="2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7"/>
            <p:cNvSpPr/>
            <p:nvPr/>
          </p:nvSpPr>
          <p:spPr>
            <a:xfrm>
              <a:off x="7305758" y="2692043"/>
              <a:ext cx="166204" cy="315976"/>
            </a:xfrm>
            <a:custGeom>
              <a:avLst/>
              <a:gdLst/>
              <a:ahLst/>
              <a:cxnLst/>
              <a:rect l="l" t="t" r="r" b="b"/>
              <a:pathLst>
                <a:path w="3621" h="6884" extrusionOk="0">
                  <a:moveTo>
                    <a:pt x="334" y="1"/>
                  </a:moveTo>
                  <a:cubicBezTo>
                    <a:pt x="215" y="1"/>
                    <a:pt x="96" y="1"/>
                    <a:pt x="1" y="25"/>
                  </a:cubicBezTo>
                  <a:cubicBezTo>
                    <a:pt x="1120" y="191"/>
                    <a:pt x="1978" y="1168"/>
                    <a:pt x="1978" y="2311"/>
                  </a:cubicBezTo>
                  <a:lnTo>
                    <a:pt x="1978" y="5049"/>
                  </a:lnTo>
                  <a:cubicBezTo>
                    <a:pt x="1978" y="5431"/>
                    <a:pt x="2287" y="5740"/>
                    <a:pt x="2668" y="5740"/>
                  </a:cubicBezTo>
                  <a:cubicBezTo>
                    <a:pt x="2835" y="5740"/>
                    <a:pt x="2930" y="5883"/>
                    <a:pt x="2906" y="6050"/>
                  </a:cubicBezTo>
                  <a:cubicBezTo>
                    <a:pt x="2835" y="6335"/>
                    <a:pt x="2621" y="6764"/>
                    <a:pt x="1835" y="6859"/>
                  </a:cubicBezTo>
                  <a:cubicBezTo>
                    <a:pt x="1930" y="6883"/>
                    <a:pt x="2049" y="6883"/>
                    <a:pt x="2144" y="6883"/>
                  </a:cubicBezTo>
                  <a:cubicBezTo>
                    <a:pt x="3216" y="6883"/>
                    <a:pt x="3502" y="6383"/>
                    <a:pt x="3573" y="6050"/>
                  </a:cubicBezTo>
                  <a:cubicBezTo>
                    <a:pt x="3621" y="5907"/>
                    <a:pt x="3502" y="5764"/>
                    <a:pt x="3335" y="5764"/>
                  </a:cubicBezTo>
                  <a:cubicBezTo>
                    <a:pt x="2954" y="5764"/>
                    <a:pt x="2644" y="5454"/>
                    <a:pt x="2644" y="5073"/>
                  </a:cubicBezTo>
                  <a:lnTo>
                    <a:pt x="2644" y="2311"/>
                  </a:lnTo>
                  <a:cubicBezTo>
                    <a:pt x="2644" y="1025"/>
                    <a:pt x="1620" y="1"/>
                    <a:pt x="33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7"/>
            <p:cNvSpPr/>
            <p:nvPr/>
          </p:nvSpPr>
          <p:spPr>
            <a:xfrm>
              <a:off x="6959580" y="2709531"/>
              <a:ext cx="317536" cy="303950"/>
            </a:xfrm>
            <a:custGeom>
              <a:avLst/>
              <a:gdLst/>
              <a:ahLst/>
              <a:cxnLst/>
              <a:rect l="l" t="t" r="r" b="b"/>
              <a:pathLst>
                <a:path w="6918" h="6622" extrusionOk="0">
                  <a:moveTo>
                    <a:pt x="3447" y="1"/>
                  </a:moveTo>
                  <a:cubicBezTo>
                    <a:pt x="2304" y="1"/>
                    <a:pt x="1351" y="953"/>
                    <a:pt x="1351" y="2097"/>
                  </a:cubicBezTo>
                  <a:lnTo>
                    <a:pt x="1327" y="3954"/>
                  </a:lnTo>
                  <a:cubicBezTo>
                    <a:pt x="1327" y="4335"/>
                    <a:pt x="1113" y="4692"/>
                    <a:pt x="780" y="4883"/>
                  </a:cubicBezTo>
                  <a:cubicBezTo>
                    <a:pt x="684" y="4930"/>
                    <a:pt x="613" y="5002"/>
                    <a:pt x="541" y="5073"/>
                  </a:cubicBezTo>
                  <a:cubicBezTo>
                    <a:pt x="0" y="5685"/>
                    <a:pt x="435" y="6622"/>
                    <a:pt x="1249" y="6622"/>
                  </a:cubicBezTo>
                  <a:cubicBezTo>
                    <a:pt x="1259" y="6622"/>
                    <a:pt x="1269" y="6622"/>
                    <a:pt x="1280" y="6621"/>
                  </a:cubicBezTo>
                  <a:lnTo>
                    <a:pt x="5638" y="6621"/>
                  </a:lnTo>
                  <a:cubicBezTo>
                    <a:pt x="5648" y="6622"/>
                    <a:pt x="5658" y="6622"/>
                    <a:pt x="5668" y="6622"/>
                  </a:cubicBezTo>
                  <a:cubicBezTo>
                    <a:pt x="6459" y="6622"/>
                    <a:pt x="6917" y="5685"/>
                    <a:pt x="6376" y="5073"/>
                  </a:cubicBezTo>
                  <a:cubicBezTo>
                    <a:pt x="6305" y="5002"/>
                    <a:pt x="6233" y="4930"/>
                    <a:pt x="6138" y="4883"/>
                  </a:cubicBezTo>
                  <a:cubicBezTo>
                    <a:pt x="5804" y="4692"/>
                    <a:pt x="5590" y="4335"/>
                    <a:pt x="5590" y="3954"/>
                  </a:cubicBezTo>
                  <a:lnTo>
                    <a:pt x="5543" y="2097"/>
                  </a:lnTo>
                  <a:cubicBezTo>
                    <a:pt x="5543" y="953"/>
                    <a:pt x="4614" y="1"/>
                    <a:pt x="3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7"/>
            <p:cNvSpPr/>
            <p:nvPr/>
          </p:nvSpPr>
          <p:spPr>
            <a:xfrm>
              <a:off x="7104670" y="2711734"/>
              <a:ext cx="165102" cy="301747"/>
            </a:xfrm>
            <a:custGeom>
              <a:avLst/>
              <a:gdLst/>
              <a:ahLst/>
              <a:cxnLst/>
              <a:rect l="l" t="t" r="r" b="b"/>
              <a:pathLst>
                <a:path w="3597" h="6574" extrusionOk="0">
                  <a:moveTo>
                    <a:pt x="310" y="1"/>
                  </a:moveTo>
                  <a:cubicBezTo>
                    <a:pt x="214" y="1"/>
                    <a:pt x="95" y="1"/>
                    <a:pt x="0" y="24"/>
                  </a:cubicBezTo>
                  <a:cubicBezTo>
                    <a:pt x="1024" y="167"/>
                    <a:pt x="1786" y="1025"/>
                    <a:pt x="1786" y="2049"/>
                  </a:cubicBezTo>
                  <a:lnTo>
                    <a:pt x="1810" y="3906"/>
                  </a:lnTo>
                  <a:cubicBezTo>
                    <a:pt x="1834" y="4287"/>
                    <a:pt x="2048" y="4644"/>
                    <a:pt x="2382" y="4835"/>
                  </a:cubicBezTo>
                  <a:cubicBezTo>
                    <a:pt x="2882" y="5121"/>
                    <a:pt x="3001" y="5811"/>
                    <a:pt x="2620" y="6240"/>
                  </a:cubicBezTo>
                  <a:cubicBezTo>
                    <a:pt x="2453" y="6430"/>
                    <a:pt x="2191" y="6549"/>
                    <a:pt x="1929" y="6573"/>
                  </a:cubicBezTo>
                  <a:lnTo>
                    <a:pt x="2477" y="6573"/>
                  </a:lnTo>
                  <a:cubicBezTo>
                    <a:pt x="2763" y="6573"/>
                    <a:pt x="3025" y="6454"/>
                    <a:pt x="3215" y="6240"/>
                  </a:cubicBezTo>
                  <a:cubicBezTo>
                    <a:pt x="3596" y="5811"/>
                    <a:pt x="3477" y="5121"/>
                    <a:pt x="2977" y="4835"/>
                  </a:cubicBezTo>
                  <a:cubicBezTo>
                    <a:pt x="2643" y="4644"/>
                    <a:pt x="2429" y="4287"/>
                    <a:pt x="2405" y="3906"/>
                  </a:cubicBezTo>
                  <a:lnTo>
                    <a:pt x="2382" y="2049"/>
                  </a:lnTo>
                  <a:cubicBezTo>
                    <a:pt x="2382" y="905"/>
                    <a:pt x="1453" y="1"/>
                    <a:pt x="310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7"/>
            <p:cNvSpPr/>
            <p:nvPr/>
          </p:nvSpPr>
          <p:spPr>
            <a:xfrm>
              <a:off x="7172419" y="2975154"/>
              <a:ext cx="306107" cy="166204"/>
            </a:xfrm>
            <a:custGeom>
              <a:avLst/>
              <a:gdLst/>
              <a:ahLst/>
              <a:cxnLst/>
              <a:rect l="l" t="t" r="r" b="b"/>
              <a:pathLst>
                <a:path w="6669" h="3621" extrusionOk="0">
                  <a:moveTo>
                    <a:pt x="2239" y="1"/>
                  </a:moveTo>
                  <a:lnTo>
                    <a:pt x="596" y="548"/>
                  </a:lnTo>
                  <a:lnTo>
                    <a:pt x="1" y="3621"/>
                  </a:lnTo>
                  <a:lnTo>
                    <a:pt x="6430" y="3621"/>
                  </a:lnTo>
                  <a:cubicBezTo>
                    <a:pt x="6573" y="3621"/>
                    <a:pt x="6669" y="3501"/>
                    <a:pt x="6645" y="3359"/>
                  </a:cubicBezTo>
                  <a:lnTo>
                    <a:pt x="6264" y="1358"/>
                  </a:lnTo>
                  <a:cubicBezTo>
                    <a:pt x="6169" y="858"/>
                    <a:pt x="5811" y="429"/>
                    <a:pt x="5311" y="287"/>
                  </a:cubicBezTo>
                  <a:lnTo>
                    <a:pt x="4478" y="1"/>
                  </a:lnTo>
                  <a:cubicBezTo>
                    <a:pt x="4347" y="608"/>
                    <a:pt x="3853" y="912"/>
                    <a:pt x="3358" y="912"/>
                  </a:cubicBezTo>
                  <a:cubicBezTo>
                    <a:pt x="2864" y="912"/>
                    <a:pt x="2370" y="608"/>
                    <a:pt x="22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7"/>
            <p:cNvSpPr/>
            <p:nvPr/>
          </p:nvSpPr>
          <p:spPr>
            <a:xfrm>
              <a:off x="7371349" y="2975154"/>
              <a:ext cx="79866" cy="48149"/>
            </a:xfrm>
            <a:custGeom>
              <a:avLst/>
              <a:gdLst/>
              <a:ahLst/>
              <a:cxnLst/>
              <a:rect l="l" t="t" r="r" b="b"/>
              <a:pathLst>
                <a:path w="1740" h="1049" extrusionOk="0">
                  <a:moveTo>
                    <a:pt x="144" y="1"/>
                  </a:moveTo>
                  <a:cubicBezTo>
                    <a:pt x="120" y="144"/>
                    <a:pt x="72" y="263"/>
                    <a:pt x="1" y="382"/>
                  </a:cubicBezTo>
                  <a:cubicBezTo>
                    <a:pt x="48" y="763"/>
                    <a:pt x="358" y="1049"/>
                    <a:pt x="763" y="1049"/>
                  </a:cubicBezTo>
                  <a:lnTo>
                    <a:pt x="811" y="1049"/>
                  </a:lnTo>
                  <a:cubicBezTo>
                    <a:pt x="1120" y="1049"/>
                    <a:pt x="1430" y="977"/>
                    <a:pt x="1739" y="834"/>
                  </a:cubicBezTo>
                  <a:cubicBezTo>
                    <a:pt x="1668" y="739"/>
                    <a:pt x="1596" y="644"/>
                    <a:pt x="1501" y="572"/>
                  </a:cubicBezTo>
                  <a:cubicBezTo>
                    <a:pt x="1263" y="668"/>
                    <a:pt x="1025" y="715"/>
                    <a:pt x="787" y="715"/>
                  </a:cubicBezTo>
                  <a:lnTo>
                    <a:pt x="763" y="715"/>
                  </a:lnTo>
                  <a:cubicBezTo>
                    <a:pt x="525" y="715"/>
                    <a:pt x="334" y="525"/>
                    <a:pt x="334" y="287"/>
                  </a:cubicBezTo>
                  <a:lnTo>
                    <a:pt x="334" y="72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7"/>
            <p:cNvSpPr/>
            <p:nvPr/>
          </p:nvSpPr>
          <p:spPr>
            <a:xfrm>
              <a:off x="7370294" y="2948945"/>
              <a:ext cx="16432" cy="60129"/>
            </a:xfrm>
            <a:custGeom>
              <a:avLst/>
              <a:gdLst/>
              <a:ahLst/>
              <a:cxnLst/>
              <a:rect l="l" t="t" r="r" b="b"/>
              <a:pathLst>
                <a:path w="358" h="1310" extrusionOk="0">
                  <a:moveTo>
                    <a:pt x="167" y="0"/>
                  </a:moveTo>
                  <a:cubicBezTo>
                    <a:pt x="89" y="0"/>
                    <a:pt x="12" y="48"/>
                    <a:pt x="0" y="143"/>
                  </a:cubicBezTo>
                  <a:lnTo>
                    <a:pt x="0" y="858"/>
                  </a:lnTo>
                  <a:cubicBezTo>
                    <a:pt x="0" y="1024"/>
                    <a:pt x="48" y="1191"/>
                    <a:pt x="143" y="1310"/>
                  </a:cubicBezTo>
                  <a:cubicBezTo>
                    <a:pt x="238" y="1215"/>
                    <a:pt x="310" y="1096"/>
                    <a:pt x="357" y="1000"/>
                  </a:cubicBezTo>
                  <a:cubicBezTo>
                    <a:pt x="357" y="953"/>
                    <a:pt x="333" y="905"/>
                    <a:pt x="333" y="858"/>
                  </a:cubicBezTo>
                  <a:lnTo>
                    <a:pt x="333" y="143"/>
                  </a:lnTo>
                  <a:cubicBezTo>
                    <a:pt x="322" y="48"/>
                    <a:pt x="244" y="0"/>
                    <a:pt x="167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7"/>
            <p:cNvSpPr/>
            <p:nvPr/>
          </p:nvSpPr>
          <p:spPr>
            <a:xfrm>
              <a:off x="7260960" y="2958768"/>
              <a:ext cx="130126" cy="74358"/>
            </a:xfrm>
            <a:custGeom>
              <a:avLst/>
              <a:gdLst/>
              <a:ahLst/>
              <a:cxnLst/>
              <a:rect l="l" t="t" r="r" b="b"/>
              <a:pathLst>
                <a:path w="2835" h="1620" extrusionOk="0">
                  <a:moveTo>
                    <a:pt x="1429" y="1"/>
                  </a:moveTo>
                  <a:lnTo>
                    <a:pt x="1" y="477"/>
                  </a:lnTo>
                  <a:cubicBezTo>
                    <a:pt x="167" y="1239"/>
                    <a:pt x="798" y="1620"/>
                    <a:pt x="1426" y="1620"/>
                  </a:cubicBezTo>
                  <a:cubicBezTo>
                    <a:pt x="2055" y="1620"/>
                    <a:pt x="2680" y="1239"/>
                    <a:pt x="2834" y="477"/>
                  </a:cubicBezTo>
                  <a:lnTo>
                    <a:pt x="1429" y="1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7"/>
            <p:cNvSpPr/>
            <p:nvPr/>
          </p:nvSpPr>
          <p:spPr>
            <a:xfrm>
              <a:off x="7389939" y="2979561"/>
              <a:ext cx="88587" cy="161797"/>
            </a:xfrm>
            <a:custGeom>
              <a:avLst/>
              <a:gdLst/>
              <a:ahLst/>
              <a:cxnLst/>
              <a:rect l="l" t="t" r="r" b="b"/>
              <a:pathLst>
                <a:path w="1930" h="3525" extrusionOk="0">
                  <a:moveTo>
                    <a:pt x="1" y="0"/>
                  </a:moveTo>
                  <a:cubicBezTo>
                    <a:pt x="429" y="214"/>
                    <a:pt x="739" y="619"/>
                    <a:pt x="810" y="1072"/>
                  </a:cubicBezTo>
                  <a:lnTo>
                    <a:pt x="1287" y="3525"/>
                  </a:lnTo>
                  <a:lnTo>
                    <a:pt x="1691" y="3525"/>
                  </a:lnTo>
                  <a:cubicBezTo>
                    <a:pt x="1811" y="3525"/>
                    <a:pt x="1930" y="3405"/>
                    <a:pt x="1906" y="3263"/>
                  </a:cubicBezTo>
                  <a:lnTo>
                    <a:pt x="1525" y="1262"/>
                  </a:lnTo>
                  <a:cubicBezTo>
                    <a:pt x="1430" y="762"/>
                    <a:pt x="1049" y="333"/>
                    <a:pt x="572" y="19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7"/>
            <p:cNvSpPr/>
            <p:nvPr/>
          </p:nvSpPr>
          <p:spPr>
            <a:xfrm>
              <a:off x="7297037" y="2913970"/>
              <a:ext cx="57972" cy="71099"/>
            </a:xfrm>
            <a:custGeom>
              <a:avLst/>
              <a:gdLst/>
              <a:ahLst/>
              <a:cxnLst/>
              <a:rect l="l" t="t" r="r" b="b"/>
              <a:pathLst>
                <a:path w="1263" h="1549" extrusionOk="0">
                  <a:moveTo>
                    <a:pt x="0" y="0"/>
                  </a:moveTo>
                  <a:lnTo>
                    <a:pt x="0" y="1548"/>
                  </a:lnTo>
                  <a:lnTo>
                    <a:pt x="1263" y="1548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7"/>
            <p:cNvSpPr/>
            <p:nvPr/>
          </p:nvSpPr>
          <p:spPr>
            <a:xfrm>
              <a:off x="7297037" y="2913970"/>
              <a:ext cx="57972" cy="49480"/>
            </a:xfrm>
            <a:custGeom>
              <a:avLst/>
              <a:gdLst/>
              <a:ahLst/>
              <a:cxnLst/>
              <a:rect l="l" t="t" r="r" b="b"/>
              <a:pathLst>
                <a:path w="1263" h="1078" extrusionOk="0">
                  <a:moveTo>
                    <a:pt x="0" y="0"/>
                  </a:moveTo>
                  <a:lnTo>
                    <a:pt x="0" y="953"/>
                  </a:lnTo>
                  <a:cubicBezTo>
                    <a:pt x="203" y="1036"/>
                    <a:pt x="417" y="1078"/>
                    <a:pt x="632" y="1078"/>
                  </a:cubicBezTo>
                  <a:cubicBezTo>
                    <a:pt x="846" y="1078"/>
                    <a:pt x="1060" y="1036"/>
                    <a:pt x="1263" y="953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7"/>
            <p:cNvSpPr/>
            <p:nvPr/>
          </p:nvSpPr>
          <p:spPr>
            <a:xfrm>
              <a:off x="7354412" y="2968591"/>
              <a:ext cx="16432" cy="18635"/>
            </a:xfrm>
            <a:custGeom>
              <a:avLst/>
              <a:gdLst/>
              <a:ahLst/>
              <a:cxnLst/>
              <a:rect l="l" t="t" r="r" b="b"/>
              <a:pathLst>
                <a:path w="358" h="406" extrusionOk="0">
                  <a:moveTo>
                    <a:pt x="13" y="1"/>
                  </a:moveTo>
                  <a:lnTo>
                    <a:pt x="13" y="263"/>
                  </a:lnTo>
                  <a:cubicBezTo>
                    <a:pt x="1" y="358"/>
                    <a:pt x="90" y="406"/>
                    <a:pt x="179" y="406"/>
                  </a:cubicBezTo>
                  <a:cubicBezTo>
                    <a:pt x="269" y="406"/>
                    <a:pt x="358" y="358"/>
                    <a:pt x="346" y="263"/>
                  </a:cubicBezTo>
                  <a:lnTo>
                    <a:pt x="346" y="96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7"/>
            <p:cNvSpPr/>
            <p:nvPr/>
          </p:nvSpPr>
          <p:spPr>
            <a:xfrm>
              <a:off x="7281202" y="2968591"/>
              <a:ext cx="16432" cy="18635"/>
            </a:xfrm>
            <a:custGeom>
              <a:avLst/>
              <a:gdLst/>
              <a:ahLst/>
              <a:cxnLst/>
              <a:rect l="l" t="t" r="r" b="b"/>
              <a:pathLst>
                <a:path w="358" h="406" extrusionOk="0">
                  <a:moveTo>
                    <a:pt x="345" y="1"/>
                  </a:moveTo>
                  <a:lnTo>
                    <a:pt x="12" y="96"/>
                  </a:lnTo>
                  <a:lnTo>
                    <a:pt x="12" y="263"/>
                  </a:lnTo>
                  <a:cubicBezTo>
                    <a:pt x="0" y="358"/>
                    <a:pt x="89" y="406"/>
                    <a:pt x="179" y="406"/>
                  </a:cubicBezTo>
                  <a:cubicBezTo>
                    <a:pt x="268" y="406"/>
                    <a:pt x="357" y="358"/>
                    <a:pt x="345" y="263"/>
                  </a:cubicBezTo>
                  <a:lnTo>
                    <a:pt x="345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7"/>
            <p:cNvSpPr/>
            <p:nvPr/>
          </p:nvSpPr>
          <p:spPr>
            <a:xfrm>
              <a:off x="7396502" y="2829789"/>
              <a:ext cx="40484" cy="40484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1" y="0"/>
                  </a:moveTo>
                  <a:lnTo>
                    <a:pt x="1" y="882"/>
                  </a:lnTo>
                  <a:lnTo>
                    <a:pt x="286" y="882"/>
                  </a:lnTo>
                  <a:cubicBezTo>
                    <a:pt x="882" y="882"/>
                    <a:pt x="882" y="0"/>
                    <a:pt x="286" y="0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7"/>
            <p:cNvSpPr/>
            <p:nvPr/>
          </p:nvSpPr>
          <p:spPr>
            <a:xfrm>
              <a:off x="7250035" y="2768375"/>
              <a:ext cx="25383" cy="53795"/>
            </a:xfrm>
            <a:custGeom>
              <a:avLst/>
              <a:gdLst/>
              <a:ahLst/>
              <a:cxnLst/>
              <a:rect l="l" t="t" r="r" b="b"/>
              <a:pathLst>
                <a:path w="553" h="1172" extrusionOk="0">
                  <a:moveTo>
                    <a:pt x="324" y="0"/>
                  </a:moveTo>
                  <a:cubicBezTo>
                    <a:pt x="258" y="0"/>
                    <a:pt x="193" y="36"/>
                    <a:pt x="167" y="124"/>
                  </a:cubicBezTo>
                  <a:cubicBezTo>
                    <a:pt x="48" y="410"/>
                    <a:pt x="0" y="695"/>
                    <a:pt x="0" y="1005"/>
                  </a:cubicBezTo>
                  <a:cubicBezTo>
                    <a:pt x="0" y="1100"/>
                    <a:pt x="72" y="1172"/>
                    <a:pt x="167" y="1172"/>
                  </a:cubicBezTo>
                  <a:cubicBezTo>
                    <a:pt x="262" y="1172"/>
                    <a:pt x="334" y="1100"/>
                    <a:pt x="334" y="1005"/>
                  </a:cubicBezTo>
                  <a:cubicBezTo>
                    <a:pt x="334" y="743"/>
                    <a:pt x="381" y="481"/>
                    <a:pt x="477" y="243"/>
                  </a:cubicBezTo>
                  <a:cubicBezTo>
                    <a:pt x="552" y="107"/>
                    <a:pt x="437" y="0"/>
                    <a:pt x="324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7"/>
            <p:cNvSpPr/>
            <p:nvPr/>
          </p:nvSpPr>
          <p:spPr>
            <a:xfrm>
              <a:off x="7250036" y="2802478"/>
              <a:ext cx="151975" cy="137746"/>
            </a:xfrm>
            <a:custGeom>
              <a:avLst/>
              <a:gdLst/>
              <a:ahLst/>
              <a:cxnLst/>
              <a:rect l="l" t="t" r="r" b="b"/>
              <a:pathLst>
                <a:path w="3311" h="3001" extrusionOk="0">
                  <a:moveTo>
                    <a:pt x="239" y="0"/>
                  </a:moveTo>
                  <a:cubicBezTo>
                    <a:pt x="96" y="0"/>
                    <a:pt x="0" y="95"/>
                    <a:pt x="0" y="214"/>
                  </a:cubicBezTo>
                  <a:lnTo>
                    <a:pt x="0" y="1405"/>
                  </a:lnTo>
                  <a:cubicBezTo>
                    <a:pt x="48" y="2286"/>
                    <a:pt x="762" y="3001"/>
                    <a:pt x="1667" y="3001"/>
                  </a:cubicBezTo>
                  <a:cubicBezTo>
                    <a:pt x="2549" y="3001"/>
                    <a:pt x="3287" y="2286"/>
                    <a:pt x="3311" y="1405"/>
                  </a:cubicBezTo>
                  <a:lnTo>
                    <a:pt x="3311" y="214"/>
                  </a:lnTo>
                  <a:cubicBezTo>
                    <a:pt x="3311" y="95"/>
                    <a:pt x="3215" y="0"/>
                    <a:pt x="3096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7"/>
            <p:cNvSpPr/>
            <p:nvPr/>
          </p:nvSpPr>
          <p:spPr>
            <a:xfrm>
              <a:off x="7250036" y="2802478"/>
              <a:ext cx="151975" cy="19691"/>
            </a:xfrm>
            <a:custGeom>
              <a:avLst/>
              <a:gdLst/>
              <a:ahLst/>
              <a:cxnLst/>
              <a:rect l="l" t="t" r="r" b="b"/>
              <a:pathLst>
                <a:path w="3311" h="429" extrusionOk="0">
                  <a:moveTo>
                    <a:pt x="239" y="0"/>
                  </a:moveTo>
                  <a:cubicBezTo>
                    <a:pt x="96" y="0"/>
                    <a:pt x="0" y="95"/>
                    <a:pt x="0" y="214"/>
                  </a:cubicBezTo>
                  <a:lnTo>
                    <a:pt x="0" y="429"/>
                  </a:lnTo>
                  <a:lnTo>
                    <a:pt x="3311" y="429"/>
                  </a:lnTo>
                  <a:lnTo>
                    <a:pt x="3311" y="214"/>
                  </a:lnTo>
                  <a:cubicBezTo>
                    <a:pt x="3311" y="95"/>
                    <a:pt x="3215" y="0"/>
                    <a:pt x="3096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7"/>
            <p:cNvSpPr/>
            <p:nvPr/>
          </p:nvSpPr>
          <p:spPr>
            <a:xfrm>
              <a:off x="7288270" y="2836903"/>
              <a:ext cx="15376" cy="21344"/>
            </a:xfrm>
            <a:custGeom>
              <a:avLst/>
              <a:gdLst/>
              <a:ahLst/>
              <a:cxnLst/>
              <a:rect l="l" t="t" r="r" b="b"/>
              <a:pathLst>
                <a:path w="335" h="465" extrusionOk="0">
                  <a:moveTo>
                    <a:pt x="168" y="0"/>
                  </a:moveTo>
                  <a:cubicBezTo>
                    <a:pt x="84" y="0"/>
                    <a:pt x="1" y="60"/>
                    <a:pt x="1" y="179"/>
                  </a:cubicBezTo>
                  <a:lnTo>
                    <a:pt x="1" y="298"/>
                  </a:lnTo>
                  <a:cubicBezTo>
                    <a:pt x="1" y="393"/>
                    <a:pt x="72" y="465"/>
                    <a:pt x="168" y="465"/>
                  </a:cubicBezTo>
                  <a:cubicBezTo>
                    <a:pt x="263" y="465"/>
                    <a:pt x="334" y="393"/>
                    <a:pt x="334" y="298"/>
                  </a:cubicBezTo>
                  <a:lnTo>
                    <a:pt x="334" y="179"/>
                  </a:lnTo>
                  <a:cubicBezTo>
                    <a:pt x="334" y="60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7"/>
            <p:cNvSpPr/>
            <p:nvPr/>
          </p:nvSpPr>
          <p:spPr>
            <a:xfrm>
              <a:off x="7348399" y="2836903"/>
              <a:ext cx="16432" cy="21344"/>
            </a:xfrm>
            <a:custGeom>
              <a:avLst/>
              <a:gdLst/>
              <a:ahLst/>
              <a:cxnLst/>
              <a:rect l="l" t="t" r="r" b="b"/>
              <a:pathLst>
                <a:path w="358" h="465" extrusionOk="0">
                  <a:moveTo>
                    <a:pt x="179" y="0"/>
                  </a:moveTo>
                  <a:cubicBezTo>
                    <a:pt x="90" y="0"/>
                    <a:pt x="1" y="60"/>
                    <a:pt x="1" y="179"/>
                  </a:cubicBezTo>
                  <a:lnTo>
                    <a:pt x="1" y="298"/>
                  </a:lnTo>
                  <a:cubicBezTo>
                    <a:pt x="25" y="393"/>
                    <a:pt x="96" y="465"/>
                    <a:pt x="191" y="465"/>
                  </a:cubicBezTo>
                  <a:cubicBezTo>
                    <a:pt x="286" y="465"/>
                    <a:pt x="358" y="393"/>
                    <a:pt x="358" y="298"/>
                  </a:cubicBezTo>
                  <a:lnTo>
                    <a:pt x="358" y="179"/>
                  </a:lnTo>
                  <a:cubicBezTo>
                    <a:pt x="358" y="60"/>
                    <a:pt x="269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7"/>
            <p:cNvSpPr/>
            <p:nvPr/>
          </p:nvSpPr>
          <p:spPr>
            <a:xfrm>
              <a:off x="7187703" y="2829789"/>
              <a:ext cx="41585" cy="40484"/>
            </a:xfrm>
            <a:custGeom>
              <a:avLst/>
              <a:gdLst/>
              <a:ahLst/>
              <a:cxnLst/>
              <a:rect l="l" t="t" r="r" b="b"/>
              <a:pathLst>
                <a:path w="906" h="882" extrusionOk="0">
                  <a:moveTo>
                    <a:pt x="1" y="0"/>
                  </a:moveTo>
                  <a:lnTo>
                    <a:pt x="1" y="882"/>
                  </a:lnTo>
                  <a:lnTo>
                    <a:pt x="311" y="882"/>
                  </a:lnTo>
                  <a:cubicBezTo>
                    <a:pt x="906" y="882"/>
                    <a:pt x="906" y="0"/>
                    <a:pt x="311" y="0"/>
                  </a:cubicBez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7"/>
            <p:cNvSpPr/>
            <p:nvPr/>
          </p:nvSpPr>
          <p:spPr>
            <a:xfrm>
              <a:off x="7007362" y="2829789"/>
              <a:ext cx="40484" cy="40484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596" y="0"/>
                  </a:moveTo>
                  <a:cubicBezTo>
                    <a:pt x="1" y="0"/>
                    <a:pt x="1" y="882"/>
                    <a:pt x="596" y="882"/>
                  </a:cubicBezTo>
                  <a:lnTo>
                    <a:pt x="882" y="882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6C33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7"/>
            <p:cNvSpPr/>
            <p:nvPr/>
          </p:nvSpPr>
          <p:spPr>
            <a:xfrm>
              <a:off x="6983311" y="2958768"/>
              <a:ext cx="270030" cy="87485"/>
            </a:xfrm>
            <a:custGeom>
              <a:avLst/>
              <a:gdLst/>
              <a:ahLst/>
              <a:cxnLst/>
              <a:rect l="l" t="t" r="r" b="b"/>
              <a:pathLst>
                <a:path w="5883" h="1906" extrusionOk="0">
                  <a:moveTo>
                    <a:pt x="2930" y="1"/>
                  </a:moveTo>
                  <a:lnTo>
                    <a:pt x="977" y="620"/>
                  </a:lnTo>
                  <a:cubicBezTo>
                    <a:pt x="501" y="786"/>
                    <a:pt x="120" y="1191"/>
                    <a:pt x="24" y="1715"/>
                  </a:cubicBezTo>
                  <a:lnTo>
                    <a:pt x="1" y="1906"/>
                  </a:lnTo>
                  <a:lnTo>
                    <a:pt x="5883" y="1906"/>
                  </a:lnTo>
                  <a:lnTo>
                    <a:pt x="5835" y="1715"/>
                  </a:lnTo>
                  <a:cubicBezTo>
                    <a:pt x="5740" y="1191"/>
                    <a:pt x="5383" y="786"/>
                    <a:pt x="4883" y="620"/>
                  </a:cubicBezTo>
                  <a:lnTo>
                    <a:pt x="2930" y="1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7"/>
            <p:cNvSpPr/>
            <p:nvPr/>
          </p:nvSpPr>
          <p:spPr>
            <a:xfrm>
              <a:off x="7148367" y="2968591"/>
              <a:ext cx="104973" cy="77663"/>
            </a:xfrm>
            <a:custGeom>
              <a:avLst/>
              <a:gdLst/>
              <a:ahLst/>
              <a:cxnLst/>
              <a:rect l="l" t="t" r="r" b="b"/>
              <a:pathLst>
                <a:path w="2287" h="1692" extrusionOk="0">
                  <a:moveTo>
                    <a:pt x="1" y="1"/>
                  </a:moveTo>
                  <a:lnTo>
                    <a:pt x="1" y="1692"/>
                  </a:lnTo>
                  <a:lnTo>
                    <a:pt x="2287" y="1692"/>
                  </a:lnTo>
                  <a:lnTo>
                    <a:pt x="2263" y="1501"/>
                  </a:lnTo>
                  <a:cubicBezTo>
                    <a:pt x="2144" y="977"/>
                    <a:pt x="1787" y="572"/>
                    <a:pt x="1287" y="40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7"/>
            <p:cNvSpPr/>
            <p:nvPr/>
          </p:nvSpPr>
          <p:spPr>
            <a:xfrm>
              <a:off x="6965734" y="3035283"/>
              <a:ext cx="305006" cy="106075"/>
            </a:xfrm>
            <a:custGeom>
              <a:avLst/>
              <a:gdLst/>
              <a:ahLst/>
              <a:cxnLst/>
              <a:rect l="l" t="t" r="r" b="b"/>
              <a:pathLst>
                <a:path w="6645" h="2311" extrusionOk="0">
                  <a:moveTo>
                    <a:pt x="405" y="1"/>
                  </a:moveTo>
                  <a:lnTo>
                    <a:pt x="405" y="48"/>
                  </a:lnTo>
                  <a:lnTo>
                    <a:pt x="24" y="2049"/>
                  </a:lnTo>
                  <a:cubicBezTo>
                    <a:pt x="0" y="2168"/>
                    <a:pt x="96" y="2311"/>
                    <a:pt x="239" y="2311"/>
                  </a:cubicBezTo>
                  <a:lnTo>
                    <a:pt x="6645" y="2311"/>
                  </a:lnTo>
                  <a:lnTo>
                    <a:pt x="6216" y="48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7"/>
            <p:cNvSpPr/>
            <p:nvPr/>
          </p:nvSpPr>
          <p:spPr>
            <a:xfrm>
              <a:off x="7148367" y="3035283"/>
              <a:ext cx="123563" cy="106075"/>
            </a:xfrm>
            <a:custGeom>
              <a:avLst/>
              <a:gdLst/>
              <a:ahLst/>
              <a:cxnLst/>
              <a:rect l="l" t="t" r="r" b="b"/>
              <a:pathLst>
                <a:path w="2692" h="2311" extrusionOk="0">
                  <a:moveTo>
                    <a:pt x="1" y="1"/>
                  </a:moveTo>
                  <a:lnTo>
                    <a:pt x="1" y="2311"/>
                  </a:lnTo>
                  <a:lnTo>
                    <a:pt x="2692" y="2311"/>
                  </a:lnTo>
                  <a:lnTo>
                    <a:pt x="2263" y="48"/>
                  </a:lnTo>
                  <a:lnTo>
                    <a:pt x="2263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7"/>
            <p:cNvSpPr/>
            <p:nvPr/>
          </p:nvSpPr>
          <p:spPr>
            <a:xfrm>
              <a:off x="7181186" y="2979561"/>
              <a:ext cx="90744" cy="161797"/>
            </a:xfrm>
            <a:custGeom>
              <a:avLst/>
              <a:gdLst/>
              <a:ahLst/>
              <a:cxnLst/>
              <a:rect l="l" t="t" r="r" b="b"/>
              <a:pathLst>
                <a:path w="1977" h="3525" extrusionOk="0">
                  <a:moveTo>
                    <a:pt x="0" y="0"/>
                  </a:moveTo>
                  <a:lnTo>
                    <a:pt x="0" y="0"/>
                  </a:lnTo>
                  <a:cubicBezTo>
                    <a:pt x="429" y="214"/>
                    <a:pt x="738" y="619"/>
                    <a:pt x="834" y="1095"/>
                  </a:cubicBezTo>
                  <a:lnTo>
                    <a:pt x="1310" y="3525"/>
                  </a:lnTo>
                  <a:lnTo>
                    <a:pt x="1977" y="3525"/>
                  </a:lnTo>
                  <a:lnTo>
                    <a:pt x="1524" y="1262"/>
                  </a:lnTo>
                  <a:cubicBezTo>
                    <a:pt x="1429" y="762"/>
                    <a:pt x="1072" y="333"/>
                    <a:pt x="572" y="19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79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7"/>
            <p:cNvSpPr/>
            <p:nvPr/>
          </p:nvSpPr>
          <p:spPr>
            <a:xfrm>
              <a:off x="7089340" y="2913970"/>
              <a:ext cx="57972" cy="71099"/>
            </a:xfrm>
            <a:custGeom>
              <a:avLst/>
              <a:gdLst/>
              <a:ahLst/>
              <a:cxnLst/>
              <a:rect l="l" t="t" r="r" b="b"/>
              <a:pathLst>
                <a:path w="1263" h="1549" extrusionOk="0">
                  <a:moveTo>
                    <a:pt x="1" y="0"/>
                  </a:moveTo>
                  <a:lnTo>
                    <a:pt x="1" y="1548"/>
                  </a:lnTo>
                  <a:lnTo>
                    <a:pt x="1263" y="1548"/>
                  </a:lnTo>
                  <a:lnTo>
                    <a:pt x="1263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7"/>
            <p:cNvSpPr/>
            <p:nvPr/>
          </p:nvSpPr>
          <p:spPr>
            <a:xfrm>
              <a:off x="7089340" y="2913970"/>
              <a:ext cx="57972" cy="49480"/>
            </a:xfrm>
            <a:custGeom>
              <a:avLst/>
              <a:gdLst/>
              <a:ahLst/>
              <a:cxnLst/>
              <a:rect l="l" t="t" r="r" b="b"/>
              <a:pathLst>
                <a:path w="1263" h="1078" extrusionOk="0">
                  <a:moveTo>
                    <a:pt x="1" y="0"/>
                  </a:moveTo>
                  <a:lnTo>
                    <a:pt x="1" y="953"/>
                  </a:lnTo>
                  <a:cubicBezTo>
                    <a:pt x="203" y="1036"/>
                    <a:pt x="417" y="1078"/>
                    <a:pt x="632" y="1078"/>
                  </a:cubicBezTo>
                  <a:cubicBezTo>
                    <a:pt x="846" y="1078"/>
                    <a:pt x="1060" y="1036"/>
                    <a:pt x="1263" y="953"/>
                  </a:cubicBezTo>
                  <a:lnTo>
                    <a:pt x="1263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7"/>
            <p:cNvSpPr/>
            <p:nvPr/>
          </p:nvSpPr>
          <p:spPr>
            <a:xfrm>
              <a:off x="7147265" y="2968591"/>
              <a:ext cx="15376" cy="19737"/>
            </a:xfrm>
            <a:custGeom>
              <a:avLst/>
              <a:gdLst/>
              <a:ahLst/>
              <a:cxnLst/>
              <a:rect l="l" t="t" r="r" b="b"/>
              <a:pathLst>
                <a:path w="335" h="430" extrusionOk="0">
                  <a:moveTo>
                    <a:pt x="1" y="1"/>
                  </a:moveTo>
                  <a:lnTo>
                    <a:pt x="1" y="263"/>
                  </a:lnTo>
                  <a:cubicBezTo>
                    <a:pt x="1" y="358"/>
                    <a:pt x="72" y="430"/>
                    <a:pt x="168" y="430"/>
                  </a:cubicBezTo>
                  <a:cubicBezTo>
                    <a:pt x="263" y="430"/>
                    <a:pt x="334" y="358"/>
                    <a:pt x="334" y="263"/>
                  </a:cubicBezTo>
                  <a:lnTo>
                    <a:pt x="334" y="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7"/>
            <p:cNvSpPr/>
            <p:nvPr/>
          </p:nvSpPr>
          <p:spPr>
            <a:xfrm>
              <a:off x="7074055" y="2968591"/>
              <a:ext cx="15331" cy="19462"/>
            </a:xfrm>
            <a:custGeom>
              <a:avLst/>
              <a:gdLst/>
              <a:ahLst/>
              <a:cxnLst/>
              <a:rect l="l" t="t" r="r" b="b"/>
              <a:pathLst>
                <a:path w="334" h="424" extrusionOk="0">
                  <a:moveTo>
                    <a:pt x="334" y="1"/>
                  </a:moveTo>
                  <a:lnTo>
                    <a:pt x="0" y="96"/>
                  </a:lnTo>
                  <a:lnTo>
                    <a:pt x="0" y="263"/>
                  </a:lnTo>
                  <a:cubicBezTo>
                    <a:pt x="0" y="370"/>
                    <a:pt x="84" y="424"/>
                    <a:pt x="167" y="424"/>
                  </a:cubicBezTo>
                  <a:cubicBezTo>
                    <a:pt x="250" y="424"/>
                    <a:pt x="334" y="370"/>
                    <a:pt x="334" y="263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7"/>
            <p:cNvSpPr/>
            <p:nvPr/>
          </p:nvSpPr>
          <p:spPr>
            <a:xfrm>
              <a:off x="7030312" y="2758460"/>
              <a:ext cx="144355" cy="54988"/>
            </a:xfrm>
            <a:custGeom>
              <a:avLst/>
              <a:gdLst/>
              <a:ahLst/>
              <a:cxnLst/>
              <a:rect l="l" t="t" r="r" b="b"/>
              <a:pathLst>
                <a:path w="3145" h="1198" extrusionOk="0">
                  <a:moveTo>
                    <a:pt x="2938" y="0"/>
                  </a:moveTo>
                  <a:cubicBezTo>
                    <a:pt x="2881" y="0"/>
                    <a:pt x="2830" y="39"/>
                    <a:pt x="2811" y="78"/>
                  </a:cubicBezTo>
                  <a:cubicBezTo>
                    <a:pt x="2668" y="316"/>
                    <a:pt x="2120" y="864"/>
                    <a:pt x="191" y="864"/>
                  </a:cubicBezTo>
                  <a:cubicBezTo>
                    <a:pt x="96" y="864"/>
                    <a:pt x="1" y="935"/>
                    <a:pt x="1" y="1031"/>
                  </a:cubicBezTo>
                  <a:cubicBezTo>
                    <a:pt x="1" y="1126"/>
                    <a:pt x="72" y="1197"/>
                    <a:pt x="167" y="1197"/>
                  </a:cubicBezTo>
                  <a:cubicBezTo>
                    <a:pt x="1311" y="1197"/>
                    <a:pt x="2144" y="1007"/>
                    <a:pt x="2692" y="673"/>
                  </a:cubicBezTo>
                  <a:cubicBezTo>
                    <a:pt x="2835" y="554"/>
                    <a:pt x="2978" y="411"/>
                    <a:pt x="3097" y="268"/>
                  </a:cubicBezTo>
                  <a:cubicBezTo>
                    <a:pt x="3144" y="149"/>
                    <a:pt x="3097" y="30"/>
                    <a:pt x="2978" y="7"/>
                  </a:cubicBezTo>
                  <a:cubicBezTo>
                    <a:pt x="2964" y="2"/>
                    <a:pt x="2951" y="0"/>
                    <a:pt x="293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7"/>
            <p:cNvSpPr/>
            <p:nvPr/>
          </p:nvSpPr>
          <p:spPr>
            <a:xfrm>
              <a:off x="7042338" y="2757634"/>
              <a:ext cx="151975" cy="181489"/>
            </a:xfrm>
            <a:custGeom>
              <a:avLst/>
              <a:gdLst/>
              <a:ahLst/>
              <a:cxnLst/>
              <a:rect l="l" t="t" r="r" b="b"/>
              <a:pathLst>
                <a:path w="3311" h="3954" extrusionOk="0">
                  <a:moveTo>
                    <a:pt x="1644" y="1"/>
                  </a:moveTo>
                  <a:cubicBezTo>
                    <a:pt x="739" y="1"/>
                    <a:pt x="1" y="739"/>
                    <a:pt x="1" y="1644"/>
                  </a:cubicBezTo>
                  <a:lnTo>
                    <a:pt x="1" y="2382"/>
                  </a:lnTo>
                  <a:cubicBezTo>
                    <a:pt x="24" y="3263"/>
                    <a:pt x="763" y="3954"/>
                    <a:pt x="1644" y="3954"/>
                  </a:cubicBezTo>
                  <a:cubicBezTo>
                    <a:pt x="2549" y="3954"/>
                    <a:pt x="3287" y="3263"/>
                    <a:pt x="3311" y="2382"/>
                  </a:cubicBezTo>
                  <a:lnTo>
                    <a:pt x="3311" y="1644"/>
                  </a:lnTo>
                  <a:cubicBezTo>
                    <a:pt x="3311" y="739"/>
                    <a:pt x="2573" y="1"/>
                    <a:pt x="1644" y="1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7"/>
            <p:cNvSpPr/>
            <p:nvPr/>
          </p:nvSpPr>
          <p:spPr>
            <a:xfrm>
              <a:off x="7043440" y="2757129"/>
              <a:ext cx="126822" cy="59578"/>
            </a:xfrm>
            <a:custGeom>
              <a:avLst/>
              <a:gdLst/>
              <a:ahLst/>
              <a:cxnLst/>
              <a:rect l="l" t="t" r="r" b="b"/>
              <a:pathLst>
                <a:path w="2763" h="1298" extrusionOk="0">
                  <a:moveTo>
                    <a:pt x="1638" y="0"/>
                  </a:moveTo>
                  <a:cubicBezTo>
                    <a:pt x="904" y="0"/>
                    <a:pt x="186" y="478"/>
                    <a:pt x="0" y="1298"/>
                  </a:cubicBezTo>
                  <a:cubicBezTo>
                    <a:pt x="1834" y="1274"/>
                    <a:pt x="2525" y="774"/>
                    <a:pt x="2763" y="440"/>
                  </a:cubicBezTo>
                  <a:cubicBezTo>
                    <a:pt x="2437" y="140"/>
                    <a:pt x="2035" y="0"/>
                    <a:pt x="1638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7"/>
            <p:cNvSpPr/>
            <p:nvPr/>
          </p:nvSpPr>
          <p:spPr>
            <a:xfrm>
              <a:off x="7078966" y="2838510"/>
              <a:ext cx="17534" cy="19737"/>
            </a:xfrm>
            <a:custGeom>
              <a:avLst/>
              <a:gdLst/>
              <a:ahLst/>
              <a:cxnLst/>
              <a:rect l="l" t="t" r="r" b="b"/>
              <a:pathLst>
                <a:path w="382" h="430" extrusionOk="0">
                  <a:moveTo>
                    <a:pt x="191" y="1"/>
                  </a:moveTo>
                  <a:cubicBezTo>
                    <a:pt x="96" y="1"/>
                    <a:pt x="0" y="49"/>
                    <a:pt x="12" y="144"/>
                  </a:cubicBezTo>
                  <a:lnTo>
                    <a:pt x="12" y="263"/>
                  </a:lnTo>
                  <a:cubicBezTo>
                    <a:pt x="12" y="358"/>
                    <a:pt x="108" y="430"/>
                    <a:pt x="203" y="430"/>
                  </a:cubicBezTo>
                  <a:cubicBezTo>
                    <a:pt x="274" y="430"/>
                    <a:pt x="370" y="358"/>
                    <a:pt x="370" y="263"/>
                  </a:cubicBezTo>
                  <a:lnTo>
                    <a:pt x="370" y="144"/>
                  </a:lnTo>
                  <a:cubicBezTo>
                    <a:pt x="381" y="49"/>
                    <a:pt x="286" y="1"/>
                    <a:pt x="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7"/>
            <p:cNvSpPr/>
            <p:nvPr/>
          </p:nvSpPr>
          <p:spPr>
            <a:xfrm>
              <a:off x="7140197" y="2838510"/>
              <a:ext cx="16432" cy="19737"/>
            </a:xfrm>
            <a:custGeom>
              <a:avLst/>
              <a:gdLst/>
              <a:ahLst/>
              <a:cxnLst/>
              <a:rect l="l" t="t" r="r" b="b"/>
              <a:pathLst>
                <a:path w="358" h="430" extrusionOk="0">
                  <a:moveTo>
                    <a:pt x="179" y="1"/>
                  </a:moveTo>
                  <a:cubicBezTo>
                    <a:pt x="89" y="1"/>
                    <a:pt x="0" y="49"/>
                    <a:pt x="12" y="144"/>
                  </a:cubicBezTo>
                  <a:lnTo>
                    <a:pt x="12" y="263"/>
                  </a:lnTo>
                  <a:cubicBezTo>
                    <a:pt x="12" y="358"/>
                    <a:pt x="83" y="430"/>
                    <a:pt x="179" y="430"/>
                  </a:cubicBezTo>
                  <a:cubicBezTo>
                    <a:pt x="274" y="430"/>
                    <a:pt x="345" y="358"/>
                    <a:pt x="345" y="263"/>
                  </a:cubicBezTo>
                  <a:lnTo>
                    <a:pt x="345" y="144"/>
                  </a:lnTo>
                  <a:cubicBezTo>
                    <a:pt x="357" y="49"/>
                    <a:pt x="268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7"/>
            <p:cNvSpPr/>
            <p:nvPr/>
          </p:nvSpPr>
          <p:spPr>
            <a:xfrm>
              <a:off x="7170215" y="3036385"/>
              <a:ext cx="62378" cy="107176"/>
            </a:xfrm>
            <a:custGeom>
              <a:avLst/>
              <a:gdLst/>
              <a:ahLst/>
              <a:cxnLst/>
              <a:rect l="l" t="t" r="r" b="b"/>
              <a:pathLst>
                <a:path w="1359" h="2335" extrusionOk="0">
                  <a:moveTo>
                    <a:pt x="1" y="0"/>
                  </a:moveTo>
                  <a:lnTo>
                    <a:pt x="1" y="2120"/>
                  </a:lnTo>
                  <a:cubicBezTo>
                    <a:pt x="1" y="2239"/>
                    <a:pt x="96" y="2334"/>
                    <a:pt x="239" y="2334"/>
                  </a:cubicBezTo>
                  <a:lnTo>
                    <a:pt x="1358" y="2334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7"/>
            <p:cNvSpPr/>
            <p:nvPr/>
          </p:nvSpPr>
          <p:spPr>
            <a:xfrm>
              <a:off x="7170215" y="3036385"/>
              <a:ext cx="62378" cy="51408"/>
            </a:xfrm>
            <a:custGeom>
              <a:avLst/>
              <a:gdLst/>
              <a:ahLst/>
              <a:cxnLst/>
              <a:rect l="l" t="t" r="r" b="b"/>
              <a:pathLst>
                <a:path w="1359" h="1120" extrusionOk="0">
                  <a:moveTo>
                    <a:pt x="1" y="0"/>
                  </a:moveTo>
                  <a:lnTo>
                    <a:pt x="1" y="1001"/>
                  </a:lnTo>
                  <a:cubicBezTo>
                    <a:pt x="120" y="1072"/>
                    <a:pt x="263" y="1120"/>
                    <a:pt x="430" y="1120"/>
                  </a:cubicBezTo>
                  <a:lnTo>
                    <a:pt x="1025" y="1120"/>
                  </a:lnTo>
                  <a:cubicBezTo>
                    <a:pt x="1144" y="1120"/>
                    <a:pt x="1239" y="1096"/>
                    <a:pt x="1358" y="1048"/>
                  </a:cubicBezTo>
                  <a:lnTo>
                    <a:pt x="1358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7"/>
            <p:cNvSpPr/>
            <p:nvPr/>
          </p:nvSpPr>
          <p:spPr>
            <a:xfrm>
              <a:off x="7222725" y="3036385"/>
              <a:ext cx="51408" cy="107176"/>
            </a:xfrm>
            <a:custGeom>
              <a:avLst/>
              <a:gdLst/>
              <a:ahLst/>
              <a:cxnLst/>
              <a:rect l="l" t="t" r="r" b="b"/>
              <a:pathLst>
                <a:path w="1120" h="2335" extrusionOk="0">
                  <a:moveTo>
                    <a:pt x="0" y="0"/>
                  </a:moveTo>
                  <a:lnTo>
                    <a:pt x="0" y="2334"/>
                  </a:lnTo>
                  <a:lnTo>
                    <a:pt x="881" y="2334"/>
                  </a:lnTo>
                  <a:cubicBezTo>
                    <a:pt x="1000" y="2334"/>
                    <a:pt x="1119" y="2239"/>
                    <a:pt x="1119" y="2120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7"/>
            <p:cNvSpPr/>
            <p:nvPr/>
          </p:nvSpPr>
          <p:spPr>
            <a:xfrm>
              <a:off x="7222725" y="3036385"/>
              <a:ext cx="51408" cy="51408"/>
            </a:xfrm>
            <a:custGeom>
              <a:avLst/>
              <a:gdLst/>
              <a:ahLst/>
              <a:cxnLst/>
              <a:rect l="l" t="t" r="r" b="b"/>
              <a:pathLst>
                <a:path w="1120" h="1120" extrusionOk="0">
                  <a:moveTo>
                    <a:pt x="0" y="0"/>
                  </a:moveTo>
                  <a:lnTo>
                    <a:pt x="0" y="929"/>
                  </a:lnTo>
                  <a:cubicBezTo>
                    <a:pt x="143" y="1048"/>
                    <a:pt x="333" y="1120"/>
                    <a:pt x="524" y="1120"/>
                  </a:cubicBezTo>
                  <a:lnTo>
                    <a:pt x="691" y="1120"/>
                  </a:lnTo>
                  <a:cubicBezTo>
                    <a:pt x="834" y="1120"/>
                    <a:pt x="976" y="1072"/>
                    <a:pt x="1119" y="1001"/>
                  </a:cubicBezTo>
                  <a:lnTo>
                    <a:pt x="1119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7"/>
            <p:cNvSpPr/>
            <p:nvPr/>
          </p:nvSpPr>
          <p:spPr>
            <a:xfrm>
              <a:off x="7229243" y="3026562"/>
              <a:ext cx="44890" cy="40484"/>
            </a:xfrm>
            <a:custGeom>
              <a:avLst/>
              <a:gdLst/>
              <a:ahLst/>
              <a:cxnLst/>
              <a:rect l="l" t="t" r="r" b="b"/>
              <a:pathLst>
                <a:path w="978" h="882" extrusionOk="0">
                  <a:moveTo>
                    <a:pt x="1" y="0"/>
                  </a:moveTo>
                  <a:lnTo>
                    <a:pt x="1" y="524"/>
                  </a:lnTo>
                  <a:cubicBezTo>
                    <a:pt x="1" y="714"/>
                    <a:pt x="168" y="881"/>
                    <a:pt x="382" y="881"/>
                  </a:cubicBezTo>
                  <a:lnTo>
                    <a:pt x="549" y="881"/>
                  </a:lnTo>
                  <a:cubicBezTo>
                    <a:pt x="787" y="881"/>
                    <a:pt x="977" y="691"/>
                    <a:pt x="977" y="476"/>
                  </a:cubicBezTo>
                  <a:lnTo>
                    <a:pt x="977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7"/>
            <p:cNvSpPr/>
            <p:nvPr/>
          </p:nvSpPr>
          <p:spPr>
            <a:xfrm>
              <a:off x="7207394" y="2964230"/>
              <a:ext cx="65637" cy="72201"/>
            </a:xfrm>
            <a:custGeom>
              <a:avLst/>
              <a:gdLst/>
              <a:ahLst/>
              <a:cxnLst/>
              <a:rect l="l" t="t" r="r" b="b"/>
              <a:pathLst>
                <a:path w="1430" h="1573" extrusionOk="0">
                  <a:moveTo>
                    <a:pt x="405" y="1"/>
                  </a:moveTo>
                  <a:cubicBezTo>
                    <a:pt x="167" y="1"/>
                    <a:pt x="1" y="167"/>
                    <a:pt x="1" y="405"/>
                  </a:cubicBezTo>
                  <a:lnTo>
                    <a:pt x="1" y="1144"/>
                  </a:lnTo>
                  <a:cubicBezTo>
                    <a:pt x="1" y="1382"/>
                    <a:pt x="191" y="1572"/>
                    <a:pt x="405" y="1572"/>
                  </a:cubicBezTo>
                  <a:lnTo>
                    <a:pt x="1430" y="1572"/>
                  </a:lnTo>
                  <a:lnTo>
                    <a:pt x="1430" y="429"/>
                  </a:lnTo>
                  <a:cubicBezTo>
                    <a:pt x="1430" y="191"/>
                    <a:pt x="1239" y="1"/>
                    <a:pt x="1001" y="1"/>
                  </a:cubicBezTo>
                  <a:close/>
                </a:path>
              </a:pathLst>
            </a:custGeom>
            <a:solidFill>
              <a:srgbClr val="FC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7"/>
            <p:cNvSpPr/>
            <p:nvPr/>
          </p:nvSpPr>
          <p:spPr>
            <a:xfrm>
              <a:off x="7171317" y="2964230"/>
              <a:ext cx="43789" cy="40484"/>
            </a:xfrm>
            <a:custGeom>
              <a:avLst/>
              <a:gdLst/>
              <a:ahLst/>
              <a:cxnLst/>
              <a:rect l="l" t="t" r="r" b="b"/>
              <a:pathLst>
                <a:path w="954" h="882" extrusionOk="0">
                  <a:moveTo>
                    <a:pt x="406" y="1"/>
                  </a:moveTo>
                  <a:cubicBezTo>
                    <a:pt x="167" y="1"/>
                    <a:pt x="1" y="191"/>
                    <a:pt x="1" y="429"/>
                  </a:cubicBezTo>
                  <a:lnTo>
                    <a:pt x="1" y="882"/>
                  </a:lnTo>
                  <a:lnTo>
                    <a:pt x="953" y="882"/>
                  </a:lnTo>
                  <a:lnTo>
                    <a:pt x="953" y="382"/>
                  </a:lnTo>
                  <a:cubicBezTo>
                    <a:pt x="953" y="167"/>
                    <a:pt x="787" y="1"/>
                    <a:pt x="572" y="1"/>
                  </a:cubicBezTo>
                  <a:close/>
                </a:path>
              </a:pathLst>
            </a:custGeom>
            <a:solidFill>
              <a:srgbClr val="7239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7"/>
            <p:cNvSpPr/>
            <p:nvPr/>
          </p:nvSpPr>
          <p:spPr>
            <a:xfrm>
              <a:off x="7171317" y="2994845"/>
              <a:ext cx="66739" cy="72201"/>
            </a:xfrm>
            <a:custGeom>
              <a:avLst/>
              <a:gdLst/>
              <a:ahLst/>
              <a:cxnLst/>
              <a:rect l="l" t="t" r="r" b="b"/>
              <a:pathLst>
                <a:path w="1454" h="1573" extrusionOk="0">
                  <a:moveTo>
                    <a:pt x="1" y="0"/>
                  </a:moveTo>
                  <a:lnTo>
                    <a:pt x="1" y="1120"/>
                  </a:lnTo>
                  <a:cubicBezTo>
                    <a:pt x="1" y="1358"/>
                    <a:pt x="191" y="1572"/>
                    <a:pt x="429" y="1572"/>
                  </a:cubicBezTo>
                  <a:lnTo>
                    <a:pt x="1025" y="1572"/>
                  </a:lnTo>
                  <a:cubicBezTo>
                    <a:pt x="1263" y="1572"/>
                    <a:pt x="1453" y="1382"/>
                    <a:pt x="1453" y="1144"/>
                  </a:cubicBezTo>
                  <a:lnTo>
                    <a:pt x="1453" y="405"/>
                  </a:lnTo>
                  <a:cubicBezTo>
                    <a:pt x="1453" y="191"/>
                    <a:pt x="1263" y="0"/>
                    <a:pt x="1025" y="0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7"/>
            <p:cNvSpPr/>
            <p:nvPr/>
          </p:nvSpPr>
          <p:spPr>
            <a:xfrm>
              <a:off x="7042338" y="2743451"/>
              <a:ext cx="120304" cy="54667"/>
            </a:xfrm>
            <a:custGeom>
              <a:avLst/>
              <a:gdLst/>
              <a:ahLst/>
              <a:cxnLst/>
              <a:rect l="l" t="t" r="r" b="b"/>
              <a:pathLst>
                <a:path w="2621" h="1191" extrusionOk="0">
                  <a:moveTo>
                    <a:pt x="1406" y="0"/>
                  </a:moveTo>
                  <a:cubicBezTo>
                    <a:pt x="501" y="0"/>
                    <a:pt x="1" y="1191"/>
                    <a:pt x="1" y="1191"/>
                  </a:cubicBezTo>
                  <a:cubicBezTo>
                    <a:pt x="2453" y="1191"/>
                    <a:pt x="2620" y="238"/>
                    <a:pt x="2620" y="238"/>
                  </a:cubicBezTo>
                  <a:lnTo>
                    <a:pt x="2620" y="238"/>
                  </a:lnTo>
                  <a:lnTo>
                    <a:pt x="2596" y="262"/>
                  </a:lnTo>
                  <a:cubicBezTo>
                    <a:pt x="2596" y="262"/>
                    <a:pt x="2406" y="0"/>
                    <a:pt x="1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7"/>
            <p:cNvSpPr/>
            <p:nvPr/>
          </p:nvSpPr>
          <p:spPr>
            <a:xfrm>
              <a:off x="7006261" y="3035283"/>
              <a:ext cx="15376" cy="35572"/>
            </a:xfrm>
            <a:custGeom>
              <a:avLst/>
              <a:gdLst/>
              <a:ahLst/>
              <a:cxnLst/>
              <a:rect l="l" t="t" r="r" b="b"/>
              <a:pathLst>
                <a:path w="335" h="775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715"/>
                    <a:pt x="84" y="775"/>
                    <a:pt x="167" y="775"/>
                  </a:cubicBezTo>
                  <a:cubicBezTo>
                    <a:pt x="251" y="775"/>
                    <a:pt x="334" y="715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7"/>
            <p:cNvSpPr/>
            <p:nvPr/>
          </p:nvSpPr>
          <p:spPr>
            <a:xfrm>
              <a:off x="7039079" y="3035283"/>
              <a:ext cx="15331" cy="35022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0" y="1"/>
                  </a:moveTo>
                  <a:lnTo>
                    <a:pt x="0" y="596"/>
                  </a:lnTo>
                  <a:cubicBezTo>
                    <a:pt x="0" y="691"/>
                    <a:pt x="72" y="763"/>
                    <a:pt x="167" y="763"/>
                  </a:cubicBezTo>
                  <a:cubicBezTo>
                    <a:pt x="262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7"/>
            <p:cNvSpPr/>
            <p:nvPr/>
          </p:nvSpPr>
          <p:spPr>
            <a:xfrm>
              <a:off x="7070199" y="3035283"/>
              <a:ext cx="16478" cy="33920"/>
            </a:xfrm>
            <a:custGeom>
              <a:avLst/>
              <a:gdLst/>
              <a:ahLst/>
              <a:cxnLst/>
              <a:rect l="l" t="t" r="r" b="b"/>
              <a:pathLst>
                <a:path w="359" h="739" extrusionOk="0">
                  <a:moveTo>
                    <a:pt x="13" y="1"/>
                  </a:moveTo>
                  <a:lnTo>
                    <a:pt x="13" y="596"/>
                  </a:lnTo>
                  <a:cubicBezTo>
                    <a:pt x="1" y="691"/>
                    <a:pt x="90" y="739"/>
                    <a:pt x="180" y="739"/>
                  </a:cubicBezTo>
                  <a:cubicBezTo>
                    <a:pt x="269" y="739"/>
                    <a:pt x="358" y="691"/>
                    <a:pt x="346" y="596"/>
                  </a:cubicBezTo>
                  <a:lnTo>
                    <a:pt x="346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7"/>
            <p:cNvSpPr/>
            <p:nvPr/>
          </p:nvSpPr>
          <p:spPr>
            <a:xfrm>
              <a:off x="7103569" y="3035283"/>
              <a:ext cx="15331" cy="35022"/>
            </a:xfrm>
            <a:custGeom>
              <a:avLst/>
              <a:gdLst/>
              <a:ahLst/>
              <a:cxnLst/>
              <a:rect l="l" t="t" r="r" b="b"/>
              <a:pathLst>
                <a:path w="334" h="763" extrusionOk="0">
                  <a:moveTo>
                    <a:pt x="0" y="1"/>
                  </a:moveTo>
                  <a:lnTo>
                    <a:pt x="0" y="596"/>
                  </a:lnTo>
                  <a:cubicBezTo>
                    <a:pt x="0" y="691"/>
                    <a:pt x="72" y="763"/>
                    <a:pt x="167" y="763"/>
                  </a:cubicBezTo>
                  <a:cubicBezTo>
                    <a:pt x="262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7"/>
            <p:cNvSpPr/>
            <p:nvPr/>
          </p:nvSpPr>
          <p:spPr>
            <a:xfrm>
              <a:off x="7135240" y="3035283"/>
              <a:ext cx="15376" cy="35022"/>
            </a:xfrm>
            <a:custGeom>
              <a:avLst/>
              <a:gdLst/>
              <a:ahLst/>
              <a:cxnLst/>
              <a:rect l="l" t="t" r="r" b="b"/>
              <a:pathLst>
                <a:path w="335" h="763" extrusionOk="0">
                  <a:moveTo>
                    <a:pt x="1" y="1"/>
                  </a:moveTo>
                  <a:lnTo>
                    <a:pt x="1" y="596"/>
                  </a:lnTo>
                  <a:cubicBezTo>
                    <a:pt x="1" y="691"/>
                    <a:pt x="72" y="763"/>
                    <a:pt x="168" y="763"/>
                  </a:cubicBezTo>
                  <a:cubicBezTo>
                    <a:pt x="263" y="763"/>
                    <a:pt x="334" y="691"/>
                    <a:pt x="334" y="596"/>
                  </a:cubicBezTo>
                  <a:lnTo>
                    <a:pt x="334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7"/>
            <p:cNvSpPr/>
            <p:nvPr/>
          </p:nvSpPr>
          <p:spPr>
            <a:xfrm>
              <a:off x="7148367" y="3035283"/>
              <a:ext cx="2249" cy="32819"/>
            </a:xfrm>
            <a:custGeom>
              <a:avLst/>
              <a:gdLst/>
              <a:ahLst/>
              <a:cxnLst/>
              <a:rect l="l" t="t" r="r" b="b"/>
              <a:pathLst>
                <a:path w="49" h="715" extrusionOk="0">
                  <a:moveTo>
                    <a:pt x="1" y="1"/>
                  </a:moveTo>
                  <a:lnTo>
                    <a:pt x="1" y="715"/>
                  </a:lnTo>
                  <a:cubicBezTo>
                    <a:pt x="48" y="691"/>
                    <a:pt x="48" y="644"/>
                    <a:pt x="48" y="596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rgbClr val="E5D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7"/>
            <p:cNvSpPr/>
            <p:nvPr/>
          </p:nvSpPr>
          <p:spPr>
            <a:xfrm>
              <a:off x="7385578" y="2903045"/>
              <a:ext cx="86246" cy="104973"/>
            </a:xfrm>
            <a:custGeom>
              <a:avLst/>
              <a:gdLst/>
              <a:ahLst/>
              <a:cxnLst/>
              <a:rect l="l" t="t" r="r" b="b"/>
              <a:pathLst>
                <a:path w="1879" h="2287" extrusionOk="0">
                  <a:moveTo>
                    <a:pt x="905" y="0"/>
                  </a:moveTo>
                  <a:lnTo>
                    <a:pt x="24" y="905"/>
                  </a:lnTo>
                  <a:lnTo>
                    <a:pt x="24" y="1881"/>
                  </a:lnTo>
                  <a:cubicBezTo>
                    <a:pt x="0" y="2096"/>
                    <a:pt x="191" y="2286"/>
                    <a:pt x="429" y="2286"/>
                  </a:cubicBezTo>
                  <a:cubicBezTo>
                    <a:pt x="1501" y="2286"/>
                    <a:pt x="1786" y="1786"/>
                    <a:pt x="1834" y="1453"/>
                  </a:cubicBezTo>
                  <a:cubicBezTo>
                    <a:pt x="1878" y="1298"/>
                    <a:pt x="1779" y="1164"/>
                    <a:pt x="1632" y="1164"/>
                  </a:cubicBezTo>
                  <a:cubicBezTo>
                    <a:pt x="1620" y="1164"/>
                    <a:pt x="1608" y="1165"/>
                    <a:pt x="1596" y="1167"/>
                  </a:cubicBezTo>
                  <a:cubicBezTo>
                    <a:pt x="1215" y="1167"/>
                    <a:pt x="905" y="857"/>
                    <a:pt x="905" y="476"/>
                  </a:cubicBezTo>
                  <a:lnTo>
                    <a:pt x="9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7"/>
            <p:cNvSpPr/>
            <p:nvPr/>
          </p:nvSpPr>
          <p:spPr>
            <a:xfrm>
              <a:off x="7396502" y="2901944"/>
              <a:ext cx="75460" cy="106075"/>
            </a:xfrm>
            <a:custGeom>
              <a:avLst/>
              <a:gdLst/>
              <a:ahLst/>
              <a:cxnLst/>
              <a:rect l="l" t="t" r="r" b="b"/>
              <a:pathLst>
                <a:path w="1644" h="2311" extrusionOk="0">
                  <a:moveTo>
                    <a:pt x="667" y="0"/>
                  </a:moveTo>
                  <a:lnTo>
                    <a:pt x="24" y="667"/>
                  </a:lnTo>
                  <a:cubicBezTo>
                    <a:pt x="96" y="953"/>
                    <a:pt x="382" y="1167"/>
                    <a:pt x="691" y="1167"/>
                  </a:cubicBezTo>
                  <a:cubicBezTo>
                    <a:pt x="858" y="1167"/>
                    <a:pt x="977" y="1310"/>
                    <a:pt x="929" y="1477"/>
                  </a:cubicBezTo>
                  <a:cubicBezTo>
                    <a:pt x="882" y="1762"/>
                    <a:pt x="667" y="2143"/>
                    <a:pt x="1" y="2286"/>
                  </a:cubicBezTo>
                  <a:cubicBezTo>
                    <a:pt x="48" y="2310"/>
                    <a:pt x="120" y="2310"/>
                    <a:pt x="167" y="2310"/>
                  </a:cubicBezTo>
                  <a:cubicBezTo>
                    <a:pt x="1239" y="2310"/>
                    <a:pt x="1525" y="1810"/>
                    <a:pt x="1596" y="1477"/>
                  </a:cubicBezTo>
                  <a:cubicBezTo>
                    <a:pt x="1644" y="1310"/>
                    <a:pt x="1525" y="1167"/>
                    <a:pt x="1358" y="1167"/>
                  </a:cubicBezTo>
                  <a:cubicBezTo>
                    <a:pt x="977" y="1167"/>
                    <a:pt x="667" y="858"/>
                    <a:pt x="667" y="476"/>
                  </a:cubicBezTo>
                  <a:lnTo>
                    <a:pt x="667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7"/>
            <p:cNvSpPr/>
            <p:nvPr/>
          </p:nvSpPr>
          <p:spPr>
            <a:xfrm>
              <a:off x="7302499" y="3067000"/>
              <a:ext cx="48149" cy="28458"/>
            </a:xfrm>
            <a:custGeom>
              <a:avLst/>
              <a:gdLst/>
              <a:ahLst/>
              <a:cxnLst/>
              <a:rect l="l" t="t" r="r" b="b"/>
              <a:pathLst>
                <a:path w="1049" h="620" extrusionOk="0">
                  <a:moveTo>
                    <a:pt x="96" y="0"/>
                  </a:moveTo>
                  <a:cubicBezTo>
                    <a:pt x="48" y="0"/>
                    <a:pt x="1" y="48"/>
                    <a:pt x="1" y="119"/>
                  </a:cubicBezTo>
                  <a:lnTo>
                    <a:pt x="1" y="500"/>
                  </a:lnTo>
                  <a:cubicBezTo>
                    <a:pt x="1" y="548"/>
                    <a:pt x="48" y="619"/>
                    <a:pt x="96" y="619"/>
                  </a:cubicBezTo>
                  <a:lnTo>
                    <a:pt x="929" y="619"/>
                  </a:lnTo>
                  <a:cubicBezTo>
                    <a:pt x="1001" y="619"/>
                    <a:pt x="1048" y="548"/>
                    <a:pt x="1048" y="500"/>
                  </a:cubicBezTo>
                  <a:lnTo>
                    <a:pt x="1048" y="119"/>
                  </a:lnTo>
                  <a:cubicBezTo>
                    <a:pt x="1048" y="48"/>
                    <a:pt x="1001" y="0"/>
                    <a:pt x="9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2" name="Google Shape;1472;p47"/>
          <p:cNvGrpSpPr/>
          <p:nvPr/>
        </p:nvGrpSpPr>
        <p:grpSpPr>
          <a:xfrm>
            <a:off x="1689298" y="1710083"/>
            <a:ext cx="359323" cy="357089"/>
            <a:chOff x="3781694" y="3440672"/>
            <a:chExt cx="513759" cy="510638"/>
          </a:xfrm>
        </p:grpSpPr>
        <p:sp>
          <p:nvSpPr>
            <p:cNvPr id="1473" name="Google Shape;1473;p47"/>
            <p:cNvSpPr/>
            <p:nvPr/>
          </p:nvSpPr>
          <p:spPr>
            <a:xfrm>
              <a:off x="3781694" y="3484552"/>
              <a:ext cx="154132" cy="291327"/>
            </a:xfrm>
            <a:custGeom>
              <a:avLst/>
              <a:gdLst/>
              <a:ahLst/>
              <a:cxnLst/>
              <a:rect l="l" t="t" r="r" b="b"/>
              <a:pathLst>
                <a:path w="3358" h="6347" extrusionOk="0">
                  <a:moveTo>
                    <a:pt x="1119" y="0"/>
                  </a:moveTo>
                  <a:cubicBezTo>
                    <a:pt x="1060" y="0"/>
                    <a:pt x="1000" y="24"/>
                    <a:pt x="953" y="72"/>
                  </a:cubicBezTo>
                  <a:lnTo>
                    <a:pt x="95" y="929"/>
                  </a:lnTo>
                  <a:cubicBezTo>
                    <a:pt x="0" y="1000"/>
                    <a:pt x="0" y="1167"/>
                    <a:pt x="95" y="1262"/>
                  </a:cubicBezTo>
                  <a:lnTo>
                    <a:pt x="2191" y="3048"/>
                  </a:lnTo>
                  <a:lnTo>
                    <a:pt x="1667" y="4644"/>
                  </a:lnTo>
                  <a:lnTo>
                    <a:pt x="2596" y="6240"/>
                  </a:lnTo>
                  <a:cubicBezTo>
                    <a:pt x="2610" y="6309"/>
                    <a:pt x="2664" y="6346"/>
                    <a:pt x="2721" y="6346"/>
                  </a:cubicBezTo>
                  <a:cubicBezTo>
                    <a:pt x="2762" y="6346"/>
                    <a:pt x="2804" y="6327"/>
                    <a:pt x="2834" y="6287"/>
                  </a:cubicBezTo>
                  <a:cubicBezTo>
                    <a:pt x="3120" y="6144"/>
                    <a:pt x="3215" y="5787"/>
                    <a:pt x="3072" y="5525"/>
                  </a:cubicBezTo>
                  <a:lnTo>
                    <a:pt x="2572" y="4620"/>
                  </a:lnTo>
                  <a:cubicBezTo>
                    <a:pt x="2834" y="4263"/>
                    <a:pt x="3024" y="3858"/>
                    <a:pt x="3144" y="3430"/>
                  </a:cubicBezTo>
                  <a:cubicBezTo>
                    <a:pt x="3239" y="3168"/>
                    <a:pt x="3286" y="2882"/>
                    <a:pt x="3310" y="2596"/>
                  </a:cubicBezTo>
                  <a:cubicBezTo>
                    <a:pt x="3358" y="2310"/>
                    <a:pt x="3263" y="2048"/>
                    <a:pt x="3072" y="1858"/>
                  </a:cubicBezTo>
                  <a:lnTo>
                    <a:pt x="1286" y="72"/>
                  </a:lnTo>
                  <a:cubicBezTo>
                    <a:pt x="1238" y="24"/>
                    <a:pt x="1179" y="0"/>
                    <a:pt x="1119" y="0"/>
                  </a:cubicBezTo>
                  <a:close/>
                </a:path>
              </a:pathLst>
            </a:custGeom>
            <a:solidFill>
              <a:srgbClr val="9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7"/>
            <p:cNvSpPr/>
            <p:nvPr/>
          </p:nvSpPr>
          <p:spPr>
            <a:xfrm>
              <a:off x="3821030" y="3485379"/>
              <a:ext cx="114796" cy="290134"/>
            </a:xfrm>
            <a:custGeom>
              <a:avLst/>
              <a:gdLst/>
              <a:ahLst/>
              <a:cxnLst/>
              <a:rect l="l" t="t" r="r" b="b"/>
              <a:pathLst>
                <a:path w="2501" h="6321" extrusionOk="0">
                  <a:moveTo>
                    <a:pt x="262" y="0"/>
                  </a:moveTo>
                  <a:cubicBezTo>
                    <a:pt x="203" y="0"/>
                    <a:pt x="143" y="18"/>
                    <a:pt x="96" y="54"/>
                  </a:cubicBezTo>
                  <a:lnTo>
                    <a:pt x="0" y="173"/>
                  </a:lnTo>
                  <a:lnTo>
                    <a:pt x="1739" y="1911"/>
                  </a:lnTo>
                  <a:cubicBezTo>
                    <a:pt x="1929" y="2102"/>
                    <a:pt x="2025" y="2364"/>
                    <a:pt x="2001" y="2649"/>
                  </a:cubicBezTo>
                  <a:cubicBezTo>
                    <a:pt x="1977" y="2935"/>
                    <a:pt x="1906" y="3221"/>
                    <a:pt x="1834" y="3483"/>
                  </a:cubicBezTo>
                  <a:cubicBezTo>
                    <a:pt x="1691" y="3912"/>
                    <a:pt x="1501" y="4316"/>
                    <a:pt x="1263" y="4674"/>
                  </a:cubicBezTo>
                  <a:lnTo>
                    <a:pt x="1739" y="5579"/>
                  </a:lnTo>
                  <a:cubicBezTo>
                    <a:pt x="1834" y="5769"/>
                    <a:pt x="1834" y="5983"/>
                    <a:pt x="1691" y="6174"/>
                  </a:cubicBezTo>
                  <a:lnTo>
                    <a:pt x="1739" y="6245"/>
                  </a:lnTo>
                  <a:cubicBezTo>
                    <a:pt x="1764" y="6296"/>
                    <a:pt x="1810" y="6320"/>
                    <a:pt x="1859" y="6320"/>
                  </a:cubicBezTo>
                  <a:cubicBezTo>
                    <a:pt x="1900" y="6320"/>
                    <a:pt x="1944" y="6302"/>
                    <a:pt x="1977" y="6269"/>
                  </a:cubicBezTo>
                  <a:cubicBezTo>
                    <a:pt x="2239" y="6126"/>
                    <a:pt x="2358" y="5769"/>
                    <a:pt x="2191" y="5507"/>
                  </a:cubicBezTo>
                  <a:lnTo>
                    <a:pt x="1715" y="4602"/>
                  </a:lnTo>
                  <a:cubicBezTo>
                    <a:pt x="1953" y="4245"/>
                    <a:pt x="2167" y="3840"/>
                    <a:pt x="2287" y="3412"/>
                  </a:cubicBezTo>
                  <a:cubicBezTo>
                    <a:pt x="2358" y="3150"/>
                    <a:pt x="2429" y="2864"/>
                    <a:pt x="2453" y="2578"/>
                  </a:cubicBezTo>
                  <a:cubicBezTo>
                    <a:pt x="2501" y="2316"/>
                    <a:pt x="2406" y="2054"/>
                    <a:pt x="2215" y="1840"/>
                  </a:cubicBezTo>
                  <a:lnTo>
                    <a:pt x="429" y="54"/>
                  </a:lnTo>
                  <a:cubicBezTo>
                    <a:pt x="381" y="18"/>
                    <a:pt x="322" y="0"/>
                    <a:pt x="262" y="0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7"/>
            <p:cNvSpPr/>
            <p:nvPr/>
          </p:nvSpPr>
          <p:spPr>
            <a:xfrm>
              <a:off x="3839620" y="3673660"/>
              <a:ext cx="68896" cy="115897"/>
            </a:xfrm>
            <a:custGeom>
              <a:avLst/>
              <a:gdLst/>
              <a:ahLst/>
              <a:cxnLst/>
              <a:rect l="l" t="t" r="r" b="b"/>
              <a:pathLst>
                <a:path w="1501" h="2525" extrusionOk="0">
                  <a:moveTo>
                    <a:pt x="262" y="0"/>
                  </a:moveTo>
                  <a:lnTo>
                    <a:pt x="0" y="881"/>
                  </a:lnTo>
                  <a:lnTo>
                    <a:pt x="881" y="2429"/>
                  </a:lnTo>
                  <a:cubicBezTo>
                    <a:pt x="913" y="2493"/>
                    <a:pt x="977" y="2524"/>
                    <a:pt x="1044" y="2524"/>
                  </a:cubicBezTo>
                  <a:cubicBezTo>
                    <a:pt x="1077" y="2524"/>
                    <a:pt x="1112" y="2517"/>
                    <a:pt x="1143" y="2501"/>
                  </a:cubicBezTo>
                  <a:cubicBezTo>
                    <a:pt x="1405" y="2358"/>
                    <a:pt x="1501" y="2001"/>
                    <a:pt x="1358" y="1739"/>
                  </a:cubicBezTo>
                  <a:lnTo>
                    <a:pt x="881" y="834"/>
                  </a:lnTo>
                  <a:lnTo>
                    <a:pt x="1024" y="334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9B43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7"/>
            <p:cNvSpPr/>
            <p:nvPr/>
          </p:nvSpPr>
          <p:spPr>
            <a:xfrm>
              <a:off x="3816670" y="3611328"/>
              <a:ext cx="72155" cy="195718"/>
            </a:xfrm>
            <a:custGeom>
              <a:avLst/>
              <a:gdLst/>
              <a:ahLst/>
              <a:cxnLst/>
              <a:rect l="l" t="t" r="r" b="b"/>
              <a:pathLst>
                <a:path w="1572" h="4264" extrusionOk="0">
                  <a:moveTo>
                    <a:pt x="762" y="1"/>
                  </a:moveTo>
                  <a:lnTo>
                    <a:pt x="24" y="2501"/>
                  </a:lnTo>
                  <a:cubicBezTo>
                    <a:pt x="0" y="2573"/>
                    <a:pt x="0" y="2620"/>
                    <a:pt x="24" y="2692"/>
                  </a:cubicBezTo>
                  <a:lnTo>
                    <a:pt x="881" y="4168"/>
                  </a:lnTo>
                  <a:cubicBezTo>
                    <a:pt x="929" y="4232"/>
                    <a:pt x="987" y="4263"/>
                    <a:pt x="1049" y="4263"/>
                  </a:cubicBezTo>
                  <a:cubicBezTo>
                    <a:pt x="1080" y="4263"/>
                    <a:pt x="1111" y="4256"/>
                    <a:pt x="1143" y="4240"/>
                  </a:cubicBezTo>
                  <a:cubicBezTo>
                    <a:pt x="1405" y="4097"/>
                    <a:pt x="1524" y="3740"/>
                    <a:pt x="1358" y="3478"/>
                  </a:cubicBezTo>
                  <a:lnTo>
                    <a:pt x="881" y="2573"/>
                  </a:lnTo>
                  <a:lnTo>
                    <a:pt x="1572" y="239"/>
                  </a:lnTo>
                  <a:lnTo>
                    <a:pt x="762" y="1"/>
                  </a:lnTo>
                  <a:close/>
                </a:path>
              </a:pathLst>
            </a:custGeom>
            <a:solidFill>
              <a:srgbClr val="A34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7"/>
            <p:cNvSpPr/>
            <p:nvPr/>
          </p:nvSpPr>
          <p:spPr>
            <a:xfrm>
              <a:off x="3837416" y="3584247"/>
              <a:ext cx="73302" cy="146283"/>
            </a:xfrm>
            <a:custGeom>
              <a:avLst/>
              <a:gdLst/>
              <a:ahLst/>
              <a:cxnLst/>
              <a:rect l="l" t="t" r="r" b="b"/>
              <a:pathLst>
                <a:path w="1597" h="3187" extrusionOk="0">
                  <a:moveTo>
                    <a:pt x="999" y="0"/>
                  </a:moveTo>
                  <a:cubicBezTo>
                    <a:pt x="911" y="0"/>
                    <a:pt x="821" y="22"/>
                    <a:pt x="739" y="67"/>
                  </a:cubicBezTo>
                  <a:lnTo>
                    <a:pt x="548" y="162"/>
                  </a:lnTo>
                  <a:lnTo>
                    <a:pt x="167" y="591"/>
                  </a:lnTo>
                  <a:cubicBezTo>
                    <a:pt x="48" y="710"/>
                    <a:pt x="1" y="876"/>
                    <a:pt x="1" y="1067"/>
                  </a:cubicBezTo>
                  <a:lnTo>
                    <a:pt x="48" y="1924"/>
                  </a:lnTo>
                  <a:lnTo>
                    <a:pt x="786" y="3091"/>
                  </a:lnTo>
                  <a:cubicBezTo>
                    <a:pt x="818" y="3155"/>
                    <a:pt x="882" y="3186"/>
                    <a:pt x="949" y="3186"/>
                  </a:cubicBezTo>
                  <a:cubicBezTo>
                    <a:pt x="982" y="3186"/>
                    <a:pt x="1017" y="3179"/>
                    <a:pt x="1048" y="3163"/>
                  </a:cubicBezTo>
                  <a:cubicBezTo>
                    <a:pt x="1358" y="2996"/>
                    <a:pt x="1477" y="2615"/>
                    <a:pt x="1310" y="2305"/>
                  </a:cubicBezTo>
                  <a:lnTo>
                    <a:pt x="1001" y="1734"/>
                  </a:lnTo>
                  <a:cubicBezTo>
                    <a:pt x="977" y="1686"/>
                    <a:pt x="1001" y="1615"/>
                    <a:pt x="1048" y="1591"/>
                  </a:cubicBezTo>
                  <a:lnTo>
                    <a:pt x="1096" y="1567"/>
                  </a:lnTo>
                  <a:cubicBezTo>
                    <a:pt x="1453" y="1258"/>
                    <a:pt x="1596" y="734"/>
                    <a:pt x="1477" y="281"/>
                  </a:cubicBezTo>
                  <a:cubicBezTo>
                    <a:pt x="1379" y="102"/>
                    <a:pt x="1192" y="0"/>
                    <a:pt x="999" y="0"/>
                  </a:cubicBezTo>
                  <a:close/>
                </a:path>
              </a:pathLst>
            </a:custGeom>
            <a:solidFill>
              <a:srgbClr val="BA5D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7"/>
            <p:cNvSpPr/>
            <p:nvPr/>
          </p:nvSpPr>
          <p:spPr>
            <a:xfrm>
              <a:off x="3866930" y="3584018"/>
              <a:ext cx="41585" cy="146513"/>
            </a:xfrm>
            <a:custGeom>
              <a:avLst/>
              <a:gdLst/>
              <a:ahLst/>
              <a:cxnLst/>
              <a:rect l="l" t="t" r="r" b="b"/>
              <a:pathLst>
                <a:path w="906" h="3192" extrusionOk="0">
                  <a:moveTo>
                    <a:pt x="351" y="1"/>
                  </a:moveTo>
                  <a:cubicBezTo>
                    <a:pt x="297" y="1"/>
                    <a:pt x="243" y="9"/>
                    <a:pt x="191" y="24"/>
                  </a:cubicBezTo>
                  <a:cubicBezTo>
                    <a:pt x="310" y="72"/>
                    <a:pt x="429" y="167"/>
                    <a:pt x="477" y="286"/>
                  </a:cubicBezTo>
                  <a:cubicBezTo>
                    <a:pt x="525" y="381"/>
                    <a:pt x="548" y="477"/>
                    <a:pt x="548" y="572"/>
                  </a:cubicBezTo>
                  <a:cubicBezTo>
                    <a:pt x="548" y="953"/>
                    <a:pt x="382" y="1334"/>
                    <a:pt x="96" y="1572"/>
                  </a:cubicBezTo>
                  <a:lnTo>
                    <a:pt x="72" y="1596"/>
                  </a:lnTo>
                  <a:cubicBezTo>
                    <a:pt x="1" y="1620"/>
                    <a:pt x="1" y="1691"/>
                    <a:pt x="24" y="1739"/>
                  </a:cubicBezTo>
                  <a:lnTo>
                    <a:pt x="310" y="2310"/>
                  </a:lnTo>
                  <a:cubicBezTo>
                    <a:pt x="453" y="2572"/>
                    <a:pt x="405" y="2930"/>
                    <a:pt x="143" y="3120"/>
                  </a:cubicBezTo>
                  <a:cubicBezTo>
                    <a:pt x="191" y="3168"/>
                    <a:pt x="263" y="3191"/>
                    <a:pt x="334" y="3191"/>
                  </a:cubicBezTo>
                  <a:cubicBezTo>
                    <a:pt x="358" y="3191"/>
                    <a:pt x="382" y="3191"/>
                    <a:pt x="429" y="3168"/>
                  </a:cubicBezTo>
                  <a:cubicBezTo>
                    <a:pt x="739" y="3001"/>
                    <a:pt x="858" y="2620"/>
                    <a:pt x="691" y="2310"/>
                  </a:cubicBezTo>
                  <a:lnTo>
                    <a:pt x="382" y="1763"/>
                  </a:lnTo>
                  <a:cubicBezTo>
                    <a:pt x="334" y="1691"/>
                    <a:pt x="358" y="1620"/>
                    <a:pt x="429" y="1596"/>
                  </a:cubicBezTo>
                  <a:lnTo>
                    <a:pt x="453" y="1572"/>
                  </a:lnTo>
                  <a:cubicBezTo>
                    <a:pt x="739" y="1334"/>
                    <a:pt x="906" y="953"/>
                    <a:pt x="906" y="572"/>
                  </a:cubicBezTo>
                  <a:cubicBezTo>
                    <a:pt x="906" y="477"/>
                    <a:pt x="882" y="381"/>
                    <a:pt x="834" y="286"/>
                  </a:cubicBezTo>
                  <a:cubicBezTo>
                    <a:pt x="741" y="100"/>
                    <a:pt x="546" y="1"/>
                    <a:pt x="351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7"/>
            <p:cNvSpPr/>
            <p:nvPr/>
          </p:nvSpPr>
          <p:spPr>
            <a:xfrm>
              <a:off x="4143478" y="3617295"/>
              <a:ext cx="151975" cy="289216"/>
            </a:xfrm>
            <a:custGeom>
              <a:avLst/>
              <a:gdLst/>
              <a:ahLst/>
              <a:cxnLst/>
              <a:rect l="l" t="t" r="r" b="b"/>
              <a:pathLst>
                <a:path w="3311" h="6301" extrusionOk="0">
                  <a:moveTo>
                    <a:pt x="636" y="1"/>
                  </a:moveTo>
                  <a:cubicBezTo>
                    <a:pt x="596" y="1"/>
                    <a:pt x="556" y="19"/>
                    <a:pt x="525" y="61"/>
                  </a:cubicBezTo>
                  <a:cubicBezTo>
                    <a:pt x="263" y="204"/>
                    <a:pt x="144" y="538"/>
                    <a:pt x="310" y="823"/>
                  </a:cubicBezTo>
                  <a:lnTo>
                    <a:pt x="787" y="1704"/>
                  </a:lnTo>
                  <a:cubicBezTo>
                    <a:pt x="525" y="2085"/>
                    <a:pt x="334" y="2490"/>
                    <a:pt x="215" y="2895"/>
                  </a:cubicBezTo>
                  <a:cubicBezTo>
                    <a:pt x="120" y="3181"/>
                    <a:pt x="72" y="3467"/>
                    <a:pt x="48" y="3752"/>
                  </a:cubicBezTo>
                  <a:cubicBezTo>
                    <a:pt x="1" y="4014"/>
                    <a:pt x="96" y="4300"/>
                    <a:pt x="286" y="4491"/>
                  </a:cubicBezTo>
                  <a:lnTo>
                    <a:pt x="2025" y="6229"/>
                  </a:lnTo>
                  <a:cubicBezTo>
                    <a:pt x="2073" y="6277"/>
                    <a:pt x="2132" y="6301"/>
                    <a:pt x="2192" y="6301"/>
                  </a:cubicBezTo>
                  <a:cubicBezTo>
                    <a:pt x="2251" y="6301"/>
                    <a:pt x="2311" y="6277"/>
                    <a:pt x="2358" y="6229"/>
                  </a:cubicBezTo>
                  <a:lnTo>
                    <a:pt x="3216" y="5372"/>
                  </a:lnTo>
                  <a:cubicBezTo>
                    <a:pt x="3311" y="5277"/>
                    <a:pt x="3287" y="5110"/>
                    <a:pt x="3192" y="5038"/>
                  </a:cubicBezTo>
                  <a:lnTo>
                    <a:pt x="1144" y="3276"/>
                  </a:lnTo>
                  <a:lnTo>
                    <a:pt x="1668" y="1681"/>
                  </a:lnTo>
                  <a:lnTo>
                    <a:pt x="763" y="85"/>
                  </a:lnTo>
                  <a:cubicBezTo>
                    <a:pt x="736" y="32"/>
                    <a:pt x="687" y="1"/>
                    <a:pt x="636" y="1"/>
                  </a:cubicBezTo>
                  <a:close/>
                </a:path>
              </a:pathLst>
            </a:custGeom>
            <a:solidFill>
              <a:srgbClr val="682B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7"/>
            <p:cNvSpPr/>
            <p:nvPr/>
          </p:nvSpPr>
          <p:spPr>
            <a:xfrm>
              <a:off x="4190479" y="3774227"/>
              <a:ext cx="104973" cy="103872"/>
            </a:xfrm>
            <a:custGeom>
              <a:avLst/>
              <a:gdLst/>
              <a:ahLst/>
              <a:cxnLst/>
              <a:rect l="l" t="t" r="r" b="b"/>
              <a:pathLst>
                <a:path w="2287" h="2263" extrusionOk="0">
                  <a:moveTo>
                    <a:pt x="286" y="0"/>
                  </a:moveTo>
                  <a:lnTo>
                    <a:pt x="1" y="286"/>
                  </a:lnTo>
                  <a:lnTo>
                    <a:pt x="1882" y="1929"/>
                  </a:lnTo>
                  <a:cubicBezTo>
                    <a:pt x="1977" y="2000"/>
                    <a:pt x="1977" y="2167"/>
                    <a:pt x="1882" y="2262"/>
                  </a:cubicBezTo>
                  <a:lnTo>
                    <a:pt x="2192" y="1953"/>
                  </a:lnTo>
                  <a:cubicBezTo>
                    <a:pt x="2287" y="1858"/>
                    <a:pt x="2287" y="1715"/>
                    <a:pt x="2192" y="1619"/>
                  </a:cubicBezTo>
                  <a:lnTo>
                    <a:pt x="2168" y="1619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7"/>
            <p:cNvSpPr/>
            <p:nvPr/>
          </p:nvSpPr>
          <p:spPr>
            <a:xfrm>
              <a:off x="4169732" y="3603709"/>
              <a:ext cx="69997" cy="115897"/>
            </a:xfrm>
            <a:custGeom>
              <a:avLst/>
              <a:gdLst/>
              <a:ahLst/>
              <a:cxnLst/>
              <a:rect l="l" t="t" r="r" b="b"/>
              <a:pathLst>
                <a:path w="1525" h="2525" extrusionOk="0">
                  <a:moveTo>
                    <a:pt x="481" y="0"/>
                  </a:moveTo>
                  <a:cubicBezTo>
                    <a:pt x="447" y="0"/>
                    <a:pt x="413" y="8"/>
                    <a:pt x="381" y="24"/>
                  </a:cubicBezTo>
                  <a:cubicBezTo>
                    <a:pt x="119" y="167"/>
                    <a:pt x="0" y="500"/>
                    <a:pt x="167" y="786"/>
                  </a:cubicBezTo>
                  <a:lnTo>
                    <a:pt x="643" y="1691"/>
                  </a:lnTo>
                  <a:lnTo>
                    <a:pt x="500" y="2191"/>
                  </a:lnTo>
                  <a:lnTo>
                    <a:pt x="1262" y="2524"/>
                  </a:lnTo>
                  <a:lnTo>
                    <a:pt x="1524" y="1643"/>
                  </a:lnTo>
                  <a:lnTo>
                    <a:pt x="643" y="95"/>
                  </a:lnTo>
                  <a:cubicBezTo>
                    <a:pt x="611" y="32"/>
                    <a:pt x="548" y="0"/>
                    <a:pt x="481" y="0"/>
                  </a:cubicBezTo>
                  <a:close/>
                </a:path>
              </a:pathLst>
            </a:custGeom>
            <a:solidFill>
              <a:srgbClr val="5B22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7"/>
            <p:cNvSpPr/>
            <p:nvPr/>
          </p:nvSpPr>
          <p:spPr>
            <a:xfrm>
              <a:off x="4190479" y="3586175"/>
              <a:ext cx="72201" cy="195718"/>
            </a:xfrm>
            <a:custGeom>
              <a:avLst/>
              <a:gdLst/>
              <a:ahLst/>
              <a:cxnLst/>
              <a:rect l="l" t="t" r="r" b="b"/>
              <a:pathLst>
                <a:path w="1573" h="4264" extrusionOk="0">
                  <a:moveTo>
                    <a:pt x="523" y="1"/>
                  </a:moveTo>
                  <a:cubicBezTo>
                    <a:pt x="493" y="1"/>
                    <a:pt x="461" y="9"/>
                    <a:pt x="429" y="25"/>
                  </a:cubicBezTo>
                  <a:cubicBezTo>
                    <a:pt x="144" y="168"/>
                    <a:pt x="48" y="525"/>
                    <a:pt x="191" y="787"/>
                  </a:cubicBezTo>
                  <a:lnTo>
                    <a:pt x="691" y="1692"/>
                  </a:lnTo>
                  <a:lnTo>
                    <a:pt x="1" y="4026"/>
                  </a:lnTo>
                  <a:lnTo>
                    <a:pt x="810" y="4264"/>
                  </a:lnTo>
                  <a:lnTo>
                    <a:pt x="1549" y="1763"/>
                  </a:lnTo>
                  <a:cubicBezTo>
                    <a:pt x="1572" y="1692"/>
                    <a:pt x="1572" y="1644"/>
                    <a:pt x="1525" y="1573"/>
                  </a:cubicBezTo>
                  <a:lnTo>
                    <a:pt x="667" y="96"/>
                  </a:lnTo>
                  <a:cubicBezTo>
                    <a:pt x="636" y="33"/>
                    <a:pt x="583" y="1"/>
                    <a:pt x="523" y="1"/>
                  </a:cubicBezTo>
                  <a:close/>
                </a:path>
              </a:pathLst>
            </a:custGeom>
            <a:solidFill>
              <a:srgbClr val="682B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7"/>
            <p:cNvSpPr/>
            <p:nvPr/>
          </p:nvSpPr>
          <p:spPr>
            <a:xfrm>
              <a:off x="4200302" y="3586405"/>
              <a:ext cx="62378" cy="195488"/>
            </a:xfrm>
            <a:custGeom>
              <a:avLst/>
              <a:gdLst/>
              <a:ahLst/>
              <a:cxnLst/>
              <a:rect l="l" t="t" r="r" b="b"/>
              <a:pathLst>
                <a:path w="1359" h="4259" extrusionOk="0">
                  <a:moveTo>
                    <a:pt x="294" y="1"/>
                  </a:moveTo>
                  <a:cubicBezTo>
                    <a:pt x="269" y="1"/>
                    <a:pt x="242" y="7"/>
                    <a:pt x="215" y="20"/>
                  </a:cubicBezTo>
                  <a:cubicBezTo>
                    <a:pt x="120" y="67"/>
                    <a:pt x="49" y="139"/>
                    <a:pt x="1" y="234"/>
                  </a:cubicBezTo>
                  <a:lnTo>
                    <a:pt x="763" y="1568"/>
                  </a:lnTo>
                  <a:cubicBezTo>
                    <a:pt x="787" y="1639"/>
                    <a:pt x="811" y="1687"/>
                    <a:pt x="787" y="1758"/>
                  </a:cubicBezTo>
                  <a:lnTo>
                    <a:pt x="96" y="4116"/>
                  </a:lnTo>
                  <a:lnTo>
                    <a:pt x="596" y="4259"/>
                  </a:lnTo>
                  <a:lnTo>
                    <a:pt x="1335" y="1758"/>
                  </a:lnTo>
                  <a:cubicBezTo>
                    <a:pt x="1358" y="1711"/>
                    <a:pt x="1358" y="1639"/>
                    <a:pt x="1311" y="1592"/>
                  </a:cubicBezTo>
                  <a:lnTo>
                    <a:pt x="453" y="91"/>
                  </a:lnTo>
                  <a:cubicBezTo>
                    <a:pt x="419" y="40"/>
                    <a:pt x="360" y="1"/>
                    <a:pt x="29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7"/>
            <p:cNvSpPr/>
            <p:nvPr/>
          </p:nvSpPr>
          <p:spPr>
            <a:xfrm>
              <a:off x="4167529" y="3662690"/>
              <a:ext cx="74358" cy="146329"/>
            </a:xfrm>
            <a:custGeom>
              <a:avLst/>
              <a:gdLst/>
              <a:ahLst/>
              <a:cxnLst/>
              <a:rect l="l" t="t" r="r" b="b"/>
              <a:pathLst>
                <a:path w="1620" h="3188" extrusionOk="0">
                  <a:moveTo>
                    <a:pt x="673" y="1"/>
                  </a:moveTo>
                  <a:cubicBezTo>
                    <a:pt x="638" y="1"/>
                    <a:pt x="604" y="9"/>
                    <a:pt x="572" y="25"/>
                  </a:cubicBezTo>
                  <a:cubicBezTo>
                    <a:pt x="263" y="192"/>
                    <a:pt x="143" y="573"/>
                    <a:pt x="310" y="882"/>
                  </a:cubicBezTo>
                  <a:lnTo>
                    <a:pt x="620" y="1454"/>
                  </a:lnTo>
                  <a:cubicBezTo>
                    <a:pt x="644" y="1501"/>
                    <a:pt x="620" y="1573"/>
                    <a:pt x="572" y="1597"/>
                  </a:cubicBezTo>
                  <a:lnTo>
                    <a:pt x="524" y="1620"/>
                  </a:lnTo>
                  <a:cubicBezTo>
                    <a:pt x="167" y="1930"/>
                    <a:pt x="1" y="2430"/>
                    <a:pt x="143" y="2906"/>
                  </a:cubicBezTo>
                  <a:cubicBezTo>
                    <a:pt x="241" y="3086"/>
                    <a:pt x="429" y="3187"/>
                    <a:pt x="621" y="3187"/>
                  </a:cubicBezTo>
                  <a:cubicBezTo>
                    <a:pt x="710" y="3187"/>
                    <a:pt x="799" y="3166"/>
                    <a:pt x="882" y="3121"/>
                  </a:cubicBezTo>
                  <a:lnTo>
                    <a:pt x="1072" y="3025"/>
                  </a:lnTo>
                  <a:lnTo>
                    <a:pt x="1453" y="2597"/>
                  </a:lnTo>
                  <a:cubicBezTo>
                    <a:pt x="1549" y="2478"/>
                    <a:pt x="1620" y="2287"/>
                    <a:pt x="1620" y="2120"/>
                  </a:cubicBezTo>
                  <a:lnTo>
                    <a:pt x="1572" y="1263"/>
                  </a:lnTo>
                  <a:lnTo>
                    <a:pt x="834" y="96"/>
                  </a:lnTo>
                  <a:lnTo>
                    <a:pt x="858" y="96"/>
                  </a:lnTo>
                  <a:cubicBezTo>
                    <a:pt x="810" y="33"/>
                    <a:pt x="741" y="1"/>
                    <a:pt x="673" y="1"/>
                  </a:cubicBezTo>
                  <a:close/>
                </a:path>
              </a:pathLst>
            </a:custGeom>
            <a:solidFill>
              <a:srgbClr val="873F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7"/>
            <p:cNvSpPr/>
            <p:nvPr/>
          </p:nvSpPr>
          <p:spPr>
            <a:xfrm>
              <a:off x="4186119" y="3662690"/>
              <a:ext cx="55768" cy="146329"/>
            </a:xfrm>
            <a:custGeom>
              <a:avLst/>
              <a:gdLst/>
              <a:ahLst/>
              <a:cxnLst/>
              <a:rect l="l" t="t" r="r" b="b"/>
              <a:pathLst>
                <a:path w="1215" h="3188" extrusionOk="0">
                  <a:moveTo>
                    <a:pt x="262" y="1"/>
                  </a:moveTo>
                  <a:cubicBezTo>
                    <a:pt x="215" y="1"/>
                    <a:pt x="191" y="1"/>
                    <a:pt x="167" y="25"/>
                  </a:cubicBezTo>
                  <a:cubicBezTo>
                    <a:pt x="119" y="49"/>
                    <a:pt x="72" y="72"/>
                    <a:pt x="24" y="120"/>
                  </a:cubicBezTo>
                  <a:lnTo>
                    <a:pt x="739" y="1263"/>
                  </a:lnTo>
                  <a:lnTo>
                    <a:pt x="786" y="2120"/>
                  </a:lnTo>
                  <a:cubicBezTo>
                    <a:pt x="786" y="2287"/>
                    <a:pt x="739" y="2478"/>
                    <a:pt x="620" y="2597"/>
                  </a:cubicBezTo>
                  <a:lnTo>
                    <a:pt x="239" y="3025"/>
                  </a:lnTo>
                  <a:lnTo>
                    <a:pt x="48" y="3121"/>
                  </a:lnTo>
                  <a:lnTo>
                    <a:pt x="0" y="3144"/>
                  </a:lnTo>
                  <a:cubicBezTo>
                    <a:pt x="60" y="3174"/>
                    <a:pt x="124" y="3188"/>
                    <a:pt x="191" y="3188"/>
                  </a:cubicBezTo>
                  <a:cubicBezTo>
                    <a:pt x="283" y="3188"/>
                    <a:pt x="380" y="3162"/>
                    <a:pt x="477" y="3121"/>
                  </a:cubicBezTo>
                  <a:lnTo>
                    <a:pt x="667" y="3025"/>
                  </a:lnTo>
                  <a:lnTo>
                    <a:pt x="1048" y="2597"/>
                  </a:lnTo>
                  <a:cubicBezTo>
                    <a:pt x="1144" y="2478"/>
                    <a:pt x="1215" y="2287"/>
                    <a:pt x="1215" y="2120"/>
                  </a:cubicBezTo>
                  <a:lnTo>
                    <a:pt x="1167" y="1263"/>
                  </a:lnTo>
                  <a:lnTo>
                    <a:pt x="429" y="96"/>
                  </a:lnTo>
                  <a:cubicBezTo>
                    <a:pt x="405" y="25"/>
                    <a:pt x="334" y="1"/>
                    <a:pt x="262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7"/>
            <p:cNvSpPr/>
            <p:nvPr/>
          </p:nvSpPr>
          <p:spPr>
            <a:xfrm>
              <a:off x="3826492" y="3800299"/>
              <a:ext cx="294081" cy="151011"/>
            </a:xfrm>
            <a:custGeom>
              <a:avLst/>
              <a:gdLst/>
              <a:ahLst/>
              <a:cxnLst/>
              <a:rect l="l" t="t" r="r" b="b"/>
              <a:pathLst>
                <a:path w="6407" h="3290" extrusionOk="0">
                  <a:moveTo>
                    <a:pt x="2540" y="0"/>
                  </a:moveTo>
                  <a:cubicBezTo>
                    <a:pt x="2301" y="0"/>
                    <a:pt x="2053" y="94"/>
                    <a:pt x="1882" y="266"/>
                  </a:cubicBezTo>
                  <a:lnTo>
                    <a:pt x="96" y="2052"/>
                  </a:lnTo>
                  <a:cubicBezTo>
                    <a:pt x="0" y="2123"/>
                    <a:pt x="0" y="2266"/>
                    <a:pt x="96" y="2361"/>
                  </a:cubicBezTo>
                  <a:lnTo>
                    <a:pt x="977" y="3219"/>
                  </a:lnTo>
                  <a:cubicBezTo>
                    <a:pt x="1013" y="3266"/>
                    <a:pt x="1072" y="3290"/>
                    <a:pt x="1135" y="3290"/>
                  </a:cubicBezTo>
                  <a:cubicBezTo>
                    <a:pt x="1197" y="3290"/>
                    <a:pt x="1263" y="3266"/>
                    <a:pt x="1310" y="3219"/>
                  </a:cubicBezTo>
                  <a:lnTo>
                    <a:pt x="3096" y="1123"/>
                  </a:lnTo>
                  <a:lnTo>
                    <a:pt x="4692" y="1647"/>
                  </a:lnTo>
                  <a:lnTo>
                    <a:pt x="6287" y="718"/>
                  </a:lnTo>
                  <a:cubicBezTo>
                    <a:pt x="6383" y="670"/>
                    <a:pt x="6407" y="551"/>
                    <a:pt x="6335" y="504"/>
                  </a:cubicBezTo>
                  <a:lnTo>
                    <a:pt x="6335" y="480"/>
                  </a:lnTo>
                  <a:cubicBezTo>
                    <a:pt x="6221" y="300"/>
                    <a:pt x="6028" y="199"/>
                    <a:pt x="5827" y="199"/>
                  </a:cubicBezTo>
                  <a:cubicBezTo>
                    <a:pt x="5734" y="199"/>
                    <a:pt x="5639" y="221"/>
                    <a:pt x="5549" y="266"/>
                  </a:cubicBezTo>
                  <a:lnTo>
                    <a:pt x="4668" y="742"/>
                  </a:lnTo>
                  <a:cubicBezTo>
                    <a:pt x="4287" y="504"/>
                    <a:pt x="3882" y="313"/>
                    <a:pt x="3477" y="170"/>
                  </a:cubicBezTo>
                  <a:cubicBezTo>
                    <a:pt x="3192" y="99"/>
                    <a:pt x="2906" y="27"/>
                    <a:pt x="2620" y="4"/>
                  </a:cubicBezTo>
                  <a:cubicBezTo>
                    <a:pt x="2594" y="1"/>
                    <a:pt x="2567" y="0"/>
                    <a:pt x="2540" y="0"/>
                  </a:cubicBez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7"/>
            <p:cNvSpPr/>
            <p:nvPr/>
          </p:nvSpPr>
          <p:spPr>
            <a:xfrm>
              <a:off x="4016702" y="3829124"/>
              <a:ext cx="116999" cy="66463"/>
            </a:xfrm>
            <a:custGeom>
              <a:avLst/>
              <a:gdLst/>
              <a:ahLst/>
              <a:cxnLst/>
              <a:rect l="l" t="t" r="r" b="b"/>
              <a:pathLst>
                <a:path w="2549" h="1448" extrusionOk="0">
                  <a:moveTo>
                    <a:pt x="2000" y="1"/>
                  </a:moveTo>
                  <a:cubicBezTo>
                    <a:pt x="1910" y="1"/>
                    <a:pt x="1820" y="22"/>
                    <a:pt x="1739" y="66"/>
                  </a:cubicBezTo>
                  <a:lnTo>
                    <a:pt x="834" y="543"/>
                  </a:lnTo>
                  <a:lnTo>
                    <a:pt x="334" y="400"/>
                  </a:lnTo>
                  <a:lnTo>
                    <a:pt x="0" y="1185"/>
                  </a:lnTo>
                  <a:lnTo>
                    <a:pt x="857" y="1447"/>
                  </a:lnTo>
                  <a:lnTo>
                    <a:pt x="2429" y="543"/>
                  </a:lnTo>
                  <a:cubicBezTo>
                    <a:pt x="2525" y="495"/>
                    <a:pt x="2548" y="376"/>
                    <a:pt x="2501" y="304"/>
                  </a:cubicBezTo>
                  <a:cubicBezTo>
                    <a:pt x="2402" y="107"/>
                    <a:pt x="2201" y="1"/>
                    <a:pt x="2000" y="1"/>
                  </a:cubicBezTo>
                  <a:close/>
                </a:path>
              </a:pathLst>
            </a:custGeom>
            <a:solidFill>
              <a:srgbClr val="FCC3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7"/>
            <p:cNvSpPr/>
            <p:nvPr/>
          </p:nvSpPr>
          <p:spPr>
            <a:xfrm>
              <a:off x="4015600" y="3828848"/>
              <a:ext cx="116999" cy="66739"/>
            </a:xfrm>
            <a:custGeom>
              <a:avLst/>
              <a:gdLst/>
              <a:ahLst/>
              <a:cxnLst/>
              <a:rect l="l" t="t" r="r" b="b"/>
              <a:pathLst>
                <a:path w="2549" h="1454" extrusionOk="0">
                  <a:moveTo>
                    <a:pt x="2072" y="1"/>
                  </a:moveTo>
                  <a:lnTo>
                    <a:pt x="2072" y="1"/>
                  </a:lnTo>
                  <a:cubicBezTo>
                    <a:pt x="2120" y="48"/>
                    <a:pt x="2144" y="96"/>
                    <a:pt x="2167" y="144"/>
                  </a:cubicBezTo>
                  <a:cubicBezTo>
                    <a:pt x="2191" y="167"/>
                    <a:pt x="2191" y="191"/>
                    <a:pt x="2191" y="239"/>
                  </a:cubicBezTo>
                  <a:cubicBezTo>
                    <a:pt x="2191" y="287"/>
                    <a:pt x="2167" y="358"/>
                    <a:pt x="2096" y="382"/>
                  </a:cubicBezTo>
                  <a:lnTo>
                    <a:pt x="1453" y="763"/>
                  </a:lnTo>
                  <a:cubicBezTo>
                    <a:pt x="1453" y="739"/>
                    <a:pt x="1453" y="715"/>
                    <a:pt x="1453" y="691"/>
                  </a:cubicBezTo>
                  <a:cubicBezTo>
                    <a:pt x="1453" y="668"/>
                    <a:pt x="1453" y="620"/>
                    <a:pt x="1429" y="596"/>
                  </a:cubicBezTo>
                  <a:cubicBezTo>
                    <a:pt x="1382" y="501"/>
                    <a:pt x="1286" y="429"/>
                    <a:pt x="1215" y="358"/>
                  </a:cubicBezTo>
                  <a:lnTo>
                    <a:pt x="858" y="549"/>
                  </a:lnTo>
                  <a:lnTo>
                    <a:pt x="358" y="406"/>
                  </a:lnTo>
                  <a:lnTo>
                    <a:pt x="0" y="1191"/>
                  </a:lnTo>
                  <a:lnTo>
                    <a:pt x="881" y="1453"/>
                  </a:lnTo>
                  <a:lnTo>
                    <a:pt x="2453" y="549"/>
                  </a:lnTo>
                  <a:cubicBezTo>
                    <a:pt x="2501" y="525"/>
                    <a:pt x="2549" y="453"/>
                    <a:pt x="2549" y="406"/>
                  </a:cubicBezTo>
                  <a:cubicBezTo>
                    <a:pt x="2549" y="358"/>
                    <a:pt x="2549" y="334"/>
                    <a:pt x="2525" y="310"/>
                  </a:cubicBezTo>
                  <a:cubicBezTo>
                    <a:pt x="2429" y="120"/>
                    <a:pt x="2263" y="25"/>
                    <a:pt x="2072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7"/>
            <p:cNvSpPr/>
            <p:nvPr/>
          </p:nvSpPr>
          <p:spPr>
            <a:xfrm>
              <a:off x="3954370" y="3845235"/>
              <a:ext cx="196819" cy="72201"/>
            </a:xfrm>
            <a:custGeom>
              <a:avLst/>
              <a:gdLst/>
              <a:ahLst/>
              <a:cxnLst/>
              <a:rect l="l" t="t" r="r" b="b"/>
              <a:pathLst>
                <a:path w="4288" h="1573" extrusionOk="0">
                  <a:moveTo>
                    <a:pt x="239" y="1"/>
                  </a:moveTo>
                  <a:lnTo>
                    <a:pt x="1" y="811"/>
                  </a:lnTo>
                  <a:lnTo>
                    <a:pt x="2501" y="1573"/>
                  </a:lnTo>
                  <a:cubicBezTo>
                    <a:pt x="2573" y="1573"/>
                    <a:pt x="2620" y="1573"/>
                    <a:pt x="2692" y="1549"/>
                  </a:cubicBezTo>
                  <a:lnTo>
                    <a:pt x="4168" y="692"/>
                  </a:lnTo>
                  <a:cubicBezTo>
                    <a:pt x="4264" y="644"/>
                    <a:pt x="4287" y="525"/>
                    <a:pt x="4240" y="430"/>
                  </a:cubicBezTo>
                  <a:cubicBezTo>
                    <a:pt x="4142" y="251"/>
                    <a:pt x="3944" y="138"/>
                    <a:pt x="3745" y="138"/>
                  </a:cubicBezTo>
                  <a:cubicBezTo>
                    <a:pt x="3653" y="138"/>
                    <a:pt x="3561" y="163"/>
                    <a:pt x="3478" y="215"/>
                  </a:cubicBezTo>
                  <a:lnTo>
                    <a:pt x="2573" y="692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FCE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7"/>
            <p:cNvSpPr/>
            <p:nvPr/>
          </p:nvSpPr>
          <p:spPr>
            <a:xfrm>
              <a:off x="3954370" y="3845235"/>
              <a:ext cx="113740" cy="58018"/>
            </a:xfrm>
            <a:custGeom>
              <a:avLst/>
              <a:gdLst/>
              <a:ahLst/>
              <a:cxnLst/>
              <a:rect l="l" t="t" r="r" b="b"/>
              <a:pathLst>
                <a:path w="2478" h="1264" extrusionOk="0">
                  <a:moveTo>
                    <a:pt x="239" y="1"/>
                  </a:moveTo>
                  <a:lnTo>
                    <a:pt x="1" y="811"/>
                  </a:lnTo>
                  <a:lnTo>
                    <a:pt x="1477" y="1263"/>
                  </a:lnTo>
                  <a:lnTo>
                    <a:pt x="1525" y="1263"/>
                  </a:lnTo>
                  <a:lnTo>
                    <a:pt x="2477" y="668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FCC3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7"/>
            <p:cNvSpPr/>
            <p:nvPr/>
          </p:nvSpPr>
          <p:spPr>
            <a:xfrm>
              <a:off x="4056038" y="3851798"/>
              <a:ext cx="95151" cy="65637"/>
            </a:xfrm>
            <a:custGeom>
              <a:avLst/>
              <a:gdLst/>
              <a:ahLst/>
              <a:cxnLst/>
              <a:rect l="l" t="t" r="r" b="b"/>
              <a:pathLst>
                <a:path w="2073" h="1430" extrusionOk="0">
                  <a:moveTo>
                    <a:pt x="1453" y="1"/>
                  </a:moveTo>
                  <a:cubicBezTo>
                    <a:pt x="1548" y="49"/>
                    <a:pt x="1596" y="120"/>
                    <a:pt x="1644" y="215"/>
                  </a:cubicBezTo>
                  <a:cubicBezTo>
                    <a:pt x="1691" y="287"/>
                    <a:pt x="1668" y="406"/>
                    <a:pt x="1572" y="453"/>
                  </a:cubicBezTo>
                  <a:lnTo>
                    <a:pt x="96" y="1311"/>
                  </a:lnTo>
                  <a:cubicBezTo>
                    <a:pt x="72" y="1311"/>
                    <a:pt x="48" y="1334"/>
                    <a:pt x="0" y="1334"/>
                  </a:cubicBezTo>
                  <a:lnTo>
                    <a:pt x="286" y="1430"/>
                  </a:lnTo>
                  <a:cubicBezTo>
                    <a:pt x="334" y="1430"/>
                    <a:pt x="405" y="1430"/>
                    <a:pt x="453" y="1406"/>
                  </a:cubicBezTo>
                  <a:lnTo>
                    <a:pt x="1953" y="549"/>
                  </a:lnTo>
                  <a:cubicBezTo>
                    <a:pt x="2025" y="501"/>
                    <a:pt x="2072" y="382"/>
                    <a:pt x="2025" y="287"/>
                  </a:cubicBezTo>
                  <a:cubicBezTo>
                    <a:pt x="1929" y="120"/>
                    <a:pt x="1739" y="1"/>
                    <a:pt x="1525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7"/>
            <p:cNvSpPr/>
            <p:nvPr/>
          </p:nvSpPr>
          <p:spPr>
            <a:xfrm>
              <a:off x="3923754" y="3826966"/>
              <a:ext cx="150919" cy="69722"/>
            </a:xfrm>
            <a:custGeom>
              <a:avLst/>
              <a:gdLst/>
              <a:ahLst/>
              <a:cxnLst/>
              <a:rect l="l" t="t" r="r" b="b"/>
              <a:pathLst>
                <a:path w="3288" h="1519" extrusionOk="0">
                  <a:moveTo>
                    <a:pt x="678" y="1"/>
                  </a:moveTo>
                  <a:cubicBezTo>
                    <a:pt x="571" y="1"/>
                    <a:pt x="463" y="14"/>
                    <a:pt x="358" y="42"/>
                  </a:cubicBezTo>
                  <a:cubicBezTo>
                    <a:pt x="96" y="185"/>
                    <a:pt x="1" y="518"/>
                    <a:pt x="144" y="780"/>
                  </a:cubicBezTo>
                  <a:lnTo>
                    <a:pt x="239" y="971"/>
                  </a:lnTo>
                  <a:lnTo>
                    <a:pt x="668" y="1352"/>
                  </a:lnTo>
                  <a:cubicBezTo>
                    <a:pt x="787" y="1471"/>
                    <a:pt x="954" y="1518"/>
                    <a:pt x="1144" y="1518"/>
                  </a:cubicBezTo>
                  <a:lnTo>
                    <a:pt x="2001" y="1471"/>
                  </a:lnTo>
                  <a:lnTo>
                    <a:pt x="3168" y="756"/>
                  </a:lnTo>
                  <a:cubicBezTo>
                    <a:pt x="3264" y="685"/>
                    <a:pt x="3287" y="566"/>
                    <a:pt x="3240" y="470"/>
                  </a:cubicBezTo>
                  <a:cubicBezTo>
                    <a:pt x="3124" y="256"/>
                    <a:pt x="2906" y="133"/>
                    <a:pt x="2680" y="133"/>
                  </a:cubicBezTo>
                  <a:cubicBezTo>
                    <a:pt x="2579" y="133"/>
                    <a:pt x="2478" y="157"/>
                    <a:pt x="2382" y="208"/>
                  </a:cubicBezTo>
                  <a:lnTo>
                    <a:pt x="1811" y="518"/>
                  </a:lnTo>
                  <a:cubicBezTo>
                    <a:pt x="1798" y="524"/>
                    <a:pt x="1784" y="527"/>
                    <a:pt x="1769" y="527"/>
                  </a:cubicBezTo>
                  <a:cubicBezTo>
                    <a:pt x="1728" y="527"/>
                    <a:pt x="1685" y="505"/>
                    <a:pt x="1668" y="470"/>
                  </a:cubicBezTo>
                  <a:lnTo>
                    <a:pt x="1644" y="423"/>
                  </a:lnTo>
                  <a:cubicBezTo>
                    <a:pt x="1388" y="149"/>
                    <a:pt x="1034" y="1"/>
                    <a:pt x="678" y="1"/>
                  </a:cubicBezTo>
                  <a:close/>
                </a:path>
              </a:pathLst>
            </a:custGeom>
            <a:solidFill>
              <a:srgbClr val="FFDFD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7"/>
            <p:cNvSpPr/>
            <p:nvPr/>
          </p:nvSpPr>
          <p:spPr>
            <a:xfrm>
              <a:off x="3948908" y="3834310"/>
              <a:ext cx="124664" cy="62378"/>
            </a:xfrm>
            <a:custGeom>
              <a:avLst/>
              <a:gdLst/>
              <a:ahLst/>
              <a:cxnLst/>
              <a:rect l="l" t="t" r="r" b="b"/>
              <a:pathLst>
                <a:path w="2716" h="1359" extrusionOk="0">
                  <a:moveTo>
                    <a:pt x="2334" y="1"/>
                  </a:moveTo>
                  <a:lnTo>
                    <a:pt x="2334" y="1"/>
                  </a:lnTo>
                  <a:cubicBezTo>
                    <a:pt x="2358" y="25"/>
                    <a:pt x="2358" y="48"/>
                    <a:pt x="2382" y="72"/>
                  </a:cubicBezTo>
                  <a:cubicBezTo>
                    <a:pt x="2382" y="120"/>
                    <a:pt x="2406" y="144"/>
                    <a:pt x="2406" y="168"/>
                  </a:cubicBezTo>
                  <a:cubicBezTo>
                    <a:pt x="2406" y="239"/>
                    <a:pt x="2358" y="310"/>
                    <a:pt x="2311" y="358"/>
                  </a:cubicBezTo>
                  <a:lnTo>
                    <a:pt x="1144" y="1096"/>
                  </a:lnTo>
                  <a:lnTo>
                    <a:pt x="263" y="1120"/>
                  </a:lnTo>
                  <a:cubicBezTo>
                    <a:pt x="167" y="1120"/>
                    <a:pt x="72" y="1120"/>
                    <a:pt x="1" y="1072"/>
                  </a:cubicBezTo>
                  <a:lnTo>
                    <a:pt x="1" y="1072"/>
                  </a:lnTo>
                  <a:lnTo>
                    <a:pt x="120" y="1192"/>
                  </a:lnTo>
                  <a:cubicBezTo>
                    <a:pt x="239" y="1311"/>
                    <a:pt x="406" y="1358"/>
                    <a:pt x="596" y="1358"/>
                  </a:cubicBezTo>
                  <a:lnTo>
                    <a:pt x="1453" y="1311"/>
                  </a:lnTo>
                  <a:lnTo>
                    <a:pt x="2620" y="596"/>
                  </a:lnTo>
                  <a:cubicBezTo>
                    <a:pt x="2692" y="549"/>
                    <a:pt x="2716" y="477"/>
                    <a:pt x="2716" y="406"/>
                  </a:cubicBezTo>
                  <a:cubicBezTo>
                    <a:pt x="2716" y="382"/>
                    <a:pt x="2716" y="334"/>
                    <a:pt x="2692" y="310"/>
                  </a:cubicBezTo>
                  <a:cubicBezTo>
                    <a:pt x="2620" y="168"/>
                    <a:pt x="2477" y="48"/>
                    <a:pt x="2334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7"/>
            <p:cNvSpPr/>
            <p:nvPr/>
          </p:nvSpPr>
          <p:spPr>
            <a:xfrm>
              <a:off x="3959832" y="3440672"/>
              <a:ext cx="290822" cy="149037"/>
            </a:xfrm>
            <a:custGeom>
              <a:avLst/>
              <a:gdLst/>
              <a:ahLst/>
              <a:cxnLst/>
              <a:rect l="l" t="t" r="r" b="b"/>
              <a:pathLst>
                <a:path w="6336" h="3247" extrusionOk="0">
                  <a:moveTo>
                    <a:pt x="5229" y="0"/>
                  </a:moveTo>
                  <a:cubicBezTo>
                    <a:pt x="5165" y="0"/>
                    <a:pt x="5101" y="24"/>
                    <a:pt x="5049" y="75"/>
                  </a:cubicBezTo>
                  <a:lnTo>
                    <a:pt x="3287" y="2123"/>
                  </a:lnTo>
                  <a:lnTo>
                    <a:pt x="1715" y="1575"/>
                  </a:lnTo>
                  <a:lnTo>
                    <a:pt x="96" y="2504"/>
                  </a:lnTo>
                  <a:cubicBezTo>
                    <a:pt x="1" y="2552"/>
                    <a:pt x="1" y="2671"/>
                    <a:pt x="72" y="2742"/>
                  </a:cubicBezTo>
                  <a:cubicBezTo>
                    <a:pt x="171" y="2940"/>
                    <a:pt x="372" y="3046"/>
                    <a:pt x="573" y="3046"/>
                  </a:cubicBezTo>
                  <a:cubicBezTo>
                    <a:pt x="663" y="3046"/>
                    <a:pt x="753" y="3025"/>
                    <a:pt x="834" y="2980"/>
                  </a:cubicBezTo>
                  <a:lnTo>
                    <a:pt x="1739" y="2480"/>
                  </a:lnTo>
                  <a:cubicBezTo>
                    <a:pt x="2096" y="2742"/>
                    <a:pt x="2501" y="2933"/>
                    <a:pt x="2930" y="3052"/>
                  </a:cubicBezTo>
                  <a:cubicBezTo>
                    <a:pt x="3192" y="3147"/>
                    <a:pt x="3478" y="3195"/>
                    <a:pt x="3764" y="3242"/>
                  </a:cubicBezTo>
                  <a:cubicBezTo>
                    <a:pt x="3792" y="3245"/>
                    <a:pt x="3821" y="3246"/>
                    <a:pt x="3849" y="3246"/>
                  </a:cubicBezTo>
                  <a:cubicBezTo>
                    <a:pt x="4101" y="3246"/>
                    <a:pt x="4330" y="3152"/>
                    <a:pt x="4502" y="2980"/>
                  </a:cubicBezTo>
                  <a:lnTo>
                    <a:pt x="6240" y="1242"/>
                  </a:lnTo>
                  <a:cubicBezTo>
                    <a:pt x="6335" y="1147"/>
                    <a:pt x="6335" y="1004"/>
                    <a:pt x="6240" y="909"/>
                  </a:cubicBezTo>
                  <a:lnTo>
                    <a:pt x="5383" y="51"/>
                  </a:lnTo>
                  <a:cubicBezTo>
                    <a:pt x="5339" y="18"/>
                    <a:pt x="5284" y="0"/>
                    <a:pt x="5229" y="0"/>
                  </a:cubicBezTo>
                  <a:close/>
                </a:path>
              </a:pathLst>
            </a:custGeom>
            <a:solidFill>
              <a:srgbClr val="F9A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7"/>
            <p:cNvSpPr/>
            <p:nvPr/>
          </p:nvSpPr>
          <p:spPr>
            <a:xfrm>
              <a:off x="3960933" y="3463760"/>
              <a:ext cx="289721" cy="125950"/>
            </a:xfrm>
            <a:custGeom>
              <a:avLst/>
              <a:gdLst/>
              <a:ahLst/>
              <a:cxnLst/>
              <a:rect l="l" t="t" r="r" b="b"/>
              <a:pathLst>
                <a:path w="6312" h="2744" extrusionOk="0">
                  <a:moveTo>
                    <a:pt x="5811" y="1"/>
                  </a:moveTo>
                  <a:cubicBezTo>
                    <a:pt x="5883" y="96"/>
                    <a:pt x="5883" y="239"/>
                    <a:pt x="5811" y="334"/>
                  </a:cubicBezTo>
                  <a:lnTo>
                    <a:pt x="4073" y="2073"/>
                  </a:lnTo>
                  <a:cubicBezTo>
                    <a:pt x="3915" y="2230"/>
                    <a:pt x="3692" y="2323"/>
                    <a:pt x="3471" y="2323"/>
                  </a:cubicBezTo>
                  <a:cubicBezTo>
                    <a:pt x="3425" y="2323"/>
                    <a:pt x="3380" y="2319"/>
                    <a:pt x="3335" y="2311"/>
                  </a:cubicBezTo>
                  <a:cubicBezTo>
                    <a:pt x="3049" y="2287"/>
                    <a:pt x="2763" y="2239"/>
                    <a:pt x="2477" y="2144"/>
                  </a:cubicBezTo>
                  <a:cubicBezTo>
                    <a:pt x="2072" y="2025"/>
                    <a:pt x="1668" y="1834"/>
                    <a:pt x="1287" y="1573"/>
                  </a:cubicBezTo>
                  <a:lnTo>
                    <a:pt x="405" y="2049"/>
                  </a:lnTo>
                  <a:cubicBezTo>
                    <a:pt x="316" y="2102"/>
                    <a:pt x="213" y="2129"/>
                    <a:pt x="107" y="2129"/>
                  </a:cubicBezTo>
                  <a:cubicBezTo>
                    <a:pt x="72" y="2129"/>
                    <a:pt x="36" y="2126"/>
                    <a:pt x="1" y="2120"/>
                  </a:cubicBezTo>
                  <a:lnTo>
                    <a:pt x="1" y="2120"/>
                  </a:lnTo>
                  <a:cubicBezTo>
                    <a:pt x="1" y="2168"/>
                    <a:pt x="1" y="2216"/>
                    <a:pt x="48" y="2239"/>
                  </a:cubicBezTo>
                  <a:cubicBezTo>
                    <a:pt x="147" y="2437"/>
                    <a:pt x="348" y="2543"/>
                    <a:pt x="549" y="2543"/>
                  </a:cubicBezTo>
                  <a:cubicBezTo>
                    <a:pt x="639" y="2543"/>
                    <a:pt x="729" y="2522"/>
                    <a:pt x="810" y="2477"/>
                  </a:cubicBezTo>
                  <a:lnTo>
                    <a:pt x="1715" y="1977"/>
                  </a:lnTo>
                  <a:cubicBezTo>
                    <a:pt x="2072" y="2239"/>
                    <a:pt x="2477" y="2430"/>
                    <a:pt x="2906" y="2549"/>
                  </a:cubicBezTo>
                  <a:cubicBezTo>
                    <a:pt x="3168" y="2644"/>
                    <a:pt x="3454" y="2692"/>
                    <a:pt x="3740" y="2739"/>
                  </a:cubicBezTo>
                  <a:cubicBezTo>
                    <a:pt x="3768" y="2742"/>
                    <a:pt x="3797" y="2743"/>
                    <a:pt x="3825" y="2743"/>
                  </a:cubicBezTo>
                  <a:cubicBezTo>
                    <a:pt x="4077" y="2743"/>
                    <a:pt x="4306" y="2649"/>
                    <a:pt x="4478" y="2477"/>
                  </a:cubicBezTo>
                  <a:lnTo>
                    <a:pt x="6216" y="739"/>
                  </a:lnTo>
                  <a:cubicBezTo>
                    <a:pt x="6311" y="644"/>
                    <a:pt x="6311" y="501"/>
                    <a:pt x="6216" y="406"/>
                  </a:cubicBezTo>
                  <a:lnTo>
                    <a:pt x="5811" y="1"/>
                  </a:ln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7"/>
            <p:cNvSpPr/>
            <p:nvPr/>
          </p:nvSpPr>
          <p:spPr>
            <a:xfrm>
              <a:off x="3945649" y="3494375"/>
              <a:ext cx="116999" cy="66234"/>
            </a:xfrm>
            <a:custGeom>
              <a:avLst/>
              <a:gdLst/>
              <a:ahLst/>
              <a:cxnLst/>
              <a:rect l="l" t="t" r="r" b="b"/>
              <a:pathLst>
                <a:path w="2549" h="1443" extrusionOk="0">
                  <a:moveTo>
                    <a:pt x="1667" y="1"/>
                  </a:moveTo>
                  <a:lnTo>
                    <a:pt x="119" y="882"/>
                  </a:lnTo>
                  <a:cubicBezTo>
                    <a:pt x="24" y="953"/>
                    <a:pt x="0" y="1048"/>
                    <a:pt x="48" y="1144"/>
                  </a:cubicBezTo>
                  <a:cubicBezTo>
                    <a:pt x="149" y="1329"/>
                    <a:pt x="346" y="1443"/>
                    <a:pt x="553" y="1443"/>
                  </a:cubicBezTo>
                  <a:cubicBezTo>
                    <a:pt x="639" y="1443"/>
                    <a:pt x="726" y="1424"/>
                    <a:pt x="810" y="1382"/>
                  </a:cubicBezTo>
                  <a:lnTo>
                    <a:pt x="1715" y="882"/>
                  </a:lnTo>
                  <a:lnTo>
                    <a:pt x="2215" y="1048"/>
                  </a:lnTo>
                  <a:lnTo>
                    <a:pt x="2548" y="263"/>
                  </a:lnTo>
                  <a:lnTo>
                    <a:pt x="1667" y="1"/>
                  </a:lnTo>
                  <a:close/>
                </a:path>
              </a:pathLst>
            </a:custGeom>
            <a:solidFill>
              <a:srgbClr val="F49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7"/>
            <p:cNvSpPr/>
            <p:nvPr/>
          </p:nvSpPr>
          <p:spPr>
            <a:xfrm>
              <a:off x="3928161" y="3472068"/>
              <a:ext cx="196773" cy="72660"/>
            </a:xfrm>
            <a:custGeom>
              <a:avLst/>
              <a:gdLst/>
              <a:ahLst/>
              <a:cxnLst/>
              <a:rect l="l" t="t" r="r" b="b"/>
              <a:pathLst>
                <a:path w="4287" h="1583" extrusionOk="0">
                  <a:moveTo>
                    <a:pt x="1728" y="0"/>
                  </a:moveTo>
                  <a:cubicBezTo>
                    <a:pt x="1685" y="0"/>
                    <a:pt x="1646" y="17"/>
                    <a:pt x="1596" y="34"/>
                  </a:cubicBezTo>
                  <a:lnTo>
                    <a:pt x="119" y="891"/>
                  </a:lnTo>
                  <a:cubicBezTo>
                    <a:pt x="24" y="939"/>
                    <a:pt x="0" y="1058"/>
                    <a:pt x="48" y="1130"/>
                  </a:cubicBezTo>
                  <a:cubicBezTo>
                    <a:pt x="146" y="1327"/>
                    <a:pt x="347" y="1433"/>
                    <a:pt x="548" y="1433"/>
                  </a:cubicBezTo>
                  <a:cubicBezTo>
                    <a:pt x="639" y="1433"/>
                    <a:pt x="729" y="1412"/>
                    <a:pt x="810" y="1368"/>
                  </a:cubicBezTo>
                  <a:lnTo>
                    <a:pt x="1715" y="891"/>
                  </a:lnTo>
                  <a:lnTo>
                    <a:pt x="4049" y="1582"/>
                  </a:lnTo>
                  <a:lnTo>
                    <a:pt x="4287" y="749"/>
                  </a:lnTo>
                  <a:lnTo>
                    <a:pt x="1786" y="10"/>
                  </a:lnTo>
                  <a:cubicBezTo>
                    <a:pt x="1765" y="3"/>
                    <a:pt x="1746" y="0"/>
                    <a:pt x="1728" y="0"/>
                  </a:cubicBezTo>
                  <a:close/>
                </a:path>
              </a:pathLst>
            </a:custGeom>
            <a:solidFill>
              <a:srgbClr val="F9A0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7"/>
            <p:cNvSpPr/>
            <p:nvPr/>
          </p:nvSpPr>
          <p:spPr>
            <a:xfrm>
              <a:off x="4003574" y="3493090"/>
              <a:ext cx="151975" cy="69263"/>
            </a:xfrm>
            <a:custGeom>
              <a:avLst/>
              <a:gdLst/>
              <a:ahLst/>
              <a:cxnLst/>
              <a:rect l="l" t="t" r="r" b="b"/>
              <a:pathLst>
                <a:path w="3311" h="1509" extrusionOk="0">
                  <a:moveTo>
                    <a:pt x="2233" y="0"/>
                  </a:moveTo>
                  <a:cubicBezTo>
                    <a:pt x="2211" y="0"/>
                    <a:pt x="2189" y="2"/>
                    <a:pt x="2168" y="5"/>
                  </a:cubicBezTo>
                  <a:lnTo>
                    <a:pt x="1310" y="29"/>
                  </a:lnTo>
                  <a:lnTo>
                    <a:pt x="143" y="767"/>
                  </a:lnTo>
                  <a:cubicBezTo>
                    <a:pt x="48" y="814"/>
                    <a:pt x="0" y="934"/>
                    <a:pt x="72" y="1029"/>
                  </a:cubicBezTo>
                  <a:cubicBezTo>
                    <a:pt x="187" y="1243"/>
                    <a:pt x="406" y="1366"/>
                    <a:pt x="632" y="1366"/>
                  </a:cubicBezTo>
                  <a:cubicBezTo>
                    <a:pt x="732" y="1366"/>
                    <a:pt x="834" y="1342"/>
                    <a:pt x="929" y="1291"/>
                  </a:cubicBezTo>
                  <a:lnTo>
                    <a:pt x="1501" y="1005"/>
                  </a:lnTo>
                  <a:cubicBezTo>
                    <a:pt x="1519" y="987"/>
                    <a:pt x="1541" y="979"/>
                    <a:pt x="1562" y="979"/>
                  </a:cubicBezTo>
                  <a:cubicBezTo>
                    <a:pt x="1596" y="979"/>
                    <a:pt x="1629" y="999"/>
                    <a:pt x="1644" y="1029"/>
                  </a:cubicBezTo>
                  <a:cubicBezTo>
                    <a:pt x="1644" y="1053"/>
                    <a:pt x="1667" y="1053"/>
                    <a:pt x="1667" y="1076"/>
                  </a:cubicBezTo>
                  <a:cubicBezTo>
                    <a:pt x="1902" y="1347"/>
                    <a:pt x="2246" y="1508"/>
                    <a:pt x="2606" y="1508"/>
                  </a:cubicBezTo>
                  <a:cubicBezTo>
                    <a:pt x="2721" y="1508"/>
                    <a:pt x="2838" y="1492"/>
                    <a:pt x="2953" y="1457"/>
                  </a:cubicBezTo>
                  <a:cubicBezTo>
                    <a:pt x="3215" y="1315"/>
                    <a:pt x="3311" y="1005"/>
                    <a:pt x="3168" y="743"/>
                  </a:cubicBezTo>
                  <a:lnTo>
                    <a:pt x="3072" y="529"/>
                  </a:lnTo>
                  <a:lnTo>
                    <a:pt x="2644" y="171"/>
                  </a:lnTo>
                  <a:cubicBezTo>
                    <a:pt x="2540" y="68"/>
                    <a:pt x="2382" y="0"/>
                    <a:pt x="2233" y="0"/>
                  </a:cubicBezTo>
                  <a:close/>
                </a:path>
              </a:pathLst>
            </a:custGeom>
            <a:solidFill>
              <a:srgbClr val="FDB0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7"/>
            <p:cNvSpPr/>
            <p:nvPr/>
          </p:nvSpPr>
          <p:spPr>
            <a:xfrm>
              <a:off x="3946199" y="3638317"/>
              <a:ext cx="186308" cy="134028"/>
            </a:xfrm>
            <a:custGeom>
              <a:avLst/>
              <a:gdLst/>
              <a:ahLst/>
              <a:cxnLst/>
              <a:rect l="l" t="t" r="r" b="b"/>
              <a:pathLst>
                <a:path w="4059" h="2920" extrusionOk="0">
                  <a:moveTo>
                    <a:pt x="2696" y="1"/>
                  </a:moveTo>
                  <a:cubicBezTo>
                    <a:pt x="2494" y="1"/>
                    <a:pt x="2282" y="74"/>
                    <a:pt x="2084" y="246"/>
                  </a:cubicBezTo>
                  <a:cubicBezTo>
                    <a:pt x="2060" y="270"/>
                    <a:pt x="2036" y="282"/>
                    <a:pt x="2012" y="282"/>
                  </a:cubicBezTo>
                  <a:cubicBezTo>
                    <a:pt x="1989" y="282"/>
                    <a:pt x="1965" y="270"/>
                    <a:pt x="1941" y="246"/>
                  </a:cubicBezTo>
                  <a:cubicBezTo>
                    <a:pt x="1747" y="87"/>
                    <a:pt x="1542" y="19"/>
                    <a:pt x="1346" y="19"/>
                  </a:cubicBezTo>
                  <a:cubicBezTo>
                    <a:pt x="604" y="19"/>
                    <a:pt x="1" y="992"/>
                    <a:pt x="679" y="1651"/>
                  </a:cubicBezTo>
                  <a:lnTo>
                    <a:pt x="1893" y="2866"/>
                  </a:lnTo>
                  <a:cubicBezTo>
                    <a:pt x="1929" y="2902"/>
                    <a:pt x="1971" y="2919"/>
                    <a:pt x="2012" y="2919"/>
                  </a:cubicBezTo>
                  <a:cubicBezTo>
                    <a:pt x="2054" y="2919"/>
                    <a:pt x="2096" y="2902"/>
                    <a:pt x="2132" y="2866"/>
                  </a:cubicBezTo>
                  <a:lnTo>
                    <a:pt x="3346" y="1651"/>
                  </a:lnTo>
                  <a:cubicBezTo>
                    <a:pt x="4058" y="995"/>
                    <a:pt x="3443" y="1"/>
                    <a:pt x="26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7"/>
            <p:cNvSpPr/>
            <p:nvPr/>
          </p:nvSpPr>
          <p:spPr>
            <a:xfrm>
              <a:off x="4021062" y="3639740"/>
              <a:ext cx="96252" cy="132605"/>
            </a:xfrm>
            <a:custGeom>
              <a:avLst/>
              <a:gdLst/>
              <a:ahLst/>
              <a:cxnLst/>
              <a:rect l="l" t="t" r="r" b="b"/>
              <a:pathLst>
                <a:path w="2097" h="2889" extrusionOk="0">
                  <a:moveTo>
                    <a:pt x="1096" y="1"/>
                  </a:moveTo>
                  <a:cubicBezTo>
                    <a:pt x="1167" y="49"/>
                    <a:pt x="1239" y="96"/>
                    <a:pt x="1286" y="168"/>
                  </a:cubicBezTo>
                  <a:cubicBezTo>
                    <a:pt x="1667" y="525"/>
                    <a:pt x="1572" y="1025"/>
                    <a:pt x="1191" y="1406"/>
                  </a:cubicBezTo>
                  <a:lnTo>
                    <a:pt x="0" y="2597"/>
                  </a:lnTo>
                  <a:lnTo>
                    <a:pt x="262" y="2835"/>
                  </a:lnTo>
                  <a:cubicBezTo>
                    <a:pt x="298" y="2871"/>
                    <a:pt x="340" y="2888"/>
                    <a:pt x="381" y="2888"/>
                  </a:cubicBezTo>
                  <a:cubicBezTo>
                    <a:pt x="423" y="2888"/>
                    <a:pt x="465" y="2871"/>
                    <a:pt x="501" y="2835"/>
                  </a:cubicBezTo>
                  <a:lnTo>
                    <a:pt x="1715" y="1620"/>
                  </a:lnTo>
                  <a:lnTo>
                    <a:pt x="1739" y="1620"/>
                  </a:lnTo>
                  <a:cubicBezTo>
                    <a:pt x="2096" y="1239"/>
                    <a:pt x="2096" y="644"/>
                    <a:pt x="1739" y="287"/>
                  </a:cubicBezTo>
                  <a:cubicBezTo>
                    <a:pt x="1548" y="96"/>
                    <a:pt x="1334" y="1"/>
                    <a:pt x="1096" y="1"/>
                  </a:cubicBezTo>
                  <a:close/>
                </a:path>
              </a:pathLst>
            </a:custGeom>
            <a:solidFill>
              <a:srgbClr val="102129">
                <a:alpha val="154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1" name="Google Shape;1501;p47"/>
          <p:cNvSpPr/>
          <p:nvPr/>
        </p:nvSpPr>
        <p:spPr>
          <a:xfrm flipH="1">
            <a:off x="7925199" y="1058513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Albert Sans Black"/>
              <a:ea typeface="Albert Sans Black"/>
              <a:cs typeface="Albert Sans Black"/>
              <a:sym typeface="Albert Sans"/>
            </a:endParaRPr>
          </a:p>
        </p:txBody>
      </p:sp>
      <p:sp>
        <p:nvSpPr>
          <p:cNvPr id="1502" name="Google Shape;1502;p47"/>
          <p:cNvSpPr txBox="1">
            <a:spLocks noGrp="1"/>
          </p:cNvSpPr>
          <p:nvPr>
            <p:ph type="subTitle" idx="6"/>
          </p:nvPr>
        </p:nvSpPr>
        <p:spPr>
          <a:xfrm>
            <a:off x="5295341" y="352392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More on the next slides… </a:t>
            </a:r>
            <a:endParaRPr i="1"/>
          </a:p>
        </p:txBody>
      </p:sp>
      <p:sp>
        <p:nvSpPr>
          <p:cNvPr id="1503" name="Google Shape;1503;p4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 to Use </a:t>
            </a:r>
            <a:r>
              <a:rPr lang="en">
                <a:solidFill>
                  <a:schemeClr val="accent1"/>
                </a:solidFill>
              </a:rPr>
              <a:t>During</a:t>
            </a:r>
            <a:r>
              <a:rPr lang="en">
                <a:solidFill>
                  <a:schemeClr val="dk2"/>
                </a:solidFill>
              </a:rPr>
              <a:t> </a:t>
            </a:r>
            <a:r>
              <a:rPr lang="en"/>
              <a:t>Class (Pt. 2)</a:t>
            </a:r>
            <a:endParaRPr/>
          </a:p>
        </p:txBody>
      </p:sp>
      <p:sp>
        <p:nvSpPr>
          <p:cNvPr id="1504" name="Google Shape;1504;p47"/>
          <p:cNvSpPr txBox="1">
            <a:spLocks noGrp="1"/>
          </p:cNvSpPr>
          <p:nvPr>
            <p:ph type="subTitle" idx="2"/>
          </p:nvPr>
        </p:nvSpPr>
        <p:spPr>
          <a:xfrm>
            <a:off x="5296916" y="1710075"/>
            <a:ext cx="22605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Small, but important, ways to </a:t>
            </a:r>
            <a:r>
              <a:rPr lang="en" b="1"/>
              <a:t>humanize</a:t>
            </a:r>
            <a:r>
              <a:rPr lang="en"/>
              <a:t> yourself and peers </a:t>
            </a:r>
            <a:endParaRPr/>
          </a:p>
        </p:txBody>
      </p:sp>
      <p:grpSp>
        <p:nvGrpSpPr>
          <p:cNvPr id="1505" name="Google Shape;1505;p47"/>
          <p:cNvGrpSpPr/>
          <p:nvPr/>
        </p:nvGrpSpPr>
        <p:grpSpPr>
          <a:xfrm>
            <a:off x="1707316" y="3298084"/>
            <a:ext cx="323259" cy="286585"/>
            <a:chOff x="3041787" y="2001118"/>
            <a:chExt cx="370158" cy="328164"/>
          </a:xfrm>
        </p:grpSpPr>
        <p:sp>
          <p:nvSpPr>
            <p:cNvPr id="1506" name="Google Shape;1506;p47"/>
            <p:cNvSpPr/>
            <p:nvPr/>
          </p:nvSpPr>
          <p:spPr>
            <a:xfrm>
              <a:off x="3087689" y="2006993"/>
              <a:ext cx="278536" cy="258628"/>
            </a:xfrm>
            <a:custGeom>
              <a:avLst/>
              <a:gdLst/>
              <a:ahLst/>
              <a:cxnLst/>
              <a:rect l="l" t="t" r="r" b="b"/>
              <a:pathLst>
                <a:path w="10619" h="9860" extrusionOk="0">
                  <a:moveTo>
                    <a:pt x="5309" y="1"/>
                  </a:moveTo>
                  <a:cubicBezTo>
                    <a:pt x="3977" y="1"/>
                    <a:pt x="3566" y="333"/>
                    <a:pt x="3065" y="333"/>
                  </a:cubicBezTo>
                  <a:cubicBezTo>
                    <a:pt x="2918" y="333"/>
                    <a:pt x="2764" y="305"/>
                    <a:pt x="2577" y="231"/>
                  </a:cubicBezTo>
                  <a:lnTo>
                    <a:pt x="299" y="231"/>
                  </a:lnTo>
                  <a:lnTo>
                    <a:pt x="0" y="5947"/>
                  </a:lnTo>
                  <a:cubicBezTo>
                    <a:pt x="190" y="8191"/>
                    <a:pt x="1580" y="9419"/>
                    <a:pt x="2679" y="9860"/>
                  </a:cubicBezTo>
                  <a:lnTo>
                    <a:pt x="7934" y="9860"/>
                  </a:lnTo>
                  <a:cubicBezTo>
                    <a:pt x="9039" y="9419"/>
                    <a:pt x="10429" y="8191"/>
                    <a:pt x="10619" y="5947"/>
                  </a:cubicBezTo>
                  <a:lnTo>
                    <a:pt x="10314" y="231"/>
                  </a:lnTo>
                  <a:lnTo>
                    <a:pt x="8042" y="231"/>
                  </a:lnTo>
                  <a:cubicBezTo>
                    <a:pt x="7855" y="305"/>
                    <a:pt x="7700" y="333"/>
                    <a:pt x="7554" y="333"/>
                  </a:cubicBezTo>
                  <a:cubicBezTo>
                    <a:pt x="7053" y="333"/>
                    <a:pt x="6642" y="1"/>
                    <a:pt x="53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7"/>
            <p:cNvSpPr/>
            <p:nvPr/>
          </p:nvSpPr>
          <p:spPr>
            <a:xfrm>
              <a:off x="3298631" y="2001118"/>
              <a:ext cx="113314" cy="184082"/>
            </a:xfrm>
            <a:custGeom>
              <a:avLst/>
              <a:gdLst/>
              <a:ahLst/>
              <a:cxnLst/>
              <a:rect l="l" t="t" r="r" b="b"/>
              <a:pathLst>
                <a:path w="4320" h="7018" extrusionOk="0">
                  <a:moveTo>
                    <a:pt x="1587" y="1"/>
                  </a:moveTo>
                  <a:cubicBezTo>
                    <a:pt x="902" y="1"/>
                    <a:pt x="0" y="455"/>
                    <a:pt x="0" y="455"/>
                  </a:cubicBezTo>
                  <a:cubicBezTo>
                    <a:pt x="2556" y="1215"/>
                    <a:pt x="1166" y="5174"/>
                    <a:pt x="2814" y="6883"/>
                  </a:cubicBezTo>
                  <a:cubicBezTo>
                    <a:pt x="2906" y="6975"/>
                    <a:pt x="3022" y="7018"/>
                    <a:pt x="3136" y="7018"/>
                  </a:cubicBezTo>
                  <a:cubicBezTo>
                    <a:pt x="3324" y="7018"/>
                    <a:pt x="3507" y="6900"/>
                    <a:pt x="3567" y="6693"/>
                  </a:cubicBezTo>
                  <a:cubicBezTo>
                    <a:pt x="3702" y="6266"/>
                    <a:pt x="3831" y="5581"/>
                    <a:pt x="3811" y="4605"/>
                  </a:cubicBezTo>
                  <a:cubicBezTo>
                    <a:pt x="3784" y="3269"/>
                    <a:pt x="4319" y="3188"/>
                    <a:pt x="4319" y="3188"/>
                  </a:cubicBezTo>
                  <a:cubicBezTo>
                    <a:pt x="4319" y="3188"/>
                    <a:pt x="3634" y="1"/>
                    <a:pt x="1587" y="1"/>
                  </a:cubicBezTo>
                  <a:close/>
                </a:path>
              </a:pathLst>
            </a:custGeom>
            <a:solidFill>
              <a:srgbClr val="4F6479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7"/>
            <p:cNvSpPr/>
            <p:nvPr/>
          </p:nvSpPr>
          <p:spPr>
            <a:xfrm>
              <a:off x="3143166" y="2114431"/>
              <a:ext cx="41837" cy="53719"/>
            </a:xfrm>
            <a:custGeom>
              <a:avLst/>
              <a:gdLst/>
              <a:ahLst/>
              <a:cxnLst/>
              <a:rect l="l" t="t" r="r" b="b"/>
              <a:pathLst>
                <a:path w="1595" h="2048" extrusionOk="0">
                  <a:moveTo>
                    <a:pt x="801" y="0"/>
                  </a:moveTo>
                  <a:cubicBezTo>
                    <a:pt x="360" y="0"/>
                    <a:pt x="8" y="359"/>
                    <a:pt x="1" y="800"/>
                  </a:cubicBezTo>
                  <a:lnTo>
                    <a:pt x="1" y="1254"/>
                  </a:lnTo>
                  <a:cubicBezTo>
                    <a:pt x="8" y="1695"/>
                    <a:pt x="360" y="2048"/>
                    <a:pt x="801" y="2048"/>
                  </a:cubicBezTo>
                  <a:cubicBezTo>
                    <a:pt x="1242" y="2048"/>
                    <a:pt x="1594" y="1695"/>
                    <a:pt x="1594" y="1254"/>
                  </a:cubicBezTo>
                  <a:lnTo>
                    <a:pt x="1594" y="800"/>
                  </a:lnTo>
                  <a:cubicBezTo>
                    <a:pt x="1594" y="359"/>
                    <a:pt x="1242" y="0"/>
                    <a:pt x="801" y="0"/>
                  </a:cubicBezTo>
                  <a:close/>
                </a:path>
              </a:pathLst>
            </a:custGeom>
            <a:solidFill>
              <a:srgbClr val="203B56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7"/>
            <p:cNvSpPr/>
            <p:nvPr/>
          </p:nvSpPr>
          <p:spPr>
            <a:xfrm>
              <a:off x="3161133" y="2114431"/>
              <a:ext cx="23869" cy="41811"/>
            </a:xfrm>
            <a:custGeom>
              <a:avLst/>
              <a:gdLst/>
              <a:ahLst/>
              <a:cxnLst/>
              <a:rect l="l" t="t" r="r" b="b"/>
              <a:pathLst>
                <a:path w="910" h="1594" extrusionOk="0">
                  <a:moveTo>
                    <a:pt x="116" y="0"/>
                  </a:moveTo>
                  <a:cubicBezTo>
                    <a:pt x="75" y="0"/>
                    <a:pt x="41" y="7"/>
                    <a:pt x="1" y="14"/>
                  </a:cubicBezTo>
                  <a:lnTo>
                    <a:pt x="1" y="1139"/>
                  </a:lnTo>
                  <a:cubicBezTo>
                    <a:pt x="1" y="1390"/>
                    <a:pt x="204" y="1593"/>
                    <a:pt x="455" y="1593"/>
                  </a:cubicBezTo>
                  <a:cubicBezTo>
                    <a:pt x="706" y="1593"/>
                    <a:pt x="909" y="1390"/>
                    <a:pt x="909" y="1139"/>
                  </a:cubicBezTo>
                  <a:lnTo>
                    <a:pt x="909" y="800"/>
                  </a:lnTo>
                  <a:cubicBezTo>
                    <a:pt x="909" y="359"/>
                    <a:pt x="557" y="0"/>
                    <a:pt x="116" y="0"/>
                  </a:cubicBezTo>
                  <a:close/>
                </a:path>
              </a:pathLst>
            </a:custGeom>
            <a:solidFill>
              <a:srgbClr val="405C73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7"/>
            <p:cNvSpPr/>
            <p:nvPr/>
          </p:nvSpPr>
          <p:spPr>
            <a:xfrm>
              <a:off x="3155258" y="2120464"/>
              <a:ext cx="17810" cy="17810"/>
            </a:xfrm>
            <a:custGeom>
              <a:avLst/>
              <a:gdLst/>
              <a:ahLst/>
              <a:cxnLst/>
              <a:rect l="l" t="t" r="r" b="b"/>
              <a:pathLst>
                <a:path w="679" h="679" extrusionOk="0">
                  <a:moveTo>
                    <a:pt x="340" y="1"/>
                  </a:moveTo>
                  <a:cubicBezTo>
                    <a:pt x="150" y="1"/>
                    <a:pt x="1" y="150"/>
                    <a:pt x="1" y="340"/>
                  </a:cubicBezTo>
                  <a:cubicBezTo>
                    <a:pt x="1" y="529"/>
                    <a:pt x="150" y="679"/>
                    <a:pt x="340" y="679"/>
                  </a:cubicBezTo>
                  <a:cubicBezTo>
                    <a:pt x="530" y="679"/>
                    <a:pt x="679" y="529"/>
                    <a:pt x="679" y="340"/>
                  </a:cubicBezTo>
                  <a:cubicBezTo>
                    <a:pt x="679" y="150"/>
                    <a:pt x="530" y="1"/>
                    <a:pt x="3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7"/>
            <p:cNvSpPr/>
            <p:nvPr/>
          </p:nvSpPr>
          <p:spPr>
            <a:xfrm>
              <a:off x="3268571" y="2114431"/>
              <a:ext cx="41811" cy="53719"/>
            </a:xfrm>
            <a:custGeom>
              <a:avLst/>
              <a:gdLst/>
              <a:ahLst/>
              <a:cxnLst/>
              <a:rect l="l" t="t" r="r" b="b"/>
              <a:pathLst>
                <a:path w="1594" h="2048" extrusionOk="0">
                  <a:moveTo>
                    <a:pt x="800" y="0"/>
                  </a:moveTo>
                  <a:cubicBezTo>
                    <a:pt x="359" y="0"/>
                    <a:pt x="0" y="359"/>
                    <a:pt x="0" y="800"/>
                  </a:cubicBezTo>
                  <a:lnTo>
                    <a:pt x="0" y="1254"/>
                  </a:lnTo>
                  <a:cubicBezTo>
                    <a:pt x="0" y="1695"/>
                    <a:pt x="359" y="2048"/>
                    <a:pt x="800" y="2048"/>
                  </a:cubicBezTo>
                  <a:cubicBezTo>
                    <a:pt x="1234" y="2048"/>
                    <a:pt x="1594" y="1695"/>
                    <a:pt x="1594" y="1254"/>
                  </a:cubicBezTo>
                  <a:lnTo>
                    <a:pt x="1594" y="800"/>
                  </a:lnTo>
                  <a:cubicBezTo>
                    <a:pt x="1594" y="359"/>
                    <a:pt x="1234" y="0"/>
                    <a:pt x="800" y="0"/>
                  </a:cubicBezTo>
                  <a:close/>
                </a:path>
              </a:pathLst>
            </a:custGeom>
            <a:solidFill>
              <a:srgbClr val="203B56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7"/>
            <p:cNvSpPr/>
            <p:nvPr/>
          </p:nvSpPr>
          <p:spPr>
            <a:xfrm>
              <a:off x="3286513" y="2114431"/>
              <a:ext cx="23869" cy="41811"/>
            </a:xfrm>
            <a:custGeom>
              <a:avLst/>
              <a:gdLst/>
              <a:ahLst/>
              <a:cxnLst/>
              <a:rect l="l" t="t" r="r" b="b"/>
              <a:pathLst>
                <a:path w="910" h="1594" extrusionOk="0">
                  <a:moveTo>
                    <a:pt x="116" y="0"/>
                  </a:moveTo>
                  <a:cubicBezTo>
                    <a:pt x="76" y="0"/>
                    <a:pt x="35" y="7"/>
                    <a:pt x="1" y="14"/>
                  </a:cubicBezTo>
                  <a:lnTo>
                    <a:pt x="1" y="1139"/>
                  </a:lnTo>
                  <a:cubicBezTo>
                    <a:pt x="1" y="1390"/>
                    <a:pt x="204" y="1593"/>
                    <a:pt x="455" y="1593"/>
                  </a:cubicBezTo>
                  <a:cubicBezTo>
                    <a:pt x="706" y="1593"/>
                    <a:pt x="910" y="1390"/>
                    <a:pt x="910" y="1139"/>
                  </a:cubicBezTo>
                  <a:lnTo>
                    <a:pt x="910" y="800"/>
                  </a:lnTo>
                  <a:cubicBezTo>
                    <a:pt x="910" y="359"/>
                    <a:pt x="557" y="0"/>
                    <a:pt x="116" y="0"/>
                  </a:cubicBezTo>
                  <a:close/>
                </a:path>
              </a:pathLst>
            </a:custGeom>
            <a:solidFill>
              <a:srgbClr val="405C73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7"/>
            <p:cNvSpPr/>
            <p:nvPr/>
          </p:nvSpPr>
          <p:spPr>
            <a:xfrm>
              <a:off x="3280480" y="2120464"/>
              <a:ext cx="17994" cy="17810"/>
            </a:xfrm>
            <a:custGeom>
              <a:avLst/>
              <a:gdLst/>
              <a:ahLst/>
              <a:cxnLst/>
              <a:rect l="l" t="t" r="r" b="b"/>
              <a:pathLst>
                <a:path w="686" h="679" extrusionOk="0">
                  <a:moveTo>
                    <a:pt x="346" y="1"/>
                  </a:moveTo>
                  <a:cubicBezTo>
                    <a:pt x="156" y="1"/>
                    <a:pt x="0" y="150"/>
                    <a:pt x="0" y="340"/>
                  </a:cubicBezTo>
                  <a:cubicBezTo>
                    <a:pt x="0" y="529"/>
                    <a:pt x="156" y="679"/>
                    <a:pt x="346" y="679"/>
                  </a:cubicBezTo>
                  <a:cubicBezTo>
                    <a:pt x="529" y="679"/>
                    <a:pt x="685" y="529"/>
                    <a:pt x="685" y="340"/>
                  </a:cubicBezTo>
                  <a:cubicBezTo>
                    <a:pt x="685" y="150"/>
                    <a:pt x="529" y="1"/>
                    <a:pt x="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7"/>
            <p:cNvSpPr/>
            <p:nvPr/>
          </p:nvSpPr>
          <p:spPr>
            <a:xfrm>
              <a:off x="3298447" y="2011741"/>
              <a:ext cx="98730" cy="173459"/>
            </a:xfrm>
            <a:custGeom>
              <a:avLst/>
              <a:gdLst/>
              <a:ahLst/>
              <a:cxnLst/>
              <a:rect l="l" t="t" r="r" b="b"/>
              <a:pathLst>
                <a:path w="3764" h="6613" extrusionOk="0">
                  <a:moveTo>
                    <a:pt x="496" y="0"/>
                  </a:moveTo>
                  <a:cubicBezTo>
                    <a:pt x="342" y="0"/>
                    <a:pt x="177" y="17"/>
                    <a:pt x="0" y="50"/>
                  </a:cubicBezTo>
                  <a:cubicBezTo>
                    <a:pt x="2563" y="816"/>
                    <a:pt x="1167" y="4776"/>
                    <a:pt x="2814" y="6478"/>
                  </a:cubicBezTo>
                  <a:cubicBezTo>
                    <a:pt x="2906" y="6570"/>
                    <a:pt x="3022" y="6613"/>
                    <a:pt x="3136" y="6613"/>
                  </a:cubicBezTo>
                  <a:cubicBezTo>
                    <a:pt x="3326" y="6613"/>
                    <a:pt x="3510" y="6495"/>
                    <a:pt x="3574" y="6288"/>
                  </a:cubicBezTo>
                  <a:cubicBezTo>
                    <a:pt x="3669" y="5963"/>
                    <a:pt x="3730" y="5624"/>
                    <a:pt x="3764" y="5291"/>
                  </a:cubicBezTo>
                  <a:cubicBezTo>
                    <a:pt x="3316" y="5068"/>
                    <a:pt x="2936" y="4356"/>
                    <a:pt x="2706" y="3149"/>
                  </a:cubicBezTo>
                  <a:cubicBezTo>
                    <a:pt x="2323" y="1189"/>
                    <a:pt x="1805" y="0"/>
                    <a:pt x="4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7"/>
            <p:cNvSpPr/>
            <p:nvPr/>
          </p:nvSpPr>
          <p:spPr>
            <a:xfrm>
              <a:off x="3087506" y="2013052"/>
              <a:ext cx="98730" cy="252569"/>
            </a:xfrm>
            <a:custGeom>
              <a:avLst/>
              <a:gdLst/>
              <a:ahLst/>
              <a:cxnLst/>
              <a:rect l="l" t="t" r="r" b="b"/>
              <a:pathLst>
                <a:path w="3764" h="9629" extrusionOk="0">
                  <a:moveTo>
                    <a:pt x="306" y="0"/>
                  </a:moveTo>
                  <a:lnTo>
                    <a:pt x="0" y="5716"/>
                  </a:lnTo>
                  <a:cubicBezTo>
                    <a:pt x="190" y="7960"/>
                    <a:pt x="1587" y="9188"/>
                    <a:pt x="2686" y="9629"/>
                  </a:cubicBezTo>
                  <a:lnTo>
                    <a:pt x="3764" y="9629"/>
                  </a:lnTo>
                  <a:cubicBezTo>
                    <a:pt x="3764" y="9629"/>
                    <a:pt x="1872" y="8361"/>
                    <a:pt x="1560" y="6116"/>
                  </a:cubicBezTo>
                  <a:cubicBezTo>
                    <a:pt x="950" y="1743"/>
                    <a:pt x="2109" y="434"/>
                    <a:pt x="3113" y="102"/>
                  </a:cubicBezTo>
                  <a:cubicBezTo>
                    <a:pt x="2930" y="102"/>
                    <a:pt x="2747" y="68"/>
                    <a:pt x="2584" y="0"/>
                  </a:cubicBezTo>
                  <a:close/>
                </a:path>
              </a:pathLst>
            </a:custGeom>
            <a:solidFill>
              <a:srgbClr val="DAE2E7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7"/>
            <p:cNvSpPr/>
            <p:nvPr/>
          </p:nvSpPr>
          <p:spPr>
            <a:xfrm>
              <a:off x="3041787" y="2001118"/>
              <a:ext cx="113497" cy="184082"/>
            </a:xfrm>
            <a:custGeom>
              <a:avLst/>
              <a:gdLst/>
              <a:ahLst/>
              <a:cxnLst/>
              <a:rect l="l" t="t" r="r" b="b"/>
              <a:pathLst>
                <a:path w="4327" h="7018" extrusionOk="0">
                  <a:moveTo>
                    <a:pt x="2733" y="1"/>
                  </a:moveTo>
                  <a:cubicBezTo>
                    <a:pt x="686" y="1"/>
                    <a:pt x="1" y="3188"/>
                    <a:pt x="1" y="3188"/>
                  </a:cubicBezTo>
                  <a:cubicBezTo>
                    <a:pt x="1" y="3188"/>
                    <a:pt x="543" y="3269"/>
                    <a:pt x="509" y="4605"/>
                  </a:cubicBezTo>
                  <a:cubicBezTo>
                    <a:pt x="489" y="5581"/>
                    <a:pt x="625" y="6266"/>
                    <a:pt x="753" y="6693"/>
                  </a:cubicBezTo>
                  <a:cubicBezTo>
                    <a:pt x="813" y="6900"/>
                    <a:pt x="996" y="7018"/>
                    <a:pt x="1184" y="7018"/>
                  </a:cubicBezTo>
                  <a:cubicBezTo>
                    <a:pt x="1298" y="7018"/>
                    <a:pt x="1414" y="6975"/>
                    <a:pt x="1506" y="6883"/>
                  </a:cubicBezTo>
                  <a:cubicBezTo>
                    <a:pt x="3154" y="5174"/>
                    <a:pt x="1764" y="1215"/>
                    <a:pt x="4327" y="455"/>
                  </a:cubicBezTo>
                  <a:cubicBezTo>
                    <a:pt x="4327" y="455"/>
                    <a:pt x="3411" y="1"/>
                    <a:pt x="2733" y="1"/>
                  </a:cubicBezTo>
                  <a:close/>
                </a:path>
              </a:pathLst>
            </a:custGeom>
            <a:solidFill>
              <a:srgbClr val="4F6479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7"/>
            <p:cNvSpPr/>
            <p:nvPr/>
          </p:nvSpPr>
          <p:spPr>
            <a:xfrm>
              <a:off x="3041787" y="2001118"/>
              <a:ext cx="111373" cy="122232"/>
            </a:xfrm>
            <a:custGeom>
              <a:avLst/>
              <a:gdLst/>
              <a:ahLst/>
              <a:cxnLst/>
              <a:rect l="l" t="t" r="r" b="b"/>
              <a:pathLst>
                <a:path w="4246" h="4660" extrusionOk="0">
                  <a:moveTo>
                    <a:pt x="2733" y="1"/>
                  </a:moveTo>
                  <a:cubicBezTo>
                    <a:pt x="686" y="1"/>
                    <a:pt x="1" y="3188"/>
                    <a:pt x="1" y="3188"/>
                  </a:cubicBezTo>
                  <a:cubicBezTo>
                    <a:pt x="1" y="3188"/>
                    <a:pt x="543" y="3269"/>
                    <a:pt x="509" y="4605"/>
                  </a:cubicBezTo>
                  <a:lnTo>
                    <a:pt x="509" y="4659"/>
                  </a:lnTo>
                  <a:cubicBezTo>
                    <a:pt x="1500" y="916"/>
                    <a:pt x="2883" y="307"/>
                    <a:pt x="3682" y="307"/>
                  </a:cubicBezTo>
                  <a:cubicBezTo>
                    <a:pt x="3944" y="307"/>
                    <a:pt x="4143" y="373"/>
                    <a:pt x="4245" y="414"/>
                  </a:cubicBezTo>
                  <a:cubicBezTo>
                    <a:pt x="4015" y="313"/>
                    <a:pt x="3296" y="1"/>
                    <a:pt x="27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7"/>
            <p:cNvSpPr/>
            <p:nvPr/>
          </p:nvSpPr>
          <p:spPr>
            <a:xfrm>
              <a:off x="3161133" y="2221843"/>
              <a:ext cx="131281" cy="95530"/>
            </a:xfrm>
            <a:custGeom>
              <a:avLst/>
              <a:gdLst/>
              <a:ahLst/>
              <a:cxnLst/>
              <a:rect l="l" t="t" r="r" b="b"/>
              <a:pathLst>
                <a:path w="5005" h="3642" extrusionOk="0">
                  <a:moveTo>
                    <a:pt x="2503" y="0"/>
                  </a:moveTo>
                  <a:cubicBezTo>
                    <a:pt x="1119" y="0"/>
                    <a:pt x="1" y="814"/>
                    <a:pt x="1" y="1824"/>
                  </a:cubicBezTo>
                  <a:cubicBezTo>
                    <a:pt x="1" y="2828"/>
                    <a:pt x="1119" y="3642"/>
                    <a:pt x="2503" y="3642"/>
                  </a:cubicBezTo>
                  <a:cubicBezTo>
                    <a:pt x="3886" y="3642"/>
                    <a:pt x="5005" y="2828"/>
                    <a:pt x="5005" y="1824"/>
                  </a:cubicBezTo>
                  <a:cubicBezTo>
                    <a:pt x="5005" y="814"/>
                    <a:pt x="3886" y="0"/>
                    <a:pt x="2503" y="0"/>
                  </a:cubicBezTo>
                  <a:close/>
                </a:path>
              </a:pathLst>
            </a:custGeom>
            <a:solidFill>
              <a:srgbClr val="8797A6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7"/>
            <p:cNvSpPr/>
            <p:nvPr/>
          </p:nvSpPr>
          <p:spPr>
            <a:xfrm>
              <a:off x="3196885" y="2269687"/>
              <a:ext cx="59778" cy="59595"/>
            </a:xfrm>
            <a:custGeom>
              <a:avLst/>
              <a:gdLst/>
              <a:ahLst/>
              <a:cxnLst/>
              <a:rect l="l" t="t" r="r" b="b"/>
              <a:pathLst>
                <a:path w="2279" h="2272" extrusionOk="0">
                  <a:moveTo>
                    <a:pt x="1" y="0"/>
                  </a:moveTo>
                  <a:lnTo>
                    <a:pt x="1" y="1140"/>
                  </a:lnTo>
                  <a:cubicBezTo>
                    <a:pt x="1" y="1763"/>
                    <a:pt x="516" y="2272"/>
                    <a:pt x="1140" y="2272"/>
                  </a:cubicBezTo>
                  <a:cubicBezTo>
                    <a:pt x="1770" y="2272"/>
                    <a:pt x="2279" y="1763"/>
                    <a:pt x="2279" y="1140"/>
                  </a:cubicBezTo>
                  <a:lnTo>
                    <a:pt x="2279" y="0"/>
                  </a:lnTo>
                  <a:close/>
                </a:path>
              </a:pathLst>
            </a:custGeom>
            <a:solidFill>
              <a:srgbClr val="98A6B3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7"/>
            <p:cNvSpPr/>
            <p:nvPr/>
          </p:nvSpPr>
          <p:spPr>
            <a:xfrm>
              <a:off x="3196885" y="2269687"/>
              <a:ext cx="59778" cy="29850"/>
            </a:xfrm>
            <a:custGeom>
              <a:avLst/>
              <a:gdLst/>
              <a:ahLst/>
              <a:cxnLst/>
              <a:rect l="l" t="t" r="r" b="b"/>
              <a:pathLst>
                <a:path w="2279" h="1138" extrusionOk="0">
                  <a:moveTo>
                    <a:pt x="1" y="0"/>
                  </a:moveTo>
                  <a:lnTo>
                    <a:pt x="1" y="889"/>
                  </a:lnTo>
                  <a:cubicBezTo>
                    <a:pt x="319" y="848"/>
                    <a:pt x="631" y="746"/>
                    <a:pt x="916" y="597"/>
                  </a:cubicBezTo>
                  <a:lnTo>
                    <a:pt x="916" y="909"/>
                  </a:lnTo>
                  <a:cubicBezTo>
                    <a:pt x="916" y="1062"/>
                    <a:pt x="1029" y="1138"/>
                    <a:pt x="1143" y="1138"/>
                  </a:cubicBezTo>
                  <a:cubicBezTo>
                    <a:pt x="1257" y="1138"/>
                    <a:pt x="1370" y="1062"/>
                    <a:pt x="1370" y="909"/>
                  </a:cubicBezTo>
                  <a:lnTo>
                    <a:pt x="1370" y="590"/>
                  </a:lnTo>
                  <a:cubicBezTo>
                    <a:pt x="1648" y="746"/>
                    <a:pt x="1960" y="848"/>
                    <a:pt x="2279" y="889"/>
                  </a:cubicBezTo>
                  <a:lnTo>
                    <a:pt x="2279" y="0"/>
                  </a:lnTo>
                  <a:close/>
                </a:path>
              </a:pathLst>
            </a:custGeom>
            <a:solidFill>
              <a:srgbClr val="788A9B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7"/>
            <p:cNvSpPr/>
            <p:nvPr/>
          </p:nvSpPr>
          <p:spPr>
            <a:xfrm>
              <a:off x="3143166" y="2215968"/>
              <a:ext cx="167216" cy="65680"/>
            </a:xfrm>
            <a:custGeom>
              <a:avLst/>
              <a:gdLst/>
              <a:ahLst/>
              <a:cxnLst/>
              <a:rect l="l" t="t" r="r" b="b"/>
              <a:pathLst>
                <a:path w="6375" h="2504" extrusionOk="0">
                  <a:moveTo>
                    <a:pt x="1709" y="1"/>
                  </a:moveTo>
                  <a:cubicBezTo>
                    <a:pt x="767" y="1"/>
                    <a:pt x="1" y="557"/>
                    <a:pt x="1" y="1248"/>
                  </a:cubicBezTo>
                  <a:cubicBezTo>
                    <a:pt x="1" y="1940"/>
                    <a:pt x="767" y="2503"/>
                    <a:pt x="1709" y="2503"/>
                  </a:cubicBezTo>
                  <a:cubicBezTo>
                    <a:pt x="1720" y="2503"/>
                    <a:pt x="1731" y="2503"/>
                    <a:pt x="1742" y="2503"/>
                  </a:cubicBezTo>
                  <a:cubicBezTo>
                    <a:pt x="2165" y="2503"/>
                    <a:pt x="2579" y="2374"/>
                    <a:pt x="2923" y="2130"/>
                  </a:cubicBezTo>
                  <a:cubicBezTo>
                    <a:pt x="3001" y="2072"/>
                    <a:pt x="3094" y="2043"/>
                    <a:pt x="3189" y="2043"/>
                  </a:cubicBezTo>
                  <a:cubicBezTo>
                    <a:pt x="3283" y="2043"/>
                    <a:pt x="3378" y="2072"/>
                    <a:pt x="3459" y="2130"/>
                  </a:cubicBezTo>
                  <a:cubicBezTo>
                    <a:pt x="3803" y="2374"/>
                    <a:pt x="4211" y="2503"/>
                    <a:pt x="4633" y="2503"/>
                  </a:cubicBezTo>
                  <a:cubicBezTo>
                    <a:pt x="4644" y="2503"/>
                    <a:pt x="4655" y="2503"/>
                    <a:pt x="4666" y="2503"/>
                  </a:cubicBezTo>
                  <a:cubicBezTo>
                    <a:pt x="5608" y="2503"/>
                    <a:pt x="6375" y="1940"/>
                    <a:pt x="6375" y="1248"/>
                  </a:cubicBezTo>
                  <a:cubicBezTo>
                    <a:pt x="6375" y="557"/>
                    <a:pt x="5608" y="1"/>
                    <a:pt x="4666" y="1"/>
                  </a:cubicBezTo>
                  <a:close/>
                </a:path>
              </a:pathLst>
            </a:custGeom>
            <a:solidFill>
              <a:srgbClr val="C9D4DC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7"/>
            <p:cNvSpPr/>
            <p:nvPr/>
          </p:nvSpPr>
          <p:spPr>
            <a:xfrm>
              <a:off x="3191009" y="2192151"/>
              <a:ext cx="71713" cy="50362"/>
            </a:xfrm>
            <a:custGeom>
              <a:avLst/>
              <a:gdLst/>
              <a:ahLst/>
              <a:cxnLst/>
              <a:rect l="l" t="t" r="r" b="b"/>
              <a:pathLst>
                <a:path w="2734" h="1920" extrusionOk="0">
                  <a:moveTo>
                    <a:pt x="1364" y="0"/>
                  </a:moveTo>
                  <a:cubicBezTo>
                    <a:pt x="611" y="0"/>
                    <a:pt x="1" y="407"/>
                    <a:pt x="1" y="909"/>
                  </a:cubicBezTo>
                  <a:cubicBezTo>
                    <a:pt x="1" y="1397"/>
                    <a:pt x="570" y="1648"/>
                    <a:pt x="984" y="1838"/>
                  </a:cubicBezTo>
                  <a:cubicBezTo>
                    <a:pt x="1106" y="1892"/>
                    <a:pt x="1237" y="1919"/>
                    <a:pt x="1366" y="1919"/>
                  </a:cubicBezTo>
                  <a:cubicBezTo>
                    <a:pt x="1496" y="1919"/>
                    <a:pt x="1625" y="1892"/>
                    <a:pt x="1743" y="1838"/>
                  </a:cubicBezTo>
                  <a:cubicBezTo>
                    <a:pt x="2157" y="1648"/>
                    <a:pt x="2733" y="1390"/>
                    <a:pt x="2733" y="909"/>
                  </a:cubicBezTo>
                  <a:cubicBezTo>
                    <a:pt x="2733" y="407"/>
                    <a:pt x="2123" y="0"/>
                    <a:pt x="1364" y="0"/>
                  </a:cubicBezTo>
                  <a:close/>
                </a:path>
              </a:pathLst>
            </a:custGeom>
            <a:solidFill>
              <a:srgbClr val="405C73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7"/>
            <p:cNvSpPr/>
            <p:nvPr/>
          </p:nvSpPr>
          <p:spPr>
            <a:xfrm>
              <a:off x="3190826" y="2193908"/>
              <a:ext cx="53221" cy="48604"/>
            </a:xfrm>
            <a:custGeom>
              <a:avLst/>
              <a:gdLst/>
              <a:ahLst/>
              <a:cxnLst/>
              <a:rect l="l" t="t" r="r" b="b"/>
              <a:pathLst>
                <a:path w="2029" h="1853" extrusionOk="0">
                  <a:moveTo>
                    <a:pt x="849" y="1"/>
                  </a:moveTo>
                  <a:lnTo>
                    <a:pt x="849" y="1"/>
                  </a:lnTo>
                  <a:cubicBezTo>
                    <a:pt x="354" y="137"/>
                    <a:pt x="1" y="462"/>
                    <a:pt x="1" y="842"/>
                  </a:cubicBezTo>
                  <a:cubicBezTo>
                    <a:pt x="1" y="1323"/>
                    <a:pt x="577" y="1581"/>
                    <a:pt x="991" y="1771"/>
                  </a:cubicBezTo>
                  <a:cubicBezTo>
                    <a:pt x="1113" y="1825"/>
                    <a:pt x="1242" y="1852"/>
                    <a:pt x="1371" y="1852"/>
                  </a:cubicBezTo>
                  <a:cubicBezTo>
                    <a:pt x="1499" y="1852"/>
                    <a:pt x="1628" y="1825"/>
                    <a:pt x="1750" y="1771"/>
                  </a:cubicBezTo>
                  <a:cubicBezTo>
                    <a:pt x="1839" y="1730"/>
                    <a:pt x="1933" y="1689"/>
                    <a:pt x="2028" y="1642"/>
                  </a:cubicBezTo>
                  <a:cubicBezTo>
                    <a:pt x="1472" y="1540"/>
                    <a:pt x="747" y="1167"/>
                    <a:pt x="679" y="591"/>
                  </a:cubicBezTo>
                  <a:cubicBezTo>
                    <a:pt x="652" y="306"/>
                    <a:pt x="849" y="1"/>
                    <a:pt x="849" y="1"/>
                  </a:cubicBezTo>
                  <a:close/>
                </a:path>
              </a:pathLst>
            </a:custGeom>
            <a:solidFill>
              <a:srgbClr val="203B56"/>
            </a:solidFill>
            <a:ln>
              <a:noFill/>
            </a:ln>
          </p:spPr>
          <p:txBody>
            <a:bodyPr spcFirstLastPara="1" wrap="square" lIns="79850" tIns="79850" rIns="79850" bIns="798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4" name="Google Shape;1524;p47"/>
          <p:cNvGrpSpPr/>
          <p:nvPr/>
        </p:nvGrpSpPr>
        <p:grpSpPr>
          <a:xfrm>
            <a:off x="4810918" y="1715851"/>
            <a:ext cx="193716" cy="345534"/>
            <a:chOff x="1833546" y="1921088"/>
            <a:chExt cx="193716" cy="345534"/>
          </a:xfrm>
        </p:grpSpPr>
        <p:sp>
          <p:nvSpPr>
            <p:cNvPr id="1525" name="Google Shape;1525;p47"/>
            <p:cNvSpPr/>
            <p:nvPr/>
          </p:nvSpPr>
          <p:spPr>
            <a:xfrm>
              <a:off x="1833546" y="1921088"/>
              <a:ext cx="162715" cy="344785"/>
            </a:xfrm>
            <a:custGeom>
              <a:avLst/>
              <a:gdLst/>
              <a:ahLst/>
              <a:cxnLst/>
              <a:rect l="l" t="t" r="r" b="b"/>
              <a:pathLst>
                <a:path w="5002" h="10599" extrusionOk="0">
                  <a:moveTo>
                    <a:pt x="2501" y="1"/>
                  </a:moveTo>
                  <a:cubicBezTo>
                    <a:pt x="1644" y="1"/>
                    <a:pt x="953" y="691"/>
                    <a:pt x="953" y="1549"/>
                  </a:cubicBezTo>
                  <a:lnTo>
                    <a:pt x="953" y="6169"/>
                  </a:lnTo>
                  <a:cubicBezTo>
                    <a:pt x="358" y="6669"/>
                    <a:pt x="1" y="7407"/>
                    <a:pt x="24" y="8193"/>
                  </a:cubicBezTo>
                  <a:cubicBezTo>
                    <a:pt x="72" y="9526"/>
                    <a:pt x="1167" y="10574"/>
                    <a:pt x="2477" y="10598"/>
                  </a:cubicBezTo>
                  <a:cubicBezTo>
                    <a:pt x="2492" y="10598"/>
                    <a:pt x="2507" y="10599"/>
                    <a:pt x="2522" y="10599"/>
                  </a:cubicBezTo>
                  <a:cubicBezTo>
                    <a:pt x="3906" y="10599"/>
                    <a:pt x="5001" y="9511"/>
                    <a:pt x="4978" y="8098"/>
                  </a:cubicBezTo>
                  <a:cubicBezTo>
                    <a:pt x="4978" y="7359"/>
                    <a:pt x="4644" y="6645"/>
                    <a:pt x="4049" y="6169"/>
                  </a:cubicBezTo>
                  <a:lnTo>
                    <a:pt x="4049" y="1549"/>
                  </a:lnTo>
                  <a:cubicBezTo>
                    <a:pt x="4049" y="691"/>
                    <a:pt x="3358" y="1"/>
                    <a:pt x="2501" y="1"/>
                  </a:cubicBezTo>
                  <a:close/>
                </a:path>
              </a:pathLst>
            </a:custGeom>
            <a:solidFill>
              <a:srgbClr val="CBD2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7"/>
            <p:cNvSpPr/>
            <p:nvPr/>
          </p:nvSpPr>
          <p:spPr>
            <a:xfrm>
              <a:off x="1915652" y="1921869"/>
              <a:ext cx="80609" cy="344753"/>
            </a:xfrm>
            <a:custGeom>
              <a:avLst/>
              <a:gdLst/>
              <a:ahLst/>
              <a:cxnLst/>
              <a:rect l="l" t="t" r="r" b="b"/>
              <a:pathLst>
                <a:path w="2478" h="10598" extrusionOk="0">
                  <a:moveTo>
                    <a:pt x="1" y="1"/>
                  </a:moveTo>
                  <a:lnTo>
                    <a:pt x="1" y="10598"/>
                  </a:lnTo>
                  <a:cubicBezTo>
                    <a:pt x="1382" y="10598"/>
                    <a:pt x="2478" y="9502"/>
                    <a:pt x="2478" y="8121"/>
                  </a:cubicBezTo>
                  <a:cubicBezTo>
                    <a:pt x="2478" y="7359"/>
                    <a:pt x="2120" y="6645"/>
                    <a:pt x="1549" y="6168"/>
                  </a:cubicBezTo>
                  <a:lnTo>
                    <a:pt x="1549" y="1548"/>
                  </a:lnTo>
                  <a:cubicBezTo>
                    <a:pt x="1549" y="691"/>
                    <a:pt x="882" y="1"/>
                    <a:pt x="1" y="1"/>
                  </a:cubicBezTo>
                  <a:close/>
                </a:path>
              </a:pathLst>
            </a:custGeom>
            <a:solidFill>
              <a:srgbClr val="F3F6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7"/>
            <p:cNvSpPr/>
            <p:nvPr/>
          </p:nvSpPr>
          <p:spPr>
            <a:xfrm>
              <a:off x="1879251" y="1961393"/>
              <a:ext cx="73615" cy="261086"/>
            </a:xfrm>
            <a:custGeom>
              <a:avLst/>
              <a:gdLst/>
              <a:ahLst/>
              <a:cxnLst/>
              <a:rect l="l" t="t" r="r" b="b"/>
              <a:pathLst>
                <a:path w="2263" h="8026" extrusionOk="0">
                  <a:moveTo>
                    <a:pt x="1120" y="0"/>
                  </a:moveTo>
                  <a:cubicBezTo>
                    <a:pt x="977" y="0"/>
                    <a:pt x="834" y="167"/>
                    <a:pt x="834" y="310"/>
                  </a:cubicBezTo>
                  <a:lnTo>
                    <a:pt x="834" y="5787"/>
                  </a:lnTo>
                  <a:cubicBezTo>
                    <a:pt x="358" y="5930"/>
                    <a:pt x="1" y="6359"/>
                    <a:pt x="1" y="6882"/>
                  </a:cubicBezTo>
                  <a:cubicBezTo>
                    <a:pt x="1" y="7502"/>
                    <a:pt x="501" y="8026"/>
                    <a:pt x="1120" y="8026"/>
                  </a:cubicBezTo>
                  <a:cubicBezTo>
                    <a:pt x="1763" y="8026"/>
                    <a:pt x="2263" y="7502"/>
                    <a:pt x="2263" y="6882"/>
                  </a:cubicBezTo>
                  <a:cubicBezTo>
                    <a:pt x="2263" y="6382"/>
                    <a:pt x="1906" y="5930"/>
                    <a:pt x="1429" y="5787"/>
                  </a:cubicBezTo>
                  <a:lnTo>
                    <a:pt x="1429" y="310"/>
                  </a:lnTo>
                  <a:cubicBezTo>
                    <a:pt x="1429" y="119"/>
                    <a:pt x="1287" y="0"/>
                    <a:pt x="1120" y="0"/>
                  </a:cubicBezTo>
                  <a:close/>
                </a:path>
              </a:pathLst>
            </a:custGeom>
            <a:solidFill>
              <a:srgbClr val="6D81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7"/>
            <p:cNvSpPr/>
            <p:nvPr/>
          </p:nvSpPr>
          <p:spPr>
            <a:xfrm>
              <a:off x="1915652" y="1961393"/>
              <a:ext cx="37214" cy="261086"/>
            </a:xfrm>
            <a:custGeom>
              <a:avLst/>
              <a:gdLst/>
              <a:ahLst/>
              <a:cxnLst/>
              <a:rect l="l" t="t" r="r" b="b"/>
              <a:pathLst>
                <a:path w="1144" h="8026" extrusionOk="0">
                  <a:moveTo>
                    <a:pt x="1" y="0"/>
                  </a:moveTo>
                  <a:lnTo>
                    <a:pt x="1" y="8026"/>
                  </a:lnTo>
                  <a:cubicBezTo>
                    <a:pt x="644" y="8026"/>
                    <a:pt x="1144" y="7502"/>
                    <a:pt x="1144" y="6882"/>
                  </a:cubicBezTo>
                  <a:cubicBezTo>
                    <a:pt x="1144" y="6382"/>
                    <a:pt x="787" y="5930"/>
                    <a:pt x="310" y="5787"/>
                  </a:cubicBezTo>
                  <a:lnTo>
                    <a:pt x="310" y="310"/>
                  </a:lnTo>
                  <a:cubicBezTo>
                    <a:pt x="310" y="167"/>
                    <a:pt x="191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7"/>
            <p:cNvSpPr/>
            <p:nvPr/>
          </p:nvSpPr>
          <p:spPr>
            <a:xfrm>
              <a:off x="1984615" y="1983839"/>
              <a:ext cx="42647" cy="20169"/>
            </a:xfrm>
            <a:custGeom>
              <a:avLst/>
              <a:gdLst/>
              <a:ahLst/>
              <a:cxnLst/>
              <a:rect l="l" t="t" r="r" b="b"/>
              <a:pathLst>
                <a:path w="1311" h="620" extrusionOk="0">
                  <a:moveTo>
                    <a:pt x="334" y="1"/>
                  </a:moveTo>
                  <a:cubicBezTo>
                    <a:pt x="143" y="1"/>
                    <a:pt x="0" y="191"/>
                    <a:pt x="24" y="358"/>
                  </a:cubicBezTo>
                  <a:cubicBezTo>
                    <a:pt x="72" y="501"/>
                    <a:pt x="215" y="620"/>
                    <a:pt x="358" y="620"/>
                  </a:cubicBezTo>
                  <a:lnTo>
                    <a:pt x="977" y="620"/>
                  </a:lnTo>
                  <a:cubicBezTo>
                    <a:pt x="1167" y="620"/>
                    <a:pt x="1310" y="453"/>
                    <a:pt x="1286" y="263"/>
                  </a:cubicBezTo>
                  <a:cubicBezTo>
                    <a:pt x="1263" y="120"/>
                    <a:pt x="1096" y="1"/>
                    <a:pt x="953" y="1"/>
                  </a:cubicBezTo>
                  <a:close/>
                </a:path>
              </a:pathLst>
            </a:custGeom>
            <a:solidFill>
              <a:srgbClr val="9BAB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7"/>
            <p:cNvSpPr/>
            <p:nvPr/>
          </p:nvSpPr>
          <p:spPr>
            <a:xfrm>
              <a:off x="1984615" y="2023363"/>
              <a:ext cx="42647" cy="20949"/>
            </a:xfrm>
            <a:custGeom>
              <a:avLst/>
              <a:gdLst/>
              <a:ahLst/>
              <a:cxnLst/>
              <a:rect l="l" t="t" r="r" b="b"/>
              <a:pathLst>
                <a:path w="1311" h="644" extrusionOk="0">
                  <a:moveTo>
                    <a:pt x="334" y="0"/>
                  </a:moveTo>
                  <a:cubicBezTo>
                    <a:pt x="143" y="0"/>
                    <a:pt x="0" y="191"/>
                    <a:pt x="24" y="357"/>
                  </a:cubicBezTo>
                  <a:cubicBezTo>
                    <a:pt x="72" y="524"/>
                    <a:pt x="215" y="643"/>
                    <a:pt x="358" y="643"/>
                  </a:cubicBezTo>
                  <a:lnTo>
                    <a:pt x="977" y="643"/>
                  </a:lnTo>
                  <a:cubicBezTo>
                    <a:pt x="1167" y="643"/>
                    <a:pt x="1310" y="477"/>
                    <a:pt x="1286" y="286"/>
                  </a:cubicBezTo>
                  <a:cubicBezTo>
                    <a:pt x="1263" y="119"/>
                    <a:pt x="1096" y="0"/>
                    <a:pt x="953" y="0"/>
                  </a:cubicBezTo>
                  <a:close/>
                </a:path>
              </a:pathLst>
            </a:custGeom>
            <a:solidFill>
              <a:srgbClr val="9BAB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7"/>
            <p:cNvSpPr/>
            <p:nvPr/>
          </p:nvSpPr>
          <p:spPr>
            <a:xfrm>
              <a:off x="1984615" y="2064416"/>
              <a:ext cx="42647" cy="20169"/>
            </a:xfrm>
            <a:custGeom>
              <a:avLst/>
              <a:gdLst/>
              <a:ahLst/>
              <a:cxnLst/>
              <a:rect l="l" t="t" r="r" b="b"/>
              <a:pathLst>
                <a:path w="1311" h="620" extrusionOk="0">
                  <a:moveTo>
                    <a:pt x="334" y="0"/>
                  </a:moveTo>
                  <a:cubicBezTo>
                    <a:pt x="143" y="0"/>
                    <a:pt x="0" y="167"/>
                    <a:pt x="24" y="358"/>
                  </a:cubicBezTo>
                  <a:cubicBezTo>
                    <a:pt x="72" y="500"/>
                    <a:pt x="215" y="620"/>
                    <a:pt x="358" y="620"/>
                  </a:cubicBezTo>
                  <a:lnTo>
                    <a:pt x="977" y="620"/>
                  </a:lnTo>
                  <a:cubicBezTo>
                    <a:pt x="1167" y="620"/>
                    <a:pt x="1310" y="477"/>
                    <a:pt x="1286" y="262"/>
                  </a:cubicBezTo>
                  <a:cubicBezTo>
                    <a:pt x="1263" y="119"/>
                    <a:pt x="1096" y="0"/>
                    <a:pt x="953" y="0"/>
                  </a:cubicBezTo>
                  <a:close/>
                </a:path>
              </a:pathLst>
            </a:custGeom>
            <a:solidFill>
              <a:srgbClr val="9BAB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48"/>
          <p:cNvSpPr txBox="1">
            <a:spLocks noGrp="1"/>
          </p:cNvSpPr>
          <p:nvPr>
            <p:ph type="title"/>
          </p:nvPr>
        </p:nvSpPr>
        <p:spPr>
          <a:xfrm>
            <a:off x="479000" y="551950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Norm Set?</a:t>
            </a:r>
            <a:endParaRPr/>
          </a:p>
        </p:txBody>
      </p:sp>
      <p:sp>
        <p:nvSpPr>
          <p:cNvPr id="1537" name="Google Shape;1537;p48"/>
          <p:cNvSpPr txBox="1">
            <a:spLocks noGrp="1"/>
          </p:cNvSpPr>
          <p:nvPr>
            <p:ph type="subTitle" idx="2"/>
          </p:nvPr>
        </p:nvSpPr>
        <p:spPr>
          <a:xfrm>
            <a:off x="479000" y="1342075"/>
            <a:ext cx="81117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There is not a “right” or “wrong” way here!</a:t>
            </a:r>
            <a:r>
              <a:rPr lang="en" sz="1600"/>
              <a:t> However, norm-setting has consistently been shown to support students’ community and feelings of ownership in the classroom (Johnson &amp; Johnson, 2009; Ostrom, 2000).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The most important thing is that students leave a norm-setting exercise with a clear understanding of: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Their expectations for </a:t>
            </a:r>
            <a:r>
              <a:rPr lang="en" sz="1600" b="1">
                <a:solidFill>
                  <a:schemeClr val="accent1"/>
                </a:solidFill>
              </a:rPr>
              <a:t>themselves </a:t>
            </a:r>
            <a:r>
              <a:rPr lang="en" sz="1600"/>
              <a:t>(e.g., attendance, communication) 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Their expectations for </a:t>
            </a:r>
            <a:r>
              <a:rPr lang="en" sz="1600" b="1">
                <a:solidFill>
                  <a:schemeClr val="dk2"/>
                </a:solidFill>
              </a:rPr>
              <a:t>their peers </a:t>
            </a:r>
            <a:r>
              <a:rPr lang="en" sz="1600"/>
              <a:t>(e.g., managing class conflict, treating one another) 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Their expectations for </a:t>
            </a:r>
            <a:r>
              <a:rPr lang="en" sz="1600" b="1">
                <a:solidFill>
                  <a:schemeClr val="accent3"/>
                </a:solidFill>
              </a:rPr>
              <a:t>their instructor</a:t>
            </a:r>
            <a:r>
              <a:rPr lang="en" sz="1600"/>
              <a:t> (e.g., communicating expectations and feedback to students)</a:t>
            </a:r>
            <a:endParaRPr sz="1600"/>
          </a:p>
        </p:txBody>
      </p:sp>
      <p:sp>
        <p:nvSpPr>
          <p:cNvPr id="1538" name="Google Shape;1538;p48"/>
          <p:cNvSpPr/>
          <p:nvPr/>
        </p:nvSpPr>
        <p:spPr>
          <a:xfrm>
            <a:off x="4986825" y="319450"/>
            <a:ext cx="3707100" cy="810000"/>
          </a:xfrm>
          <a:prstGeom prst="wedgeRectCallout">
            <a:avLst>
              <a:gd name="adj1" fmla="val 44517"/>
              <a:gd name="adj2" fmla="val 709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ulish"/>
                <a:ea typeface="Mulish"/>
                <a:cs typeface="Mulish"/>
                <a:sym typeface="Mulish"/>
              </a:rPr>
              <a:t>I often will use a </a:t>
            </a:r>
            <a:r>
              <a:rPr lang="en" b="1">
                <a:latin typeface="Mulish"/>
                <a:ea typeface="Mulish"/>
                <a:cs typeface="Mulish"/>
                <a:sym typeface="Mulish"/>
              </a:rPr>
              <a:t>Google doc</a:t>
            </a:r>
            <a:r>
              <a:rPr lang="en">
                <a:latin typeface="Mulish"/>
                <a:ea typeface="Mulish"/>
                <a:cs typeface="Mulish"/>
                <a:sym typeface="Mulish"/>
              </a:rPr>
              <a:t> to collaborate with students on norms + post that to our </a:t>
            </a:r>
            <a:r>
              <a:rPr lang="en" b="1">
                <a:latin typeface="Mulish"/>
                <a:ea typeface="Mulish"/>
                <a:cs typeface="Mulish"/>
                <a:sym typeface="Mulish"/>
              </a:rPr>
              <a:t>“Course Resources” Canvas module</a:t>
            </a:r>
            <a:endParaRPr b="1"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49"/>
          <p:cNvSpPr txBox="1">
            <a:spLocks noGrp="1"/>
          </p:cNvSpPr>
          <p:nvPr>
            <p:ph type="title"/>
          </p:nvPr>
        </p:nvSpPr>
        <p:spPr>
          <a:xfrm>
            <a:off x="479000" y="39037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About Icebreakers?</a:t>
            </a:r>
            <a:endParaRPr/>
          </a:p>
        </p:txBody>
      </p:sp>
      <p:sp>
        <p:nvSpPr>
          <p:cNvPr id="1544" name="Google Shape;1544;p49"/>
          <p:cNvSpPr txBox="1">
            <a:spLocks noGrp="1"/>
          </p:cNvSpPr>
          <p:nvPr>
            <p:ph type="subTitle" idx="2"/>
          </p:nvPr>
        </p:nvSpPr>
        <p:spPr>
          <a:xfrm>
            <a:off x="479000" y="967875"/>
            <a:ext cx="8111700" cy="7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Again, there is not a “right” or “wrong” way here!</a:t>
            </a:r>
            <a:r>
              <a:rPr lang="en" sz="1600"/>
              <a:t> However, icebreakers also have been shown to foster </a:t>
            </a:r>
            <a:r>
              <a:rPr lang="en" sz="1600" b="1"/>
              <a:t>familiarity</a:t>
            </a:r>
            <a:r>
              <a:rPr lang="en" sz="1600"/>
              <a:t>, </a:t>
            </a:r>
            <a:r>
              <a:rPr lang="en" sz="1600" b="1"/>
              <a:t>connection</a:t>
            </a:r>
            <a:r>
              <a:rPr lang="en" sz="1600"/>
              <a:t>, and </a:t>
            </a:r>
            <a:r>
              <a:rPr lang="en" sz="1600" b="1"/>
              <a:t>participation norms</a:t>
            </a:r>
            <a:r>
              <a:rPr lang="en" sz="1600"/>
              <a:t> (in a low stakes environment) (Johnson &amp; Johnson, 2009).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pic>
        <p:nvPicPr>
          <p:cNvPr id="1545" name="Google Shape;1545;p49" title="Screenshot 2026-10-08 at 3.42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451" y="1865800"/>
            <a:ext cx="2781150" cy="292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6" name="Google Shape;1546;p49"/>
          <p:cNvSpPr txBox="1"/>
          <p:nvPr/>
        </p:nvSpPr>
        <p:spPr>
          <a:xfrm>
            <a:off x="479000" y="2098350"/>
            <a:ext cx="5051700" cy="22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"/>
              <a:buChar char="●"/>
            </a:pPr>
            <a:r>
              <a:rPr lang="en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Here are some fun ones I’ve used: 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"/>
              <a:buChar char="○"/>
            </a:pPr>
            <a:r>
              <a:rPr lang="en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The one we had today (“What color is your mood?”) 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"/>
              <a:buChar char="○"/>
            </a:pPr>
            <a:r>
              <a:rPr lang="en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“What’s your favorite song right now?” 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"/>
              <a:buChar char="○"/>
            </a:pPr>
            <a:r>
              <a:rPr lang="en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“What’s your favorite season?”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"/>
              <a:buChar char="○"/>
            </a:pPr>
            <a:r>
              <a:rPr lang="en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“If you could be any kitchen appliance, what would you be?”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ulish"/>
              <a:buChar char="○"/>
            </a:pPr>
            <a:r>
              <a:rPr lang="en" sz="1600" b="1">
                <a:solidFill>
                  <a:schemeClr val="dk2"/>
                </a:solidFill>
                <a:latin typeface="Mulish"/>
                <a:ea typeface="Mulish"/>
                <a:cs typeface="Mulish"/>
                <a:sym typeface="Mulish"/>
              </a:rPr>
              <a:t>Pictorial icebreakers →</a:t>
            </a:r>
            <a:r>
              <a:rPr lang="en" sz="1600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endParaRPr sz="1600"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47" name="Google Shape;1547;p49"/>
          <p:cNvSpPr/>
          <p:nvPr/>
        </p:nvSpPr>
        <p:spPr>
          <a:xfrm>
            <a:off x="3883225" y="3933075"/>
            <a:ext cx="2599800" cy="706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ulish"/>
                <a:ea typeface="Mulish"/>
                <a:cs typeface="Mulish"/>
                <a:sym typeface="Mulish"/>
              </a:rPr>
              <a:t>With the iClicker question: “Which duck depicts how you’re feeling this week?”   </a:t>
            </a:r>
            <a:endParaRPr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50"/>
          <p:cNvSpPr txBox="1">
            <a:spLocks noGrp="1"/>
          </p:cNvSpPr>
          <p:nvPr>
            <p:ph type="title"/>
          </p:nvPr>
        </p:nvSpPr>
        <p:spPr>
          <a:xfrm>
            <a:off x="689550" y="608975"/>
            <a:ext cx="7840546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 Do I Incorporate Students’ Lives?</a:t>
            </a:r>
            <a:endParaRPr dirty="0"/>
          </a:p>
        </p:txBody>
      </p:sp>
      <p:sp>
        <p:nvSpPr>
          <p:cNvPr id="1553" name="Google Shape;1553;p50"/>
          <p:cNvSpPr txBox="1">
            <a:spLocks noGrp="1"/>
          </p:cNvSpPr>
          <p:nvPr>
            <p:ph type="subTitle" idx="2"/>
          </p:nvPr>
        </p:nvSpPr>
        <p:spPr>
          <a:xfrm>
            <a:off x="689550" y="1444400"/>
            <a:ext cx="7717500" cy="26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When students see themselves represented in the course content (e.g., their culture, family, things they love) → </a:t>
            </a:r>
            <a:r>
              <a:rPr lang="en" sz="1600" b="1"/>
              <a:t>increased inclusion and belonging </a:t>
            </a:r>
            <a:r>
              <a:rPr lang="en" sz="1600"/>
              <a:t>(Hurtado &amp; Carter, 1997)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 do this through </a:t>
            </a:r>
            <a:r>
              <a:rPr lang="en" sz="1600" b="1"/>
              <a:t>culturally responsive pedagogy </a:t>
            </a:r>
            <a:r>
              <a:rPr lang="en" sz="1600"/>
              <a:t>(Museus, 2014).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Examples: Incorporating readings and media from diverse perspectives, allowing students to choose topics for assignments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But you also can incorporate their lives in “sillier” ways, such as…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8" name="Google Shape;1558;p51" title="Screenshot 2026-10-08 at 3.08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200" y="167725"/>
            <a:ext cx="3158725" cy="2968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9" name="Google Shape;1559;p51" title="Screenshot 2026-10-08 at 3.08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6265" y="1018775"/>
            <a:ext cx="3103408" cy="283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0" name="Google Shape;1560;p51" title="Screenshot 2026-10-08 at 3.10.04 PM.png"/>
          <p:cNvPicPr preferRelativeResize="0"/>
          <p:nvPr/>
        </p:nvPicPr>
        <p:blipFill rotWithShape="1">
          <a:blip r:embed="rId5">
            <a:alphaModFix/>
          </a:blip>
          <a:srcRect l="58925" b="8442"/>
          <a:stretch/>
        </p:blipFill>
        <p:spPr>
          <a:xfrm>
            <a:off x="5233925" y="698650"/>
            <a:ext cx="3731925" cy="422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51"/>
          <p:cNvSpPr/>
          <p:nvPr/>
        </p:nvSpPr>
        <p:spPr>
          <a:xfrm>
            <a:off x="276225" y="3886250"/>
            <a:ext cx="4778100" cy="1038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23825" dir="324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ulish"/>
                <a:ea typeface="Mulish"/>
                <a:cs typeface="Mulish"/>
                <a:sym typeface="Mulish"/>
              </a:rPr>
              <a:t>What started as a joke with one class two years ago has transformed into a tradition. </a:t>
            </a:r>
            <a:r>
              <a:rPr lang="en" sz="1600" b="1">
                <a:latin typeface="Mulish"/>
                <a:ea typeface="Mulish"/>
                <a:cs typeface="Mulish"/>
                <a:sym typeface="Mulish"/>
              </a:rPr>
              <a:t>I get emails from students with their pets daily!</a:t>
            </a:r>
            <a:endParaRPr sz="1600" b="1">
              <a:latin typeface="Mulish"/>
              <a:ea typeface="Mulish"/>
              <a:cs typeface="Mulish"/>
              <a:sym typeface="Mulish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" name="Google Shape;1566;p52" title="giphy-1.gif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63349" y="1279675"/>
            <a:ext cx="3417300" cy="3417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567" name="Google Shape;1567;p52"/>
          <p:cNvSpPr/>
          <p:nvPr/>
        </p:nvSpPr>
        <p:spPr>
          <a:xfrm>
            <a:off x="6038075" y="1325400"/>
            <a:ext cx="2053200" cy="1085100"/>
          </a:xfrm>
          <a:prstGeom prst="wedgeRectCallout">
            <a:avLst>
              <a:gd name="adj1" fmla="val -54564"/>
              <a:gd name="adj2" fmla="val 76636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ulish"/>
                <a:ea typeface="Mulish"/>
                <a:cs typeface="Mulish"/>
                <a:sym typeface="Mulish"/>
              </a:rPr>
              <a:t>What do you mean by that?!</a:t>
            </a:r>
            <a:endParaRPr sz="2000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68" name="Google Shape;1568;p52"/>
          <p:cNvSpPr txBox="1">
            <a:spLocks noGrp="1"/>
          </p:cNvSpPr>
          <p:nvPr>
            <p:ph type="title"/>
          </p:nvPr>
        </p:nvSpPr>
        <p:spPr>
          <a:xfrm>
            <a:off x="555000" y="60117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Finally, Show Warmth!?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53"/>
          <p:cNvSpPr txBox="1">
            <a:spLocks noGrp="1"/>
          </p:cNvSpPr>
          <p:nvPr>
            <p:ph type="title"/>
          </p:nvPr>
        </p:nvSpPr>
        <p:spPr>
          <a:xfrm>
            <a:off x="555000" y="601175"/>
            <a:ext cx="7717500" cy="5775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I Show Warmth </a:t>
            </a:r>
            <a:endParaRPr/>
          </a:p>
        </p:txBody>
      </p:sp>
      <p:sp>
        <p:nvSpPr>
          <p:cNvPr id="1574" name="Google Shape;1574;p53"/>
          <p:cNvSpPr txBox="1">
            <a:spLocks noGrp="1"/>
          </p:cNvSpPr>
          <p:nvPr>
            <p:ph type="subTitle" idx="2"/>
          </p:nvPr>
        </p:nvSpPr>
        <p:spPr>
          <a:xfrm>
            <a:off x="555000" y="1178675"/>
            <a:ext cx="8034000" cy="26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The literature calls this “</a:t>
            </a:r>
            <a:r>
              <a:rPr lang="en" sz="1500" b="1"/>
              <a:t>creating a welcoming environment.</a:t>
            </a:r>
            <a:r>
              <a:rPr lang="en" sz="1500"/>
              <a:t>” I conceptualize it as:</a:t>
            </a:r>
            <a:endParaRPr sz="1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How can I</a:t>
            </a:r>
            <a:r>
              <a:rPr lang="en" sz="1500" b="1"/>
              <a:t> humanize myself </a:t>
            </a:r>
            <a:r>
              <a:rPr lang="en" sz="1500"/>
              <a:t>and make myself/my content more approachable? </a:t>
            </a:r>
            <a:endParaRPr sz="150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Through </a:t>
            </a:r>
            <a:r>
              <a:rPr lang="en" sz="1500" b="1"/>
              <a:t>memes</a:t>
            </a:r>
            <a:r>
              <a:rPr lang="en" sz="1500"/>
              <a:t> (even if they don’t land, students appreciate the effort!)</a:t>
            </a:r>
            <a:endParaRPr sz="150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Through engaging, </a:t>
            </a:r>
            <a:r>
              <a:rPr lang="en" sz="1500" b="1"/>
              <a:t>approachable</a:t>
            </a:r>
            <a:r>
              <a:rPr lang="en" sz="1500"/>
              <a:t> slide design (i.e., </a:t>
            </a:r>
            <a:r>
              <a:rPr lang="en" sz="1500" b="1"/>
              <a:t>SlidesGo</a:t>
            </a:r>
            <a:r>
              <a:rPr lang="en" sz="1500"/>
              <a:t>)</a:t>
            </a:r>
            <a:endParaRPr sz="150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By making it </a:t>
            </a:r>
            <a:r>
              <a:rPr lang="en" sz="1500" b="1"/>
              <a:t>clear</a:t>
            </a:r>
            <a:r>
              <a:rPr lang="en" sz="1500"/>
              <a:t> how to reach me</a:t>
            </a:r>
            <a:endParaRPr sz="1500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I use </a:t>
            </a:r>
            <a:r>
              <a:rPr lang="en" sz="1500" b="1"/>
              <a:t>Calendly</a:t>
            </a:r>
            <a:r>
              <a:rPr lang="en" sz="1500"/>
              <a:t> for student hours so students can reserve a time and know that it is </a:t>
            </a:r>
            <a:r>
              <a:rPr lang="en" sz="1500" b="1"/>
              <a:t>their</a:t>
            </a:r>
            <a:r>
              <a:rPr lang="en" sz="1500"/>
              <a:t> time. It has the added benefit of adding an event to their calendar automatically. </a:t>
            </a:r>
            <a:endParaRPr sz="1500"/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Through sharing </a:t>
            </a:r>
            <a:r>
              <a:rPr lang="en" sz="1500" b="1"/>
              <a:t>student announcements</a:t>
            </a:r>
            <a:r>
              <a:rPr lang="en" sz="1500"/>
              <a:t> and </a:t>
            </a:r>
            <a:r>
              <a:rPr lang="en" sz="1500" b="1"/>
              <a:t>resources </a:t>
            </a:r>
            <a:endParaRPr sz="1500" b="1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I post events students share with me to my slides.</a:t>
            </a:r>
            <a:endParaRPr sz="1500"/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SzPts val="1500"/>
              <a:buChar char="■"/>
            </a:pPr>
            <a:r>
              <a:rPr lang="en" sz="1500"/>
              <a:t>I also have Canvas discussion threads where students can post resources.  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5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9" name="Google Shape;1579;p54"/>
          <p:cNvGrpSpPr/>
          <p:nvPr/>
        </p:nvGrpSpPr>
        <p:grpSpPr>
          <a:xfrm>
            <a:off x="6465532" y="854938"/>
            <a:ext cx="2119530" cy="2802481"/>
            <a:chOff x="6846532" y="854938"/>
            <a:chExt cx="2119530" cy="2802481"/>
          </a:xfrm>
        </p:grpSpPr>
        <p:sp>
          <p:nvSpPr>
            <p:cNvPr id="1580" name="Google Shape;1580;p54"/>
            <p:cNvSpPr/>
            <p:nvPr/>
          </p:nvSpPr>
          <p:spPr>
            <a:xfrm>
              <a:off x="6846532" y="854938"/>
              <a:ext cx="561371" cy="561392"/>
            </a:xfrm>
            <a:custGeom>
              <a:avLst/>
              <a:gdLst/>
              <a:ahLst/>
              <a:cxnLst/>
              <a:rect l="l" t="t" r="r" b="b"/>
              <a:pathLst>
                <a:path w="26486" h="26487" extrusionOk="0">
                  <a:moveTo>
                    <a:pt x="13243" y="0"/>
                  </a:moveTo>
                  <a:cubicBezTo>
                    <a:pt x="5938" y="0"/>
                    <a:pt x="0" y="5938"/>
                    <a:pt x="0" y="13243"/>
                  </a:cubicBezTo>
                  <a:cubicBezTo>
                    <a:pt x="0" y="20549"/>
                    <a:pt x="5938" y="26486"/>
                    <a:pt x="13243" y="26486"/>
                  </a:cubicBezTo>
                  <a:cubicBezTo>
                    <a:pt x="20548" y="26486"/>
                    <a:pt x="26486" y="20549"/>
                    <a:pt x="26486" y="13243"/>
                  </a:cubicBezTo>
                  <a:cubicBezTo>
                    <a:pt x="26486" y="5938"/>
                    <a:pt x="20548" y="0"/>
                    <a:pt x="132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4"/>
            <p:cNvSpPr/>
            <p:nvPr/>
          </p:nvSpPr>
          <p:spPr>
            <a:xfrm>
              <a:off x="7544295" y="1110888"/>
              <a:ext cx="672390" cy="557874"/>
            </a:xfrm>
            <a:custGeom>
              <a:avLst/>
              <a:gdLst/>
              <a:ahLst/>
              <a:cxnLst/>
              <a:rect l="l" t="t" r="r" b="b"/>
              <a:pathLst>
                <a:path w="31724" h="26321" extrusionOk="0">
                  <a:moveTo>
                    <a:pt x="6472" y="1"/>
                  </a:moveTo>
                  <a:cubicBezTo>
                    <a:pt x="4871" y="2169"/>
                    <a:pt x="3403" y="4404"/>
                    <a:pt x="2002" y="6739"/>
                  </a:cubicBezTo>
                  <a:cubicBezTo>
                    <a:pt x="1235" y="8040"/>
                    <a:pt x="468" y="9407"/>
                    <a:pt x="234" y="10909"/>
                  </a:cubicBezTo>
                  <a:cubicBezTo>
                    <a:pt x="1" y="12410"/>
                    <a:pt x="368" y="14077"/>
                    <a:pt x="1535" y="15078"/>
                  </a:cubicBezTo>
                  <a:cubicBezTo>
                    <a:pt x="2194" y="15624"/>
                    <a:pt x="3149" y="16010"/>
                    <a:pt x="4001" y="16010"/>
                  </a:cubicBezTo>
                  <a:cubicBezTo>
                    <a:pt x="4050" y="16010"/>
                    <a:pt x="4098" y="16009"/>
                    <a:pt x="4146" y="16006"/>
                  </a:cubicBezTo>
                  <a:lnTo>
                    <a:pt x="4146" y="16006"/>
                  </a:lnTo>
                  <a:cubicBezTo>
                    <a:pt x="1016" y="18356"/>
                    <a:pt x="1073" y="23439"/>
                    <a:pt x="4771" y="25552"/>
                  </a:cubicBezTo>
                  <a:cubicBezTo>
                    <a:pt x="5701" y="26061"/>
                    <a:pt x="6733" y="26321"/>
                    <a:pt x="7771" y="26321"/>
                  </a:cubicBezTo>
                  <a:cubicBezTo>
                    <a:pt x="8297" y="26321"/>
                    <a:pt x="8825" y="26254"/>
                    <a:pt x="9341" y="26119"/>
                  </a:cubicBezTo>
                  <a:cubicBezTo>
                    <a:pt x="10842" y="25719"/>
                    <a:pt x="14178" y="23351"/>
                    <a:pt x="15145" y="22117"/>
                  </a:cubicBezTo>
                  <a:cubicBezTo>
                    <a:pt x="16841" y="22732"/>
                    <a:pt x="18612" y="23037"/>
                    <a:pt x="20381" y="23037"/>
                  </a:cubicBezTo>
                  <a:cubicBezTo>
                    <a:pt x="22543" y="23037"/>
                    <a:pt x="24702" y="22582"/>
                    <a:pt x="26720" y="21683"/>
                  </a:cubicBezTo>
                  <a:cubicBezTo>
                    <a:pt x="28188" y="21082"/>
                    <a:pt x="29489" y="20048"/>
                    <a:pt x="30456" y="18781"/>
                  </a:cubicBezTo>
                  <a:cubicBezTo>
                    <a:pt x="31357" y="17447"/>
                    <a:pt x="31723" y="15679"/>
                    <a:pt x="31123" y="14211"/>
                  </a:cubicBezTo>
                  <a:cubicBezTo>
                    <a:pt x="30594" y="12986"/>
                    <a:pt x="29298" y="12063"/>
                    <a:pt x="27992" y="12063"/>
                  </a:cubicBezTo>
                  <a:cubicBezTo>
                    <a:pt x="27733" y="12063"/>
                    <a:pt x="27474" y="12099"/>
                    <a:pt x="27220" y="12176"/>
                  </a:cubicBezTo>
                  <a:cubicBezTo>
                    <a:pt x="28488" y="11509"/>
                    <a:pt x="28555" y="9608"/>
                    <a:pt x="27721" y="8473"/>
                  </a:cubicBezTo>
                  <a:cubicBezTo>
                    <a:pt x="26853" y="7373"/>
                    <a:pt x="25419" y="6872"/>
                    <a:pt x="24051" y="6639"/>
                  </a:cubicBezTo>
                  <a:cubicBezTo>
                    <a:pt x="22650" y="6372"/>
                    <a:pt x="21283" y="6239"/>
                    <a:pt x="19948" y="5705"/>
                  </a:cubicBezTo>
                  <a:cubicBezTo>
                    <a:pt x="17847" y="4871"/>
                    <a:pt x="16713" y="2803"/>
                    <a:pt x="16179" y="401"/>
                  </a:cubicBezTo>
                  <a:lnTo>
                    <a:pt x="64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4"/>
            <p:cNvSpPr/>
            <p:nvPr/>
          </p:nvSpPr>
          <p:spPr>
            <a:xfrm>
              <a:off x="7456637" y="3428321"/>
              <a:ext cx="396643" cy="229097"/>
            </a:xfrm>
            <a:custGeom>
              <a:avLst/>
              <a:gdLst/>
              <a:ahLst/>
              <a:cxnLst/>
              <a:rect l="l" t="t" r="r" b="b"/>
              <a:pathLst>
                <a:path w="18714" h="10809" extrusionOk="0">
                  <a:moveTo>
                    <a:pt x="7940" y="1"/>
                  </a:moveTo>
                  <a:lnTo>
                    <a:pt x="935" y="8106"/>
                  </a:lnTo>
                  <a:cubicBezTo>
                    <a:pt x="1" y="9174"/>
                    <a:pt x="768" y="10808"/>
                    <a:pt x="2169" y="10808"/>
                  </a:cubicBezTo>
                  <a:lnTo>
                    <a:pt x="11676" y="10808"/>
                  </a:lnTo>
                  <a:cubicBezTo>
                    <a:pt x="11676" y="10808"/>
                    <a:pt x="12224" y="8466"/>
                    <a:pt x="13124" y="8466"/>
                  </a:cubicBezTo>
                  <a:cubicBezTo>
                    <a:pt x="13573" y="8466"/>
                    <a:pt x="14111" y="9052"/>
                    <a:pt x="14711" y="10808"/>
                  </a:cubicBezTo>
                  <a:lnTo>
                    <a:pt x="18647" y="10775"/>
                  </a:lnTo>
                  <a:lnTo>
                    <a:pt x="187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4"/>
            <p:cNvSpPr/>
            <p:nvPr/>
          </p:nvSpPr>
          <p:spPr>
            <a:xfrm>
              <a:off x="8522748" y="2027116"/>
              <a:ext cx="443315" cy="311821"/>
            </a:xfrm>
            <a:custGeom>
              <a:avLst/>
              <a:gdLst/>
              <a:ahLst/>
              <a:cxnLst/>
              <a:rect l="l" t="t" r="r" b="b"/>
              <a:pathLst>
                <a:path w="20916" h="14712" extrusionOk="0">
                  <a:moveTo>
                    <a:pt x="4837" y="1"/>
                  </a:moveTo>
                  <a:lnTo>
                    <a:pt x="0" y="9407"/>
                  </a:lnTo>
                  <a:lnTo>
                    <a:pt x="9373" y="14711"/>
                  </a:lnTo>
                  <a:lnTo>
                    <a:pt x="19447" y="11109"/>
                  </a:lnTo>
                  <a:cubicBezTo>
                    <a:pt x="20782" y="10642"/>
                    <a:pt x="20915" y="8840"/>
                    <a:pt x="19714" y="8173"/>
                  </a:cubicBezTo>
                  <a:lnTo>
                    <a:pt x="11442" y="3503"/>
                  </a:lnTo>
                  <a:cubicBezTo>
                    <a:pt x="11442" y="3503"/>
                    <a:pt x="10144" y="4895"/>
                    <a:pt x="9306" y="4895"/>
                  </a:cubicBezTo>
                  <a:cubicBezTo>
                    <a:pt x="8729" y="4895"/>
                    <a:pt x="8371" y="4234"/>
                    <a:pt x="8806" y="2002"/>
                  </a:cubicBezTo>
                  <a:lnTo>
                    <a:pt x="48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4"/>
            <p:cNvSpPr/>
            <p:nvPr/>
          </p:nvSpPr>
          <p:spPr>
            <a:xfrm>
              <a:off x="7554913" y="1948657"/>
              <a:ext cx="634197" cy="1480471"/>
            </a:xfrm>
            <a:custGeom>
              <a:avLst/>
              <a:gdLst/>
              <a:ahLst/>
              <a:cxnLst/>
              <a:rect l="l" t="t" r="r" b="b"/>
              <a:pathLst>
                <a:path w="29922" h="69850" extrusionOk="0">
                  <a:moveTo>
                    <a:pt x="29922" y="0"/>
                  </a:moveTo>
                  <a:lnTo>
                    <a:pt x="7606" y="5304"/>
                  </a:lnTo>
                  <a:lnTo>
                    <a:pt x="0" y="69850"/>
                  </a:lnTo>
                  <a:lnTo>
                    <a:pt x="17613" y="69850"/>
                  </a:lnTo>
                  <a:lnTo>
                    <a:pt x="24384" y="20315"/>
                  </a:lnTo>
                  <a:lnTo>
                    <a:pt x="299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4"/>
            <p:cNvSpPr/>
            <p:nvPr/>
          </p:nvSpPr>
          <p:spPr>
            <a:xfrm>
              <a:off x="7940194" y="2254758"/>
              <a:ext cx="113139" cy="569870"/>
            </a:xfrm>
            <a:custGeom>
              <a:avLst/>
              <a:gdLst/>
              <a:ahLst/>
              <a:cxnLst/>
              <a:rect l="l" t="t" r="r" b="b"/>
              <a:pathLst>
                <a:path w="5338" h="26887" extrusionOk="0">
                  <a:moveTo>
                    <a:pt x="635" y="1"/>
                  </a:moveTo>
                  <a:cubicBezTo>
                    <a:pt x="635" y="2"/>
                    <a:pt x="1" y="17847"/>
                    <a:pt x="3337" y="26887"/>
                  </a:cubicBezTo>
                  <a:lnTo>
                    <a:pt x="5338" y="12143"/>
                  </a:lnTo>
                  <a:lnTo>
                    <a:pt x="635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4"/>
            <p:cNvSpPr/>
            <p:nvPr/>
          </p:nvSpPr>
          <p:spPr>
            <a:xfrm>
              <a:off x="7953631" y="1950056"/>
              <a:ext cx="850555" cy="1011828"/>
            </a:xfrm>
            <a:custGeom>
              <a:avLst/>
              <a:gdLst/>
              <a:ahLst/>
              <a:cxnLst/>
              <a:rect l="l" t="t" r="r" b="b"/>
              <a:pathLst>
                <a:path w="40130" h="47739" extrusionOk="0">
                  <a:moveTo>
                    <a:pt x="11142" y="1"/>
                  </a:moveTo>
                  <a:lnTo>
                    <a:pt x="1" y="14378"/>
                  </a:lnTo>
                  <a:cubicBezTo>
                    <a:pt x="1" y="14378"/>
                    <a:pt x="1468" y="45567"/>
                    <a:pt x="14277" y="47635"/>
                  </a:cubicBezTo>
                  <a:cubicBezTo>
                    <a:pt x="14710" y="47705"/>
                    <a:pt x="15143" y="47738"/>
                    <a:pt x="15575" y="47738"/>
                  </a:cubicBezTo>
                  <a:cubicBezTo>
                    <a:pt x="27953" y="47738"/>
                    <a:pt x="40129" y="20115"/>
                    <a:pt x="40129" y="20115"/>
                  </a:cubicBezTo>
                  <a:lnTo>
                    <a:pt x="27087" y="12510"/>
                  </a:lnTo>
                  <a:lnTo>
                    <a:pt x="19281" y="25119"/>
                  </a:lnTo>
                  <a:cubicBezTo>
                    <a:pt x="19281" y="25119"/>
                    <a:pt x="19181" y="14378"/>
                    <a:pt x="111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4"/>
            <p:cNvSpPr/>
            <p:nvPr/>
          </p:nvSpPr>
          <p:spPr>
            <a:xfrm>
              <a:off x="8344593" y="2382006"/>
              <a:ext cx="79905" cy="188805"/>
            </a:xfrm>
            <a:custGeom>
              <a:avLst/>
              <a:gdLst/>
              <a:ahLst/>
              <a:cxnLst/>
              <a:rect l="l" t="t" r="r" b="b"/>
              <a:pathLst>
                <a:path w="3770" h="8908" extrusionOk="0">
                  <a:moveTo>
                    <a:pt x="3769" y="1"/>
                  </a:moveTo>
                  <a:lnTo>
                    <a:pt x="834" y="4738"/>
                  </a:lnTo>
                  <a:lnTo>
                    <a:pt x="0" y="8907"/>
                  </a:lnTo>
                  <a:lnTo>
                    <a:pt x="3769" y="1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4"/>
            <p:cNvSpPr/>
            <p:nvPr/>
          </p:nvSpPr>
          <p:spPr>
            <a:xfrm>
              <a:off x="7748624" y="1244515"/>
              <a:ext cx="196562" cy="283526"/>
            </a:xfrm>
            <a:custGeom>
              <a:avLst/>
              <a:gdLst/>
              <a:ahLst/>
              <a:cxnLst/>
              <a:rect l="l" t="t" r="r" b="b"/>
              <a:pathLst>
                <a:path w="9274" h="13377" extrusionOk="0">
                  <a:moveTo>
                    <a:pt x="6705" y="0"/>
                  </a:moveTo>
                  <a:lnTo>
                    <a:pt x="1034" y="4370"/>
                  </a:lnTo>
                  <a:lnTo>
                    <a:pt x="801" y="10641"/>
                  </a:lnTo>
                  <a:lnTo>
                    <a:pt x="0" y="13376"/>
                  </a:lnTo>
                  <a:lnTo>
                    <a:pt x="0" y="13376"/>
                  </a:lnTo>
                  <a:lnTo>
                    <a:pt x="8706" y="13210"/>
                  </a:lnTo>
                  <a:lnTo>
                    <a:pt x="9273" y="9741"/>
                  </a:lnTo>
                  <a:lnTo>
                    <a:pt x="6705" y="0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4"/>
            <p:cNvSpPr/>
            <p:nvPr/>
          </p:nvSpPr>
          <p:spPr>
            <a:xfrm>
              <a:off x="7767698" y="1313797"/>
              <a:ext cx="77086" cy="110299"/>
            </a:xfrm>
            <a:custGeom>
              <a:avLst/>
              <a:gdLst/>
              <a:ahLst/>
              <a:cxnLst/>
              <a:rect l="l" t="t" r="r" b="b"/>
              <a:pathLst>
                <a:path w="3637" h="5204" extrusionOk="0">
                  <a:moveTo>
                    <a:pt x="1835" y="0"/>
                  </a:moveTo>
                  <a:lnTo>
                    <a:pt x="134" y="1301"/>
                  </a:lnTo>
                  <a:lnTo>
                    <a:pt x="1" y="5204"/>
                  </a:lnTo>
                  <a:cubicBezTo>
                    <a:pt x="1769" y="4303"/>
                    <a:pt x="3070" y="2702"/>
                    <a:pt x="3637" y="801"/>
                  </a:cubicBezTo>
                  <a:lnTo>
                    <a:pt x="1835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4"/>
            <p:cNvSpPr/>
            <p:nvPr/>
          </p:nvSpPr>
          <p:spPr>
            <a:xfrm>
              <a:off x="7641150" y="1032429"/>
              <a:ext cx="264450" cy="347704"/>
            </a:xfrm>
            <a:custGeom>
              <a:avLst/>
              <a:gdLst/>
              <a:ahLst/>
              <a:cxnLst/>
              <a:rect l="l" t="t" r="r" b="b"/>
              <a:pathLst>
                <a:path w="12477" h="16405" extrusionOk="0">
                  <a:moveTo>
                    <a:pt x="5705" y="0"/>
                  </a:moveTo>
                  <a:cubicBezTo>
                    <a:pt x="5438" y="0"/>
                    <a:pt x="5171" y="33"/>
                    <a:pt x="4938" y="100"/>
                  </a:cubicBezTo>
                  <a:lnTo>
                    <a:pt x="4804" y="133"/>
                  </a:lnTo>
                  <a:lnTo>
                    <a:pt x="4637" y="167"/>
                  </a:lnTo>
                  <a:cubicBezTo>
                    <a:pt x="4537" y="200"/>
                    <a:pt x="4437" y="234"/>
                    <a:pt x="4337" y="267"/>
                  </a:cubicBezTo>
                  <a:cubicBezTo>
                    <a:pt x="4204" y="300"/>
                    <a:pt x="4104" y="367"/>
                    <a:pt x="4004" y="400"/>
                  </a:cubicBezTo>
                  <a:cubicBezTo>
                    <a:pt x="3837" y="467"/>
                    <a:pt x="3703" y="567"/>
                    <a:pt x="3537" y="667"/>
                  </a:cubicBezTo>
                  <a:cubicBezTo>
                    <a:pt x="2469" y="1368"/>
                    <a:pt x="1702" y="2602"/>
                    <a:pt x="1202" y="4070"/>
                  </a:cubicBezTo>
                  <a:cubicBezTo>
                    <a:pt x="1202" y="4070"/>
                    <a:pt x="1202" y="4070"/>
                    <a:pt x="1202" y="4103"/>
                  </a:cubicBezTo>
                  <a:cubicBezTo>
                    <a:pt x="1135" y="4270"/>
                    <a:pt x="1068" y="4437"/>
                    <a:pt x="1035" y="4603"/>
                  </a:cubicBezTo>
                  <a:lnTo>
                    <a:pt x="1035" y="4637"/>
                  </a:lnTo>
                  <a:cubicBezTo>
                    <a:pt x="1001" y="4770"/>
                    <a:pt x="968" y="4904"/>
                    <a:pt x="935" y="5004"/>
                  </a:cubicBezTo>
                  <a:lnTo>
                    <a:pt x="901" y="5170"/>
                  </a:lnTo>
                  <a:cubicBezTo>
                    <a:pt x="1" y="8840"/>
                    <a:pt x="668" y="13443"/>
                    <a:pt x="2703" y="15144"/>
                  </a:cubicBezTo>
                  <a:cubicBezTo>
                    <a:pt x="3804" y="16077"/>
                    <a:pt x="4882" y="16405"/>
                    <a:pt x="5853" y="16405"/>
                  </a:cubicBezTo>
                  <a:cubicBezTo>
                    <a:pt x="8145" y="16405"/>
                    <a:pt x="9841" y="14577"/>
                    <a:pt x="9841" y="14577"/>
                  </a:cubicBezTo>
                  <a:lnTo>
                    <a:pt x="12343" y="7639"/>
                  </a:lnTo>
                  <a:lnTo>
                    <a:pt x="12476" y="7305"/>
                  </a:lnTo>
                  <a:lnTo>
                    <a:pt x="12476" y="7272"/>
                  </a:lnTo>
                  <a:lnTo>
                    <a:pt x="12476" y="7239"/>
                  </a:lnTo>
                  <a:cubicBezTo>
                    <a:pt x="12476" y="7205"/>
                    <a:pt x="12476" y="7172"/>
                    <a:pt x="12476" y="7072"/>
                  </a:cubicBezTo>
                  <a:cubicBezTo>
                    <a:pt x="12443" y="6938"/>
                    <a:pt x="12443" y="6805"/>
                    <a:pt x="12443" y="6638"/>
                  </a:cubicBezTo>
                  <a:cubicBezTo>
                    <a:pt x="12410" y="6571"/>
                    <a:pt x="12410" y="6471"/>
                    <a:pt x="12410" y="6371"/>
                  </a:cubicBezTo>
                  <a:cubicBezTo>
                    <a:pt x="12343" y="6138"/>
                    <a:pt x="12310" y="5804"/>
                    <a:pt x="12243" y="5471"/>
                  </a:cubicBezTo>
                  <a:cubicBezTo>
                    <a:pt x="12043" y="4670"/>
                    <a:pt x="11742" y="3869"/>
                    <a:pt x="11376" y="3169"/>
                  </a:cubicBezTo>
                  <a:cubicBezTo>
                    <a:pt x="11142" y="2769"/>
                    <a:pt x="10909" y="2402"/>
                    <a:pt x="10608" y="2102"/>
                  </a:cubicBezTo>
                  <a:cubicBezTo>
                    <a:pt x="9641" y="901"/>
                    <a:pt x="8107" y="0"/>
                    <a:pt x="5805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4"/>
            <p:cNvSpPr/>
            <p:nvPr/>
          </p:nvSpPr>
          <p:spPr>
            <a:xfrm>
              <a:off x="7716091" y="1194307"/>
              <a:ext cx="17698" cy="77086"/>
            </a:xfrm>
            <a:custGeom>
              <a:avLst/>
              <a:gdLst/>
              <a:ahLst/>
              <a:cxnLst/>
              <a:rect l="l" t="t" r="r" b="b"/>
              <a:pathLst>
                <a:path w="835" h="3637" extrusionOk="0">
                  <a:moveTo>
                    <a:pt x="167" y="1"/>
                  </a:moveTo>
                  <a:lnTo>
                    <a:pt x="1" y="2770"/>
                  </a:lnTo>
                  <a:cubicBezTo>
                    <a:pt x="1" y="3003"/>
                    <a:pt x="67" y="3203"/>
                    <a:pt x="234" y="3370"/>
                  </a:cubicBezTo>
                  <a:cubicBezTo>
                    <a:pt x="368" y="3537"/>
                    <a:pt x="601" y="3637"/>
                    <a:pt x="801" y="3637"/>
                  </a:cubicBezTo>
                  <a:lnTo>
                    <a:pt x="835" y="3637"/>
                  </a:lnTo>
                  <a:lnTo>
                    <a:pt x="835" y="3203"/>
                  </a:lnTo>
                  <a:cubicBezTo>
                    <a:pt x="701" y="3203"/>
                    <a:pt x="601" y="3170"/>
                    <a:pt x="534" y="3103"/>
                  </a:cubicBezTo>
                  <a:cubicBezTo>
                    <a:pt x="468" y="3003"/>
                    <a:pt x="401" y="2903"/>
                    <a:pt x="434" y="2803"/>
                  </a:cubicBezTo>
                  <a:lnTo>
                    <a:pt x="601" y="34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4"/>
            <p:cNvSpPr/>
            <p:nvPr/>
          </p:nvSpPr>
          <p:spPr>
            <a:xfrm>
              <a:off x="7768419" y="1191488"/>
              <a:ext cx="11318" cy="15663"/>
            </a:xfrm>
            <a:custGeom>
              <a:avLst/>
              <a:gdLst/>
              <a:ahLst/>
              <a:cxnLst/>
              <a:rect l="l" t="t" r="r" b="b"/>
              <a:pathLst>
                <a:path w="534" h="739" extrusionOk="0">
                  <a:moveTo>
                    <a:pt x="234" y="0"/>
                  </a:moveTo>
                  <a:cubicBezTo>
                    <a:pt x="100" y="0"/>
                    <a:pt x="0" y="167"/>
                    <a:pt x="0" y="367"/>
                  </a:cubicBezTo>
                  <a:cubicBezTo>
                    <a:pt x="0" y="581"/>
                    <a:pt x="84" y="739"/>
                    <a:pt x="225" y="739"/>
                  </a:cubicBezTo>
                  <a:cubicBezTo>
                    <a:pt x="239" y="739"/>
                    <a:pt x="253" y="737"/>
                    <a:pt x="267" y="734"/>
                  </a:cubicBezTo>
                  <a:cubicBezTo>
                    <a:pt x="400" y="734"/>
                    <a:pt x="534" y="568"/>
                    <a:pt x="534" y="367"/>
                  </a:cubicBezTo>
                  <a:cubicBezTo>
                    <a:pt x="534" y="167"/>
                    <a:pt x="400" y="0"/>
                    <a:pt x="2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4"/>
            <p:cNvSpPr/>
            <p:nvPr/>
          </p:nvSpPr>
          <p:spPr>
            <a:xfrm>
              <a:off x="7680740" y="1192908"/>
              <a:ext cx="11339" cy="16278"/>
            </a:xfrm>
            <a:custGeom>
              <a:avLst/>
              <a:gdLst/>
              <a:ahLst/>
              <a:cxnLst/>
              <a:rect l="l" t="t" r="r" b="b"/>
              <a:pathLst>
                <a:path w="535" h="768" extrusionOk="0">
                  <a:moveTo>
                    <a:pt x="268" y="0"/>
                  </a:moveTo>
                  <a:cubicBezTo>
                    <a:pt x="101" y="0"/>
                    <a:pt x="1" y="167"/>
                    <a:pt x="1" y="367"/>
                  </a:cubicBezTo>
                  <a:cubicBezTo>
                    <a:pt x="1" y="601"/>
                    <a:pt x="134" y="767"/>
                    <a:pt x="268" y="767"/>
                  </a:cubicBezTo>
                  <a:cubicBezTo>
                    <a:pt x="434" y="767"/>
                    <a:pt x="534" y="567"/>
                    <a:pt x="534" y="367"/>
                  </a:cubicBezTo>
                  <a:cubicBezTo>
                    <a:pt x="534" y="167"/>
                    <a:pt x="401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4"/>
            <p:cNvSpPr/>
            <p:nvPr/>
          </p:nvSpPr>
          <p:spPr>
            <a:xfrm>
              <a:off x="7750743" y="1267129"/>
              <a:ext cx="20517" cy="24777"/>
            </a:xfrm>
            <a:custGeom>
              <a:avLst/>
              <a:gdLst/>
              <a:ahLst/>
              <a:cxnLst/>
              <a:rect l="l" t="t" r="r" b="b"/>
              <a:pathLst>
                <a:path w="968" h="1169" extrusionOk="0">
                  <a:moveTo>
                    <a:pt x="934" y="1"/>
                  </a:moveTo>
                  <a:lnTo>
                    <a:pt x="500" y="67"/>
                  </a:lnTo>
                  <a:cubicBezTo>
                    <a:pt x="534" y="234"/>
                    <a:pt x="500" y="401"/>
                    <a:pt x="400" y="534"/>
                  </a:cubicBezTo>
                  <a:cubicBezTo>
                    <a:pt x="300" y="634"/>
                    <a:pt x="167" y="735"/>
                    <a:pt x="0" y="735"/>
                  </a:cubicBezTo>
                  <a:lnTo>
                    <a:pt x="33" y="1168"/>
                  </a:lnTo>
                  <a:cubicBezTo>
                    <a:pt x="300" y="1135"/>
                    <a:pt x="567" y="1001"/>
                    <a:pt x="734" y="768"/>
                  </a:cubicBezTo>
                  <a:cubicBezTo>
                    <a:pt x="901" y="534"/>
                    <a:pt x="967" y="268"/>
                    <a:pt x="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4"/>
            <p:cNvSpPr/>
            <p:nvPr/>
          </p:nvSpPr>
          <p:spPr>
            <a:xfrm>
              <a:off x="7752142" y="1158977"/>
              <a:ext cx="45993" cy="14413"/>
            </a:xfrm>
            <a:custGeom>
              <a:avLst/>
              <a:gdLst/>
              <a:ahLst/>
              <a:cxnLst/>
              <a:rect l="l" t="t" r="r" b="b"/>
              <a:pathLst>
                <a:path w="2170" h="680" extrusionOk="0">
                  <a:moveTo>
                    <a:pt x="601" y="0"/>
                  </a:moveTo>
                  <a:cubicBezTo>
                    <a:pt x="434" y="33"/>
                    <a:pt x="1" y="100"/>
                    <a:pt x="101" y="334"/>
                  </a:cubicBezTo>
                  <a:cubicBezTo>
                    <a:pt x="134" y="434"/>
                    <a:pt x="301" y="500"/>
                    <a:pt x="434" y="534"/>
                  </a:cubicBezTo>
                  <a:cubicBezTo>
                    <a:pt x="766" y="636"/>
                    <a:pt x="1097" y="679"/>
                    <a:pt x="1428" y="679"/>
                  </a:cubicBezTo>
                  <a:cubicBezTo>
                    <a:pt x="1531" y="679"/>
                    <a:pt x="1633" y="675"/>
                    <a:pt x="1735" y="667"/>
                  </a:cubicBezTo>
                  <a:cubicBezTo>
                    <a:pt x="1902" y="634"/>
                    <a:pt x="2136" y="534"/>
                    <a:pt x="2136" y="434"/>
                  </a:cubicBezTo>
                  <a:cubicBezTo>
                    <a:pt x="2169" y="367"/>
                    <a:pt x="2102" y="267"/>
                    <a:pt x="2002" y="234"/>
                  </a:cubicBezTo>
                  <a:cubicBezTo>
                    <a:pt x="1902" y="167"/>
                    <a:pt x="1769" y="133"/>
                    <a:pt x="1669" y="100"/>
                  </a:cubicBezTo>
                  <a:cubicBezTo>
                    <a:pt x="1302" y="0"/>
                    <a:pt x="968" y="0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4"/>
            <p:cNvSpPr/>
            <p:nvPr/>
          </p:nvSpPr>
          <p:spPr>
            <a:xfrm>
              <a:off x="7664485" y="1160121"/>
              <a:ext cx="40313" cy="13268"/>
            </a:xfrm>
            <a:custGeom>
              <a:avLst/>
              <a:gdLst/>
              <a:ahLst/>
              <a:cxnLst/>
              <a:rect l="l" t="t" r="r" b="b"/>
              <a:pathLst>
                <a:path w="1902" h="626" extrusionOk="0">
                  <a:moveTo>
                    <a:pt x="1224" y="0"/>
                  </a:moveTo>
                  <a:cubicBezTo>
                    <a:pt x="985" y="0"/>
                    <a:pt x="759" y="38"/>
                    <a:pt x="534" y="113"/>
                  </a:cubicBezTo>
                  <a:cubicBezTo>
                    <a:pt x="367" y="146"/>
                    <a:pt x="1" y="280"/>
                    <a:pt x="134" y="480"/>
                  </a:cubicBezTo>
                  <a:cubicBezTo>
                    <a:pt x="167" y="546"/>
                    <a:pt x="301" y="613"/>
                    <a:pt x="434" y="613"/>
                  </a:cubicBezTo>
                  <a:cubicBezTo>
                    <a:pt x="526" y="621"/>
                    <a:pt x="620" y="626"/>
                    <a:pt x="715" y="626"/>
                  </a:cubicBezTo>
                  <a:cubicBezTo>
                    <a:pt x="999" y="626"/>
                    <a:pt x="1293" y="588"/>
                    <a:pt x="1568" y="513"/>
                  </a:cubicBezTo>
                  <a:cubicBezTo>
                    <a:pt x="1735" y="480"/>
                    <a:pt x="1902" y="346"/>
                    <a:pt x="1902" y="246"/>
                  </a:cubicBezTo>
                  <a:cubicBezTo>
                    <a:pt x="1902" y="180"/>
                    <a:pt x="1835" y="113"/>
                    <a:pt x="1768" y="79"/>
                  </a:cubicBezTo>
                  <a:cubicBezTo>
                    <a:pt x="1668" y="46"/>
                    <a:pt x="1568" y="13"/>
                    <a:pt x="1468" y="13"/>
                  </a:cubicBezTo>
                  <a:cubicBezTo>
                    <a:pt x="1385" y="4"/>
                    <a:pt x="1304" y="0"/>
                    <a:pt x="12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4"/>
            <p:cNvSpPr/>
            <p:nvPr/>
          </p:nvSpPr>
          <p:spPr>
            <a:xfrm>
              <a:off x="6997114" y="1477752"/>
              <a:ext cx="188084" cy="205104"/>
            </a:xfrm>
            <a:custGeom>
              <a:avLst/>
              <a:gdLst/>
              <a:ahLst/>
              <a:cxnLst/>
              <a:rect l="l" t="t" r="r" b="b"/>
              <a:pathLst>
                <a:path w="8874" h="9677" extrusionOk="0">
                  <a:moveTo>
                    <a:pt x="5842" y="1"/>
                  </a:moveTo>
                  <a:cubicBezTo>
                    <a:pt x="5819" y="1"/>
                    <a:pt x="5796" y="1"/>
                    <a:pt x="5771" y="3"/>
                  </a:cubicBezTo>
                  <a:cubicBezTo>
                    <a:pt x="4804" y="36"/>
                    <a:pt x="4937" y="1538"/>
                    <a:pt x="5338" y="2438"/>
                  </a:cubicBezTo>
                  <a:cubicBezTo>
                    <a:pt x="3828" y="1480"/>
                    <a:pt x="2244" y="573"/>
                    <a:pt x="1506" y="573"/>
                  </a:cubicBezTo>
                  <a:cubicBezTo>
                    <a:pt x="1395" y="573"/>
                    <a:pt x="1304" y="594"/>
                    <a:pt x="1235" y="637"/>
                  </a:cubicBezTo>
                  <a:cubicBezTo>
                    <a:pt x="934" y="804"/>
                    <a:pt x="868" y="1204"/>
                    <a:pt x="1101" y="1471"/>
                  </a:cubicBezTo>
                  <a:cubicBezTo>
                    <a:pt x="1078" y="1468"/>
                    <a:pt x="1056" y="1467"/>
                    <a:pt x="1033" y="1467"/>
                  </a:cubicBezTo>
                  <a:cubicBezTo>
                    <a:pt x="795" y="1467"/>
                    <a:pt x="592" y="1624"/>
                    <a:pt x="501" y="1838"/>
                  </a:cubicBezTo>
                  <a:cubicBezTo>
                    <a:pt x="367" y="2238"/>
                    <a:pt x="868" y="2772"/>
                    <a:pt x="868" y="2772"/>
                  </a:cubicBezTo>
                  <a:cubicBezTo>
                    <a:pt x="868" y="2772"/>
                    <a:pt x="819" y="2756"/>
                    <a:pt x="749" y="2756"/>
                  </a:cubicBezTo>
                  <a:cubicBezTo>
                    <a:pt x="617" y="2756"/>
                    <a:pt x="409" y="2812"/>
                    <a:pt x="301" y="3139"/>
                  </a:cubicBezTo>
                  <a:cubicBezTo>
                    <a:pt x="0" y="4006"/>
                    <a:pt x="4337" y="9677"/>
                    <a:pt x="4337" y="9677"/>
                  </a:cubicBezTo>
                  <a:lnTo>
                    <a:pt x="8873" y="4940"/>
                  </a:lnTo>
                  <a:cubicBezTo>
                    <a:pt x="8240" y="4039"/>
                    <a:pt x="7639" y="3139"/>
                    <a:pt x="7139" y="2171"/>
                  </a:cubicBezTo>
                  <a:cubicBezTo>
                    <a:pt x="6652" y="1197"/>
                    <a:pt x="6702" y="1"/>
                    <a:pt x="5842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4"/>
            <p:cNvSpPr/>
            <p:nvPr/>
          </p:nvSpPr>
          <p:spPr>
            <a:xfrm>
              <a:off x="7019028" y="1504668"/>
              <a:ext cx="58710" cy="40334"/>
            </a:xfrm>
            <a:custGeom>
              <a:avLst/>
              <a:gdLst/>
              <a:ahLst/>
              <a:cxnLst/>
              <a:rect l="l" t="t" r="r" b="b"/>
              <a:pathLst>
                <a:path w="2770" h="1903" extrusionOk="0">
                  <a:moveTo>
                    <a:pt x="134" y="1"/>
                  </a:moveTo>
                  <a:lnTo>
                    <a:pt x="0" y="368"/>
                  </a:lnTo>
                  <a:cubicBezTo>
                    <a:pt x="901" y="768"/>
                    <a:pt x="1735" y="1268"/>
                    <a:pt x="2502" y="1902"/>
                  </a:cubicBezTo>
                  <a:lnTo>
                    <a:pt x="2769" y="1602"/>
                  </a:lnTo>
                  <a:cubicBezTo>
                    <a:pt x="1969" y="935"/>
                    <a:pt x="1101" y="401"/>
                    <a:pt x="1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4"/>
            <p:cNvSpPr/>
            <p:nvPr/>
          </p:nvSpPr>
          <p:spPr>
            <a:xfrm>
              <a:off x="7013369" y="1532241"/>
              <a:ext cx="47392" cy="37494"/>
            </a:xfrm>
            <a:custGeom>
              <a:avLst/>
              <a:gdLst/>
              <a:ahLst/>
              <a:cxnLst/>
              <a:rect l="l" t="t" r="r" b="b"/>
              <a:pathLst>
                <a:path w="2236" h="1769" extrusionOk="0">
                  <a:moveTo>
                    <a:pt x="234" y="1"/>
                  </a:moveTo>
                  <a:lnTo>
                    <a:pt x="1" y="368"/>
                  </a:lnTo>
                  <a:cubicBezTo>
                    <a:pt x="701" y="801"/>
                    <a:pt x="1335" y="1268"/>
                    <a:pt x="1969" y="1769"/>
                  </a:cubicBezTo>
                  <a:lnTo>
                    <a:pt x="2236" y="1468"/>
                  </a:lnTo>
                  <a:cubicBezTo>
                    <a:pt x="1602" y="935"/>
                    <a:pt x="935" y="434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4"/>
            <p:cNvSpPr/>
            <p:nvPr/>
          </p:nvSpPr>
          <p:spPr>
            <a:xfrm>
              <a:off x="7109526" y="1546378"/>
              <a:ext cx="16977" cy="50932"/>
            </a:xfrm>
            <a:custGeom>
              <a:avLst/>
              <a:gdLst/>
              <a:ahLst/>
              <a:cxnLst/>
              <a:rect l="l" t="t" r="r" b="b"/>
              <a:pathLst>
                <a:path w="801" h="2403" extrusionOk="0">
                  <a:moveTo>
                    <a:pt x="467" y="1"/>
                  </a:moveTo>
                  <a:cubicBezTo>
                    <a:pt x="0" y="735"/>
                    <a:pt x="0" y="1669"/>
                    <a:pt x="467" y="2402"/>
                  </a:cubicBezTo>
                  <a:lnTo>
                    <a:pt x="801" y="2202"/>
                  </a:lnTo>
                  <a:cubicBezTo>
                    <a:pt x="434" y="1569"/>
                    <a:pt x="434" y="835"/>
                    <a:pt x="801" y="201"/>
                  </a:cubicBezTo>
                  <a:lnTo>
                    <a:pt x="4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4"/>
            <p:cNvSpPr/>
            <p:nvPr/>
          </p:nvSpPr>
          <p:spPr>
            <a:xfrm>
              <a:off x="7666604" y="1528003"/>
              <a:ext cx="523199" cy="542020"/>
            </a:xfrm>
            <a:custGeom>
              <a:avLst/>
              <a:gdLst/>
              <a:ahLst/>
              <a:cxnLst/>
              <a:rect l="l" t="t" r="r" b="b"/>
              <a:pathLst>
                <a:path w="24685" h="25573" extrusionOk="0">
                  <a:moveTo>
                    <a:pt x="22817" y="0"/>
                  </a:moveTo>
                  <a:lnTo>
                    <a:pt x="1" y="11042"/>
                  </a:lnTo>
                  <a:lnTo>
                    <a:pt x="2369" y="25219"/>
                  </a:lnTo>
                  <a:cubicBezTo>
                    <a:pt x="2369" y="25219"/>
                    <a:pt x="3938" y="25573"/>
                    <a:pt x="6532" y="25573"/>
                  </a:cubicBezTo>
                  <a:cubicBezTo>
                    <a:pt x="10694" y="25573"/>
                    <a:pt x="17493" y="24661"/>
                    <a:pt x="24685" y="19915"/>
                  </a:cubicBezTo>
                  <a:lnTo>
                    <a:pt x="24418" y="17013"/>
                  </a:lnTo>
                  <a:lnTo>
                    <a:pt x="228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4"/>
            <p:cNvSpPr/>
            <p:nvPr/>
          </p:nvSpPr>
          <p:spPr>
            <a:xfrm>
              <a:off x="8115531" y="1927442"/>
              <a:ext cx="494924" cy="713381"/>
            </a:xfrm>
            <a:custGeom>
              <a:avLst/>
              <a:gdLst/>
              <a:ahLst/>
              <a:cxnLst/>
              <a:rect l="l" t="t" r="r" b="b"/>
              <a:pathLst>
                <a:path w="23351" h="33658" extrusionOk="0">
                  <a:moveTo>
                    <a:pt x="401" y="0"/>
                  </a:moveTo>
                  <a:lnTo>
                    <a:pt x="0" y="167"/>
                  </a:lnTo>
                  <a:cubicBezTo>
                    <a:pt x="3570" y="7339"/>
                    <a:pt x="4737" y="15478"/>
                    <a:pt x="5704" y="22016"/>
                  </a:cubicBezTo>
                  <a:cubicBezTo>
                    <a:pt x="6405" y="26853"/>
                    <a:pt x="6939" y="30656"/>
                    <a:pt x="8240" y="32357"/>
                  </a:cubicBezTo>
                  <a:cubicBezTo>
                    <a:pt x="8907" y="33224"/>
                    <a:pt x="9674" y="33658"/>
                    <a:pt x="10508" y="33658"/>
                  </a:cubicBezTo>
                  <a:lnTo>
                    <a:pt x="10675" y="33658"/>
                  </a:lnTo>
                  <a:cubicBezTo>
                    <a:pt x="13677" y="33458"/>
                    <a:pt x="16746" y="28020"/>
                    <a:pt x="18080" y="25685"/>
                  </a:cubicBezTo>
                  <a:lnTo>
                    <a:pt x="18280" y="25352"/>
                  </a:lnTo>
                  <a:cubicBezTo>
                    <a:pt x="20215" y="21983"/>
                    <a:pt x="21683" y="19247"/>
                    <a:pt x="23350" y="15812"/>
                  </a:cubicBezTo>
                  <a:lnTo>
                    <a:pt x="22983" y="15645"/>
                  </a:lnTo>
                  <a:cubicBezTo>
                    <a:pt x="21316" y="19047"/>
                    <a:pt x="19848" y="21816"/>
                    <a:pt x="17913" y="25152"/>
                  </a:cubicBezTo>
                  <a:cubicBezTo>
                    <a:pt x="17846" y="25252"/>
                    <a:pt x="17780" y="25352"/>
                    <a:pt x="17713" y="25485"/>
                  </a:cubicBezTo>
                  <a:cubicBezTo>
                    <a:pt x="16546" y="27553"/>
                    <a:pt x="13410" y="33057"/>
                    <a:pt x="10675" y="33224"/>
                  </a:cubicBezTo>
                  <a:cubicBezTo>
                    <a:pt x="10613" y="33229"/>
                    <a:pt x="10553" y="33232"/>
                    <a:pt x="10493" y="33232"/>
                  </a:cubicBezTo>
                  <a:cubicBezTo>
                    <a:pt x="9772" y="33232"/>
                    <a:pt x="9158" y="32860"/>
                    <a:pt x="8573" y="32090"/>
                  </a:cubicBezTo>
                  <a:cubicBezTo>
                    <a:pt x="7339" y="30489"/>
                    <a:pt x="6805" y="26719"/>
                    <a:pt x="6105" y="21983"/>
                  </a:cubicBezTo>
                  <a:cubicBezTo>
                    <a:pt x="5171" y="15411"/>
                    <a:pt x="3970" y="7239"/>
                    <a:pt x="4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4"/>
            <p:cNvSpPr/>
            <p:nvPr/>
          </p:nvSpPr>
          <p:spPr>
            <a:xfrm>
              <a:off x="8074521" y="2203152"/>
              <a:ext cx="206460" cy="184672"/>
            </a:xfrm>
            <a:custGeom>
              <a:avLst/>
              <a:gdLst/>
              <a:ahLst/>
              <a:cxnLst/>
              <a:rect l="l" t="t" r="r" b="b"/>
              <a:pathLst>
                <a:path w="9741" h="8713" extrusionOk="0">
                  <a:moveTo>
                    <a:pt x="4370" y="1"/>
                  </a:moveTo>
                  <a:cubicBezTo>
                    <a:pt x="3803" y="568"/>
                    <a:pt x="3236" y="1135"/>
                    <a:pt x="2603" y="1668"/>
                  </a:cubicBezTo>
                  <a:cubicBezTo>
                    <a:pt x="1302" y="2703"/>
                    <a:pt x="1" y="4170"/>
                    <a:pt x="368" y="4571"/>
                  </a:cubicBezTo>
                  <a:cubicBezTo>
                    <a:pt x="513" y="4739"/>
                    <a:pt x="704" y="4824"/>
                    <a:pt x="925" y="4824"/>
                  </a:cubicBezTo>
                  <a:cubicBezTo>
                    <a:pt x="1361" y="4824"/>
                    <a:pt x="1915" y="4490"/>
                    <a:pt x="2469" y="3803"/>
                  </a:cubicBezTo>
                  <a:lnTo>
                    <a:pt x="2469" y="3803"/>
                  </a:lnTo>
                  <a:cubicBezTo>
                    <a:pt x="1602" y="5705"/>
                    <a:pt x="901" y="7673"/>
                    <a:pt x="1302" y="8173"/>
                  </a:cubicBezTo>
                  <a:cubicBezTo>
                    <a:pt x="1418" y="8307"/>
                    <a:pt x="1577" y="8373"/>
                    <a:pt x="1731" y="8373"/>
                  </a:cubicBezTo>
                  <a:cubicBezTo>
                    <a:pt x="1885" y="8373"/>
                    <a:pt x="2035" y="8307"/>
                    <a:pt x="2136" y="8173"/>
                  </a:cubicBezTo>
                  <a:cubicBezTo>
                    <a:pt x="2169" y="8440"/>
                    <a:pt x="2336" y="8640"/>
                    <a:pt x="2603" y="8707"/>
                  </a:cubicBezTo>
                  <a:cubicBezTo>
                    <a:pt x="2627" y="8711"/>
                    <a:pt x="2651" y="8712"/>
                    <a:pt x="2675" y="8712"/>
                  </a:cubicBezTo>
                  <a:cubicBezTo>
                    <a:pt x="3083" y="8712"/>
                    <a:pt x="3470" y="8207"/>
                    <a:pt x="3470" y="8206"/>
                  </a:cubicBezTo>
                  <a:lnTo>
                    <a:pt x="3470" y="8206"/>
                  </a:lnTo>
                  <a:cubicBezTo>
                    <a:pt x="3470" y="8207"/>
                    <a:pt x="3403" y="8607"/>
                    <a:pt x="3937" y="8707"/>
                  </a:cubicBezTo>
                  <a:cubicBezTo>
                    <a:pt x="3953" y="8711"/>
                    <a:pt x="3971" y="8712"/>
                    <a:pt x="3990" y="8712"/>
                  </a:cubicBezTo>
                  <a:cubicBezTo>
                    <a:pt x="4989" y="8712"/>
                    <a:pt x="9741" y="3703"/>
                    <a:pt x="9741" y="3703"/>
                  </a:cubicBezTo>
                  <a:lnTo>
                    <a:pt x="4370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4"/>
            <p:cNvSpPr/>
            <p:nvPr/>
          </p:nvSpPr>
          <p:spPr>
            <a:xfrm>
              <a:off x="8114831" y="2314864"/>
              <a:ext cx="32534" cy="62229"/>
            </a:xfrm>
            <a:custGeom>
              <a:avLst/>
              <a:gdLst/>
              <a:ahLst/>
              <a:cxnLst/>
              <a:rect l="l" t="t" r="r" b="b"/>
              <a:pathLst>
                <a:path w="1535" h="2936" extrusionOk="0">
                  <a:moveTo>
                    <a:pt x="1201" y="0"/>
                  </a:moveTo>
                  <a:cubicBezTo>
                    <a:pt x="667" y="901"/>
                    <a:pt x="267" y="1835"/>
                    <a:pt x="0" y="2835"/>
                  </a:cubicBezTo>
                  <a:lnTo>
                    <a:pt x="434" y="2935"/>
                  </a:lnTo>
                  <a:cubicBezTo>
                    <a:pt x="667" y="1968"/>
                    <a:pt x="1034" y="1067"/>
                    <a:pt x="1534" y="234"/>
                  </a:cubicBezTo>
                  <a:lnTo>
                    <a:pt x="12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4"/>
            <p:cNvSpPr/>
            <p:nvPr/>
          </p:nvSpPr>
          <p:spPr>
            <a:xfrm>
              <a:off x="8143803" y="2328280"/>
              <a:ext cx="31135" cy="50232"/>
            </a:xfrm>
            <a:custGeom>
              <a:avLst/>
              <a:gdLst/>
              <a:ahLst/>
              <a:cxnLst/>
              <a:rect l="l" t="t" r="r" b="b"/>
              <a:pathLst>
                <a:path w="1469" h="2370" extrusionOk="0">
                  <a:moveTo>
                    <a:pt x="1101" y="1"/>
                  </a:moveTo>
                  <a:cubicBezTo>
                    <a:pt x="668" y="701"/>
                    <a:pt x="301" y="1435"/>
                    <a:pt x="1" y="2202"/>
                  </a:cubicBezTo>
                  <a:lnTo>
                    <a:pt x="368" y="2369"/>
                  </a:lnTo>
                  <a:cubicBezTo>
                    <a:pt x="701" y="1602"/>
                    <a:pt x="1035" y="901"/>
                    <a:pt x="1468" y="201"/>
                  </a:cubicBezTo>
                  <a:lnTo>
                    <a:pt x="11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4"/>
            <p:cNvSpPr/>
            <p:nvPr/>
          </p:nvSpPr>
          <p:spPr>
            <a:xfrm>
              <a:off x="7967768" y="1762724"/>
              <a:ext cx="605223" cy="500562"/>
            </a:xfrm>
            <a:custGeom>
              <a:avLst/>
              <a:gdLst/>
              <a:ahLst/>
              <a:cxnLst/>
              <a:rect l="l" t="t" r="r" b="b"/>
              <a:pathLst>
                <a:path w="28555" h="23617" extrusionOk="0">
                  <a:moveTo>
                    <a:pt x="3236" y="0"/>
                  </a:moveTo>
                  <a:lnTo>
                    <a:pt x="1" y="12309"/>
                  </a:lnTo>
                  <a:lnTo>
                    <a:pt x="3437" y="18180"/>
                  </a:lnTo>
                  <a:lnTo>
                    <a:pt x="24085" y="23617"/>
                  </a:lnTo>
                  <a:lnTo>
                    <a:pt x="28554" y="6638"/>
                  </a:lnTo>
                  <a:lnTo>
                    <a:pt x="32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4"/>
            <p:cNvSpPr/>
            <p:nvPr/>
          </p:nvSpPr>
          <p:spPr>
            <a:xfrm>
              <a:off x="7967768" y="2023577"/>
              <a:ext cx="98302" cy="124457"/>
            </a:xfrm>
            <a:custGeom>
              <a:avLst/>
              <a:gdLst/>
              <a:ahLst/>
              <a:cxnLst/>
              <a:rect l="l" t="t" r="r" b="b"/>
              <a:pathLst>
                <a:path w="4638" h="5872" extrusionOk="0">
                  <a:moveTo>
                    <a:pt x="1" y="1"/>
                  </a:moveTo>
                  <a:lnTo>
                    <a:pt x="3437" y="5872"/>
                  </a:lnTo>
                  <a:lnTo>
                    <a:pt x="4637" y="12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4"/>
            <p:cNvSpPr/>
            <p:nvPr/>
          </p:nvSpPr>
          <p:spPr>
            <a:xfrm>
              <a:off x="7023267" y="1419872"/>
              <a:ext cx="1491810" cy="938896"/>
            </a:xfrm>
            <a:custGeom>
              <a:avLst/>
              <a:gdLst/>
              <a:ahLst/>
              <a:cxnLst/>
              <a:rect l="l" t="t" r="r" b="b"/>
              <a:pathLst>
                <a:path w="70385" h="44298" extrusionOk="0">
                  <a:moveTo>
                    <a:pt x="52813" y="1"/>
                  </a:moveTo>
                  <a:cubicBezTo>
                    <a:pt x="49241" y="1"/>
                    <a:pt x="43465" y="1433"/>
                    <a:pt x="43465" y="1433"/>
                  </a:cubicBezTo>
                  <a:cubicBezTo>
                    <a:pt x="43465" y="1433"/>
                    <a:pt x="40418" y="4076"/>
                    <a:pt x="37828" y="4076"/>
                  </a:cubicBezTo>
                  <a:cubicBezTo>
                    <a:pt x="36772" y="4076"/>
                    <a:pt x="35792" y="3637"/>
                    <a:pt x="35126" y="2401"/>
                  </a:cubicBezTo>
                  <a:cubicBezTo>
                    <a:pt x="35126" y="2401"/>
                    <a:pt x="27120" y="4068"/>
                    <a:pt x="24618" y="6870"/>
                  </a:cubicBezTo>
                  <a:cubicBezTo>
                    <a:pt x="22116" y="9672"/>
                    <a:pt x="18881" y="15944"/>
                    <a:pt x="18881" y="15944"/>
                  </a:cubicBezTo>
                  <a:lnTo>
                    <a:pt x="7306" y="5936"/>
                  </a:lnTo>
                  <a:lnTo>
                    <a:pt x="1" y="12808"/>
                  </a:lnTo>
                  <a:cubicBezTo>
                    <a:pt x="1" y="12808"/>
                    <a:pt x="10466" y="31507"/>
                    <a:pt x="20659" y="31507"/>
                  </a:cubicBezTo>
                  <a:cubicBezTo>
                    <a:pt x="20967" y="31507"/>
                    <a:pt x="21275" y="31490"/>
                    <a:pt x="21583" y="31455"/>
                  </a:cubicBezTo>
                  <a:cubicBezTo>
                    <a:pt x="25018" y="31088"/>
                    <a:pt x="27987" y="29220"/>
                    <a:pt x="30456" y="26851"/>
                  </a:cubicBezTo>
                  <a:cubicBezTo>
                    <a:pt x="30956" y="26351"/>
                    <a:pt x="31423" y="25851"/>
                    <a:pt x="31890" y="25350"/>
                  </a:cubicBezTo>
                  <a:cubicBezTo>
                    <a:pt x="36427" y="20213"/>
                    <a:pt x="38895" y="13742"/>
                    <a:pt x="38895" y="13742"/>
                  </a:cubicBezTo>
                  <a:lnTo>
                    <a:pt x="52038" y="16878"/>
                  </a:lnTo>
                  <a:lnTo>
                    <a:pt x="55140" y="22815"/>
                  </a:lnTo>
                  <a:lnTo>
                    <a:pt x="56307" y="25017"/>
                  </a:lnTo>
                  <a:lnTo>
                    <a:pt x="50036" y="36992"/>
                  </a:lnTo>
                  <a:lnTo>
                    <a:pt x="61311" y="44297"/>
                  </a:lnTo>
                  <a:cubicBezTo>
                    <a:pt x="61311" y="44297"/>
                    <a:pt x="70384" y="31788"/>
                    <a:pt x="69650" y="21981"/>
                  </a:cubicBezTo>
                  <a:cubicBezTo>
                    <a:pt x="68916" y="12174"/>
                    <a:pt x="57442" y="1033"/>
                    <a:pt x="54640" y="199"/>
                  </a:cubicBezTo>
                  <a:cubicBezTo>
                    <a:pt x="54164" y="59"/>
                    <a:pt x="53533" y="1"/>
                    <a:pt x="528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4"/>
            <p:cNvSpPr/>
            <p:nvPr/>
          </p:nvSpPr>
          <p:spPr>
            <a:xfrm>
              <a:off x="7668723" y="1776139"/>
              <a:ext cx="30436" cy="212141"/>
            </a:xfrm>
            <a:custGeom>
              <a:avLst/>
              <a:gdLst/>
              <a:ahLst/>
              <a:cxnLst/>
              <a:rect l="l" t="t" r="r" b="b"/>
              <a:pathLst>
                <a:path w="1436" h="10009" extrusionOk="0">
                  <a:moveTo>
                    <a:pt x="1" y="1"/>
                  </a:moveTo>
                  <a:lnTo>
                    <a:pt x="1" y="10008"/>
                  </a:lnTo>
                  <a:cubicBezTo>
                    <a:pt x="501" y="9541"/>
                    <a:pt x="968" y="9041"/>
                    <a:pt x="1435" y="850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4"/>
            <p:cNvSpPr/>
            <p:nvPr/>
          </p:nvSpPr>
          <p:spPr>
            <a:xfrm>
              <a:off x="7660246" y="1040906"/>
              <a:ext cx="66468" cy="101121"/>
            </a:xfrm>
            <a:custGeom>
              <a:avLst/>
              <a:gdLst/>
              <a:ahLst/>
              <a:cxnLst/>
              <a:rect l="l" t="t" r="r" b="b"/>
              <a:pathLst>
                <a:path w="3136" h="4771" extrusionOk="0">
                  <a:moveTo>
                    <a:pt x="3136" y="0"/>
                  </a:moveTo>
                  <a:cubicBezTo>
                    <a:pt x="2969" y="67"/>
                    <a:pt x="2802" y="167"/>
                    <a:pt x="2636" y="267"/>
                  </a:cubicBezTo>
                  <a:cubicBezTo>
                    <a:pt x="1568" y="968"/>
                    <a:pt x="801" y="2202"/>
                    <a:pt x="267" y="3670"/>
                  </a:cubicBezTo>
                  <a:cubicBezTo>
                    <a:pt x="267" y="3670"/>
                    <a:pt x="267" y="3670"/>
                    <a:pt x="267" y="3703"/>
                  </a:cubicBezTo>
                  <a:cubicBezTo>
                    <a:pt x="234" y="3870"/>
                    <a:pt x="167" y="4037"/>
                    <a:pt x="134" y="4203"/>
                  </a:cubicBezTo>
                  <a:lnTo>
                    <a:pt x="134" y="4270"/>
                  </a:lnTo>
                  <a:cubicBezTo>
                    <a:pt x="100" y="4370"/>
                    <a:pt x="67" y="4504"/>
                    <a:pt x="34" y="4604"/>
                  </a:cubicBezTo>
                  <a:lnTo>
                    <a:pt x="0" y="4770"/>
                  </a:lnTo>
                  <a:cubicBezTo>
                    <a:pt x="1001" y="4337"/>
                    <a:pt x="1868" y="3570"/>
                    <a:pt x="2435" y="2636"/>
                  </a:cubicBezTo>
                  <a:cubicBezTo>
                    <a:pt x="2602" y="2302"/>
                    <a:pt x="2769" y="1968"/>
                    <a:pt x="2869" y="1601"/>
                  </a:cubicBezTo>
                  <a:cubicBezTo>
                    <a:pt x="3036" y="1101"/>
                    <a:pt x="3136" y="567"/>
                    <a:pt x="3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4"/>
            <p:cNvSpPr/>
            <p:nvPr/>
          </p:nvSpPr>
          <p:spPr>
            <a:xfrm>
              <a:off x="7716791" y="1032429"/>
              <a:ext cx="187385" cy="140035"/>
            </a:xfrm>
            <a:custGeom>
              <a:avLst/>
              <a:gdLst/>
              <a:ahLst/>
              <a:cxnLst/>
              <a:rect l="l" t="t" r="r" b="b"/>
              <a:pathLst>
                <a:path w="8841" h="6607" extrusionOk="0">
                  <a:moveTo>
                    <a:pt x="2169" y="0"/>
                  </a:moveTo>
                  <a:cubicBezTo>
                    <a:pt x="1902" y="0"/>
                    <a:pt x="1635" y="33"/>
                    <a:pt x="1369" y="100"/>
                  </a:cubicBezTo>
                  <a:lnTo>
                    <a:pt x="1269" y="133"/>
                  </a:lnTo>
                  <a:lnTo>
                    <a:pt x="1102" y="167"/>
                  </a:lnTo>
                  <a:cubicBezTo>
                    <a:pt x="1002" y="200"/>
                    <a:pt x="902" y="234"/>
                    <a:pt x="768" y="267"/>
                  </a:cubicBezTo>
                  <a:cubicBezTo>
                    <a:pt x="668" y="300"/>
                    <a:pt x="568" y="367"/>
                    <a:pt x="468" y="400"/>
                  </a:cubicBezTo>
                  <a:cubicBezTo>
                    <a:pt x="301" y="467"/>
                    <a:pt x="168" y="567"/>
                    <a:pt x="1" y="667"/>
                  </a:cubicBezTo>
                  <a:cubicBezTo>
                    <a:pt x="1" y="1134"/>
                    <a:pt x="68" y="1568"/>
                    <a:pt x="201" y="2001"/>
                  </a:cubicBezTo>
                  <a:cubicBezTo>
                    <a:pt x="268" y="2202"/>
                    <a:pt x="335" y="2368"/>
                    <a:pt x="401" y="2569"/>
                  </a:cubicBezTo>
                  <a:cubicBezTo>
                    <a:pt x="835" y="3503"/>
                    <a:pt x="1469" y="4336"/>
                    <a:pt x="2303" y="4937"/>
                  </a:cubicBezTo>
                  <a:cubicBezTo>
                    <a:pt x="3671" y="6032"/>
                    <a:pt x="5355" y="6607"/>
                    <a:pt x="7078" y="6607"/>
                  </a:cubicBezTo>
                  <a:cubicBezTo>
                    <a:pt x="7665" y="6607"/>
                    <a:pt x="8256" y="6540"/>
                    <a:pt x="8841" y="6405"/>
                  </a:cubicBezTo>
                  <a:cubicBezTo>
                    <a:pt x="8774" y="6138"/>
                    <a:pt x="8741" y="5838"/>
                    <a:pt x="8674" y="5471"/>
                  </a:cubicBezTo>
                  <a:cubicBezTo>
                    <a:pt x="8474" y="4670"/>
                    <a:pt x="8173" y="3869"/>
                    <a:pt x="7807" y="3169"/>
                  </a:cubicBezTo>
                  <a:cubicBezTo>
                    <a:pt x="7606" y="2769"/>
                    <a:pt x="7340" y="2402"/>
                    <a:pt x="7073" y="2102"/>
                  </a:cubicBezTo>
                  <a:cubicBezTo>
                    <a:pt x="6072" y="901"/>
                    <a:pt x="4571" y="0"/>
                    <a:pt x="22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4"/>
            <p:cNvSpPr/>
            <p:nvPr/>
          </p:nvSpPr>
          <p:spPr>
            <a:xfrm>
              <a:off x="7869513" y="1163915"/>
              <a:ext cx="89782" cy="101609"/>
            </a:xfrm>
            <a:custGeom>
              <a:avLst/>
              <a:gdLst/>
              <a:ahLst/>
              <a:cxnLst/>
              <a:rect l="l" t="t" r="r" b="b"/>
              <a:pathLst>
                <a:path w="4236" h="4794" extrusionOk="0">
                  <a:moveTo>
                    <a:pt x="1201" y="1"/>
                  </a:moveTo>
                  <a:cubicBezTo>
                    <a:pt x="701" y="1"/>
                    <a:pt x="234" y="267"/>
                    <a:pt x="0" y="701"/>
                  </a:cubicBezTo>
                  <a:lnTo>
                    <a:pt x="33" y="4637"/>
                  </a:lnTo>
                  <a:cubicBezTo>
                    <a:pt x="332" y="4745"/>
                    <a:pt x="622" y="4794"/>
                    <a:pt x="899" y="4794"/>
                  </a:cubicBezTo>
                  <a:cubicBezTo>
                    <a:pt x="2941" y="4794"/>
                    <a:pt x="4235" y="2121"/>
                    <a:pt x="2502" y="534"/>
                  </a:cubicBezTo>
                  <a:cubicBezTo>
                    <a:pt x="2135" y="201"/>
                    <a:pt x="1701" y="1"/>
                    <a:pt x="1201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4"/>
            <p:cNvSpPr/>
            <p:nvPr/>
          </p:nvSpPr>
          <p:spPr>
            <a:xfrm>
              <a:off x="7883649" y="1190068"/>
              <a:ext cx="26176" cy="41733"/>
            </a:xfrm>
            <a:custGeom>
              <a:avLst/>
              <a:gdLst/>
              <a:ahLst/>
              <a:cxnLst/>
              <a:rect l="l" t="t" r="r" b="b"/>
              <a:pathLst>
                <a:path w="1235" h="1969" extrusionOk="0">
                  <a:moveTo>
                    <a:pt x="1201" y="1"/>
                  </a:moveTo>
                  <a:lnTo>
                    <a:pt x="134" y="67"/>
                  </a:lnTo>
                  <a:lnTo>
                    <a:pt x="0" y="434"/>
                  </a:lnTo>
                  <a:cubicBezTo>
                    <a:pt x="434" y="835"/>
                    <a:pt x="701" y="1368"/>
                    <a:pt x="701" y="1969"/>
                  </a:cubicBezTo>
                  <a:lnTo>
                    <a:pt x="1101" y="1969"/>
                  </a:lnTo>
                  <a:cubicBezTo>
                    <a:pt x="1101" y="1435"/>
                    <a:pt x="934" y="901"/>
                    <a:pt x="601" y="468"/>
                  </a:cubicBezTo>
                  <a:lnTo>
                    <a:pt x="1234" y="434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4"/>
            <p:cNvSpPr/>
            <p:nvPr/>
          </p:nvSpPr>
          <p:spPr>
            <a:xfrm>
              <a:off x="6960343" y="1077656"/>
              <a:ext cx="333037" cy="461712"/>
            </a:xfrm>
            <a:custGeom>
              <a:avLst/>
              <a:gdLst/>
              <a:ahLst/>
              <a:cxnLst/>
              <a:rect l="l" t="t" r="r" b="b"/>
              <a:pathLst>
                <a:path w="15713" h="21784" extrusionOk="0">
                  <a:moveTo>
                    <a:pt x="7873" y="1"/>
                  </a:moveTo>
                  <a:cubicBezTo>
                    <a:pt x="3337" y="1"/>
                    <a:pt x="1" y="4304"/>
                    <a:pt x="1135" y="8674"/>
                  </a:cubicBezTo>
                  <a:cubicBezTo>
                    <a:pt x="1602" y="10475"/>
                    <a:pt x="2703" y="12010"/>
                    <a:pt x="3637" y="13577"/>
                  </a:cubicBezTo>
                  <a:cubicBezTo>
                    <a:pt x="4037" y="14211"/>
                    <a:pt x="4404" y="14845"/>
                    <a:pt x="4704" y="15545"/>
                  </a:cubicBezTo>
                  <a:cubicBezTo>
                    <a:pt x="5205" y="16513"/>
                    <a:pt x="5438" y="17614"/>
                    <a:pt x="5438" y="18714"/>
                  </a:cubicBezTo>
                  <a:cubicBezTo>
                    <a:pt x="5338" y="20282"/>
                    <a:pt x="6272" y="21783"/>
                    <a:pt x="7940" y="21783"/>
                  </a:cubicBezTo>
                  <a:cubicBezTo>
                    <a:pt x="9508" y="21783"/>
                    <a:pt x="10342" y="20082"/>
                    <a:pt x="10308" y="18714"/>
                  </a:cubicBezTo>
                  <a:cubicBezTo>
                    <a:pt x="10308" y="17614"/>
                    <a:pt x="10542" y="16513"/>
                    <a:pt x="11009" y="15545"/>
                  </a:cubicBezTo>
                  <a:cubicBezTo>
                    <a:pt x="11342" y="14845"/>
                    <a:pt x="11676" y="14211"/>
                    <a:pt x="12076" y="13577"/>
                  </a:cubicBezTo>
                  <a:cubicBezTo>
                    <a:pt x="13077" y="12010"/>
                    <a:pt x="14178" y="10475"/>
                    <a:pt x="14578" y="8674"/>
                  </a:cubicBezTo>
                  <a:cubicBezTo>
                    <a:pt x="15712" y="4304"/>
                    <a:pt x="12376" y="1"/>
                    <a:pt x="78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4"/>
            <p:cNvSpPr/>
            <p:nvPr/>
          </p:nvSpPr>
          <p:spPr>
            <a:xfrm>
              <a:off x="7059318" y="1233049"/>
              <a:ext cx="128696" cy="176915"/>
            </a:xfrm>
            <a:custGeom>
              <a:avLst/>
              <a:gdLst/>
              <a:ahLst/>
              <a:cxnLst/>
              <a:rect l="l" t="t" r="r" b="b"/>
              <a:pathLst>
                <a:path w="6072" h="8347" extrusionOk="0">
                  <a:moveTo>
                    <a:pt x="3937" y="2776"/>
                  </a:moveTo>
                  <a:lnTo>
                    <a:pt x="3937" y="2776"/>
                  </a:lnTo>
                  <a:cubicBezTo>
                    <a:pt x="4004" y="3176"/>
                    <a:pt x="3970" y="3577"/>
                    <a:pt x="3870" y="3944"/>
                  </a:cubicBezTo>
                  <a:cubicBezTo>
                    <a:pt x="3804" y="3543"/>
                    <a:pt x="3804" y="3143"/>
                    <a:pt x="3937" y="2776"/>
                  </a:cubicBezTo>
                  <a:close/>
                  <a:moveTo>
                    <a:pt x="2269" y="2376"/>
                  </a:moveTo>
                  <a:lnTo>
                    <a:pt x="2269" y="2376"/>
                  </a:lnTo>
                  <a:cubicBezTo>
                    <a:pt x="2436" y="2943"/>
                    <a:pt x="2503" y="3477"/>
                    <a:pt x="2469" y="4044"/>
                  </a:cubicBezTo>
                  <a:cubicBezTo>
                    <a:pt x="2336" y="3944"/>
                    <a:pt x="2202" y="3277"/>
                    <a:pt x="2269" y="2376"/>
                  </a:cubicBezTo>
                  <a:close/>
                  <a:moveTo>
                    <a:pt x="2981" y="0"/>
                  </a:moveTo>
                  <a:cubicBezTo>
                    <a:pt x="2787" y="0"/>
                    <a:pt x="2532" y="105"/>
                    <a:pt x="2302" y="508"/>
                  </a:cubicBezTo>
                  <a:cubicBezTo>
                    <a:pt x="2202" y="675"/>
                    <a:pt x="2136" y="875"/>
                    <a:pt x="2069" y="1075"/>
                  </a:cubicBezTo>
                  <a:lnTo>
                    <a:pt x="2036" y="1042"/>
                  </a:lnTo>
                  <a:cubicBezTo>
                    <a:pt x="1903" y="856"/>
                    <a:pt x="1707" y="754"/>
                    <a:pt x="1498" y="754"/>
                  </a:cubicBezTo>
                  <a:cubicBezTo>
                    <a:pt x="1444" y="754"/>
                    <a:pt x="1390" y="761"/>
                    <a:pt x="1335" y="775"/>
                  </a:cubicBezTo>
                  <a:cubicBezTo>
                    <a:pt x="1002" y="875"/>
                    <a:pt x="768" y="1108"/>
                    <a:pt x="635" y="1409"/>
                  </a:cubicBezTo>
                  <a:cubicBezTo>
                    <a:pt x="1" y="2810"/>
                    <a:pt x="868" y="6279"/>
                    <a:pt x="2002" y="8347"/>
                  </a:cubicBezTo>
                  <a:lnTo>
                    <a:pt x="2369" y="8147"/>
                  </a:lnTo>
                  <a:cubicBezTo>
                    <a:pt x="1168" y="5978"/>
                    <a:pt x="501" y="2743"/>
                    <a:pt x="1035" y="1575"/>
                  </a:cubicBezTo>
                  <a:cubicBezTo>
                    <a:pt x="1068" y="1375"/>
                    <a:pt x="1235" y="1208"/>
                    <a:pt x="1435" y="1175"/>
                  </a:cubicBezTo>
                  <a:cubicBezTo>
                    <a:pt x="1456" y="1170"/>
                    <a:pt x="1477" y="1167"/>
                    <a:pt x="1499" y="1167"/>
                  </a:cubicBezTo>
                  <a:cubicBezTo>
                    <a:pt x="1612" y="1167"/>
                    <a:pt x="1728" y="1245"/>
                    <a:pt x="1869" y="1442"/>
                  </a:cubicBezTo>
                  <a:cubicBezTo>
                    <a:pt x="1902" y="1475"/>
                    <a:pt x="1936" y="1542"/>
                    <a:pt x="1936" y="1609"/>
                  </a:cubicBezTo>
                  <a:cubicBezTo>
                    <a:pt x="1769" y="2609"/>
                    <a:pt x="1802" y="3877"/>
                    <a:pt x="2136" y="4277"/>
                  </a:cubicBezTo>
                  <a:cubicBezTo>
                    <a:pt x="2219" y="4416"/>
                    <a:pt x="2349" y="4486"/>
                    <a:pt x="2506" y="4486"/>
                  </a:cubicBezTo>
                  <a:cubicBezTo>
                    <a:pt x="2537" y="4486"/>
                    <a:pt x="2569" y="4483"/>
                    <a:pt x="2603" y="4477"/>
                  </a:cubicBezTo>
                  <a:cubicBezTo>
                    <a:pt x="2736" y="4444"/>
                    <a:pt x="2836" y="4344"/>
                    <a:pt x="2870" y="4211"/>
                  </a:cubicBezTo>
                  <a:cubicBezTo>
                    <a:pt x="3003" y="3710"/>
                    <a:pt x="2803" y="2376"/>
                    <a:pt x="2403" y="1542"/>
                  </a:cubicBezTo>
                  <a:cubicBezTo>
                    <a:pt x="2562" y="743"/>
                    <a:pt x="2845" y="372"/>
                    <a:pt x="3015" y="372"/>
                  </a:cubicBezTo>
                  <a:cubicBezTo>
                    <a:pt x="3022" y="372"/>
                    <a:pt x="3029" y="373"/>
                    <a:pt x="3036" y="374"/>
                  </a:cubicBezTo>
                  <a:cubicBezTo>
                    <a:pt x="3170" y="408"/>
                    <a:pt x="3403" y="641"/>
                    <a:pt x="3603" y="1242"/>
                  </a:cubicBezTo>
                  <a:cubicBezTo>
                    <a:pt x="3670" y="1442"/>
                    <a:pt x="3737" y="1642"/>
                    <a:pt x="3804" y="1876"/>
                  </a:cubicBezTo>
                  <a:cubicBezTo>
                    <a:pt x="3437" y="2676"/>
                    <a:pt x="3303" y="3710"/>
                    <a:pt x="3503" y="4110"/>
                  </a:cubicBezTo>
                  <a:cubicBezTo>
                    <a:pt x="3537" y="4277"/>
                    <a:pt x="3703" y="4377"/>
                    <a:pt x="3870" y="4377"/>
                  </a:cubicBezTo>
                  <a:cubicBezTo>
                    <a:pt x="4170" y="4377"/>
                    <a:pt x="4337" y="4077"/>
                    <a:pt x="4371" y="3477"/>
                  </a:cubicBezTo>
                  <a:cubicBezTo>
                    <a:pt x="4371" y="2976"/>
                    <a:pt x="4337" y="2443"/>
                    <a:pt x="4237" y="1909"/>
                  </a:cubicBezTo>
                  <a:cubicBezTo>
                    <a:pt x="4271" y="1842"/>
                    <a:pt x="4304" y="1775"/>
                    <a:pt x="4337" y="1709"/>
                  </a:cubicBezTo>
                  <a:cubicBezTo>
                    <a:pt x="4457" y="1469"/>
                    <a:pt x="4712" y="1094"/>
                    <a:pt x="5029" y="1094"/>
                  </a:cubicBezTo>
                  <a:cubicBezTo>
                    <a:pt x="5065" y="1094"/>
                    <a:pt x="5101" y="1098"/>
                    <a:pt x="5138" y="1108"/>
                  </a:cubicBezTo>
                  <a:cubicBezTo>
                    <a:pt x="5271" y="1175"/>
                    <a:pt x="5371" y="1342"/>
                    <a:pt x="5438" y="1509"/>
                  </a:cubicBezTo>
                  <a:cubicBezTo>
                    <a:pt x="5872" y="2776"/>
                    <a:pt x="5205" y="6612"/>
                    <a:pt x="4237" y="8113"/>
                  </a:cubicBezTo>
                  <a:lnTo>
                    <a:pt x="4604" y="8313"/>
                  </a:lnTo>
                  <a:cubicBezTo>
                    <a:pt x="5171" y="7246"/>
                    <a:pt x="5571" y="6079"/>
                    <a:pt x="5772" y="4844"/>
                  </a:cubicBezTo>
                  <a:cubicBezTo>
                    <a:pt x="6038" y="3343"/>
                    <a:pt x="6072" y="2076"/>
                    <a:pt x="5805" y="1375"/>
                  </a:cubicBezTo>
                  <a:cubicBezTo>
                    <a:pt x="5738" y="1075"/>
                    <a:pt x="5538" y="841"/>
                    <a:pt x="5271" y="741"/>
                  </a:cubicBezTo>
                  <a:cubicBezTo>
                    <a:pt x="5190" y="719"/>
                    <a:pt x="5107" y="709"/>
                    <a:pt x="5025" y="709"/>
                  </a:cubicBezTo>
                  <a:cubicBezTo>
                    <a:pt x="4735" y="709"/>
                    <a:pt x="4452" y="841"/>
                    <a:pt x="4271" y="1075"/>
                  </a:cubicBezTo>
                  <a:cubicBezTo>
                    <a:pt x="4204" y="1175"/>
                    <a:pt x="4137" y="1242"/>
                    <a:pt x="4070" y="1342"/>
                  </a:cubicBezTo>
                  <a:cubicBezTo>
                    <a:pt x="3870" y="641"/>
                    <a:pt x="3537" y="41"/>
                    <a:pt x="3070" y="8"/>
                  </a:cubicBezTo>
                  <a:cubicBezTo>
                    <a:pt x="3042" y="3"/>
                    <a:pt x="3013" y="0"/>
                    <a:pt x="29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4"/>
            <p:cNvSpPr/>
            <p:nvPr/>
          </p:nvSpPr>
          <p:spPr>
            <a:xfrm>
              <a:off x="7060738" y="1407113"/>
              <a:ext cx="133656" cy="132236"/>
            </a:xfrm>
            <a:custGeom>
              <a:avLst/>
              <a:gdLst/>
              <a:ahLst/>
              <a:cxnLst/>
              <a:rect l="l" t="t" r="r" b="b"/>
              <a:pathLst>
                <a:path w="6306" h="6239" extrusionOk="0">
                  <a:moveTo>
                    <a:pt x="1" y="0"/>
                  </a:moveTo>
                  <a:cubicBezTo>
                    <a:pt x="468" y="968"/>
                    <a:pt x="701" y="2069"/>
                    <a:pt x="701" y="3169"/>
                  </a:cubicBezTo>
                  <a:cubicBezTo>
                    <a:pt x="634" y="4737"/>
                    <a:pt x="1535" y="6238"/>
                    <a:pt x="3203" y="6238"/>
                  </a:cubicBezTo>
                  <a:cubicBezTo>
                    <a:pt x="4771" y="6238"/>
                    <a:pt x="5638" y="4537"/>
                    <a:pt x="5571" y="3169"/>
                  </a:cubicBezTo>
                  <a:cubicBezTo>
                    <a:pt x="5571" y="2069"/>
                    <a:pt x="5838" y="968"/>
                    <a:pt x="63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7" name="Google Shape;1617;p54"/>
          <p:cNvSpPr txBox="1">
            <a:spLocks noGrp="1"/>
          </p:cNvSpPr>
          <p:nvPr>
            <p:ph type="title"/>
          </p:nvPr>
        </p:nvSpPr>
        <p:spPr>
          <a:xfrm>
            <a:off x="767525" y="854950"/>
            <a:ext cx="5301900" cy="7413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 Time</a:t>
            </a:r>
            <a:endParaRPr/>
          </a:p>
        </p:txBody>
      </p:sp>
      <p:grpSp>
        <p:nvGrpSpPr>
          <p:cNvPr id="1618" name="Google Shape;1618;p54"/>
          <p:cNvGrpSpPr/>
          <p:nvPr/>
        </p:nvGrpSpPr>
        <p:grpSpPr>
          <a:xfrm>
            <a:off x="5999791" y="2389784"/>
            <a:ext cx="1561076" cy="1896124"/>
            <a:chOff x="5923591" y="2389784"/>
            <a:chExt cx="1561076" cy="1896124"/>
          </a:xfrm>
        </p:grpSpPr>
        <p:sp>
          <p:nvSpPr>
            <p:cNvPr id="1619" name="Google Shape;1619;p54"/>
            <p:cNvSpPr/>
            <p:nvPr/>
          </p:nvSpPr>
          <p:spPr>
            <a:xfrm>
              <a:off x="6912640" y="2671873"/>
              <a:ext cx="213540" cy="322418"/>
            </a:xfrm>
            <a:custGeom>
              <a:avLst/>
              <a:gdLst/>
              <a:ahLst/>
              <a:cxnLst/>
              <a:rect l="l" t="t" r="r" b="b"/>
              <a:pathLst>
                <a:path w="10075" h="15212" extrusionOk="0">
                  <a:moveTo>
                    <a:pt x="9273" y="0"/>
                  </a:moveTo>
                  <a:lnTo>
                    <a:pt x="4503" y="2369"/>
                  </a:lnTo>
                  <a:lnTo>
                    <a:pt x="1968" y="3636"/>
                  </a:lnTo>
                  <a:lnTo>
                    <a:pt x="1601" y="7139"/>
                  </a:lnTo>
                  <a:lnTo>
                    <a:pt x="1368" y="9274"/>
                  </a:lnTo>
                  <a:lnTo>
                    <a:pt x="0" y="11776"/>
                  </a:lnTo>
                  <a:lnTo>
                    <a:pt x="3870" y="15211"/>
                  </a:lnTo>
                  <a:lnTo>
                    <a:pt x="10074" y="12876"/>
                  </a:lnTo>
                  <a:lnTo>
                    <a:pt x="9273" y="0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4"/>
            <p:cNvSpPr/>
            <p:nvPr/>
          </p:nvSpPr>
          <p:spPr>
            <a:xfrm>
              <a:off x="6946572" y="2722060"/>
              <a:ext cx="94763" cy="101121"/>
            </a:xfrm>
            <a:custGeom>
              <a:avLst/>
              <a:gdLst/>
              <a:ahLst/>
              <a:cxnLst/>
              <a:rect l="l" t="t" r="r" b="b"/>
              <a:pathLst>
                <a:path w="4471" h="4771" extrusionOk="0">
                  <a:moveTo>
                    <a:pt x="2902" y="1"/>
                  </a:moveTo>
                  <a:lnTo>
                    <a:pt x="367" y="1268"/>
                  </a:lnTo>
                  <a:lnTo>
                    <a:pt x="0" y="4771"/>
                  </a:lnTo>
                  <a:cubicBezTo>
                    <a:pt x="1902" y="4237"/>
                    <a:pt x="3536" y="2936"/>
                    <a:pt x="4470" y="1168"/>
                  </a:cubicBezTo>
                  <a:cubicBezTo>
                    <a:pt x="3936" y="768"/>
                    <a:pt x="3436" y="401"/>
                    <a:pt x="2902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4"/>
            <p:cNvSpPr/>
            <p:nvPr/>
          </p:nvSpPr>
          <p:spPr>
            <a:xfrm>
              <a:off x="6862432" y="2437110"/>
              <a:ext cx="277167" cy="344376"/>
            </a:xfrm>
            <a:custGeom>
              <a:avLst/>
              <a:gdLst/>
              <a:ahLst/>
              <a:cxnLst/>
              <a:rect l="l" t="t" r="r" b="b"/>
              <a:pathLst>
                <a:path w="13077" h="16248" extrusionOk="0">
                  <a:moveTo>
                    <a:pt x="6962" y="1"/>
                  </a:moveTo>
                  <a:cubicBezTo>
                    <a:pt x="5289" y="1"/>
                    <a:pt x="3881" y="1065"/>
                    <a:pt x="2803" y="2638"/>
                  </a:cubicBezTo>
                  <a:cubicBezTo>
                    <a:pt x="2569" y="2972"/>
                    <a:pt x="2369" y="3305"/>
                    <a:pt x="2202" y="3639"/>
                  </a:cubicBezTo>
                  <a:cubicBezTo>
                    <a:pt x="368" y="7108"/>
                    <a:pt x="1" y="12112"/>
                    <a:pt x="1735" y="14313"/>
                  </a:cubicBezTo>
                  <a:cubicBezTo>
                    <a:pt x="2904" y="15797"/>
                    <a:pt x="4254" y="16247"/>
                    <a:pt x="5461" y="16247"/>
                  </a:cubicBezTo>
                  <a:cubicBezTo>
                    <a:pt x="7320" y="16247"/>
                    <a:pt x="8840" y="15180"/>
                    <a:pt x="8840" y="15180"/>
                  </a:cubicBezTo>
                  <a:lnTo>
                    <a:pt x="12343" y="9410"/>
                  </a:lnTo>
                  <a:lnTo>
                    <a:pt x="12677" y="8876"/>
                  </a:lnTo>
                  <a:lnTo>
                    <a:pt x="12877" y="8542"/>
                  </a:lnTo>
                  <a:cubicBezTo>
                    <a:pt x="12877" y="8542"/>
                    <a:pt x="12910" y="8476"/>
                    <a:pt x="12910" y="8309"/>
                  </a:cubicBezTo>
                  <a:lnTo>
                    <a:pt x="12910" y="8209"/>
                  </a:lnTo>
                  <a:cubicBezTo>
                    <a:pt x="13077" y="6874"/>
                    <a:pt x="12977" y="5540"/>
                    <a:pt x="12610" y="4273"/>
                  </a:cubicBezTo>
                  <a:cubicBezTo>
                    <a:pt x="12476" y="3872"/>
                    <a:pt x="12310" y="3472"/>
                    <a:pt x="12109" y="3105"/>
                  </a:cubicBezTo>
                  <a:cubicBezTo>
                    <a:pt x="11376" y="1737"/>
                    <a:pt x="10041" y="503"/>
                    <a:pt x="7706" y="70"/>
                  </a:cubicBezTo>
                  <a:cubicBezTo>
                    <a:pt x="7453" y="23"/>
                    <a:pt x="7205" y="1"/>
                    <a:pt x="6962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4"/>
            <p:cNvSpPr/>
            <p:nvPr/>
          </p:nvSpPr>
          <p:spPr>
            <a:xfrm>
              <a:off x="6935254" y="2588454"/>
              <a:ext cx="24777" cy="78485"/>
            </a:xfrm>
            <a:custGeom>
              <a:avLst/>
              <a:gdLst/>
              <a:ahLst/>
              <a:cxnLst/>
              <a:rect l="l" t="t" r="r" b="b"/>
              <a:pathLst>
                <a:path w="1169" h="3703" extrusionOk="0">
                  <a:moveTo>
                    <a:pt x="768" y="0"/>
                  </a:moveTo>
                  <a:lnTo>
                    <a:pt x="34" y="2702"/>
                  </a:lnTo>
                  <a:cubicBezTo>
                    <a:pt x="1" y="2902"/>
                    <a:pt x="34" y="3136"/>
                    <a:pt x="134" y="3336"/>
                  </a:cubicBezTo>
                  <a:cubicBezTo>
                    <a:pt x="267" y="3503"/>
                    <a:pt x="468" y="3636"/>
                    <a:pt x="668" y="3703"/>
                  </a:cubicBezTo>
                  <a:lnTo>
                    <a:pt x="768" y="3303"/>
                  </a:lnTo>
                  <a:cubicBezTo>
                    <a:pt x="668" y="3269"/>
                    <a:pt x="568" y="3203"/>
                    <a:pt x="501" y="3103"/>
                  </a:cubicBezTo>
                  <a:cubicBezTo>
                    <a:pt x="468" y="3002"/>
                    <a:pt x="434" y="2902"/>
                    <a:pt x="468" y="2802"/>
                  </a:cubicBezTo>
                  <a:lnTo>
                    <a:pt x="1168" y="100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4"/>
            <p:cNvSpPr/>
            <p:nvPr/>
          </p:nvSpPr>
          <p:spPr>
            <a:xfrm>
              <a:off x="6996758" y="2596233"/>
              <a:ext cx="13459" cy="15684"/>
            </a:xfrm>
            <a:custGeom>
              <a:avLst/>
              <a:gdLst/>
              <a:ahLst/>
              <a:cxnLst/>
              <a:rect l="l" t="t" r="r" b="b"/>
              <a:pathLst>
                <a:path w="635" h="740" extrusionOk="0">
                  <a:moveTo>
                    <a:pt x="401" y="0"/>
                  </a:moveTo>
                  <a:cubicBezTo>
                    <a:pt x="234" y="0"/>
                    <a:pt x="101" y="134"/>
                    <a:pt x="34" y="334"/>
                  </a:cubicBezTo>
                  <a:cubicBezTo>
                    <a:pt x="1" y="534"/>
                    <a:pt x="101" y="734"/>
                    <a:pt x="234" y="734"/>
                  </a:cubicBezTo>
                  <a:cubicBezTo>
                    <a:pt x="251" y="738"/>
                    <a:pt x="268" y="739"/>
                    <a:pt x="285" y="739"/>
                  </a:cubicBezTo>
                  <a:cubicBezTo>
                    <a:pt x="427" y="739"/>
                    <a:pt x="538" y="613"/>
                    <a:pt x="568" y="434"/>
                  </a:cubicBezTo>
                  <a:cubicBezTo>
                    <a:pt x="634" y="200"/>
                    <a:pt x="534" y="0"/>
                    <a:pt x="4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4"/>
            <p:cNvSpPr/>
            <p:nvPr/>
          </p:nvSpPr>
          <p:spPr>
            <a:xfrm>
              <a:off x="6911220" y="2580676"/>
              <a:ext cx="12738" cy="15578"/>
            </a:xfrm>
            <a:custGeom>
              <a:avLst/>
              <a:gdLst/>
              <a:ahLst/>
              <a:cxnLst/>
              <a:rect l="l" t="t" r="r" b="b"/>
              <a:pathLst>
                <a:path w="601" h="735" extrusionOk="0">
                  <a:moveTo>
                    <a:pt x="367" y="0"/>
                  </a:moveTo>
                  <a:cubicBezTo>
                    <a:pt x="234" y="0"/>
                    <a:pt x="67" y="100"/>
                    <a:pt x="34" y="301"/>
                  </a:cubicBezTo>
                  <a:cubicBezTo>
                    <a:pt x="0" y="534"/>
                    <a:pt x="101" y="734"/>
                    <a:pt x="234" y="734"/>
                  </a:cubicBezTo>
                  <a:cubicBezTo>
                    <a:pt x="367" y="734"/>
                    <a:pt x="534" y="601"/>
                    <a:pt x="568" y="401"/>
                  </a:cubicBezTo>
                  <a:cubicBezTo>
                    <a:pt x="601" y="200"/>
                    <a:pt x="534" y="0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4"/>
            <p:cNvSpPr/>
            <p:nvPr/>
          </p:nvSpPr>
          <p:spPr>
            <a:xfrm>
              <a:off x="6962827" y="2669754"/>
              <a:ext cx="23357" cy="20517"/>
            </a:xfrm>
            <a:custGeom>
              <a:avLst/>
              <a:gdLst/>
              <a:ahLst/>
              <a:cxnLst/>
              <a:rect l="l" t="t" r="r" b="b"/>
              <a:pathLst>
                <a:path w="1102" h="968" extrusionOk="0">
                  <a:moveTo>
                    <a:pt x="668" y="0"/>
                  </a:moveTo>
                  <a:cubicBezTo>
                    <a:pt x="668" y="167"/>
                    <a:pt x="601" y="301"/>
                    <a:pt x="468" y="434"/>
                  </a:cubicBezTo>
                  <a:cubicBezTo>
                    <a:pt x="367" y="534"/>
                    <a:pt x="201" y="567"/>
                    <a:pt x="34" y="567"/>
                  </a:cubicBezTo>
                  <a:lnTo>
                    <a:pt x="1" y="968"/>
                  </a:lnTo>
                  <a:lnTo>
                    <a:pt x="101" y="968"/>
                  </a:lnTo>
                  <a:cubicBezTo>
                    <a:pt x="634" y="968"/>
                    <a:pt x="1068" y="534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4"/>
            <p:cNvSpPr/>
            <p:nvPr/>
          </p:nvSpPr>
          <p:spPr>
            <a:xfrm>
              <a:off x="6990400" y="2560881"/>
              <a:ext cx="43153" cy="22827"/>
            </a:xfrm>
            <a:custGeom>
              <a:avLst/>
              <a:gdLst/>
              <a:ahLst/>
              <a:cxnLst/>
              <a:rect l="l" t="t" r="r" b="b"/>
              <a:pathLst>
                <a:path w="2036" h="1077" extrusionOk="0">
                  <a:moveTo>
                    <a:pt x="601" y="0"/>
                  </a:moveTo>
                  <a:cubicBezTo>
                    <a:pt x="434" y="0"/>
                    <a:pt x="0" y="34"/>
                    <a:pt x="0" y="367"/>
                  </a:cubicBezTo>
                  <a:cubicBezTo>
                    <a:pt x="34" y="534"/>
                    <a:pt x="134" y="667"/>
                    <a:pt x="267" y="734"/>
                  </a:cubicBezTo>
                  <a:cubicBezTo>
                    <a:pt x="634" y="934"/>
                    <a:pt x="1035" y="1068"/>
                    <a:pt x="1468" y="1068"/>
                  </a:cubicBezTo>
                  <a:cubicBezTo>
                    <a:pt x="1502" y="1073"/>
                    <a:pt x="1536" y="1076"/>
                    <a:pt x="1570" y="1076"/>
                  </a:cubicBezTo>
                  <a:cubicBezTo>
                    <a:pt x="1742" y="1076"/>
                    <a:pt x="1919" y="1007"/>
                    <a:pt x="2002" y="868"/>
                  </a:cubicBezTo>
                  <a:cubicBezTo>
                    <a:pt x="2035" y="734"/>
                    <a:pt x="2002" y="634"/>
                    <a:pt x="1935" y="534"/>
                  </a:cubicBezTo>
                  <a:cubicBezTo>
                    <a:pt x="1835" y="434"/>
                    <a:pt x="1735" y="367"/>
                    <a:pt x="1635" y="301"/>
                  </a:cubicBezTo>
                  <a:cubicBezTo>
                    <a:pt x="1335" y="134"/>
                    <a:pt x="968" y="34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4"/>
            <p:cNvSpPr/>
            <p:nvPr/>
          </p:nvSpPr>
          <p:spPr>
            <a:xfrm>
              <a:off x="6902743" y="2545770"/>
              <a:ext cx="40313" cy="17931"/>
            </a:xfrm>
            <a:custGeom>
              <a:avLst/>
              <a:gdLst/>
              <a:ahLst/>
              <a:cxnLst/>
              <a:rect l="l" t="t" r="r" b="b"/>
              <a:pathLst>
                <a:path w="1902" h="846" extrusionOk="0">
                  <a:moveTo>
                    <a:pt x="785" y="1"/>
                  </a:moveTo>
                  <a:cubicBezTo>
                    <a:pt x="711" y="1"/>
                    <a:pt x="638" y="5"/>
                    <a:pt x="567" y="13"/>
                  </a:cubicBezTo>
                  <a:cubicBezTo>
                    <a:pt x="400" y="13"/>
                    <a:pt x="0" y="146"/>
                    <a:pt x="67" y="446"/>
                  </a:cubicBezTo>
                  <a:cubicBezTo>
                    <a:pt x="100" y="547"/>
                    <a:pt x="234" y="647"/>
                    <a:pt x="367" y="680"/>
                  </a:cubicBezTo>
                  <a:cubicBezTo>
                    <a:pt x="595" y="794"/>
                    <a:pt x="854" y="846"/>
                    <a:pt x="1113" y="846"/>
                  </a:cubicBezTo>
                  <a:cubicBezTo>
                    <a:pt x="1232" y="846"/>
                    <a:pt x="1352" y="835"/>
                    <a:pt x="1468" y="813"/>
                  </a:cubicBezTo>
                  <a:cubicBezTo>
                    <a:pt x="1635" y="813"/>
                    <a:pt x="1835" y="713"/>
                    <a:pt x="1868" y="547"/>
                  </a:cubicBezTo>
                  <a:cubicBezTo>
                    <a:pt x="1902" y="446"/>
                    <a:pt x="1868" y="346"/>
                    <a:pt x="1768" y="280"/>
                  </a:cubicBezTo>
                  <a:cubicBezTo>
                    <a:pt x="1701" y="213"/>
                    <a:pt x="1601" y="146"/>
                    <a:pt x="1501" y="146"/>
                  </a:cubicBezTo>
                  <a:cubicBezTo>
                    <a:pt x="1272" y="44"/>
                    <a:pt x="1023" y="1"/>
                    <a:pt x="7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4"/>
            <p:cNvSpPr/>
            <p:nvPr/>
          </p:nvSpPr>
          <p:spPr>
            <a:xfrm>
              <a:off x="7222281" y="3899162"/>
              <a:ext cx="248893" cy="385071"/>
            </a:xfrm>
            <a:custGeom>
              <a:avLst/>
              <a:gdLst/>
              <a:ahLst/>
              <a:cxnLst/>
              <a:rect l="l" t="t" r="r" b="b"/>
              <a:pathLst>
                <a:path w="11743" h="18168" extrusionOk="0">
                  <a:moveTo>
                    <a:pt x="11742" y="1"/>
                  </a:moveTo>
                  <a:lnTo>
                    <a:pt x="901" y="401"/>
                  </a:lnTo>
                  <a:lnTo>
                    <a:pt x="1" y="10808"/>
                  </a:lnTo>
                  <a:lnTo>
                    <a:pt x="7606" y="17747"/>
                  </a:lnTo>
                  <a:cubicBezTo>
                    <a:pt x="7928" y="18036"/>
                    <a:pt x="8312" y="18167"/>
                    <a:pt x="8689" y="18167"/>
                  </a:cubicBezTo>
                  <a:cubicBezTo>
                    <a:pt x="9485" y="18167"/>
                    <a:pt x="10251" y="17584"/>
                    <a:pt x="10341" y="16679"/>
                  </a:cubicBezTo>
                  <a:lnTo>
                    <a:pt x="11175" y="7406"/>
                  </a:lnTo>
                  <a:cubicBezTo>
                    <a:pt x="11175" y="7406"/>
                    <a:pt x="8807" y="5404"/>
                    <a:pt x="11409" y="3937"/>
                  </a:cubicBezTo>
                  <a:lnTo>
                    <a:pt x="117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4"/>
            <p:cNvSpPr/>
            <p:nvPr/>
          </p:nvSpPr>
          <p:spPr>
            <a:xfrm>
              <a:off x="5923591" y="3400748"/>
              <a:ext cx="1259195" cy="858164"/>
            </a:xfrm>
            <a:custGeom>
              <a:avLst/>
              <a:gdLst/>
              <a:ahLst/>
              <a:cxnLst/>
              <a:rect l="l" t="t" r="r" b="b"/>
              <a:pathLst>
                <a:path w="59410" h="40489" extrusionOk="0">
                  <a:moveTo>
                    <a:pt x="34959" y="1"/>
                  </a:moveTo>
                  <a:cubicBezTo>
                    <a:pt x="34959" y="1"/>
                    <a:pt x="1" y="20482"/>
                    <a:pt x="4304" y="33458"/>
                  </a:cubicBezTo>
                  <a:cubicBezTo>
                    <a:pt x="5504" y="37127"/>
                    <a:pt x="8707" y="39062"/>
                    <a:pt x="12710" y="39929"/>
                  </a:cubicBezTo>
                  <a:cubicBezTo>
                    <a:pt x="13143" y="39996"/>
                    <a:pt x="13544" y="40096"/>
                    <a:pt x="14011" y="40163"/>
                  </a:cubicBezTo>
                  <a:cubicBezTo>
                    <a:pt x="15508" y="40390"/>
                    <a:pt x="17098" y="40488"/>
                    <a:pt x="18730" y="40488"/>
                  </a:cubicBezTo>
                  <a:cubicBezTo>
                    <a:pt x="27165" y="40488"/>
                    <a:pt x="36697" y="37861"/>
                    <a:pt x="40163" y="36827"/>
                  </a:cubicBezTo>
                  <a:lnTo>
                    <a:pt x="40396" y="36727"/>
                  </a:lnTo>
                  <a:cubicBezTo>
                    <a:pt x="41130" y="36527"/>
                    <a:pt x="41530" y="36393"/>
                    <a:pt x="41530" y="36393"/>
                  </a:cubicBezTo>
                  <a:lnTo>
                    <a:pt x="46100" y="24718"/>
                  </a:lnTo>
                  <a:cubicBezTo>
                    <a:pt x="47668" y="24385"/>
                    <a:pt x="49169" y="23818"/>
                    <a:pt x="50570" y="23051"/>
                  </a:cubicBezTo>
                  <a:cubicBezTo>
                    <a:pt x="51471" y="22550"/>
                    <a:pt x="52305" y="21983"/>
                    <a:pt x="53072" y="21316"/>
                  </a:cubicBezTo>
                  <a:cubicBezTo>
                    <a:pt x="56407" y="18514"/>
                    <a:pt x="59410" y="13410"/>
                    <a:pt x="58109" y="4371"/>
                  </a:cubicBezTo>
                  <a:lnTo>
                    <a:pt x="349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4"/>
            <p:cNvSpPr/>
            <p:nvPr/>
          </p:nvSpPr>
          <p:spPr>
            <a:xfrm>
              <a:off x="6664482" y="2972337"/>
              <a:ext cx="616541" cy="535174"/>
            </a:xfrm>
            <a:custGeom>
              <a:avLst/>
              <a:gdLst/>
              <a:ahLst/>
              <a:cxnLst/>
              <a:rect l="l" t="t" r="r" b="b"/>
              <a:pathLst>
                <a:path w="29089" h="25250" extrusionOk="0">
                  <a:moveTo>
                    <a:pt x="8540" y="0"/>
                  </a:moveTo>
                  <a:lnTo>
                    <a:pt x="4371" y="7706"/>
                  </a:lnTo>
                  <a:lnTo>
                    <a:pt x="1" y="20215"/>
                  </a:lnTo>
                  <a:cubicBezTo>
                    <a:pt x="1" y="20215"/>
                    <a:pt x="4678" y="25250"/>
                    <a:pt x="15857" y="25250"/>
                  </a:cubicBezTo>
                  <a:cubicBezTo>
                    <a:pt x="16987" y="25250"/>
                    <a:pt x="18183" y="25198"/>
                    <a:pt x="19448" y="25085"/>
                  </a:cubicBezTo>
                  <a:cubicBezTo>
                    <a:pt x="20382" y="24985"/>
                    <a:pt x="21383" y="24885"/>
                    <a:pt x="22383" y="24718"/>
                  </a:cubicBezTo>
                  <a:cubicBezTo>
                    <a:pt x="22650" y="24685"/>
                    <a:pt x="22884" y="24651"/>
                    <a:pt x="23151" y="24585"/>
                  </a:cubicBezTo>
                  <a:lnTo>
                    <a:pt x="29088" y="19081"/>
                  </a:lnTo>
                  <a:lnTo>
                    <a:pt x="2074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4"/>
            <p:cNvSpPr/>
            <p:nvPr/>
          </p:nvSpPr>
          <p:spPr>
            <a:xfrm>
              <a:off x="6083370" y="3608596"/>
              <a:ext cx="697125" cy="649881"/>
            </a:xfrm>
            <a:custGeom>
              <a:avLst/>
              <a:gdLst/>
              <a:ahLst/>
              <a:cxnLst/>
              <a:rect l="l" t="t" r="r" b="b"/>
              <a:pathLst>
                <a:path w="32891" h="30662" extrusionOk="0">
                  <a:moveTo>
                    <a:pt x="24584" y="1"/>
                  </a:moveTo>
                  <a:cubicBezTo>
                    <a:pt x="24584" y="1"/>
                    <a:pt x="0" y="13144"/>
                    <a:pt x="3136" y="25753"/>
                  </a:cubicBezTo>
                  <a:cubicBezTo>
                    <a:pt x="3703" y="27587"/>
                    <a:pt x="4870" y="29222"/>
                    <a:pt x="6472" y="30322"/>
                  </a:cubicBezTo>
                  <a:cubicBezTo>
                    <a:pt x="7997" y="30559"/>
                    <a:pt x="9618" y="30661"/>
                    <a:pt x="11281" y="30661"/>
                  </a:cubicBezTo>
                  <a:cubicBezTo>
                    <a:pt x="19694" y="30661"/>
                    <a:pt x="29170" y="28045"/>
                    <a:pt x="32624" y="26987"/>
                  </a:cubicBezTo>
                  <a:lnTo>
                    <a:pt x="32890" y="26920"/>
                  </a:lnTo>
                  <a:lnTo>
                    <a:pt x="21482" y="19615"/>
                  </a:lnTo>
                  <a:lnTo>
                    <a:pt x="24584" y="1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4"/>
            <p:cNvSpPr/>
            <p:nvPr/>
          </p:nvSpPr>
          <p:spPr>
            <a:xfrm>
              <a:off x="6120120" y="3608596"/>
              <a:ext cx="1141139" cy="675930"/>
            </a:xfrm>
            <a:custGeom>
              <a:avLst/>
              <a:gdLst/>
              <a:ahLst/>
              <a:cxnLst/>
              <a:rect l="l" t="t" r="r" b="b"/>
              <a:pathLst>
                <a:path w="53840" h="31891" extrusionOk="0">
                  <a:moveTo>
                    <a:pt x="22884" y="1"/>
                  </a:moveTo>
                  <a:cubicBezTo>
                    <a:pt x="22884" y="1"/>
                    <a:pt x="1" y="14911"/>
                    <a:pt x="2970" y="24285"/>
                  </a:cubicBezTo>
                  <a:cubicBezTo>
                    <a:pt x="5371" y="31890"/>
                    <a:pt x="17146" y="31890"/>
                    <a:pt x="17146" y="31890"/>
                  </a:cubicBezTo>
                  <a:lnTo>
                    <a:pt x="52271" y="31890"/>
                  </a:lnTo>
                  <a:lnTo>
                    <a:pt x="53839" y="12910"/>
                  </a:lnTo>
                  <a:lnTo>
                    <a:pt x="53839" y="12910"/>
                  </a:lnTo>
                  <a:lnTo>
                    <a:pt x="24952" y="13644"/>
                  </a:lnTo>
                  <a:lnTo>
                    <a:pt x="228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4"/>
            <p:cNvSpPr/>
            <p:nvPr/>
          </p:nvSpPr>
          <p:spPr>
            <a:xfrm>
              <a:off x="6961407" y="3504682"/>
              <a:ext cx="135076" cy="303322"/>
            </a:xfrm>
            <a:custGeom>
              <a:avLst/>
              <a:gdLst/>
              <a:ahLst/>
              <a:cxnLst/>
              <a:rect l="l" t="t" r="r" b="b"/>
              <a:pathLst>
                <a:path w="6373" h="14311" extrusionOk="0">
                  <a:moveTo>
                    <a:pt x="3937" y="0"/>
                  </a:moveTo>
                  <a:cubicBezTo>
                    <a:pt x="3170" y="1201"/>
                    <a:pt x="2503" y="2469"/>
                    <a:pt x="1936" y="3803"/>
                  </a:cubicBezTo>
                  <a:cubicBezTo>
                    <a:pt x="768" y="6705"/>
                    <a:pt x="568" y="9107"/>
                    <a:pt x="1302" y="10875"/>
                  </a:cubicBezTo>
                  <a:cubicBezTo>
                    <a:pt x="2036" y="12643"/>
                    <a:pt x="3737" y="13810"/>
                    <a:pt x="6272" y="14310"/>
                  </a:cubicBezTo>
                  <a:lnTo>
                    <a:pt x="6372" y="13877"/>
                  </a:lnTo>
                  <a:cubicBezTo>
                    <a:pt x="3937" y="13410"/>
                    <a:pt x="2369" y="12342"/>
                    <a:pt x="1702" y="10708"/>
                  </a:cubicBezTo>
                  <a:cubicBezTo>
                    <a:pt x="1" y="6638"/>
                    <a:pt x="4237" y="300"/>
                    <a:pt x="4271" y="234"/>
                  </a:cubicBezTo>
                  <a:lnTo>
                    <a:pt x="39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4"/>
            <p:cNvSpPr/>
            <p:nvPr/>
          </p:nvSpPr>
          <p:spPr>
            <a:xfrm>
              <a:off x="6670862" y="3852494"/>
              <a:ext cx="377547" cy="44573"/>
            </a:xfrm>
            <a:custGeom>
              <a:avLst/>
              <a:gdLst/>
              <a:ahLst/>
              <a:cxnLst/>
              <a:rect l="l" t="t" r="r" b="b"/>
              <a:pathLst>
                <a:path w="17813" h="2103" extrusionOk="0">
                  <a:moveTo>
                    <a:pt x="17813" y="1"/>
                  </a:moveTo>
                  <a:lnTo>
                    <a:pt x="0" y="2102"/>
                  </a:lnTo>
                  <a:lnTo>
                    <a:pt x="15311" y="1736"/>
                  </a:lnTo>
                  <a:cubicBezTo>
                    <a:pt x="16212" y="1235"/>
                    <a:pt x="17046" y="668"/>
                    <a:pt x="17813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4"/>
            <p:cNvSpPr/>
            <p:nvPr/>
          </p:nvSpPr>
          <p:spPr>
            <a:xfrm>
              <a:off x="6320190" y="2708157"/>
              <a:ext cx="154872" cy="200589"/>
            </a:xfrm>
            <a:custGeom>
              <a:avLst/>
              <a:gdLst/>
              <a:ahLst/>
              <a:cxnLst/>
              <a:rect l="l" t="t" r="r" b="b"/>
              <a:pathLst>
                <a:path w="7307" h="9464" extrusionOk="0">
                  <a:moveTo>
                    <a:pt x="2344" y="0"/>
                  </a:moveTo>
                  <a:cubicBezTo>
                    <a:pt x="2272" y="0"/>
                    <a:pt x="2203" y="18"/>
                    <a:pt x="2136" y="56"/>
                  </a:cubicBezTo>
                  <a:cubicBezTo>
                    <a:pt x="1635" y="323"/>
                    <a:pt x="2369" y="2758"/>
                    <a:pt x="2369" y="2758"/>
                  </a:cubicBezTo>
                  <a:cubicBezTo>
                    <a:pt x="2282" y="2721"/>
                    <a:pt x="2185" y="2702"/>
                    <a:pt x="2087" y="2702"/>
                  </a:cubicBezTo>
                  <a:cubicBezTo>
                    <a:pt x="1925" y="2702"/>
                    <a:pt x="1760" y="2754"/>
                    <a:pt x="1635" y="2858"/>
                  </a:cubicBezTo>
                  <a:cubicBezTo>
                    <a:pt x="1435" y="3159"/>
                    <a:pt x="1335" y="3492"/>
                    <a:pt x="1369" y="3826"/>
                  </a:cubicBezTo>
                  <a:cubicBezTo>
                    <a:pt x="1369" y="3826"/>
                    <a:pt x="1266" y="3710"/>
                    <a:pt x="1084" y="3710"/>
                  </a:cubicBezTo>
                  <a:cubicBezTo>
                    <a:pt x="973" y="3710"/>
                    <a:pt x="833" y="3753"/>
                    <a:pt x="668" y="3892"/>
                  </a:cubicBezTo>
                  <a:cubicBezTo>
                    <a:pt x="1" y="4493"/>
                    <a:pt x="668" y="9463"/>
                    <a:pt x="668" y="9463"/>
                  </a:cubicBezTo>
                  <a:lnTo>
                    <a:pt x="6872" y="7428"/>
                  </a:lnTo>
                  <a:cubicBezTo>
                    <a:pt x="6739" y="6361"/>
                    <a:pt x="6639" y="5260"/>
                    <a:pt x="6606" y="4193"/>
                  </a:cubicBezTo>
                  <a:cubicBezTo>
                    <a:pt x="6639" y="3059"/>
                    <a:pt x="7306" y="1991"/>
                    <a:pt x="6439" y="1591"/>
                  </a:cubicBezTo>
                  <a:cubicBezTo>
                    <a:pt x="6337" y="1542"/>
                    <a:pt x="6239" y="1519"/>
                    <a:pt x="6144" y="1519"/>
                  </a:cubicBezTo>
                  <a:cubicBezTo>
                    <a:pt x="5466" y="1519"/>
                    <a:pt x="4996" y="2684"/>
                    <a:pt x="4938" y="3592"/>
                  </a:cubicBezTo>
                  <a:cubicBezTo>
                    <a:pt x="4025" y="1949"/>
                    <a:pt x="3084" y="0"/>
                    <a:pt x="2344" y="0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4"/>
            <p:cNvSpPr/>
            <p:nvPr/>
          </p:nvSpPr>
          <p:spPr>
            <a:xfrm>
              <a:off x="6400090" y="2802660"/>
              <a:ext cx="28995" cy="45273"/>
            </a:xfrm>
            <a:custGeom>
              <a:avLst/>
              <a:gdLst/>
              <a:ahLst/>
              <a:cxnLst/>
              <a:rect l="l" t="t" r="r" b="b"/>
              <a:pathLst>
                <a:path w="1368" h="2136" extrusionOk="0">
                  <a:moveTo>
                    <a:pt x="1168" y="1"/>
                  </a:moveTo>
                  <a:cubicBezTo>
                    <a:pt x="434" y="468"/>
                    <a:pt x="0" y="1268"/>
                    <a:pt x="34" y="2135"/>
                  </a:cubicBezTo>
                  <a:lnTo>
                    <a:pt x="434" y="2102"/>
                  </a:lnTo>
                  <a:cubicBezTo>
                    <a:pt x="401" y="1402"/>
                    <a:pt x="767" y="734"/>
                    <a:pt x="1368" y="367"/>
                  </a:cubicBezTo>
                  <a:lnTo>
                    <a:pt x="1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4"/>
            <p:cNvSpPr/>
            <p:nvPr/>
          </p:nvSpPr>
          <p:spPr>
            <a:xfrm>
              <a:off x="6345643" y="2787824"/>
              <a:ext cx="20538" cy="34654"/>
            </a:xfrm>
            <a:custGeom>
              <a:avLst/>
              <a:gdLst/>
              <a:ahLst/>
              <a:cxnLst/>
              <a:rect l="l" t="t" r="r" b="b"/>
              <a:pathLst>
                <a:path w="969" h="1635" extrusionOk="0">
                  <a:moveTo>
                    <a:pt x="368" y="0"/>
                  </a:moveTo>
                  <a:lnTo>
                    <a:pt x="1" y="200"/>
                  </a:lnTo>
                  <a:cubicBezTo>
                    <a:pt x="201" y="667"/>
                    <a:pt x="401" y="1134"/>
                    <a:pt x="568" y="1635"/>
                  </a:cubicBezTo>
                  <a:lnTo>
                    <a:pt x="968" y="1501"/>
                  </a:lnTo>
                  <a:cubicBezTo>
                    <a:pt x="801" y="1001"/>
                    <a:pt x="601" y="50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4"/>
            <p:cNvSpPr/>
            <p:nvPr/>
          </p:nvSpPr>
          <p:spPr>
            <a:xfrm>
              <a:off x="6366159" y="2764490"/>
              <a:ext cx="26176" cy="47392"/>
            </a:xfrm>
            <a:custGeom>
              <a:avLst/>
              <a:gdLst/>
              <a:ahLst/>
              <a:cxnLst/>
              <a:rect l="l" t="t" r="r" b="b"/>
              <a:pathLst>
                <a:path w="1235" h="2236" extrusionOk="0">
                  <a:moveTo>
                    <a:pt x="400" y="0"/>
                  </a:moveTo>
                  <a:lnTo>
                    <a:pt x="0" y="200"/>
                  </a:lnTo>
                  <a:cubicBezTo>
                    <a:pt x="334" y="868"/>
                    <a:pt x="634" y="1535"/>
                    <a:pt x="834" y="2235"/>
                  </a:cubicBezTo>
                  <a:lnTo>
                    <a:pt x="1234" y="2135"/>
                  </a:lnTo>
                  <a:cubicBezTo>
                    <a:pt x="1001" y="1401"/>
                    <a:pt x="734" y="701"/>
                    <a:pt x="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4"/>
            <p:cNvSpPr/>
            <p:nvPr/>
          </p:nvSpPr>
          <p:spPr>
            <a:xfrm>
              <a:off x="6950810" y="3683537"/>
              <a:ext cx="202921" cy="175431"/>
            </a:xfrm>
            <a:custGeom>
              <a:avLst/>
              <a:gdLst/>
              <a:ahLst/>
              <a:cxnLst/>
              <a:rect l="l" t="t" r="r" b="b"/>
              <a:pathLst>
                <a:path w="9574" h="8277" extrusionOk="0">
                  <a:moveTo>
                    <a:pt x="5504" y="1"/>
                  </a:moveTo>
                  <a:cubicBezTo>
                    <a:pt x="4804" y="401"/>
                    <a:pt x="4070" y="768"/>
                    <a:pt x="3336" y="1101"/>
                  </a:cubicBezTo>
                  <a:cubicBezTo>
                    <a:pt x="1802" y="1769"/>
                    <a:pt x="101" y="2769"/>
                    <a:pt x="367" y="3270"/>
                  </a:cubicBezTo>
                  <a:cubicBezTo>
                    <a:pt x="514" y="3562"/>
                    <a:pt x="787" y="3720"/>
                    <a:pt x="1152" y="3720"/>
                  </a:cubicBezTo>
                  <a:cubicBezTo>
                    <a:pt x="1536" y="3720"/>
                    <a:pt x="2022" y="3546"/>
                    <a:pt x="2569" y="3170"/>
                  </a:cubicBezTo>
                  <a:lnTo>
                    <a:pt x="2569" y="3170"/>
                  </a:lnTo>
                  <a:cubicBezTo>
                    <a:pt x="1235" y="4737"/>
                    <a:pt x="0" y="6472"/>
                    <a:pt x="234" y="7006"/>
                  </a:cubicBezTo>
                  <a:cubicBezTo>
                    <a:pt x="344" y="7257"/>
                    <a:pt x="528" y="7323"/>
                    <a:pt x="691" y="7323"/>
                  </a:cubicBezTo>
                  <a:cubicBezTo>
                    <a:pt x="876" y="7323"/>
                    <a:pt x="1034" y="7239"/>
                    <a:pt x="1035" y="7239"/>
                  </a:cubicBezTo>
                  <a:lnTo>
                    <a:pt x="1035" y="7239"/>
                  </a:lnTo>
                  <a:cubicBezTo>
                    <a:pt x="968" y="7473"/>
                    <a:pt x="1101" y="7739"/>
                    <a:pt x="1335" y="7873"/>
                  </a:cubicBezTo>
                  <a:cubicBezTo>
                    <a:pt x="1400" y="7908"/>
                    <a:pt x="1472" y="7923"/>
                    <a:pt x="1546" y="7923"/>
                  </a:cubicBezTo>
                  <a:cubicBezTo>
                    <a:pt x="1895" y="7923"/>
                    <a:pt x="2302" y="7606"/>
                    <a:pt x="2302" y="7606"/>
                  </a:cubicBezTo>
                  <a:lnTo>
                    <a:pt x="2302" y="7606"/>
                  </a:lnTo>
                  <a:cubicBezTo>
                    <a:pt x="2302" y="7606"/>
                    <a:pt x="2102" y="8006"/>
                    <a:pt x="2602" y="8240"/>
                  </a:cubicBezTo>
                  <a:cubicBezTo>
                    <a:pt x="2648" y="8265"/>
                    <a:pt x="2712" y="8276"/>
                    <a:pt x="2791" y="8276"/>
                  </a:cubicBezTo>
                  <a:cubicBezTo>
                    <a:pt x="4089" y="8276"/>
                    <a:pt x="9574" y="5104"/>
                    <a:pt x="9574" y="5104"/>
                  </a:cubicBezTo>
                  <a:lnTo>
                    <a:pt x="5504" y="1"/>
                  </a:ln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4"/>
            <p:cNvSpPr/>
            <p:nvPr/>
          </p:nvSpPr>
          <p:spPr>
            <a:xfrm>
              <a:off x="6968486" y="3784631"/>
              <a:ext cx="47392" cy="54471"/>
            </a:xfrm>
            <a:custGeom>
              <a:avLst/>
              <a:gdLst/>
              <a:ahLst/>
              <a:cxnLst/>
              <a:rect l="l" t="t" r="r" b="b"/>
              <a:pathLst>
                <a:path w="2236" h="2570" extrusionOk="0">
                  <a:moveTo>
                    <a:pt x="1968" y="1"/>
                  </a:moveTo>
                  <a:cubicBezTo>
                    <a:pt x="1201" y="701"/>
                    <a:pt x="534" y="1502"/>
                    <a:pt x="0" y="2369"/>
                  </a:cubicBezTo>
                  <a:lnTo>
                    <a:pt x="367" y="2569"/>
                  </a:lnTo>
                  <a:cubicBezTo>
                    <a:pt x="868" y="1735"/>
                    <a:pt x="1501" y="968"/>
                    <a:pt x="2235" y="301"/>
                  </a:cubicBezTo>
                  <a:lnTo>
                    <a:pt x="19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4"/>
            <p:cNvSpPr/>
            <p:nvPr/>
          </p:nvSpPr>
          <p:spPr>
            <a:xfrm>
              <a:off x="6996059" y="3804426"/>
              <a:ext cx="41733" cy="43852"/>
            </a:xfrm>
            <a:custGeom>
              <a:avLst/>
              <a:gdLst/>
              <a:ahLst/>
              <a:cxnLst/>
              <a:rect l="l" t="t" r="r" b="b"/>
              <a:pathLst>
                <a:path w="1969" h="2069" extrusionOk="0">
                  <a:moveTo>
                    <a:pt x="1702" y="1"/>
                  </a:moveTo>
                  <a:cubicBezTo>
                    <a:pt x="1101" y="568"/>
                    <a:pt x="534" y="1168"/>
                    <a:pt x="0" y="1802"/>
                  </a:cubicBezTo>
                  <a:lnTo>
                    <a:pt x="334" y="2069"/>
                  </a:lnTo>
                  <a:cubicBezTo>
                    <a:pt x="834" y="1435"/>
                    <a:pt x="1368" y="868"/>
                    <a:pt x="1968" y="301"/>
                  </a:cubicBezTo>
                  <a:lnTo>
                    <a:pt x="17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4"/>
            <p:cNvSpPr/>
            <p:nvPr/>
          </p:nvSpPr>
          <p:spPr>
            <a:xfrm>
              <a:off x="6282719" y="2833052"/>
              <a:ext cx="1201947" cy="1003265"/>
            </a:xfrm>
            <a:custGeom>
              <a:avLst/>
              <a:gdLst/>
              <a:ahLst/>
              <a:cxnLst/>
              <a:rect l="l" t="t" r="r" b="b"/>
              <a:pathLst>
                <a:path w="56709" h="47335" extrusionOk="0">
                  <a:moveTo>
                    <a:pt x="10508" y="1"/>
                  </a:moveTo>
                  <a:lnTo>
                    <a:pt x="1" y="3237"/>
                  </a:lnTo>
                  <a:cubicBezTo>
                    <a:pt x="1" y="3237"/>
                    <a:pt x="2124" y="27850"/>
                    <a:pt x="12250" y="27850"/>
                  </a:cubicBezTo>
                  <a:cubicBezTo>
                    <a:pt x="12667" y="27850"/>
                    <a:pt x="13099" y="27808"/>
                    <a:pt x="13544" y="27721"/>
                  </a:cubicBezTo>
                  <a:cubicBezTo>
                    <a:pt x="14511" y="27521"/>
                    <a:pt x="15479" y="27220"/>
                    <a:pt x="16379" y="26820"/>
                  </a:cubicBezTo>
                  <a:cubicBezTo>
                    <a:pt x="17113" y="26487"/>
                    <a:pt x="17780" y="26086"/>
                    <a:pt x="18447" y="25653"/>
                  </a:cubicBezTo>
                  <a:cubicBezTo>
                    <a:pt x="25386" y="20782"/>
                    <a:pt x="26787" y="9908"/>
                    <a:pt x="26787" y="9908"/>
                  </a:cubicBezTo>
                  <a:lnTo>
                    <a:pt x="41064" y="21483"/>
                  </a:lnTo>
                  <a:lnTo>
                    <a:pt x="42298" y="28888"/>
                  </a:lnTo>
                  <a:lnTo>
                    <a:pt x="34492" y="38895"/>
                  </a:lnTo>
                  <a:lnTo>
                    <a:pt x="42498" y="47335"/>
                  </a:lnTo>
                  <a:cubicBezTo>
                    <a:pt x="42498" y="47335"/>
                    <a:pt x="55441" y="39196"/>
                    <a:pt x="56074" y="30756"/>
                  </a:cubicBezTo>
                  <a:cubicBezTo>
                    <a:pt x="56708" y="22017"/>
                    <a:pt x="50637" y="9374"/>
                    <a:pt x="48569" y="7406"/>
                  </a:cubicBezTo>
                  <a:cubicBezTo>
                    <a:pt x="46467" y="5405"/>
                    <a:pt x="39663" y="3403"/>
                    <a:pt x="39663" y="3403"/>
                  </a:cubicBezTo>
                  <a:cubicBezTo>
                    <a:pt x="39663" y="3403"/>
                    <a:pt x="36501" y="5205"/>
                    <a:pt x="34010" y="5205"/>
                  </a:cubicBezTo>
                  <a:cubicBezTo>
                    <a:pt x="32335" y="5205"/>
                    <a:pt x="30963" y="4391"/>
                    <a:pt x="31056" y="1669"/>
                  </a:cubicBezTo>
                  <a:cubicBezTo>
                    <a:pt x="31056" y="1669"/>
                    <a:pt x="29603" y="1547"/>
                    <a:pt x="27881" y="1547"/>
                  </a:cubicBezTo>
                  <a:cubicBezTo>
                    <a:pt x="25998" y="1547"/>
                    <a:pt x="23793" y="1693"/>
                    <a:pt x="22817" y="2303"/>
                  </a:cubicBezTo>
                  <a:cubicBezTo>
                    <a:pt x="20949" y="3437"/>
                    <a:pt x="14044" y="12810"/>
                    <a:pt x="14044" y="12810"/>
                  </a:cubicBezTo>
                  <a:lnTo>
                    <a:pt x="105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4"/>
            <p:cNvSpPr/>
            <p:nvPr/>
          </p:nvSpPr>
          <p:spPr>
            <a:xfrm>
              <a:off x="7076659" y="3250866"/>
              <a:ext cx="102520" cy="253132"/>
            </a:xfrm>
            <a:custGeom>
              <a:avLst/>
              <a:gdLst/>
              <a:ahLst/>
              <a:cxnLst/>
              <a:rect l="l" t="t" r="r" b="b"/>
              <a:pathLst>
                <a:path w="4837" h="11943" extrusionOk="0">
                  <a:moveTo>
                    <a:pt x="3269" y="1"/>
                  </a:moveTo>
                  <a:lnTo>
                    <a:pt x="3703" y="8741"/>
                  </a:lnTo>
                  <a:lnTo>
                    <a:pt x="0" y="11943"/>
                  </a:lnTo>
                  <a:cubicBezTo>
                    <a:pt x="934" y="11843"/>
                    <a:pt x="1935" y="11743"/>
                    <a:pt x="2935" y="11576"/>
                  </a:cubicBezTo>
                  <a:lnTo>
                    <a:pt x="4837" y="9174"/>
                  </a:lnTo>
                  <a:lnTo>
                    <a:pt x="3269" y="1"/>
                  </a:lnTo>
                  <a:close/>
                </a:path>
              </a:pathLst>
            </a:custGeom>
            <a:solidFill>
              <a:srgbClr val="102129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4"/>
            <p:cNvSpPr/>
            <p:nvPr/>
          </p:nvSpPr>
          <p:spPr>
            <a:xfrm>
              <a:off x="6629852" y="3135635"/>
              <a:ext cx="127276" cy="265870"/>
            </a:xfrm>
            <a:custGeom>
              <a:avLst/>
              <a:gdLst/>
              <a:ahLst/>
              <a:cxnLst/>
              <a:rect l="l" t="t" r="r" b="b"/>
              <a:pathLst>
                <a:path w="6005" h="12544" extrusionOk="0">
                  <a:moveTo>
                    <a:pt x="6005" y="1"/>
                  </a:moveTo>
                  <a:lnTo>
                    <a:pt x="0" y="12543"/>
                  </a:lnTo>
                  <a:cubicBezTo>
                    <a:pt x="734" y="12210"/>
                    <a:pt x="1401" y="11809"/>
                    <a:pt x="2068" y="11376"/>
                  </a:cubicBezTo>
                  <a:lnTo>
                    <a:pt x="6005" y="1"/>
                  </a:lnTo>
                  <a:close/>
                </a:path>
              </a:pathLst>
            </a:custGeom>
            <a:solidFill>
              <a:srgbClr val="102129">
                <a:alpha val="9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4"/>
            <p:cNvSpPr/>
            <p:nvPr/>
          </p:nvSpPr>
          <p:spPr>
            <a:xfrm>
              <a:off x="6899903" y="2463877"/>
              <a:ext cx="156991" cy="76620"/>
            </a:xfrm>
            <a:custGeom>
              <a:avLst/>
              <a:gdLst/>
              <a:ahLst/>
              <a:cxnLst/>
              <a:rect l="l" t="t" r="r" b="b"/>
              <a:pathLst>
                <a:path w="7407" h="3615" extrusionOk="0">
                  <a:moveTo>
                    <a:pt x="2646" y="1"/>
                  </a:moveTo>
                  <a:cubicBezTo>
                    <a:pt x="2576" y="1"/>
                    <a:pt x="2506" y="3"/>
                    <a:pt x="2436" y="7"/>
                  </a:cubicBezTo>
                  <a:cubicBezTo>
                    <a:pt x="2002" y="7"/>
                    <a:pt x="1569" y="74"/>
                    <a:pt x="1135" y="208"/>
                  </a:cubicBezTo>
                  <a:cubicBezTo>
                    <a:pt x="701" y="374"/>
                    <a:pt x="368" y="675"/>
                    <a:pt x="201" y="1075"/>
                  </a:cubicBezTo>
                  <a:cubicBezTo>
                    <a:pt x="1" y="1709"/>
                    <a:pt x="401" y="2342"/>
                    <a:pt x="1001" y="2643"/>
                  </a:cubicBezTo>
                  <a:cubicBezTo>
                    <a:pt x="1224" y="2760"/>
                    <a:pt x="1635" y="2847"/>
                    <a:pt x="2104" y="2847"/>
                  </a:cubicBezTo>
                  <a:cubicBezTo>
                    <a:pt x="2832" y="2847"/>
                    <a:pt x="3697" y="2638"/>
                    <a:pt x="4204" y="2009"/>
                  </a:cubicBezTo>
                  <a:lnTo>
                    <a:pt x="4204" y="2009"/>
                  </a:lnTo>
                  <a:cubicBezTo>
                    <a:pt x="3904" y="2943"/>
                    <a:pt x="4838" y="3577"/>
                    <a:pt x="5338" y="3610"/>
                  </a:cubicBezTo>
                  <a:cubicBezTo>
                    <a:pt x="5382" y="3613"/>
                    <a:pt x="5427" y="3614"/>
                    <a:pt x="5471" y="3614"/>
                  </a:cubicBezTo>
                  <a:cubicBezTo>
                    <a:pt x="5959" y="3614"/>
                    <a:pt x="6436" y="3446"/>
                    <a:pt x="6772" y="3110"/>
                  </a:cubicBezTo>
                  <a:cubicBezTo>
                    <a:pt x="7139" y="2676"/>
                    <a:pt x="7339" y="2176"/>
                    <a:pt x="7406" y="1642"/>
                  </a:cubicBezTo>
                  <a:lnTo>
                    <a:pt x="6839" y="1375"/>
                  </a:lnTo>
                  <a:cubicBezTo>
                    <a:pt x="5470" y="961"/>
                    <a:pt x="4101" y="1"/>
                    <a:pt x="2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4"/>
            <p:cNvSpPr/>
            <p:nvPr/>
          </p:nvSpPr>
          <p:spPr>
            <a:xfrm>
              <a:off x="7097153" y="2526229"/>
              <a:ext cx="42432" cy="84865"/>
            </a:xfrm>
            <a:custGeom>
              <a:avLst/>
              <a:gdLst/>
              <a:ahLst/>
              <a:cxnLst/>
              <a:rect l="l" t="t" r="r" b="b"/>
              <a:pathLst>
                <a:path w="2002" h="4004" extrusionOk="0">
                  <a:moveTo>
                    <a:pt x="167" y="1"/>
                  </a:moveTo>
                  <a:cubicBezTo>
                    <a:pt x="0" y="1335"/>
                    <a:pt x="267" y="2703"/>
                    <a:pt x="901" y="3870"/>
                  </a:cubicBezTo>
                  <a:lnTo>
                    <a:pt x="1835" y="4004"/>
                  </a:lnTo>
                  <a:cubicBezTo>
                    <a:pt x="2002" y="2669"/>
                    <a:pt x="1868" y="1335"/>
                    <a:pt x="1501" y="68"/>
                  </a:cubicBezTo>
                  <a:cubicBezTo>
                    <a:pt x="1068" y="34"/>
                    <a:pt x="634" y="1"/>
                    <a:pt x="1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4"/>
            <p:cNvSpPr/>
            <p:nvPr/>
          </p:nvSpPr>
          <p:spPr>
            <a:xfrm>
              <a:off x="6945152" y="2437322"/>
              <a:ext cx="190925" cy="123588"/>
            </a:xfrm>
            <a:custGeom>
              <a:avLst/>
              <a:gdLst/>
              <a:ahLst/>
              <a:cxnLst/>
              <a:rect l="l" t="t" r="r" b="b"/>
              <a:pathLst>
                <a:path w="9008" h="5831" extrusionOk="0">
                  <a:moveTo>
                    <a:pt x="3088" y="0"/>
                  </a:moveTo>
                  <a:cubicBezTo>
                    <a:pt x="1928" y="0"/>
                    <a:pt x="803" y="463"/>
                    <a:pt x="1" y="1294"/>
                  </a:cubicBezTo>
                  <a:lnTo>
                    <a:pt x="9007" y="5830"/>
                  </a:lnTo>
                  <a:cubicBezTo>
                    <a:pt x="8907" y="4863"/>
                    <a:pt x="8640" y="3929"/>
                    <a:pt x="8206" y="3062"/>
                  </a:cubicBezTo>
                  <a:cubicBezTo>
                    <a:pt x="7473" y="1727"/>
                    <a:pt x="6138" y="460"/>
                    <a:pt x="3803" y="60"/>
                  </a:cubicBezTo>
                  <a:cubicBezTo>
                    <a:pt x="3565" y="20"/>
                    <a:pt x="3326" y="0"/>
                    <a:pt x="30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4"/>
            <p:cNvSpPr/>
            <p:nvPr/>
          </p:nvSpPr>
          <p:spPr>
            <a:xfrm>
              <a:off x="6801649" y="2389784"/>
              <a:ext cx="336555" cy="174668"/>
            </a:xfrm>
            <a:custGeom>
              <a:avLst/>
              <a:gdLst/>
              <a:ahLst/>
              <a:cxnLst/>
              <a:rect l="l" t="t" r="r" b="b"/>
              <a:pathLst>
                <a:path w="15879" h="8241" extrusionOk="0">
                  <a:moveTo>
                    <a:pt x="200" y="1"/>
                  </a:moveTo>
                  <a:lnTo>
                    <a:pt x="0" y="368"/>
                  </a:lnTo>
                  <a:lnTo>
                    <a:pt x="15678" y="8240"/>
                  </a:lnTo>
                  <a:lnTo>
                    <a:pt x="15878" y="7873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4"/>
            <p:cNvSpPr/>
            <p:nvPr/>
          </p:nvSpPr>
          <p:spPr>
            <a:xfrm>
              <a:off x="7080898" y="2598076"/>
              <a:ext cx="97624" cy="99574"/>
            </a:xfrm>
            <a:custGeom>
              <a:avLst/>
              <a:gdLst/>
              <a:ahLst/>
              <a:cxnLst/>
              <a:rect l="l" t="t" r="r" b="b"/>
              <a:pathLst>
                <a:path w="4606" h="4698" extrusionOk="0">
                  <a:moveTo>
                    <a:pt x="2003" y="1"/>
                  </a:moveTo>
                  <a:cubicBezTo>
                    <a:pt x="1641" y="1"/>
                    <a:pt x="1282" y="158"/>
                    <a:pt x="1001" y="414"/>
                  </a:cubicBezTo>
                  <a:lnTo>
                    <a:pt x="0" y="4250"/>
                  </a:lnTo>
                  <a:cubicBezTo>
                    <a:pt x="458" y="4562"/>
                    <a:pt x="937" y="4698"/>
                    <a:pt x="1396" y="4698"/>
                  </a:cubicBezTo>
                  <a:cubicBezTo>
                    <a:pt x="3146" y="4698"/>
                    <a:pt x="4606" y="2718"/>
                    <a:pt x="3469" y="947"/>
                  </a:cubicBezTo>
                  <a:cubicBezTo>
                    <a:pt x="3236" y="514"/>
                    <a:pt x="2836" y="180"/>
                    <a:pt x="2335" y="47"/>
                  </a:cubicBezTo>
                  <a:cubicBezTo>
                    <a:pt x="2226" y="15"/>
                    <a:pt x="2114" y="1"/>
                    <a:pt x="2003" y="1"/>
                  </a:cubicBezTo>
                  <a:close/>
                </a:path>
              </a:pathLst>
            </a:custGeom>
            <a:solidFill>
              <a:srgbClr val="783F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4"/>
            <p:cNvSpPr/>
            <p:nvPr/>
          </p:nvSpPr>
          <p:spPr>
            <a:xfrm>
              <a:off x="7115528" y="2623085"/>
              <a:ext cx="31835" cy="45273"/>
            </a:xfrm>
            <a:custGeom>
              <a:avLst/>
              <a:gdLst/>
              <a:ahLst/>
              <a:cxnLst/>
              <a:rect l="l" t="t" r="r" b="b"/>
              <a:pathLst>
                <a:path w="1502" h="2136" extrusionOk="0">
                  <a:moveTo>
                    <a:pt x="568" y="1"/>
                  </a:moveTo>
                  <a:lnTo>
                    <a:pt x="268" y="234"/>
                  </a:lnTo>
                  <a:cubicBezTo>
                    <a:pt x="401" y="801"/>
                    <a:pt x="301" y="1402"/>
                    <a:pt x="1" y="1902"/>
                  </a:cubicBezTo>
                  <a:lnTo>
                    <a:pt x="334" y="2136"/>
                  </a:lnTo>
                  <a:cubicBezTo>
                    <a:pt x="634" y="1669"/>
                    <a:pt x="768" y="1135"/>
                    <a:pt x="735" y="601"/>
                  </a:cubicBezTo>
                  <a:lnTo>
                    <a:pt x="735" y="601"/>
                  </a:lnTo>
                  <a:lnTo>
                    <a:pt x="1302" y="901"/>
                  </a:lnTo>
                  <a:lnTo>
                    <a:pt x="1502" y="568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4"/>
            <p:cNvSpPr/>
            <p:nvPr/>
          </p:nvSpPr>
          <p:spPr>
            <a:xfrm>
              <a:off x="7112710" y="3885026"/>
              <a:ext cx="48091" cy="400882"/>
            </a:xfrm>
            <a:custGeom>
              <a:avLst/>
              <a:gdLst/>
              <a:ahLst/>
              <a:cxnLst/>
              <a:rect l="l" t="t" r="r" b="b"/>
              <a:pathLst>
                <a:path w="2269" h="18914" extrusionOk="0">
                  <a:moveTo>
                    <a:pt x="1868" y="0"/>
                  </a:moveTo>
                  <a:lnTo>
                    <a:pt x="0" y="18881"/>
                  </a:lnTo>
                  <a:lnTo>
                    <a:pt x="401" y="18914"/>
                  </a:lnTo>
                  <a:lnTo>
                    <a:pt x="2269" y="67"/>
                  </a:lnTo>
                  <a:lnTo>
                    <a:pt x="18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4"/>
            <p:cNvSpPr/>
            <p:nvPr/>
          </p:nvSpPr>
          <p:spPr>
            <a:xfrm>
              <a:off x="6510361" y="3430441"/>
              <a:ext cx="199403" cy="80032"/>
            </a:xfrm>
            <a:custGeom>
              <a:avLst/>
              <a:gdLst/>
              <a:ahLst/>
              <a:cxnLst/>
              <a:rect l="l" t="t" r="r" b="b"/>
              <a:pathLst>
                <a:path w="9408" h="3776" extrusionOk="0">
                  <a:moveTo>
                    <a:pt x="9141" y="1"/>
                  </a:moveTo>
                  <a:cubicBezTo>
                    <a:pt x="9084" y="29"/>
                    <a:pt x="4700" y="3364"/>
                    <a:pt x="1634" y="3364"/>
                  </a:cubicBezTo>
                  <a:cubicBezTo>
                    <a:pt x="1108" y="3364"/>
                    <a:pt x="621" y="3266"/>
                    <a:pt x="201" y="3036"/>
                  </a:cubicBezTo>
                  <a:lnTo>
                    <a:pt x="1" y="3403"/>
                  </a:lnTo>
                  <a:cubicBezTo>
                    <a:pt x="451" y="3643"/>
                    <a:pt x="955" y="3775"/>
                    <a:pt x="1464" y="3775"/>
                  </a:cubicBezTo>
                  <a:cubicBezTo>
                    <a:pt x="1521" y="3775"/>
                    <a:pt x="1578" y="3773"/>
                    <a:pt x="1635" y="3770"/>
                  </a:cubicBezTo>
                  <a:cubicBezTo>
                    <a:pt x="2803" y="3770"/>
                    <a:pt x="4237" y="3336"/>
                    <a:pt x="5905" y="2503"/>
                  </a:cubicBezTo>
                  <a:cubicBezTo>
                    <a:pt x="7139" y="1869"/>
                    <a:pt x="8307" y="1135"/>
                    <a:pt x="9408" y="301"/>
                  </a:cubicBezTo>
                  <a:lnTo>
                    <a:pt x="91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3" name="Google Shape;1653;p54"/>
          <p:cNvGrpSpPr/>
          <p:nvPr/>
        </p:nvGrpSpPr>
        <p:grpSpPr>
          <a:xfrm>
            <a:off x="4861579" y="2285553"/>
            <a:ext cx="1561729" cy="1998946"/>
            <a:chOff x="4785379" y="2285553"/>
            <a:chExt cx="1561729" cy="1998946"/>
          </a:xfrm>
        </p:grpSpPr>
        <p:sp>
          <p:nvSpPr>
            <p:cNvPr id="1654" name="Google Shape;1654;p54"/>
            <p:cNvSpPr/>
            <p:nvPr/>
          </p:nvSpPr>
          <p:spPr>
            <a:xfrm>
              <a:off x="4785379" y="2338898"/>
              <a:ext cx="1426042" cy="1539880"/>
            </a:xfrm>
            <a:custGeom>
              <a:avLst/>
              <a:gdLst/>
              <a:ahLst/>
              <a:cxnLst/>
              <a:rect l="l" t="t" r="r" b="b"/>
              <a:pathLst>
                <a:path w="67282" h="72653" extrusionOk="0">
                  <a:moveTo>
                    <a:pt x="67282" y="0"/>
                  </a:moveTo>
                  <a:lnTo>
                    <a:pt x="1" y="3836"/>
                  </a:lnTo>
                  <a:lnTo>
                    <a:pt x="5938" y="72652"/>
                  </a:lnTo>
                  <a:lnTo>
                    <a:pt x="59710" y="58976"/>
                  </a:lnTo>
                  <a:lnTo>
                    <a:pt x="67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4"/>
            <p:cNvSpPr/>
            <p:nvPr/>
          </p:nvSpPr>
          <p:spPr>
            <a:xfrm>
              <a:off x="4848303" y="2444930"/>
              <a:ext cx="1259894" cy="1296668"/>
            </a:xfrm>
            <a:custGeom>
              <a:avLst/>
              <a:gdLst/>
              <a:ahLst/>
              <a:cxnLst/>
              <a:rect l="l" t="t" r="r" b="b"/>
              <a:pathLst>
                <a:path w="59443" h="61178" extrusionOk="0">
                  <a:moveTo>
                    <a:pt x="59443" y="1"/>
                  </a:moveTo>
                  <a:lnTo>
                    <a:pt x="0" y="2402"/>
                  </a:lnTo>
                  <a:lnTo>
                    <a:pt x="2135" y="20349"/>
                  </a:lnTo>
                  <a:lnTo>
                    <a:pt x="3636" y="32858"/>
                  </a:lnTo>
                  <a:lnTo>
                    <a:pt x="3736" y="33825"/>
                  </a:lnTo>
                  <a:lnTo>
                    <a:pt x="4470" y="39996"/>
                  </a:lnTo>
                  <a:lnTo>
                    <a:pt x="4804" y="42798"/>
                  </a:lnTo>
                  <a:lnTo>
                    <a:pt x="7005" y="61178"/>
                  </a:lnTo>
                  <a:lnTo>
                    <a:pt x="10608" y="60511"/>
                  </a:lnTo>
                  <a:lnTo>
                    <a:pt x="44399" y="52472"/>
                  </a:lnTo>
                  <a:lnTo>
                    <a:pt x="53072" y="50871"/>
                  </a:lnTo>
                  <a:lnTo>
                    <a:pt x="54706" y="37794"/>
                  </a:lnTo>
                  <a:lnTo>
                    <a:pt x="54706" y="37628"/>
                  </a:lnTo>
                  <a:lnTo>
                    <a:pt x="55073" y="34959"/>
                  </a:lnTo>
                  <a:lnTo>
                    <a:pt x="56874" y="20515"/>
                  </a:lnTo>
                  <a:lnTo>
                    <a:pt x="57875" y="12510"/>
                  </a:lnTo>
                  <a:lnTo>
                    <a:pt x="5944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4"/>
            <p:cNvSpPr/>
            <p:nvPr/>
          </p:nvSpPr>
          <p:spPr>
            <a:xfrm>
              <a:off x="5353075" y="2563700"/>
              <a:ext cx="190903" cy="303343"/>
            </a:xfrm>
            <a:custGeom>
              <a:avLst/>
              <a:gdLst/>
              <a:ahLst/>
              <a:cxnLst/>
              <a:rect l="l" t="t" r="r" b="b"/>
              <a:pathLst>
                <a:path w="9007" h="14312" extrusionOk="0">
                  <a:moveTo>
                    <a:pt x="4137" y="1"/>
                  </a:moveTo>
                  <a:lnTo>
                    <a:pt x="0" y="9174"/>
                  </a:lnTo>
                  <a:lnTo>
                    <a:pt x="0" y="12710"/>
                  </a:lnTo>
                  <a:lnTo>
                    <a:pt x="8540" y="14311"/>
                  </a:lnTo>
                  <a:lnTo>
                    <a:pt x="8206" y="11476"/>
                  </a:lnTo>
                  <a:lnTo>
                    <a:pt x="9007" y="5271"/>
                  </a:lnTo>
                  <a:lnTo>
                    <a:pt x="4137" y="1"/>
                  </a:ln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4"/>
            <p:cNvSpPr/>
            <p:nvPr/>
          </p:nvSpPr>
          <p:spPr>
            <a:xfrm>
              <a:off x="5472545" y="2645720"/>
              <a:ext cx="70728" cy="115958"/>
            </a:xfrm>
            <a:custGeom>
              <a:avLst/>
              <a:gdLst/>
              <a:ahLst/>
              <a:cxnLst/>
              <a:rect l="l" t="t" r="r" b="b"/>
              <a:pathLst>
                <a:path w="3337" h="5471" extrusionOk="0">
                  <a:moveTo>
                    <a:pt x="1902" y="0"/>
                  </a:moveTo>
                  <a:lnTo>
                    <a:pt x="1" y="501"/>
                  </a:lnTo>
                  <a:cubicBezTo>
                    <a:pt x="234" y="2469"/>
                    <a:pt x="1268" y="4270"/>
                    <a:pt x="2836" y="5471"/>
                  </a:cubicBezTo>
                  <a:lnTo>
                    <a:pt x="3336" y="1568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4"/>
            <p:cNvSpPr/>
            <p:nvPr/>
          </p:nvSpPr>
          <p:spPr>
            <a:xfrm>
              <a:off x="5435795" y="2372808"/>
              <a:ext cx="256650" cy="346220"/>
            </a:xfrm>
            <a:custGeom>
              <a:avLst/>
              <a:gdLst/>
              <a:ahLst/>
              <a:cxnLst/>
              <a:rect l="l" t="t" r="r" b="b"/>
              <a:pathLst>
                <a:path w="12109" h="16335" extrusionOk="0">
                  <a:moveTo>
                    <a:pt x="6425" y="0"/>
                  </a:moveTo>
                  <a:cubicBezTo>
                    <a:pt x="4830" y="0"/>
                    <a:pt x="3621" y="581"/>
                    <a:pt x="2702" y="1369"/>
                  </a:cubicBezTo>
                  <a:cubicBezTo>
                    <a:pt x="2368" y="1669"/>
                    <a:pt x="2068" y="1969"/>
                    <a:pt x="1801" y="2303"/>
                  </a:cubicBezTo>
                  <a:cubicBezTo>
                    <a:pt x="1268" y="2970"/>
                    <a:pt x="867" y="3704"/>
                    <a:pt x="534" y="4471"/>
                  </a:cubicBezTo>
                  <a:cubicBezTo>
                    <a:pt x="434" y="4771"/>
                    <a:pt x="334" y="5038"/>
                    <a:pt x="267" y="5272"/>
                  </a:cubicBezTo>
                  <a:cubicBezTo>
                    <a:pt x="234" y="5372"/>
                    <a:pt x="200" y="5472"/>
                    <a:pt x="167" y="5572"/>
                  </a:cubicBezTo>
                  <a:cubicBezTo>
                    <a:pt x="134" y="5739"/>
                    <a:pt x="100" y="5872"/>
                    <a:pt x="67" y="5972"/>
                  </a:cubicBezTo>
                  <a:cubicBezTo>
                    <a:pt x="33" y="6039"/>
                    <a:pt x="33" y="6106"/>
                    <a:pt x="33" y="6139"/>
                  </a:cubicBezTo>
                  <a:cubicBezTo>
                    <a:pt x="0" y="6139"/>
                    <a:pt x="0" y="6172"/>
                    <a:pt x="33" y="6172"/>
                  </a:cubicBezTo>
                  <a:lnTo>
                    <a:pt x="33" y="6206"/>
                  </a:lnTo>
                  <a:lnTo>
                    <a:pt x="100" y="6573"/>
                  </a:lnTo>
                  <a:lnTo>
                    <a:pt x="167" y="7006"/>
                  </a:lnTo>
                  <a:lnTo>
                    <a:pt x="267" y="7540"/>
                  </a:lnTo>
                  <a:lnTo>
                    <a:pt x="601" y="9375"/>
                  </a:lnTo>
                  <a:lnTo>
                    <a:pt x="767" y="10375"/>
                  </a:lnTo>
                  <a:lnTo>
                    <a:pt x="1401" y="13845"/>
                  </a:lnTo>
                  <a:cubicBezTo>
                    <a:pt x="1568" y="14078"/>
                    <a:pt x="1735" y="14278"/>
                    <a:pt x="1935" y="14512"/>
                  </a:cubicBezTo>
                  <a:cubicBezTo>
                    <a:pt x="2702" y="15379"/>
                    <a:pt x="3736" y="15979"/>
                    <a:pt x="4837" y="16246"/>
                  </a:cubicBezTo>
                  <a:cubicBezTo>
                    <a:pt x="5148" y="16305"/>
                    <a:pt x="5460" y="16334"/>
                    <a:pt x="5768" y="16334"/>
                  </a:cubicBezTo>
                  <a:cubicBezTo>
                    <a:pt x="6683" y="16334"/>
                    <a:pt x="7575" y="16078"/>
                    <a:pt x="8373" y="15579"/>
                  </a:cubicBezTo>
                  <a:cubicBezTo>
                    <a:pt x="10674" y="14212"/>
                    <a:pt x="12109" y="9675"/>
                    <a:pt x="11775" y="5872"/>
                  </a:cubicBezTo>
                  <a:cubicBezTo>
                    <a:pt x="11775" y="5739"/>
                    <a:pt x="11742" y="5605"/>
                    <a:pt x="11742" y="5505"/>
                  </a:cubicBezTo>
                  <a:lnTo>
                    <a:pt x="11742" y="5439"/>
                  </a:lnTo>
                  <a:cubicBezTo>
                    <a:pt x="11708" y="5272"/>
                    <a:pt x="11675" y="5105"/>
                    <a:pt x="11675" y="4905"/>
                  </a:cubicBezTo>
                  <a:lnTo>
                    <a:pt x="11675" y="4871"/>
                  </a:lnTo>
                  <a:cubicBezTo>
                    <a:pt x="11608" y="4571"/>
                    <a:pt x="11542" y="4238"/>
                    <a:pt x="11475" y="3937"/>
                  </a:cubicBezTo>
                  <a:cubicBezTo>
                    <a:pt x="11075" y="2570"/>
                    <a:pt x="10374" y="1369"/>
                    <a:pt x="9340" y="702"/>
                  </a:cubicBezTo>
                  <a:lnTo>
                    <a:pt x="9207" y="602"/>
                  </a:lnTo>
                  <a:cubicBezTo>
                    <a:pt x="9107" y="568"/>
                    <a:pt x="9007" y="502"/>
                    <a:pt x="8906" y="468"/>
                  </a:cubicBezTo>
                  <a:lnTo>
                    <a:pt x="8740" y="402"/>
                  </a:lnTo>
                  <a:lnTo>
                    <a:pt x="8640" y="335"/>
                  </a:lnTo>
                  <a:cubicBezTo>
                    <a:pt x="8373" y="235"/>
                    <a:pt x="8139" y="168"/>
                    <a:pt x="7872" y="135"/>
                  </a:cubicBezTo>
                  <a:lnTo>
                    <a:pt x="7806" y="135"/>
                  </a:lnTo>
                  <a:cubicBezTo>
                    <a:pt x="7316" y="43"/>
                    <a:pt x="6857" y="0"/>
                    <a:pt x="6425" y="0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4"/>
            <p:cNvSpPr/>
            <p:nvPr/>
          </p:nvSpPr>
          <p:spPr>
            <a:xfrm>
              <a:off x="5591315" y="2541786"/>
              <a:ext cx="26896" cy="74967"/>
            </a:xfrm>
            <a:custGeom>
              <a:avLst/>
              <a:gdLst/>
              <a:ahLst/>
              <a:cxnLst/>
              <a:rect l="l" t="t" r="r" b="b"/>
              <a:pathLst>
                <a:path w="1269" h="3537" extrusionOk="0">
                  <a:moveTo>
                    <a:pt x="835" y="1"/>
                  </a:moveTo>
                  <a:lnTo>
                    <a:pt x="568" y="2736"/>
                  </a:lnTo>
                  <a:cubicBezTo>
                    <a:pt x="537" y="2949"/>
                    <a:pt x="339" y="3107"/>
                    <a:pt x="153" y="3107"/>
                  </a:cubicBezTo>
                  <a:cubicBezTo>
                    <a:pt x="135" y="3107"/>
                    <a:pt x="118" y="3106"/>
                    <a:pt x="101" y="3103"/>
                  </a:cubicBezTo>
                  <a:lnTo>
                    <a:pt x="1" y="3503"/>
                  </a:lnTo>
                  <a:cubicBezTo>
                    <a:pt x="34" y="3520"/>
                    <a:pt x="59" y="3528"/>
                    <a:pt x="84" y="3528"/>
                  </a:cubicBezTo>
                  <a:cubicBezTo>
                    <a:pt x="109" y="3528"/>
                    <a:pt x="134" y="3520"/>
                    <a:pt x="167" y="3503"/>
                  </a:cubicBezTo>
                  <a:lnTo>
                    <a:pt x="167" y="3537"/>
                  </a:lnTo>
                  <a:cubicBezTo>
                    <a:pt x="568" y="3503"/>
                    <a:pt x="901" y="3203"/>
                    <a:pt x="968" y="2803"/>
                  </a:cubicBezTo>
                  <a:lnTo>
                    <a:pt x="1268" y="34"/>
                  </a:lnTo>
                  <a:lnTo>
                    <a:pt x="8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4"/>
            <p:cNvSpPr/>
            <p:nvPr/>
          </p:nvSpPr>
          <p:spPr>
            <a:xfrm>
              <a:off x="5557383" y="2531083"/>
              <a:ext cx="13459" cy="15769"/>
            </a:xfrm>
            <a:custGeom>
              <a:avLst/>
              <a:gdLst/>
              <a:ahLst/>
              <a:cxnLst/>
              <a:rect l="l" t="t" r="r" b="b"/>
              <a:pathLst>
                <a:path w="635" h="744" extrusionOk="0">
                  <a:moveTo>
                    <a:pt x="325" y="0"/>
                  </a:moveTo>
                  <a:cubicBezTo>
                    <a:pt x="201" y="0"/>
                    <a:pt x="64" y="126"/>
                    <a:pt x="34" y="306"/>
                  </a:cubicBezTo>
                  <a:cubicBezTo>
                    <a:pt x="1" y="506"/>
                    <a:pt x="101" y="706"/>
                    <a:pt x="234" y="739"/>
                  </a:cubicBezTo>
                  <a:cubicBezTo>
                    <a:pt x="248" y="742"/>
                    <a:pt x="263" y="743"/>
                    <a:pt x="276" y="743"/>
                  </a:cubicBezTo>
                  <a:cubicBezTo>
                    <a:pt x="423" y="743"/>
                    <a:pt x="537" y="588"/>
                    <a:pt x="568" y="406"/>
                  </a:cubicBezTo>
                  <a:cubicBezTo>
                    <a:pt x="634" y="239"/>
                    <a:pt x="534" y="72"/>
                    <a:pt x="367" y="5"/>
                  </a:cubicBezTo>
                  <a:cubicBezTo>
                    <a:pt x="354" y="2"/>
                    <a:pt x="340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4"/>
            <p:cNvSpPr/>
            <p:nvPr/>
          </p:nvSpPr>
          <p:spPr>
            <a:xfrm>
              <a:off x="5643642" y="2546639"/>
              <a:ext cx="12738" cy="15790"/>
            </a:xfrm>
            <a:custGeom>
              <a:avLst/>
              <a:gdLst/>
              <a:ahLst/>
              <a:cxnLst/>
              <a:rect l="l" t="t" r="r" b="b"/>
              <a:pathLst>
                <a:path w="601" h="745" extrusionOk="0">
                  <a:moveTo>
                    <a:pt x="332" y="1"/>
                  </a:moveTo>
                  <a:cubicBezTo>
                    <a:pt x="206" y="1"/>
                    <a:pt x="64" y="156"/>
                    <a:pt x="33" y="339"/>
                  </a:cubicBezTo>
                  <a:cubicBezTo>
                    <a:pt x="0" y="539"/>
                    <a:pt x="67" y="706"/>
                    <a:pt x="234" y="739"/>
                  </a:cubicBezTo>
                  <a:cubicBezTo>
                    <a:pt x="247" y="742"/>
                    <a:pt x="261" y="744"/>
                    <a:pt x="275" y="744"/>
                  </a:cubicBezTo>
                  <a:cubicBezTo>
                    <a:pt x="400" y="744"/>
                    <a:pt x="537" y="615"/>
                    <a:pt x="567" y="405"/>
                  </a:cubicBezTo>
                  <a:cubicBezTo>
                    <a:pt x="601" y="205"/>
                    <a:pt x="534" y="39"/>
                    <a:pt x="367" y="5"/>
                  </a:cubicBezTo>
                  <a:cubicBezTo>
                    <a:pt x="355" y="2"/>
                    <a:pt x="344" y="1"/>
                    <a:pt x="3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4"/>
            <p:cNvSpPr/>
            <p:nvPr/>
          </p:nvSpPr>
          <p:spPr>
            <a:xfrm>
              <a:off x="5552445" y="2606130"/>
              <a:ext cx="20517" cy="26875"/>
            </a:xfrm>
            <a:custGeom>
              <a:avLst/>
              <a:gdLst/>
              <a:ahLst/>
              <a:cxnLst/>
              <a:rect l="l" t="t" r="r" b="b"/>
              <a:pathLst>
                <a:path w="968" h="1268" extrusionOk="0">
                  <a:moveTo>
                    <a:pt x="200" y="0"/>
                  </a:moveTo>
                  <a:lnTo>
                    <a:pt x="200" y="0"/>
                  </a:lnTo>
                  <a:cubicBezTo>
                    <a:pt x="0" y="534"/>
                    <a:pt x="300" y="1134"/>
                    <a:pt x="867" y="1268"/>
                  </a:cubicBezTo>
                  <a:lnTo>
                    <a:pt x="967" y="868"/>
                  </a:lnTo>
                  <a:cubicBezTo>
                    <a:pt x="801" y="834"/>
                    <a:pt x="667" y="734"/>
                    <a:pt x="600" y="601"/>
                  </a:cubicBezTo>
                  <a:cubicBezTo>
                    <a:pt x="534" y="434"/>
                    <a:pt x="534" y="267"/>
                    <a:pt x="567" y="134"/>
                  </a:cubicBezTo>
                  <a:lnTo>
                    <a:pt x="20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4"/>
            <p:cNvSpPr/>
            <p:nvPr/>
          </p:nvSpPr>
          <p:spPr>
            <a:xfrm>
              <a:off x="5545366" y="2498381"/>
              <a:ext cx="46693" cy="14455"/>
            </a:xfrm>
            <a:custGeom>
              <a:avLst/>
              <a:gdLst/>
              <a:ahLst/>
              <a:cxnLst/>
              <a:rect l="l" t="t" r="r" b="b"/>
              <a:pathLst>
                <a:path w="2203" h="682" extrusionOk="0">
                  <a:moveTo>
                    <a:pt x="828" y="1"/>
                  </a:moveTo>
                  <a:cubicBezTo>
                    <a:pt x="731" y="1"/>
                    <a:pt x="632" y="5"/>
                    <a:pt x="534" y="14"/>
                  </a:cubicBezTo>
                  <a:cubicBezTo>
                    <a:pt x="434" y="14"/>
                    <a:pt x="301" y="47"/>
                    <a:pt x="201" y="81"/>
                  </a:cubicBezTo>
                  <a:cubicBezTo>
                    <a:pt x="101" y="114"/>
                    <a:pt x="0" y="214"/>
                    <a:pt x="0" y="281"/>
                  </a:cubicBezTo>
                  <a:cubicBezTo>
                    <a:pt x="0" y="347"/>
                    <a:pt x="234" y="514"/>
                    <a:pt x="401" y="548"/>
                  </a:cubicBezTo>
                  <a:cubicBezTo>
                    <a:pt x="690" y="637"/>
                    <a:pt x="979" y="681"/>
                    <a:pt x="1258" y="681"/>
                  </a:cubicBezTo>
                  <a:cubicBezTo>
                    <a:pt x="1398" y="681"/>
                    <a:pt x="1535" y="670"/>
                    <a:pt x="1668" y="648"/>
                  </a:cubicBezTo>
                  <a:cubicBezTo>
                    <a:pt x="1835" y="648"/>
                    <a:pt x="1969" y="614"/>
                    <a:pt x="2069" y="514"/>
                  </a:cubicBezTo>
                  <a:cubicBezTo>
                    <a:pt x="2202" y="314"/>
                    <a:pt x="1802" y="147"/>
                    <a:pt x="1602" y="81"/>
                  </a:cubicBezTo>
                  <a:cubicBezTo>
                    <a:pt x="1357" y="32"/>
                    <a:pt x="1095" y="1"/>
                    <a:pt x="8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4"/>
            <p:cNvSpPr/>
            <p:nvPr/>
          </p:nvSpPr>
          <p:spPr>
            <a:xfrm>
              <a:off x="5637983" y="2512983"/>
              <a:ext cx="39613" cy="15684"/>
            </a:xfrm>
            <a:custGeom>
              <a:avLst/>
              <a:gdLst/>
              <a:ahLst/>
              <a:cxnLst/>
              <a:rect l="l" t="t" r="r" b="b"/>
              <a:pathLst>
                <a:path w="1869" h="740" extrusionOk="0">
                  <a:moveTo>
                    <a:pt x="321" y="0"/>
                  </a:moveTo>
                  <a:cubicBezTo>
                    <a:pt x="267" y="0"/>
                    <a:pt x="217" y="9"/>
                    <a:pt x="167" y="25"/>
                  </a:cubicBezTo>
                  <a:cubicBezTo>
                    <a:pt x="100" y="25"/>
                    <a:pt x="34" y="92"/>
                    <a:pt x="0" y="159"/>
                  </a:cubicBezTo>
                  <a:cubicBezTo>
                    <a:pt x="0" y="292"/>
                    <a:pt x="167" y="392"/>
                    <a:pt x="300" y="459"/>
                  </a:cubicBezTo>
                  <a:cubicBezTo>
                    <a:pt x="634" y="626"/>
                    <a:pt x="1001" y="726"/>
                    <a:pt x="1401" y="726"/>
                  </a:cubicBezTo>
                  <a:cubicBezTo>
                    <a:pt x="1428" y="735"/>
                    <a:pt x="1457" y="739"/>
                    <a:pt x="1488" y="739"/>
                  </a:cubicBezTo>
                  <a:cubicBezTo>
                    <a:pt x="1570" y="739"/>
                    <a:pt x="1662" y="708"/>
                    <a:pt x="1735" y="659"/>
                  </a:cubicBezTo>
                  <a:cubicBezTo>
                    <a:pt x="1868" y="492"/>
                    <a:pt x="1535" y="292"/>
                    <a:pt x="1401" y="259"/>
                  </a:cubicBezTo>
                  <a:cubicBezTo>
                    <a:pt x="1101" y="125"/>
                    <a:pt x="801" y="25"/>
                    <a:pt x="501" y="25"/>
                  </a:cubicBezTo>
                  <a:cubicBezTo>
                    <a:pt x="434" y="9"/>
                    <a:pt x="376" y="0"/>
                    <a:pt x="3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4"/>
            <p:cNvSpPr/>
            <p:nvPr/>
          </p:nvSpPr>
          <p:spPr>
            <a:xfrm>
              <a:off x="5375795" y="2490772"/>
              <a:ext cx="93957" cy="102732"/>
            </a:xfrm>
            <a:custGeom>
              <a:avLst/>
              <a:gdLst/>
              <a:ahLst/>
              <a:cxnLst/>
              <a:rect l="l" t="t" r="r" b="b"/>
              <a:pathLst>
                <a:path w="4433" h="4847" extrusionOk="0">
                  <a:moveTo>
                    <a:pt x="3181" y="1"/>
                  </a:moveTo>
                  <a:cubicBezTo>
                    <a:pt x="2732" y="1"/>
                    <a:pt x="2294" y="136"/>
                    <a:pt x="1964" y="406"/>
                  </a:cubicBezTo>
                  <a:cubicBezTo>
                    <a:pt x="0" y="1879"/>
                    <a:pt x="1197" y="4847"/>
                    <a:pt x="3400" y="4847"/>
                  </a:cubicBezTo>
                  <a:cubicBezTo>
                    <a:pt x="3592" y="4847"/>
                    <a:pt x="3792" y="4824"/>
                    <a:pt x="3999" y="4776"/>
                  </a:cubicBezTo>
                  <a:lnTo>
                    <a:pt x="4432" y="840"/>
                  </a:lnTo>
                  <a:cubicBezTo>
                    <a:pt x="4265" y="373"/>
                    <a:pt x="3832" y="39"/>
                    <a:pt x="3331" y="6"/>
                  </a:cubicBezTo>
                  <a:cubicBezTo>
                    <a:pt x="3281" y="3"/>
                    <a:pt x="3231" y="1"/>
                    <a:pt x="3181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4"/>
            <p:cNvSpPr/>
            <p:nvPr/>
          </p:nvSpPr>
          <p:spPr>
            <a:xfrm>
              <a:off x="5426596" y="2515633"/>
              <a:ext cx="26896" cy="42432"/>
            </a:xfrm>
            <a:custGeom>
              <a:avLst/>
              <a:gdLst/>
              <a:ahLst/>
              <a:cxnLst/>
              <a:rect l="l" t="t" r="r" b="b"/>
              <a:pathLst>
                <a:path w="1269" h="2002" extrusionOk="0">
                  <a:moveTo>
                    <a:pt x="101" y="0"/>
                  </a:moveTo>
                  <a:lnTo>
                    <a:pt x="34" y="401"/>
                  </a:lnTo>
                  <a:lnTo>
                    <a:pt x="668" y="501"/>
                  </a:lnTo>
                  <a:cubicBezTo>
                    <a:pt x="301" y="901"/>
                    <a:pt x="67" y="1401"/>
                    <a:pt x="0" y="1969"/>
                  </a:cubicBezTo>
                  <a:lnTo>
                    <a:pt x="401" y="2002"/>
                  </a:lnTo>
                  <a:cubicBezTo>
                    <a:pt x="467" y="1435"/>
                    <a:pt x="801" y="901"/>
                    <a:pt x="1268" y="534"/>
                  </a:cubicBezTo>
                  <a:lnTo>
                    <a:pt x="1168" y="167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4"/>
            <p:cNvSpPr/>
            <p:nvPr/>
          </p:nvSpPr>
          <p:spPr>
            <a:xfrm>
              <a:off x="5946925" y="4056102"/>
              <a:ext cx="400183" cy="228397"/>
            </a:xfrm>
            <a:custGeom>
              <a:avLst/>
              <a:gdLst/>
              <a:ahLst/>
              <a:cxnLst/>
              <a:rect l="l" t="t" r="r" b="b"/>
              <a:pathLst>
                <a:path w="18881" h="10776" extrusionOk="0">
                  <a:moveTo>
                    <a:pt x="334" y="1"/>
                  </a:moveTo>
                  <a:lnTo>
                    <a:pt x="0" y="10775"/>
                  </a:lnTo>
                  <a:lnTo>
                    <a:pt x="3970" y="10775"/>
                  </a:lnTo>
                  <a:cubicBezTo>
                    <a:pt x="4370" y="8974"/>
                    <a:pt x="4841" y="8374"/>
                    <a:pt x="5291" y="8374"/>
                  </a:cubicBezTo>
                  <a:cubicBezTo>
                    <a:pt x="6190" y="8374"/>
                    <a:pt x="7005" y="10775"/>
                    <a:pt x="7005" y="10775"/>
                  </a:cubicBezTo>
                  <a:lnTo>
                    <a:pt x="16746" y="10775"/>
                  </a:lnTo>
                  <a:cubicBezTo>
                    <a:pt x="18113" y="10775"/>
                    <a:pt x="18880" y="9207"/>
                    <a:pt x="18047" y="8140"/>
                  </a:cubicBezTo>
                  <a:lnTo>
                    <a:pt x="118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4"/>
            <p:cNvSpPr/>
            <p:nvPr/>
          </p:nvSpPr>
          <p:spPr>
            <a:xfrm>
              <a:off x="6048719" y="2573428"/>
              <a:ext cx="172527" cy="202391"/>
            </a:xfrm>
            <a:custGeom>
              <a:avLst/>
              <a:gdLst/>
              <a:ahLst/>
              <a:cxnLst/>
              <a:rect l="l" t="t" r="r" b="b"/>
              <a:pathLst>
                <a:path w="8140" h="9549" extrusionOk="0">
                  <a:moveTo>
                    <a:pt x="5865" y="1"/>
                  </a:moveTo>
                  <a:cubicBezTo>
                    <a:pt x="5252" y="1"/>
                    <a:pt x="3850" y="1476"/>
                    <a:pt x="2603" y="3044"/>
                  </a:cubicBezTo>
                  <a:lnTo>
                    <a:pt x="2603" y="3044"/>
                  </a:lnTo>
                  <a:cubicBezTo>
                    <a:pt x="2695" y="2086"/>
                    <a:pt x="2416" y="784"/>
                    <a:pt x="1631" y="784"/>
                  </a:cubicBezTo>
                  <a:cubicBezTo>
                    <a:pt x="1569" y="784"/>
                    <a:pt x="1504" y="792"/>
                    <a:pt x="1435" y="809"/>
                  </a:cubicBezTo>
                  <a:cubicBezTo>
                    <a:pt x="534" y="1043"/>
                    <a:pt x="1001" y="2210"/>
                    <a:pt x="835" y="3311"/>
                  </a:cubicBezTo>
                  <a:cubicBezTo>
                    <a:pt x="635" y="4379"/>
                    <a:pt x="334" y="5446"/>
                    <a:pt x="1" y="6480"/>
                  </a:cubicBezTo>
                  <a:lnTo>
                    <a:pt x="5772" y="9549"/>
                  </a:lnTo>
                  <a:cubicBezTo>
                    <a:pt x="5772" y="9549"/>
                    <a:pt x="8140" y="2811"/>
                    <a:pt x="7606" y="2110"/>
                  </a:cubicBezTo>
                  <a:cubicBezTo>
                    <a:pt x="7457" y="1916"/>
                    <a:pt x="7300" y="1862"/>
                    <a:pt x="7174" y="1862"/>
                  </a:cubicBezTo>
                  <a:cubicBezTo>
                    <a:pt x="7017" y="1862"/>
                    <a:pt x="6906" y="1944"/>
                    <a:pt x="6906" y="1944"/>
                  </a:cubicBezTo>
                  <a:cubicBezTo>
                    <a:pt x="6906" y="1944"/>
                    <a:pt x="7239" y="1276"/>
                    <a:pt x="6972" y="943"/>
                  </a:cubicBezTo>
                  <a:cubicBezTo>
                    <a:pt x="6850" y="796"/>
                    <a:pt x="6675" y="703"/>
                    <a:pt x="6498" y="703"/>
                  </a:cubicBezTo>
                  <a:cubicBezTo>
                    <a:pt x="6433" y="703"/>
                    <a:pt x="6368" y="716"/>
                    <a:pt x="6305" y="743"/>
                  </a:cubicBezTo>
                  <a:cubicBezTo>
                    <a:pt x="6305" y="743"/>
                    <a:pt x="6505" y="142"/>
                    <a:pt x="5938" y="9"/>
                  </a:cubicBezTo>
                  <a:cubicBezTo>
                    <a:pt x="5915" y="3"/>
                    <a:pt x="5891" y="1"/>
                    <a:pt x="5865" y="1"/>
                  </a:cubicBezTo>
                  <a:close/>
                </a:path>
              </a:pathLst>
            </a:custGeom>
            <a:solidFill>
              <a:srgbClr val="B261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4"/>
            <p:cNvSpPr/>
            <p:nvPr/>
          </p:nvSpPr>
          <p:spPr>
            <a:xfrm>
              <a:off x="6137796" y="2586335"/>
              <a:ext cx="47392" cy="54450"/>
            </a:xfrm>
            <a:custGeom>
              <a:avLst/>
              <a:gdLst/>
              <a:ahLst/>
              <a:cxnLst/>
              <a:rect l="l" t="t" r="r" b="b"/>
              <a:pathLst>
                <a:path w="2236" h="2569" extrusionOk="0">
                  <a:moveTo>
                    <a:pt x="1969" y="0"/>
                  </a:moveTo>
                  <a:cubicBezTo>
                    <a:pt x="1202" y="667"/>
                    <a:pt x="534" y="1468"/>
                    <a:pt x="1" y="2335"/>
                  </a:cubicBezTo>
                  <a:lnTo>
                    <a:pt x="334" y="2569"/>
                  </a:lnTo>
                  <a:cubicBezTo>
                    <a:pt x="868" y="1735"/>
                    <a:pt x="1502" y="968"/>
                    <a:pt x="2236" y="334"/>
                  </a:cubicBezTo>
                  <a:lnTo>
                    <a:pt x="19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4"/>
            <p:cNvSpPr/>
            <p:nvPr/>
          </p:nvSpPr>
          <p:spPr>
            <a:xfrm>
              <a:off x="6161130" y="2611789"/>
              <a:ext cx="38193" cy="46671"/>
            </a:xfrm>
            <a:custGeom>
              <a:avLst/>
              <a:gdLst/>
              <a:ahLst/>
              <a:cxnLst/>
              <a:rect l="l" t="t" r="r" b="b"/>
              <a:pathLst>
                <a:path w="1802" h="2202" extrusionOk="0">
                  <a:moveTo>
                    <a:pt x="1468" y="0"/>
                  </a:moveTo>
                  <a:cubicBezTo>
                    <a:pt x="935" y="634"/>
                    <a:pt x="434" y="1301"/>
                    <a:pt x="1" y="2002"/>
                  </a:cubicBezTo>
                  <a:lnTo>
                    <a:pt x="367" y="2202"/>
                  </a:lnTo>
                  <a:cubicBezTo>
                    <a:pt x="801" y="1535"/>
                    <a:pt x="1268" y="867"/>
                    <a:pt x="1802" y="267"/>
                  </a:cubicBezTo>
                  <a:lnTo>
                    <a:pt x="14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4"/>
            <p:cNvSpPr/>
            <p:nvPr/>
          </p:nvSpPr>
          <p:spPr>
            <a:xfrm>
              <a:off x="6094667" y="2656317"/>
              <a:ext cx="25476" cy="48812"/>
            </a:xfrm>
            <a:custGeom>
              <a:avLst/>
              <a:gdLst/>
              <a:ahLst/>
              <a:cxnLst/>
              <a:rect l="l" t="t" r="r" b="b"/>
              <a:pathLst>
                <a:path w="1202" h="2303" extrusionOk="0">
                  <a:moveTo>
                    <a:pt x="268" y="1"/>
                  </a:moveTo>
                  <a:lnTo>
                    <a:pt x="1" y="301"/>
                  </a:lnTo>
                  <a:cubicBezTo>
                    <a:pt x="535" y="768"/>
                    <a:pt x="768" y="1502"/>
                    <a:pt x="635" y="2202"/>
                  </a:cubicBezTo>
                  <a:lnTo>
                    <a:pt x="1035" y="2302"/>
                  </a:lnTo>
                  <a:cubicBezTo>
                    <a:pt x="1202" y="1435"/>
                    <a:pt x="935" y="568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4"/>
            <p:cNvSpPr/>
            <p:nvPr/>
          </p:nvSpPr>
          <p:spPr>
            <a:xfrm>
              <a:off x="4943039" y="3209008"/>
              <a:ext cx="1361715" cy="846465"/>
            </a:xfrm>
            <a:custGeom>
              <a:avLst/>
              <a:gdLst/>
              <a:ahLst/>
              <a:cxnLst/>
              <a:rect l="l" t="t" r="r" b="b"/>
              <a:pathLst>
                <a:path w="64247" h="39937" extrusionOk="0">
                  <a:moveTo>
                    <a:pt x="38936" y="0"/>
                  </a:moveTo>
                  <a:cubicBezTo>
                    <a:pt x="38599" y="0"/>
                    <a:pt x="38263" y="3"/>
                    <a:pt x="37927" y="8"/>
                  </a:cubicBezTo>
                  <a:cubicBezTo>
                    <a:pt x="33291" y="108"/>
                    <a:pt x="28687" y="475"/>
                    <a:pt x="24117" y="1142"/>
                  </a:cubicBezTo>
                  <a:lnTo>
                    <a:pt x="2902" y="108"/>
                  </a:lnTo>
                  <a:lnTo>
                    <a:pt x="2735" y="108"/>
                  </a:lnTo>
                  <a:lnTo>
                    <a:pt x="0" y="3977"/>
                  </a:lnTo>
                  <a:lnTo>
                    <a:pt x="334" y="6779"/>
                  </a:lnTo>
                  <a:lnTo>
                    <a:pt x="2535" y="25126"/>
                  </a:lnTo>
                  <a:lnTo>
                    <a:pt x="6138" y="24459"/>
                  </a:lnTo>
                  <a:lnTo>
                    <a:pt x="10608" y="16586"/>
                  </a:lnTo>
                  <a:lnTo>
                    <a:pt x="12142" y="16486"/>
                  </a:lnTo>
                  <a:lnTo>
                    <a:pt x="39862" y="15853"/>
                  </a:lnTo>
                  <a:lnTo>
                    <a:pt x="39962" y="16420"/>
                  </a:lnTo>
                  <a:lnTo>
                    <a:pt x="45266" y="39937"/>
                  </a:lnTo>
                  <a:lnTo>
                    <a:pt x="64246" y="39937"/>
                  </a:lnTo>
                  <a:cubicBezTo>
                    <a:pt x="64246" y="39937"/>
                    <a:pt x="57975" y="9481"/>
                    <a:pt x="52971" y="3444"/>
                  </a:cubicBezTo>
                  <a:cubicBezTo>
                    <a:pt x="52271" y="2676"/>
                    <a:pt x="51437" y="2076"/>
                    <a:pt x="50470" y="1676"/>
                  </a:cubicBezTo>
                  <a:lnTo>
                    <a:pt x="50236" y="1576"/>
                  </a:lnTo>
                  <a:cubicBezTo>
                    <a:pt x="47363" y="402"/>
                    <a:pt x="43146" y="0"/>
                    <a:pt x="389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4"/>
            <p:cNvSpPr/>
            <p:nvPr/>
          </p:nvSpPr>
          <p:spPr>
            <a:xfrm>
              <a:off x="5167142" y="3419144"/>
              <a:ext cx="94763" cy="141413"/>
            </a:xfrm>
            <a:custGeom>
              <a:avLst/>
              <a:gdLst/>
              <a:ahLst/>
              <a:cxnLst/>
              <a:rect l="l" t="t" r="r" b="b"/>
              <a:pathLst>
                <a:path w="4471" h="6672" extrusionOk="0">
                  <a:moveTo>
                    <a:pt x="4470" y="0"/>
                  </a:moveTo>
                  <a:lnTo>
                    <a:pt x="0" y="6671"/>
                  </a:lnTo>
                  <a:lnTo>
                    <a:pt x="0" y="6671"/>
                  </a:lnTo>
                  <a:lnTo>
                    <a:pt x="1568" y="6571"/>
                  </a:lnTo>
                  <a:lnTo>
                    <a:pt x="4470" y="0"/>
                  </a:lnTo>
                  <a:close/>
                </a:path>
              </a:pathLst>
            </a:custGeom>
            <a:solidFill>
              <a:srgbClr val="102129">
                <a:alpha val="3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4"/>
            <p:cNvSpPr/>
            <p:nvPr/>
          </p:nvSpPr>
          <p:spPr>
            <a:xfrm>
              <a:off x="4894251" y="2678952"/>
              <a:ext cx="1308685" cy="591213"/>
            </a:xfrm>
            <a:custGeom>
              <a:avLst/>
              <a:gdLst/>
              <a:ahLst/>
              <a:cxnLst/>
              <a:rect l="l" t="t" r="r" b="b"/>
              <a:pathLst>
                <a:path w="61745" h="27894" extrusionOk="0">
                  <a:moveTo>
                    <a:pt x="52671" y="0"/>
                  </a:moveTo>
                  <a:lnTo>
                    <a:pt x="45166" y="12409"/>
                  </a:lnTo>
                  <a:cubicBezTo>
                    <a:pt x="45166" y="12409"/>
                    <a:pt x="40896" y="8339"/>
                    <a:pt x="38194" y="6772"/>
                  </a:cubicBezTo>
                  <a:cubicBezTo>
                    <a:pt x="36966" y="6069"/>
                    <a:pt x="34720" y="5903"/>
                    <a:pt x="32869" y="5903"/>
                  </a:cubicBezTo>
                  <a:cubicBezTo>
                    <a:pt x="31202" y="5903"/>
                    <a:pt x="29855" y="6038"/>
                    <a:pt x="29855" y="6038"/>
                  </a:cubicBezTo>
                  <a:cubicBezTo>
                    <a:pt x="28886" y="7132"/>
                    <a:pt x="27885" y="7542"/>
                    <a:pt x="26930" y="7542"/>
                  </a:cubicBezTo>
                  <a:cubicBezTo>
                    <a:pt x="24071" y="7542"/>
                    <a:pt x="21616" y="3869"/>
                    <a:pt x="21616" y="3869"/>
                  </a:cubicBezTo>
                  <a:cubicBezTo>
                    <a:pt x="21616" y="3869"/>
                    <a:pt x="13677" y="3136"/>
                    <a:pt x="9741" y="3136"/>
                  </a:cubicBezTo>
                  <a:cubicBezTo>
                    <a:pt x="7239" y="3136"/>
                    <a:pt x="4971" y="3636"/>
                    <a:pt x="1" y="9307"/>
                  </a:cubicBezTo>
                  <a:lnTo>
                    <a:pt x="1468" y="21816"/>
                  </a:lnTo>
                  <a:lnTo>
                    <a:pt x="1602" y="22783"/>
                  </a:lnTo>
                  <a:lnTo>
                    <a:pt x="7839" y="17212"/>
                  </a:lnTo>
                  <a:lnTo>
                    <a:pt x="7839" y="17212"/>
                  </a:lnTo>
                  <a:lnTo>
                    <a:pt x="5037" y="25018"/>
                  </a:lnTo>
                  <a:lnTo>
                    <a:pt x="5204" y="25118"/>
                  </a:lnTo>
                  <a:cubicBezTo>
                    <a:pt x="8656" y="27237"/>
                    <a:pt x="12551" y="27894"/>
                    <a:pt x="16054" y="27894"/>
                  </a:cubicBezTo>
                  <a:cubicBezTo>
                    <a:pt x="21758" y="27894"/>
                    <a:pt x="26419" y="26152"/>
                    <a:pt x="26419" y="26152"/>
                  </a:cubicBezTo>
                  <a:lnTo>
                    <a:pt x="28588" y="21982"/>
                  </a:lnTo>
                  <a:lnTo>
                    <a:pt x="29255" y="20681"/>
                  </a:lnTo>
                  <a:cubicBezTo>
                    <a:pt x="29288" y="20715"/>
                    <a:pt x="29321" y="20715"/>
                    <a:pt x="29355" y="20748"/>
                  </a:cubicBezTo>
                  <a:cubicBezTo>
                    <a:pt x="29522" y="20848"/>
                    <a:pt x="29822" y="21082"/>
                    <a:pt x="30289" y="21415"/>
                  </a:cubicBezTo>
                  <a:cubicBezTo>
                    <a:pt x="32633" y="22997"/>
                    <a:pt x="38630" y="26715"/>
                    <a:pt x="45502" y="26715"/>
                  </a:cubicBezTo>
                  <a:cubicBezTo>
                    <a:pt x="46455" y="26715"/>
                    <a:pt x="47423" y="26644"/>
                    <a:pt x="48402" y="26486"/>
                  </a:cubicBezTo>
                  <a:cubicBezTo>
                    <a:pt x="50036" y="26185"/>
                    <a:pt x="51537" y="25285"/>
                    <a:pt x="52905" y="23917"/>
                  </a:cubicBezTo>
                  <a:cubicBezTo>
                    <a:pt x="58776" y="18046"/>
                    <a:pt x="61745" y="4370"/>
                    <a:pt x="61745" y="4370"/>
                  </a:cubicBezTo>
                  <a:lnTo>
                    <a:pt x="5267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4"/>
            <p:cNvSpPr/>
            <p:nvPr/>
          </p:nvSpPr>
          <p:spPr>
            <a:xfrm>
              <a:off x="5514254" y="2982235"/>
              <a:ext cx="70028" cy="150612"/>
            </a:xfrm>
            <a:custGeom>
              <a:avLst/>
              <a:gdLst/>
              <a:ahLst/>
              <a:cxnLst/>
              <a:rect l="l" t="t" r="r" b="b"/>
              <a:pathLst>
                <a:path w="3304" h="7106" extrusionOk="0">
                  <a:moveTo>
                    <a:pt x="3303" y="0"/>
                  </a:moveTo>
                  <a:lnTo>
                    <a:pt x="1" y="6371"/>
                  </a:lnTo>
                  <a:cubicBezTo>
                    <a:pt x="34" y="6405"/>
                    <a:pt x="67" y="6438"/>
                    <a:pt x="101" y="6438"/>
                  </a:cubicBezTo>
                  <a:cubicBezTo>
                    <a:pt x="268" y="6538"/>
                    <a:pt x="568" y="6772"/>
                    <a:pt x="1035" y="7105"/>
                  </a:cubicBezTo>
                  <a:lnTo>
                    <a:pt x="3303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4"/>
            <p:cNvSpPr/>
            <p:nvPr/>
          </p:nvSpPr>
          <p:spPr>
            <a:xfrm>
              <a:off x="5441432" y="2373147"/>
              <a:ext cx="192345" cy="115640"/>
            </a:xfrm>
            <a:custGeom>
              <a:avLst/>
              <a:gdLst/>
              <a:ahLst/>
              <a:cxnLst/>
              <a:rect l="l" t="t" r="r" b="b"/>
              <a:pathLst>
                <a:path w="9075" h="5456" extrusionOk="0">
                  <a:moveTo>
                    <a:pt x="6228" y="1"/>
                  </a:moveTo>
                  <a:cubicBezTo>
                    <a:pt x="4598" y="1"/>
                    <a:pt x="3368" y="587"/>
                    <a:pt x="2436" y="1386"/>
                  </a:cubicBezTo>
                  <a:cubicBezTo>
                    <a:pt x="2102" y="1653"/>
                    <a:pt x="1802" y="1987"/>
                    <a:pt x="1535" y="2320"/>
                  </a:cubicBezTo>
                  <a:cubicBezTo>
                    <a:pt x="1035" y="2987"/>
                    <a:pt x="601" y="3688"/>
                    <a:pt x="301" y="4489"/>
                  </a:cubicBezTo>
                  <a:cubicBezTo>
                    <a:pt x="168" y="4755"/>
                    <a:pt x="68" y="5022"/>
                    <a:pt x="1" y="5256"/>
                  </a:cubicBezTo>
                  <a:cubicBezTo>
                    <a:pt x="201" y="5389"/>
                    <a:pt x="435" y="5423"/>
                    <a:pt x="668" y="5456"/>
                  </a:cubicBezTo>
                  <a:cubicBezTo>
                    <a:pt x="1235" y="5389"/>
                    <a:pt x="1802" y="5156"/>
                    <a:pt x="2269" y="4789"/>
                  </a:cubicBezTo>
                  <a:cubicBezTo>
                    <a:pt x="2703" y="4422"/>
                    <a:pt x="3237" y="4155"/>
                    <a:pt x="3804" y="3988"/>
                  </a:cubicBezTo>
                  <a:cubicBezTo>
                    <a:pt x="3961" y="3953"/>
                    <a:pt x="4120" y="3938"/>
                    <a:pt x="4279" y="3938"/>
                  </a:cubicBezTo>
                  <a:cubicBezTo>
                    <a:pt x="5023" y="3938"/>
                    <a:pt x="5779" y="4260"/>
                    <a:pt x="6523" y="4260"/>
                  </a:cubicBezTo>
                  <a:cubicBezTo>
                    <a:pt x="6662" y="4260"/>
                    <a:pt x="6801" y="4248"/>
                    <a:pt x="6939" y="4222"/>
                  </a:cubicBezTo>
                  <a:cubicBezTo>
                    <a:pt x="7807" y="4022"/>
                    <a:pt x="8507" y="3388"/>
                    <a:pt x="8807" y="2520"/>
                  </a:cubicBezTo>
                  <a:cubicBezTo>
                    <a:pt x="8907" y="2254"/>
                    <a:pt x="8974" y="1987"/>
                    <a:pt x="9007" y="1687"/>
                  </a:cubicBezTo>
                  <a:cubicBezTo>
                    <a:pt x="9041" y="1353"/>
                    <a:pt x="9074" y="1019"/>
                    <a:pt x="9074" y="686"/>
                  </a:cubicBezTo>
                  <a:lnTo>
                    <a:pt x="8941" y="619"/>
                  </a:lnTo>
                  <a:cubicBezTo>
                    <a:pt x="8841" y="552"/>
                    <a:pt x="8741" y="519"/>
                    <a:pt x="8640" y="452"/>
                  </a:cubicBezTo>
                  <a:lnTo>
                    <a:pt x="8507" y="386"/>
                  </a:lnTo>
                  <a:lnTo>
                    <a:pt x="8374" y="352"/>
                  </a:lnTo>
                  <a:cubicBezTo>
                    <a:pt x="8140" y="252"/>
                    <a:pt x="7873" y="185"/>
                    <a:pt x="7606" y="119"/>
                  </a:cubicBezTo>
                  <a:lnTo>
                    <a:pt x="7540" y="119"/>
                  </a:lnTo>
                  <a:cubicBezTo>
                    <a:pt x="7076" y="38"/>
                    <a:pt x="6639" y="1"/>
                    <a:pt x="6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4"/>
            <p:cNvSpPr/>
            <p:nvPr/>
          </p:nvSpPr>
          <p:spPr>
            <a:xfrm>
              <a:off x="5630205" y="2386266"/>
              <a:ext cx="48791" cy="70707"/>
            </a:xfrm>
            <a:custGeom>
              <a:avLst/>
              <a:gdLst/>
              <a:ahLst/>
              <a:cxnLst/>
              <a:rect l="l" t="t" r="r" b="b"/>
              <a:pathLst>
                <a:path w="2302" h="3336" extrusionOk="0">
                  <a:moveTo>
                    <a:pt x="34" y="0"/>
                  </a:moveTo>
                  <a:lnTo>
                    <a:pt x="34" y="0"/>
                  </a:lnTo>
                  <a:cubicBezTo>
                    <a:pt x="0" y="367"/>
                    <a:pt x="34" y="734"/>
                    <a:pt x="100" y="1068"/>
                  </a:cubicBezTo>
                  <a:cubicBezTo>
                    <a:pt x="100" y="1101"/>
                    <a:pt x="100" y="1134"/>
                    <a:pt x="134" y="1168"/>
                  </a:cubicBezTo>
                  <a:cubicBezTo>
                    <a:pt x="301" y="1968"/>
                    <a:pt x="801" y="2635"/>
                    <a:pt x="1468" y="3036"/>
                  </a:cubicBezTo>
                  <a:cubicBezTo>
                    <a:pt x="1735" y="3202"/>
                    <a:pt x="2002" y="3269"/>
                    <a:pt x="2302" y="3336"/>
                  </a:cubicBezTo>
                  <a:cubicBezTo>
                    <a:pt x="1902" y="1935"/>
                    <a:pt x="1201" y="767"/>
                    <a:pt x="167" y="67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4"/>
            <p:cNvSpPr/>
            <p:nvPr/>
          </p:nvSpPr>
          <p:spPr>
            <a:xfrm>
              <a:off x="5470425" y="2285553"/>
              <a:ext cx="147072" cy="118014"/>
            </a:xfrm>
            <a:custGeom>
              <a:avLst/>
              <a:gdLst/>
              <a:ahLst/>
              <a:cxnLst/>
              <a:rect l="l" t="t" r="r" b="b"/>
              <a:pathLst>
                <a:path w="6939" h="5568" extrusionOk="0">
                  <a:moveTo>
                    <a:pt x="3529" y="0"/>
                  </a:moveTo>
                  <a:cubicBezTo>
                    <a:pt x="2929" y="0"/>
                    <a:pt x="2342" y="178"/>
                    <a:pt x="1835" y="516"/>
                  </a:cubicBezTo>
                  <a:cubicBezTo>
                    <a:pt x="1" y="1817"/>
                    <a:pt x="534" y="4552"/>
                    <a:pt x="2569" y="5386"/>
                  </a:cubicBezTo>
                  <a:cubicBezTo>
                    <a:pt x="2880" y="5508"/>
                    <a:pt x="3210" y="5568"/>
                    <a:pt x="3541" y="5568"/>
                  </a:cubicBezTo>
                  <a:cubicBezTo>
                    <a:pt x="4204" y="5568"/>
                    <a:pt x="4871" y="5330"/>
                    <a:pt x="5404" y="4886"/>
                  </a:cubicBezTo>
                  <a:cubicBezTo>
                    <a:pt x="6939" y="3485"/>
                    <a:pt x="6472" y="949"/>
                    <a:pt x="4571" y="182"/>
                  </a:cubicBezTo>
                  <a:cubicBezTo>
                    <a:pt x="4228" y="60"/>
                    <a:pt x="3876" y="0"/>
                    <a:pt x="35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4"/>
            <p:cNvSpPr/>
            <p:nvPr/>
          </p:nvSpPr>
          <p:spPr>
            <a:xfrm>
              <a:off x="5811899" y="2926389"/>
              <a:ext cx="39613" cy="79206"/>
            </a:xfrm>
            <a:custGeom>
              <a:avLst/>
              <a:gdLst/>
              <a:ahLst/>
              <a:cxnLst/>
              <a:rect l="l" t="t" r="r" b="b"/>
              <a:pathLst>
                <a:path w="1869" h="3737" extrusionOk="0">
                  <a:moveTo>
                    <a:pt x="1034" y="0"/>
                  </a:moveTo>
                  <a:lnTo>
                    <a:pt x="0" y="3736"/>
                  </a:lnTo>
                  <a:lnTo>
                    <a:pt x="1868" y="734"/>
                  </a:lnTo>
                  <a:lnTo>
                    <a:pt x="1034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4"/>
            <p:cNvSpPr/>
            <p:nvPr/>
          </p:nvSpPr>
          <p:spPr>
            <a:xfrm>
              <a:off x="5880461" y="3955728"/>
              <a:ext cx="405142" cy="8499"/>
            </a:xfrm>
            <a:custGeom>
              <a:avLst/>
              <a:gdLst/>
              <a:ahLst/>
              <a:cxnLst/>
              <a:rect l="l" t="t" r="r" b="b"/>
              <a:pathLst>
                <a:path w="19115" h="401" extrusionOk="0">
                  <a:moveTo>
                    <a:pt x="1" y="0"/>
                  </a:moveTo>
                  <a:lnTo>
                    <a:pt x="1" y="400"/>
                  </a:lnTo>
                  <a:lnTo>
                    <a:pt x="19114" y="400"/>
                  </a:lnTo>
                  <a:lnTo>
                    <a:pt x="191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4"/>
            <p:cNvSpPr/>
            <p:nvPr/>
          </p:nvSpPr>
          <p:spPr>
            <a:xfrm>
              <a:off x="5884700" y="3636889"/>
              <a:ext cx="116678" cy="419258"/>
            </a:xfrm>
            <a:custGeom>
              <a:avLst/>
              <a:gdLst/>
              <a:ahLst/>
              <a:cxnLst/>
              <a:rect l="l" t="t" r="r" b="b"/>
              <a:pathLst>
                <a:path w="5505" h="19781" extrusionOk="0">
                  <a:moveTo>
                    <a:pt x="435" y="0"/>
                  </a:moveTo>
                  <a:lnTo>
                    <a:pt x="1" y="100"/>
                  </a:lnTo>
                  <a:lnTo>
                    <a:pt x="5105" y="19781"/>
                  </a:lnTo>
                  <a:lnTo>
                    <a:pt x="5505" y="19681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2" name="Google Shape;1682;p54"/>
          <p:cNvSpPr/>
          <p:nvPr/>
        </p:nvSpPr>
        <p:spPr>
          <a:xfrm>
            <a:off x="4772501" y="4280226"/>
            <a:ext cx="3795219" cy="8499"/>
          </a:xfrm>
          <a:custGeom>
            <a:avLst/>
            <a:gdLst/>
            <a:ahLst/>
            <a:cxnLst/>
            <a:rect l="l" t="t" r="r" b="b"/>
            <a:pathLst>
              <a:path w="179062" h="401" extrusionOk="0">
                <a:moveTo>
                  <a:pt x="1" y="0"/>
                </a:moveTo>
                <a:lnTo>
                  <a:pt x="1" y="400"/>
                </a:lnTo>
                <a:lnTo>
                  <a:pt x="179062" y="400"/>
                </a:lnTo>
                <a:lnTo>
                  <a:pt x="17906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83" name="Google Shape;1683;p54"/>
          <p:cNvGrpSpPr/>
          <p:nvPr/>
        </p:nvGrpSpPr>
        <p:grpSpPr>
          <a:xfrm>
            <a:off x="7891050" y="-45736"/>
            <a:ext cx="803839" cy="4116319"/>
            <a:chOff x="7891050" y="-45736"/>
            <a:chExt cx="803839" cy="4116319"/>
          </a:xfrm>
        </p:grpSpPr>
        <p:sp>
          <p:nvSpPr>
            <p:cNvPr id="1684" name="Google Shape;1684;p54"/>
            <p:cNvSpPr/>
            <p:nvPr/>
          </p:nvSpPr>
          <p:spPr>
            <a:xfrm rot="2033183">
              <a:off x="8124091" y="-31312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4"/>
            <p:cNvSpPr/>
            <p:nvPr/>
          </p:nvSpPr>
          <p:spPr>
            <a:xfrm>
              <a:off x="8071655" y="3657419"/>
              <a:ext cx="280954" cy="413164"/>
            </a:xfrm>
            <a:custGeom>
              <a:avLst/>
              <a:gdLst/>
              <a:ahLst/>
              <a:cxnLst/>
              <a:rect l="l" t="t" r="r" b="b"/>
              <a:pathLst>
                <a:path w="9074" h="13344" extrusionOk="0">
                  <a:moveTo>
                    <a:pt x="1802" y="635"/>
                  </a:moveTo>
                  <a:lnTo>
                    <a:pt x="8607" y="8607"/>
                  </a:lnTo>
                  <a:lnTo>
                    <a:pt x="468" y="12810"/>
                  </a:lnTo>
                  <a:lnTo>
                    <a:pt x="1802" y="635"/>
                  </a:lnTo>
                  <a:close/>
                  <a:moveTo>
                    <a:pt x="1802" y="1"/>
                  </a:moveTo>
                  <a:lnTo>
                    <a:pt x="1435" y="101"/>
                  </a:lnTo>
                  <a:lnTo>
                    <a:pt x="1" y="13143"/>
                  </a:lnTo>
                  <a:lnTo>
                    <a:pt x="334" y="13344"/>
                  </a:lnTo>
                  <a:lnTo>
                    <a:pt x="9007" y="8840"/>
                  </a:lnTo>
                  <a:lnTo>
                    <a:pt x="9074" y="8540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6" name="Google Shape;1686;p54"/>
          <p:cNvGrpSpPr/>
          <p:nvPr/>
        </p:nvGrpSpPr>
        <p:grpSpPr>
          <a:xfrm>
            <a:off x="3875525" y="615704"/>
            <a:ext cx="1593609" cy="1670284"/>
            <a:chOff x="3875525" y="615704"/>
            <a:chExt cx="1593609" cy="1670284"/>
          </a:xfrm>
        </p:grpSpPr>
        <p:sp>
          <p:nvSpPr>
            <p:cNvPr id="1687" name="Google Shape;1687;p54"/>
            <p:cNvSpPr/>
            <p:nvPr/>
          </p:nvSpPr>
          <p:spPr>
            <a:xfrm>
              <a:off x="5256463" y="615704"/>
              <a:ext cx="212671" cy="196707"/>
            </a:xfrm>
            <a:custGeom>
              <a:avLst/>
              <a:gdLst/>
              <a:ahLst/>
              <a:cxnLst/>
              <a:rect l="l" t="t" r="r" b="b"/>
              <a:pathLst>
                <a:path w="5471" h="5060" extrusionOk="0">
                  <a:moveTo>
                    <a:pt x="2931" y="1"/>
                  </a:moveTo>
                  <a:cubicBezTo>
                    <a:pt x="1926" y="1"/>
                    <a:pt x="997" y="569"/>
                    <a:pt x="500" y="1479"/>
                  </a:cubicBezTo>
                  <a:cubicBezTo>
                    <a:pt x="0" y="2480"/>
                    <a:pt x="534" y="4047"/>
                    <a:pt x="1401" y="4648"/>
                  </a:cubicBezTo>
                  <a:cubicBezTo>
                    <a:pt x="1831" y="4924"/>
                    <a:pt x="2318" y="5060"/>
                    <a:pt x="2803" y="5060"/>
                  </a:cubicBezTo>
                  <a:cubicBezTo>
                    <a:pt x="3371" y="5060"/>
                    <a:pt x="3935" y="4874"/>
                    <a:pt x="4403" y="4514"/>
                  </a:cubicBezTo>
                  <a:cubicBezTo>
                    <a:pt x="4937" y="4081"/>
                    <a:pt x="5270" y="3447"/>
                    <a:pt x="5371" y="2780"/>
                  </a:cubicBezTo>
                  <a:cubicBezTo>
                    <a:pt x="5471" y="1579"/>
                    <a:pt x="4737" y="445"/>
                    <a:pt x="3569" y="78"/>
                  </a:cubicBezTo>
                  <a:cubicBezTo>
                    <a:pt x="3355" y="26"/>
                    <a:pt x="3141" y="1"/>
                    <a:pt x="29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4"/>
            <p:cNvSpPr/>
            <p:nvPr/>
          </p:nvSpPr>
          <p:spPr>
            <a:xfrm>
              <a:off x="3875525" y="2087663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9" name="Google Shape;1689;p54"/>
          <p:cNvSpPr txBox="1">
            <a:spLocks noGrp="1"/>
          </p:cNvSpPr>
          <p:nvPr>
            <p:ph type="subTitle" idx="4294967295"/>
          </p:nvPr>
        </p:nvSpPr>
        <p:spPr>
          <a:xfrm>
            <a:off x="767525" y="1795725"/>
            <a:ext cx="3964200" cy="26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In groups of 3-4, discuss: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What are 1-2 community building strategies you want to try in your class?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How, if at all, do you think you will need to adjust them for your class?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 sz="1600"/>
              <a:t>What challenges might arise in implementation? 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/>
          </a:p>
        </p:txBody>
      </p:sp>
      <p:pic>
        <p:nvPicPr>
          <p:cNvPr id="1690" name="Google Shape;1690;p54" title="Screenshot 2026-10-08 at 9.14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1275" y="1736200"/>
            <a:ext cx="819150" cy="5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p55"/>
          <p:cNvSpPr txBox="1">
            <a:spLocks noGrp="1"/>
          </p:cNvSpPr>
          <p:nvPr>
            <p:ph type="title"/>
          </p:nvPr>
        </p:nvSpPr>
        <p:spPr>
          <a:xfrm>
            <a:off x="901650" y="1903674"/>
            <a:ext cx="3544200" cy="982800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access my slides here:</a:t>
            </a:r>
            <a:endParaRPr dirty="0"/>
          </a:p>
        </p:txBody>
      </p:sp>
      <p:grpSp>
        <p:nvGrpSpPr>
          <p:cNvPr id="1696" name="Google Shape;1696;p55"/>
          <p:cNvGrpSpPr/>
          <p:nvPr/>
        </p:nvGrpSpPr>
        <p:grpSpPr>
          <a:xfrm>
            <a:off x="4687113" y="1279688"/>
            <a:ext cx="3434100" cy="2584125"/>
            <a:chOff x="4996675" y="1067100"/>
            <a:chExt cx="3434100" cy="2584125"/>
          </a:xfrm>
        </p:grpSpPr>
        <p:sp>
          <p:nvSpPr>
            <p:cNvPr id="1697" name="Google Shape;1697;p55"/>
            <p:cNvSpPr/>
            <p:nvPr/>
          </p:nvSpPr>
          <p:spPr>
            <a:xfrm>
              <a:off x="6391525" y="3198875"/>
              <a:ext cx="644400" cy="418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5"/>
            <p:cNvSpPr/>
            <p:nvPr/>
          </p:nvSpPr>
          <p:spPr>
            <a:xfrm>
              <a:off x="4996675" y="1067100"/>
              <a:ext cx="3434100" cy="2166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5"/>
            <p:cNvSpPr/>
            <p:nvPr/>
          </p:nvSpPr>
          <p:spPr>
            <a:xfrm>
              <a:off x="6011125" y="3569025"/>
              <a:ext cx="1405200" cy="82200"/>
            </a:xfrm>
            <a:prstGeom prst="trapezoid">
              <a:avLst>
                <a:gd name="adj" fmla="val 25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0" name="Google Shape;1700;p55"/>
          <p:cNvSpPr/>
          <p:nvPr/>
        </p:nvSpPr>
        <p:spPr>
          <a:xfrm>
            <a:off x="4506564" y="3863826"/>
            <a:ext cx="3795219" cy="8499"/>
          </a:xfrm>
          <a:custGeom>
            <a:avLst/>
            <a:gdLst/>
            <a:ahLst/>
            <a:cxnLst/>
            <a:rect l="l" t="t" r="r" b="b"/>
            <a:pathLst>
              <a:path w="179062" h="401" extrusionOk="0">
                <a:moveTo>
                  <a:pt x="1" y="0"/>
                </a:moveTo>
                <a:lnTo>
                  <a:pt x="1" y="400"/>
                </a:lnTo>
                <a:lnTo>
                  <a:pt x="179062" y="400"/>
                </a:lnTo>
                <a:lnTo>
                  <a:pt x="17906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55"/>
          <p:cNvSpPr/>
          <p:nvPr/>
        </p:nvSpPr>
        <p:spPr>
          <a:xfrm rot="9293620" flipH="1">
            <a:off x="3264464" y="4338359"/>
            <a:ext cx="294363" cy="347062"/>
          </a:xfrm>
          <a:custGeom>
            <a:avLst/>
            <a:gdLst/>
            <a:ahLst/>
            <a:cxnLst/>
            <a:rect l="l" t="t" r="r" b="b"/>
            <a:pathLst>
              <a:path w="9507" h="11209" extrusionOk="0">
                <a:moveTo>
                  <a:pt x="400" y="668"/>
                </a:moveTo>
                <a:lnTo>
                  <a:pt x="8873" y="10742"/>
                </a:lnTo>
                <a:lnTo>
                  <a:pt x="400" y="10041"/>
                </a:lnTo>
                <a:lnTo>
                  <a:pt x="400" y="668"/>
                </a:lnTo>
                <a:close/>
                <a:moveTo>
                  <a:pt x="400" y="1"/>
                </a:moveTo>
                <a:lnTo>
                  <a:pt x="33" y="134"/>
                </a:lnTo>
                <a:lnTo>
                  <a:pt x="0" y="10241"/>
                </a:lnTo>
                <a:lnTo>
                  <a:pt x="200" y="10475"/>
                </a:lnTo>
                <a:lnTo>
                  <a:pt x="9340" y="11209"/>
                </a:lnTo>
                <a:lnTo>
                  <a:pt x="9507" y="10875"/>
                </a:lnTo>
                <a:lnTo>
                  <a:pt x="40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02" name="Google Shape;1702;p55" title="Untitled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8063" y="1376436"/>
            <a:ext cx="1952228" cy="1952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56"/>
          <p:cNvSpPr txBox="1">
            <a:spLocks noGrp="1"/>
          </p:cNvSpPr>
          <p:nvPr>
            <p:ph type="title"/>
          </p:nvPr>
        </p:nvSpPr>
        <p:spPr>
          <a:xfrm>
            <a:off x="729500" y="1137300"/>
            <a:ext cx="3775800" cy="1864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dk2"/>
                </a:solidFill>
              </a:rPr>
              <a:t>Questions?</a:t>
            </a:r>
            <a:endParaRPr sz="40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i="1" dirty="0"/>
              <a:t>Thank you for being here! </a:t>
            </a:r>
            <a:endParaRPr sz="2200" b="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dirty="0"/>
              <a:t>Please contact me at </a:t>
            </a:r>
            <a:r>
              <a:rPr lang="en" sz="2200" b="0" dirty="0" err="1"/>
              <a:t>emily.schell</a:t>
            </a:r>
            <a:r>
              <a:rPr lang="en" sz="2200" b="0" dirty="0"/>
              <a:t>@</a:t>
            </a:r>
            <a:endParaRPr sz="2200"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0" dirty="0" err="1"/>
              <a:t>colorado.edu</a:t>
            </a:r>
            <a:endParaRPr sz="2200" b="0" dirty="0"/>
          </a:p>
        </p:txBody>
      </p:sp>
      <p:grpSp>
        <p:nvGrpSpPr>
          <p:cNvPr id="1708" name="Google Shape;1708;p56"/>
          <p:cNvGrpSpPr/>
          <p:nvPr/>
        </p:nvGrpSpPr>
        <p:grpSpPr>
          <a:xfrm>
            <a:off x="4385200" y="1375725"/>
            <a:ext cx="4147013" cy="2788446"/>
            <a:chOff x="4309000" y="1375725"/>
            <a:chExt cx="4147013" cy="2788446"/>
          </a:xfrm>
        </p:grpSpPr>
        <p:sp>
          <p:nvSpPr>
            <p:cNvPr id="1709" name="Google Shape;1709;p56"/>
            <p:cNvSpPr/>
            <p:nvPr/>
          </p:nvSpPr>
          <p:spPr>
            <a:xfrm>
              <a:off x="7500109" y="3612644"/>
              <a:ext cx="505096" cy="497219"/>
            </a:xfrm>
            <a:custGeom>
              <a:avLst/>
              <a:gdLst/>
              <a:ahLst/>
              <a:cxnLst/>
              <a:rect l="l" t="t" r="r" b="b"/>
              <a:pathLst>
                <a:path w="21416" h="21082" extrusionOk="0">
                  <a:moveTo>
                    <a:pt x="11542" y="0"/>
                  </a:moveTo>
                  <a:lnTo>
                    <a:pt x="4971" y="5737"/>
                  </a:lnTo>
                  <a:cubicBezTo>
                    <a:pt x="6038" y="7038"/>
                    <a:pt x="7139" y="8339"/>
                    <a:pt x="7739" y="9874"/>
                  </a:cubicBezTo>
                  <a:cubicBezTo>
                    <a:pt x="8373" y="11408"/>
                    <a:pt x="8473" y="13276"/>
                    <a:pt x="7573" y="14677"/>
                  </a:cubicBezTo>
                  <a:cubicBezTo>
                    <a:pt x="7072" y="15511"/>
                    <a:pt x="4170" y="16112"/>
                    <a:pt x="3370" y="16645"/>
                  </a:cubicBezTo>
                  <a:cubicBezTo>
                    <a:pt x="2536" y="17146"/>
                    <a:pt x="1768" y="17746"/>
                    <a:pt x="1101" y="18447"/>
                  </a:cubicBezTo>
                  <a:cubicBezTo>
                    <a:pt x="367" y="19114"/>
                    <a:pt x="0" y="20081"/>
                    <a:pt x="67" y="21082"/>
                  </a:cubicBezTo>
                  <a:lnTo>
                    <a:pt x="13043" y="21082"/>
                  </a:lnTo>
                  <a:lnTo>
                    <a:pt x="21416" y="7172"/>
                  </a:lnTo>
                  <a:lnTo>
                    <a:pt x="11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6"/>
            <p:cNvSpPr/>
            <p:nvPr/>
          </p:nvSpPr>
          <p:spPr>
            <a:xfrm>
              <a:off x="7842342" y="3627574"/>
              <a:ext cx="129057" cy="355638"/>
            </a:xfrm>
            <a:custGeom>
              <a:avLst/>
              <a:gdLst/>
              <a:ahLst/>
              <a:cxnLst/>
              <a:rect l="l" t="t" r="r" b="b"/>
              <a:pathLst>
                <a:path w="5472" h="15079" extrusionOk="0">
                  <a:moveTo>
                    <a:pt x="2002" y="1"/>
                  </a:moveTo>
                  <a:lnTo>
                    <a:pt x="2002" y="1"/>
                  </a:lnTo>
                  <a:cubicBezTo>
                    <a:pt x="1" y="5205"/>
                    <a:pt x="1235" y="11075"/>
                    <a:pt x="5104" y="15078"/>
                  </a:cubicBezTo>
                  <a:lnTo>
                    <a:pt x="5471" y="14711"/>
                  </a:lnTo>
                  <a:cubicBezTo>
                    <a:pt x="1735" y="10875"/>
                    <a:pt x="568" y="5205"/>
                    <a:pt x="2469" y="201"/>
                  </a:cubicBezTo>
                  <a:lnTo>
                    <a:pt x="20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6"/>
            <p:cNvSpPr/>
            <p:nvPr/>
          </p:nvSpPr>
          <p:spPr>
            <a:xfrm>
              <a:off x="7162594" y="2978504"/>
              <a:ext cx="761560" cy="828447"/>
            </a:xfrm>
            <a:custGeom>
              <a:avLst/>
              <a:gdLst/>
              <a:ahLst/>
              <a:cxnLst/>
              <a:rect l="l" t="t" r="r" b="b"/>
              <a:pathLst>
                <a:path w="32290" h="35126" extrusionOk="0">
                  <a:moveTo>
                    <a:pt x="12709" y="0"/>
                  </a:moveTo>
                  <a:lnTo>
                    <a:pt x="0" y="8873"/>
                  </a:lnTo>
                  <a:lnTo>
                    <a:pt x="1034" y="15011"/>
                  </a:lnTo>
                  <a:lnTo>
                    <a:pt x="16145" y="35125"/>
                  </a:lnTo>
                  <a:lnTo>
                    <a:pt x="32290" y="23984"/>
                  </a:lnTo>
                  <a:lnTo>
                    <a:pt x="127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6"/>
            <p:cNvSpPr/>
            <p:nvPr/>
          </p:nvSpPr>
          <p:spPr>
            <a:xfrm>
              <a:off x="7443456" y="3426949"/>
              <a:ext cx="392596" cy="257289"/>
            </a:xfrm>
            <a:custGeom>
              <a:avLst/>
              <a:gdLst/>
              <a:ahLst/>
              <a:cxnLst/>
              <a:rect l="l" t="t" r="r" b="b"/>
              <a:pathLst>
                <a:path w="16646" h="10909" extrusionOk="0">
                  <a:moveTo>
                    <a:pt x="16379" y="1"/>
                  </a:moveTo>
                  <a:lnTo>
                    <a:pt x="1" y="10475"/>
                  </a:lnTo>
                  <a:lnTo>
                    <a:pt x="301" y="10909"/>
                  </a:lnTo>
                  <a:lnTo>
                    <a:pt x="16646" y="434"/>
                  </a:lnTo>
                  <a:lnTo>
                    <a:pt x="163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6"/>
            <p:cNvSpPr/>
            <p:nvPr/>
          </p:nvSpPr>
          <p:spPr>
            <a:xfrm>
              <a:off x="7162594" y="2978504"/>
              <a:ext cx="761560" cy="828447"/>
            </a:xfrm>
            <a:custGeom>
              <a:avLst/>
              <a:gdLst/>
              <a:ahLst/>
              <a:cxnLst/>
              <a:rect l="l" t="t" r="r" b="b"/>
              <a:pathLst>
                <a:path w="32290" h="35126" extrusionOk="0">
                  <a:moveTo>
                    <a:pt x="12709" y="0"/>
                  </a:moveTo>
                  <a:lnTo>
                    <a:pt x="0" y="8873"/>
                  </a:lnTo>
                  <a:lnTo>
                    <a:pt x="1034" y="15011"/>
                  </a:lnTo>
                  <a:lnTo>
                    <a:pt x="16145" y="35125"/>
                  </a:lnTo>
                  <a:lnTo>
                    <a:pt x="32290" y="23984"/>
                  </a:lnTo>
                  <a:lnTo>
                    <a:pt x="12709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6"/>
            <p:cNvSpPr/>
            <p:nvPr/>
          </p:nvSpPr>
          <p:spPr>
            <a:xfrm>
              <a:off x="4882563" y="1821930"/>
              <a:ext cx="275378" cy="420945"/>
            </a:xfrm>
            <a:custGeom>
              <a:avLst/>
              <a:gdLst/>
              <a:ahLst/>
              <a:cxnLst/>
              <a:rect l="l" t="t" r="r" b="b"/>
              <a:pathLst>
                <a:path w="11676" h="17848" extrusionOk="0">
                  <a:moveTo>
                    <a:pt x="1535" y="1"/>
                  </a:moveTo>
                  <a:lnTo>
                    <a:pt x="0" y="14845"/>
                  </a:lnTo>
                  <a:lnTo>
                    <a:pt x="7039" y="17847"/>
                  </a:lnTo>
                  <a:lnTo>
                    <a:pt x="11675" y="14044"/>
                  </a:lnTo>
                  <a:lnTo>
                    <a:pt x="10241" y="11076"/>
                  </a:lnTo>
                  <a:lnTo>
                    <a:pt x="10074" y="8607"/>
                  </a:lnTo>
                  <a:lnTo>
                    <a:pt x="9807" y="4504"/>
                  </a:lnTo>
                  <a:lnTo>
                    <a:pt x="6939" y="2936"/>
                  </a:lnTo>
                  <a:lnTo>
                    <a:pt x="1535" y="1"/>
                  </a:ln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6"/>
            <p:cNvSpPr/>
            <p:nvPr/>
          </p:nvSpPr>
          <p:spPr>
            <a:xfrm>
              <a:off x="5001366" y="1891179"/>
              <a:ext cx="118821" cy="133774"/>
            </a:xfrm>
            <a:custGeom>
              <a:avLst/>
              <a:gdLst/>
              <a:ahLst/>
              <a:cxnLst/>
              <a:rect l="l" t="t" r="r" b="b"/>
              <a:pathLst>
                <a:path w="5038" h="5672" extrusionOk="0">
                  <a:moveTo>
                    <a:pt x="1902" y="0"/>
                  </a:moveTo>
                  <a:cubicBezTo>
                    <a:pt x="1268" y="434"/>
                    <a:pt x="667" y="868"/>
                    <a:pt x="0" y="1301"/>
                  </a:cubicBezTo>
                  <a:cubicBezTo>
                    <a:pt x="1001" y="3370"/>
                    <a:pt x="2836" y="4971"/>
                    <a:pt x="5037" y="5671"/>
                  </a:cubicBezTo>
                  <a:lnTo>
                    <a:pt x="4770" y="1568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6"/>
            <p:cNvSpPr/>
            <p:nvPr/>
          </p:nvSpPr>
          <p:spPr>
            <a:xfrm>
              <a:off x="4894356" y="1523635"/>
              <a:ext cx="341464" cy="447690"/>
            </a:xfrm>
            <a:custGeom>
              <a:avLst/>
              <a:gdLst/>
              <a:ahLst/>
              <a:cxnLst/>
              <a:rect l="l" t="t" r="r" b="b"/>
              <a:pathLst>
                <a:path w="14478" h="18982" extrusionOk="0">
                  <a:moveTo>
                    <a:pt x="7277" y="1"/>
                  </a:moveTo>
                  <a:cubicBezTo>
                    <a:pt x="7197" y="1"/>
                    <a:pt x="7118" y="2"/>
                    <a:pt x="7039" y="6"/>
                  </a:cubicBezTo>
                  <a:cubicBezTo>
                    <a:pt x="4304" y="206"/>
                    <a:pt x="2602" y="1407"/>
                    <a:pt x="1568" y="2908"/>
                  </a:cubicBezTo>
                  <a:cubicBezTo>
                    <a:pt x="634" y="4409"/>
                    <a:pt x="67" y="6143"/>
                    <a:pt x="1" y="7911"/>
                  </a:cubicBezTo>
                  <a:lnTo>
                    <a:pt x="1" y="8245"/>
                  </a:lnTo>
                  <a:lnTo>
                    <a:pt x="1" y="8812"/>
                  </a:lnTo>
                  <a:lnTo>
                    <a:pt x="1" y="9045"/>
                  </a:lnTo>
                  <a:lnTo>
                    <a:pt x="67" y="9212"/>
                  </a:lnTo>
                  <a:lnTo>
                    <a:pt x="167" y="9479"/>
                  </a:lnTo>
                  <a:lnTo>
                    <a:pt x="468" y="10146"/>
                  </a:lnTo>
                  <a:lnTo>
                    <a:pt x="3737" y="17251"/>
                  </a:lnTo>
                  <a:cubicBezTo>
                    <a:pt x="3737" y="17251"/>
                    <a:pt x="5657" y="18981"/>
                    <a:pt x="8098" y="18981"/>
                  </a:cubicBezTo>
                  <a:cubicBezTo>
                    <a:pt x="9340" y="18981"/>
                    <a:pt x="10716" y="18534"/>
                    <a:pt x="12043" y="17185"/>
                  </a:cubicBezTo>
                  <a:cubicBezTo>
                    <a:pt x="14077" y="15150"/>
                    <a:pt x="14478" y="10246"/>
                    <a:pt x="13377" y="6177"/>
                  </a:cubicBezTo>
                  <a:cubicBezTo>
                    <a:pt x="13243" y="5743"/>
                    <a:pt x="13077" y="5276"/>
                    <a:pt x="12910" y="4842"/>
                  </a:cubicBezTo>
                  <a:cubicBezTo>
                    <a:pt x="12776" y="4509"/>
                    <a:pt x="12643" y="4209"/>
                    <a:pt x="12510" y="3908"/>
                  </a:cubicBezTo>
                  <a:cubicBezTo>
                    <a:pt x="12443" y="3808"/>
                    <a:pt x="12376" y="3675"/>
                    <a:pt x="12343" y="3608"/>
                  </a:cubicBezTo>
                  <a:cubicBezTo>
                    <a:pt x="12309" y="3508"/>
                    <a:pt x="12276" y="3441"/>
                    <a:pt x="12209" y="3341"/>
                  </a:cubicBezTo>
                  <a:cubicBezTo>
                    <a:pt x="11576" y="2107"/>
                    <a:pt x="10575" y="1106"/>
                    <a:pt x="9341" y="439"/>
                  </a:cubicBezTo>
                  <a:cubicBezTo>
                    <a:pt x="8709" y="139"/>
                    <a:pt x="7997" y="1"/>
                    <a:pt x="7277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6"/>
            <p:cNvSpPr/>
            <p:nvPr/>
          </p:nvSpPr>
          <p:spPr>
            <a:xfrm>
              <a:off x="5121725" y="1727538"/>
              <a:ext cx="24410" cy="100708"/>
            </a:xfrm>
            <a:custGeom>
              <a:avLst/>
              <a:gdLst/>
              <a:ahLst/>
              <a:cxnLst/>
              <a:rect l="l" t="t" r="r" b="b"/>
              <a:pathLst>
                <a:path w="1035" h="4270" extrusionOk="0">
                  <a:moveTo>
                    <a:pt x="501" y="0"/>
                  </a:moveTo>
                  <a:lnTo>
                    <a:pt x="1" y="67"/>
                  </a:lnTo>
                  <a:lnTo>
                    <a:pt x="468" y="3236"/>
                  </a:lnTo>
                  <a:cubicBezTo>
                    <a:pt x="501" y="3369"/>
                    <a:pt x="468" y="3469"/>
                    <a:pt x="368" y="3569"/>
                  </a:cubicBezTo>
                  <a:cubicBezTo>
                    <a:pt x="301" y="3669"/>
                    <a:pt x="201" y="3736"/>
                    <a:pt x="68" y="3736"/>
                  </a:cubicBezTo>
                  <a:lnTo>
                    <a:pt x="101" y="4270"/>
                  </a:lnTo>
                  <a:cubicBezTo>
                    <a:pt x="368" y="4236"/>
                    <a:pt x="601" y="4103"/>
                    <a:pt x="768" y="3903"/>
                  </a:cubicBezTo>
                  <a:cubicBezTo>
                    <a:pt x="935" y="3703"/>
                    <a:pt x="1035" y="3436"/>
                    <a:pt x="968" y="3169"/>
                  </a:cubicBezTo>
                  <a:lnTo>
                    <a:pt x="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6"/>
            <p:cNvSpPr/>
            <p:nvPr/>
          </p:nvSpPr>
          <p:spPr>
            <a:xfrm>
              <a:off x="5056439" y="1729094"/>
              <a:ext cx="15755" cy="20566"/>
            </a:xfrm>
            <a:custGeom>
              <a:avLst/>
              <a:gdLst/>
              <a:ahLst/>
              <a:cxnLst/>
              <a:rect l="l" t="t" r="r" b="b"/>
              <a:pathLst>
                <a:path w="668" h="872" extrusionOk="0">
                  <a:moveTo>
                    <a:pt x="334" y="1"/>
                  </a:moveTo>
                  <a:cubicBezTo>
                    <a:pt x="134" y="1"/>
                    <a:pt x="0" y="234"/>
                    <a:pt x="34" y="468"/>
                  </a:cubicBezTo>
                  <a:cubicBezTo>
                    <a:pt x="34" y="684"/>
                    <a:pt x="177" y="872"/>
                    <a:pt x="330" y="872"/>
                  </a:cubicBezTo>
                  <a:cubicBezTo>
                    <a:pt x="342" y="872"/>
                    <a:pt x="355" y="871"/>
                    <a:pt x="367" y="868"/>
                  </a:cubicBezTo>
                  <a:cubicBezTo>
                    <a:pt x="534" y="868"/>
                    <a:pt x="667" y="668"/>
                    <a:pt x="667" y="434"/>
                  </a:cubicBezTo>
                  <a:cubicBezTo>
                    <a:pt x="634" y="168"/>
                    <a:pt x="501" y="1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6"/>
            <p:cNvSpPr/>
            <p:nvPr/>
          </p:nvSpPr>
          <p:spPr>
            <a:xfrm>
              <a:off x="5169722" y="1721924"/>
              <a:ext cx="14976" cy="20566"/>
            </a:xfrm>
            <a:custGeom>
              <a:avLst/>
              <a:gdLst/>
              <a:ahLst/>
              <a:cxnLst/>
              <a:rect l="l" t="t" r="r" b="b"/>
              <a:pathLst>
                <a:path w="635" h="872" extrusionOk="0">
                  <a:moveTo>
                    <a:pt x="337" y="1"/>
                  </a:moveTo>
                  <a:cubicBezTo>
                    <a:pt x="325" y="1"/>
                    <a:pt x="313" y="2"/>
                    <a:pt x="301" y="5"/>
                  </a:cubicBezTo>
                  <a:cubicBezTo>
                    <a:pt x="101" y="5"/>
                    <a:pt x="1" y="205"/>
                    <a:pt x="1" y="438"/>
                  </a:cubicBezTo>
                  <a:cubicBezTo>
                    <a:pt x="34" y="705"/>
                    <a:pt x="167" y="872"/>
                    <a:pt x="334" y="872"/>
                  </a:cubicBezTo>
                  <a:cubicBezTo>
                    <a:pt x="534" y="872"/>
                    <a:pt x="634" y="638"/>
                    <a:pt x="634" y="405"/>
                  </a:cubicBezTo>
                  <a:cubicBezTo>
                    <a:pt x="603" y="189"/>
                    <a:pt x="487" y="1"/>
                    <a:pt x="3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6"/>
            <p:cNvSpPr/>
            <p:nvPr/>
          </p:nvSpPr>
          <p:spPr>
            <a:xfrm>
              <a:off x="5075308" y="1825869"/>
              <a:ext cx="28349" cy="29929"/>
            </a:xfrm>
            <a:custGeom>
              <a:avLst/>
              <a:gdLst/>
              <a:ahLst/>
              <a:cxnLst/>
              <a:rect l="l" t="t" r="r" b="b"/>
              <a:pathLst>
                <a:path w="1202" h="1269" extrusionOk="0">
                  <a:moveTo>
                    <a:pt x="67" y="1"/>
                  </a:moveTo>
                  <a:lnTo>
                    <a:pt x="67" y="1"/>
                  </a:lnTo>
                  <a:cubicBezTo>
                    <a:pt x="1" y="334"/>
                    <a:pt x="134" y="668"/>
                    <a:pt x="334" y="901"/>
                  </a:cubicBezTo>
                  <a:cubicBezTo>
                    <a:pt x="568" y="1135"/>
                    <a:pt x="868" y="1268"/>
                    <a:pt x="1202" y="1268"/>
                  </a:cubicBezTo>
                  <a:lnTo>
                    <a:pt x="1202" y="768"/>
                  </a:lnTo>
                  <a:cubicBezTo>
                    <a:pt x="1001" y="768"/>
                    <a:pt x="835" y="701"/>
                    <a:pt x="735" y="534"/>
                  </a:cubicBezTo>
                  <a:cubicBezTo>
                    <a:pt x="601" y="401"/>
                    <a:pt x="534" y="234"/>
                    <a:pt x="568" y="67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6"/>
            <p:cNvSpPr/>
            <p:nvPr/>
          </p:nvSpPr>
          <p:spPr>
            <a:xfrm>
              <a:off x="5030471" y="1686615"/>
              <a:ext cx="58231" cy="21274"/>
            </a:xfrm>
            <a:custGeom>
              <a:avLst/>
              <a:gdLst/>
              <a:ahLst/>
              <a:cxnLst/>
              <a:rect l="l" t="t" r="r" b="b"/>
              <a:pathLst>
                <a:path w="2469" h="902" extrusionOk="0">
                  <a:moveTo>
                    <a:pt x="1735" y="1"/>
                  </a:moveTo>
                  <a:cubicBezTo>
                    <a:pt x="1335" y="1"/>
                    <a:pt x="901" y="101"/>
                    <a:pt x="534" y="234"/>
                  </a:cubicBezTo>
                  <a:cubicBezTo>
                    <a:pt x="401" y="267"/>
                    <a:pt x="267" y="334"/>
                    <a:pt x="167" y="401"/>
                  </a:cubicBezTo>
                  <a:cubicBezTo>
                    <a:pt x="67" y="468"/>
                    <a:pt x="0" y="568"/>
                    <a:pt x="34" y="701"/>
                  </a:cubicBezTo>
                  <a:cubicBezTo>
                    <a:pt x="67" y="834"/>
                    <a:pt x="334" y="901"/>
                    <a:pt x="567" y="901"/>
                  </a:cubicBezTo>
                  <a:cubicBezTo>
                    <a:pt x="1068" y="901"/>
                    <a:pt x="1568" y="834"/>
                    <a:pt x="2002" y="634"/>
                  </a:cubicBezTo>
                  <a:cubicBezTo>
                    <a:pt x="2169" y="568"/>
                    <a:pt x="2335" y="501"/>
                    <a:pt x="2369" y="367"/>
                  </a:cubicBezTo>
                  <a:cubicBezTo>
                    <a:pt x="2469" y="67"/>
                    <a:pt x="1968" y="1"/>
                    <a:pt x="1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6"/>
            <p:cNvSpPr/>
            <p:nvPr/>
          </p:nvSpPr>
          <p:spPr>
            <a:xfrm>
              <a:off x="5149273" y="1680719"/>
              <a:ext cx="51934" cy="15566"/>
            </a:xfrm>
            <a:custGeom>
              <a:avLst/>
              <a:gdLst/>
              <a:ahLst/>
              <a:cxnLst/>
              <a:rect l="l" t="t" r="r" b="b"/>
              <a:pathLst>
                <a:path w="2202" h="660" extrusionOk="0">
                  <a:moveTo>
                    <a:pt x="1051" y="0"/>
                  </a:moveTo>
                  <a:cubicBezTo>
                    <a:pt x="868" y="0"/>
                    <a:pt x="684" y="17"/>
                    <a:pt x="501" y="50"/>
                  </a:cubicBezTo>
                  <a:cubicBezTo>
                    <a:pt x="401" y="50"/>
                    <a:pt x="267" y="84"/>
                    <a:pt x="167" y="150"/>
                  </a:cubicBezTo>
                  <a:cubicBezTo>
                    <a:pt x="67" y="184"/>
                    <a:pt x="0" y="251"/>
                    <a:pt x="0" y="351"/>
                  </a:cubicBezTo>
                  <a:cubicBezTo>
                    <a:pt x="34" y="417"/>
                    <a:pt x="234" y="551"/>
                    <a:pt x="434" y="584"/>
                  </a:cubicBezTo>
                  <a:cubicBezTo>
                    <a:pt x="651" y="634"/>
                    <a:pt x="868" y="659"/>
                    <a:pt x="1084" y="659"/>
                  </a:cubicBezTo>
                  <a:cubicBezTo>
                    <a:pt x="1301" y="659"/>
                    <a:pt x="1518" y="634"/>
                    <a:pt x="1735" y="584"/>
                  </a:cubicBezTo>
                  <a:cubicBezTo>
                    <a:pt x="1868" y="551"/>
                    <a:pt x="2035" y="517"/>
                    <a:pt x="2068" y="417"/>
                  </a:cubicBezTo>
                  <a:cubicBezTo>
                    <a:pt x="2202" y="184"/>
                    <a:pt x="1768" y="84"/>
                    <a:pt x="1601" y="50"/>
                  </a:cubicBezTo>
                  <a:cubicBezTo>
                    <a:pt x="1418" y="17"/>
                    <a:pt x="1235" y="0"/>
                    <a:pt x="10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6"/>
            <p:cNvSpPr/>
            <p:nvPr/>
          </p:nvSpPr>
          <p:spPr>
            <a:xfrm>
              <a:off x="4831759" y="1713622"/>
              <a:ext cx="120850" cy="129600"/>
            </a:xfrm>
            <a:custGeom>
              <a:avLst/>
              <a:gdLst/>
              <a:ahLst/>
              <a:cxnLst/>
              <a:rect l="l" t="t" r="r" b="b"/>
              <a:pathLst>
                <a:path w="5124" h="5495" extrusionOk="0">
                  <a:moveTo>
                    <a:pt x="3251" y="0"/>
                  </a:moveTo>
                  <a:cubicBezTo>
                    <a:pt x="3163" y="0"/>
                    <a:pt x="3075" y="8"/>
                    <a:pt x="2988" y="23"/>
                  </a:cubicBezTo>
                  <a:cubicBezTo>
                    <a:pt x="2421" y="123"/>
                    <a:pt x="1921" y="423"/>
                    <a:pt x="1587" y="890"/>
                  </a:cubicBezTo>
                  <a:cubicBezTo>
                    <a:pt x="0" y="2867"/>
                    <a:pt x="1643" y="5495"/>
                    <a:pt x="3801" y="5495"/>
                  </a:cubicBezTo>
                  <a:cubicBezTo>
                    <a:pt x="4229" y="5495"/>
                    <a:pt x="4676" y="5392"/>
                    <a:pt x="5123" y="5160"/>
                  </a:cubicBezTo>
                  <a:lnTo>
                    <a:pt x="4489" y="623"/>
                  </a:lnTo>
                  <a:cubicBezTo>
                    <a:pt x="4207" y="228"/>
                    <a:pt x="3733" y="0"/>
                    <a:pt x="3251" y="0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6"/>
            <p:cNvSpPr/>
            <p:nvPr/>
          </p:nvSpPr>
          <p:spPr>
            <a:xfrm>
              <a:off x="4876266" y="1744826"/>
              <a:ext cx="37005" cy="59033"/>
            </a:xfrm>
            <a:custGeom>
              <a:avLst/>
              <a:gdLst/>
              <a:ahLst/>
              <a:cxnLst/>
              <a:rect l="l" t="t" r="r" b="b"/>
              <a:pathLst>
                <a:path w="1569" h="2503" extrusionOk="0">
                  <a:moveTo>
                    <a:pt x="1135" y="1"/>
                  </a:moveTo>
                  <a:lnTo>
                    <a:pt x="0" y="501"/>
                  </a:lnTo>
                  <a:lnTo>
                    <a:pt x="201" y="968"/>
                  </a:lnTo>
                  <a:lnTo>
                    <a:pt x="834" y="701"/>
                  </a:lnTo>
                  <a:lnTo>
                    <a:pt x="834" y="701"/>
                  </a:lnTo>
                  <a:cubicBezTo>
                    <a:pt x="734" y="1302"/>
                    <a:pt x="834" y="1936"/>
                    <a:pt x="1101" y="2503"/>
                  </a:cubicBezTo>
                  <a:lnTo>
                    <a:pt x="1568" y="2269"/>
                  </a:lnTo>
                  <a:cubicBezTo>
                    <a:pt x="1268" y="1669"/>
                    <a:pt x="1235" y="968"/>
                    <a:pt x="1501" y="335"/>
                  </a:cubicBezTo>
                  <a:lnTo>
                    <a:pt x="11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6"/>
            <p:cNvSpPr/>
            <p:nvPr/>
          </p:nvSpPr>
          <p:spPr>
            <a:xfrm>
              <a:off x="4894356" y="1524153"/>
              <a:ext cx="295048" cy="186864"/>
            </a:xfrm>
            <a:custGeom>
              <a:avLst/>
              <a:gdLst/>
              <a:ahLst/>
              <a:cxnLst/>
              <a:rect l="l" t="t" r="r" b="b"/>
              <a:pathLst>
                <a:path w="12510" h="7923" extrusionOk="0">
                  <a:moveTo>
                    <a:pt x="7434" y="0"/>
                  </a:moveTo>
                  <a:cubicBezTo>
                    <a:pt x="7302" y="0"/>
                    <a:pt x="7171" y="6"/>
                    <a:pt x="7039" y="17"/>
                  </a:cubicBezTo>
                  <a:cubicBezTo>
                    <a:pt x="4304" y="217"/>
                    <a:pt x="2636" y="1418"/>
                    <a:pt x="1602" y="2919"/>
                  </a:cubicBezTo>
                  <a:cubicBezTo>
                    <a:pt x="634" y="4387"/>
                    <a:pt x="67" y="6121"/>
                    <a:pt x="1" y="7923"/>
                  </a:cubicBezTo>
                  <a:cubicBezTo>
                    <a:pt x="4304" y="7789"/>
                    <a:pt x="7940" y="4720"/>
                    <a:pt x="8740" y="484"/>
                  </a:cubicBezTo>
                  <a:cubicBezTo>
                    <a:pt x="9140" y="1385"/>
                    <a:pt x="9774" y="2219"/>
                    <a:pt x="10541" y="2852"/>
                  </a:cubicBezTo>
                  <a:cubicBezTo>
                    <a:pt x="11142" y="3319"/>
                    <a:pt x="11809" y="3686"/>
                    <a:pt x="12510" y="3920"/>
                  </a:cubicBezTo>
                  <a:cubicBezTo>
                    <a:pt x="12476" y="3820"/>
                    <a:pt x="12409" y="3686"/>
                    <a:pt x="12343" y="3586"/>
                  </a:cubicBezTo>
                  <a:cubicBezTo>
                    <a:pt x="12309" y="3519"/>
                    <a:pt x="12276" y="3419"/>
                    <a:pt x="12243" y="3353"/>
                  </a:cubicBezTo>
                  <a:cubicBezTo>
                    <a:pt x="11609" y="2118"/>
                    <a:pt x="10608" y="1084"/>
                    <a:pt x="9374" y="451"/>
                  </a:cubicBezTo>
                  <a:cubicBezTo>
                    <a:pt x="8761" y="144"/>
                    <a:pt x="8101" y="0"/>
                    <a:pt x="7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6"/>
            <p:cNvSpPr/>
            <p:nvPr/>
          </p:nvSpPr>
          <p:spPr>
            <a:xfrm>
              <a:off x="4925749" y="1375725"/>
              <a:ext cx="162949" cy="157100"/>
            </a:xfrm>
            <a:custGeom>
              <a:avLst/>
              <a:gdLst/>
              <a:ahLst/>
              <a:cxnLst/>
              <a:rect l="l" t="t" r="r" b="b"/>
              <a:pathLst>
                <a:path w="6909" h="6661" extrusionOk="0">
                  <a:moveTo>
                    <a:pt x="3519" y="0"/>
                  </a:moveTo>
                  <a:cubicBezTo>
                    <a:pt x="1953" y="0"/>
                    <a:pt x="366" y="1105"/>
                    <a:pt x="204" y="3008"/>
                  </a:cubicBezTo>
                  <a:cubicBezTo>
                    <a:pt x="0" y="5179"/>
                    <a:pt x="1807" y="6661"/>
                    <a:pt x="3584" y="6661"/>
                  </a:cubicBezTo>
                  <a:cubicBezTo>
                    <a:pt x="4427" y="6661"/>
                    <a:pt x="5263" y="6327"/>
                    <a:pt x="5875" y="5576"/>
                  </a:cubicBezTo>
                  <a:cubicBezTo>
                    <a:pt x="6775" y="4375"/>
                    <a:pt x="6909" y="2774"/>
                    <a:pt x="6142" y="1473"/>
                  </a:cubicBezTo>
                  <a:cubicBezTo>
                    <a:pt x="5538" y="464"/>
                    <a:pt x="4533" y="0"/>
                    <a:pt x="3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6"/>
            <p:cNvSpPr/>
            <p:nvPr/>
          </p:nvSpPr>
          <p:spPr>
            <a:xfrm>
              <a:off x="4533232" y="2078430"/>
              <a:ext cx="1047952" cy="748211"/>
            </a:xfrm>
            <a:custGeom>
              <a:avLst/>
              <a:gdLst/>
              <a:ahLst/>
              <a:cxnLst/>
              <a:rect l="l" t="t" r="r" b="b"/>
              <a:pathLst>
                <a:path w="44433" h="31724" extrusionOk="0">
                  <a:moveTo>
                    <a:pt x="15212" y="0"/>
                  </a:moveTo>
                  <a:lnTo>
                    <a:pt x="1" y="18247"/>
                  </a:lnTo>
                  <a:lnTo>
                    <a:pt x="4704" y="21816"/>
                  </a:lnTo>
                  <a:lnTo>
                    <a:pt x="10542" y="26253"/>
                  </a:lnTo>
                  <a:lnTo>
                    <a:pt x="15612" y="30089"/>
                  </a:lnTo>
                  <a:lnTo>
                    <a:pt x="17747" y="31723"/>
                  </a:lnTo>
                  <a:lnTo>
                    <a:pt x="44432" y="24418"/>
                  </a:lnTo>
                  <a:cubicBezTo>
                    <a:pt x="44432" y="24418"/>
                    <a:pt x="43298" y="21783"/>
                    <a:pt x="41730" y="18280"/>
                  </a:cubicBezTo>
                  <a:cubicBezTo>
                    <a:pt x="38795" y="11609"/>
                    <a:pt x="34325" y="1802"/>
                    <a:pt x="33391" y="1268"/>
                  </a:cubicBezTo>
                  <a:cubicBezTo>
                    <a:pt x="31923" y="434"/>
                    <a:pt x="25052" y="34"/>
                    <a:pt x="25052" y="34"/>
                  </a:cubicBezTo>
                  <a:cubicBezTo>
                    <a:pt x="24145" y="1550"/>
                    <a:pt x="22756" y="2056"/>
                    <a:pt x="21306" y="2056"/>
                  </a:cubicBezTo>
                  <a:cubicBezTo>
                    <a:pt x="18385" y="2056"/>
                    <a:pt x="15212" y="0"/>
                    <a:pt x="152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6"/>
            <p:cNvSpPr/>
            <p:nvPr/>
          </p:nvSpPr>
          <p:spPr>
            <a:xfrm>
              <a:off x="6186230" y="3298286"/>
              <a:ext cx="612880" cy="380450"/>
            </a:xfrm>
            <a:custGeom>
              <a:avLst/>
              <a:gdLst/>
              <a:ahLst/>
              <a:cxnLst/>
              <a:rect l="l" t="t" r="r" b="b"/>
              <a:pathLst>
                <a:path w="25986" h="16131" extrusionOk="0">
                  <a:moveTo>
                    <a:pt x="22103" y="0"/>
                  </a:moveTo>
                  <a:cubicBezTo>
                    <a:pt x="21951" y="0"/>
                    <a:pt x="21800" y="6"/>
                    <a:pt x="21649" y="18"/>
                  </a:cubicBezTo>
                  <a:cubicBezTo>
                    <a:pt x="19981" y="152"/>
                    <a:pt x="18413" y="852"/>
                    <a:pt x="16845" y="1486"/>
                  </a:cubicBezTo>
                  <a:cubicBezTo>
                    <a:pt x="15425" y="2073"/>
                    <a:pt x="13918" y="2631"/>
                    <a:pt x="12378" y="2631"/>
                  </a:cubicBezTo>
                  <a:cubicBezTo>
                    <a:pt x="12255" y="2631"/>
                    <a:pt x="12132" y="2628"/>
                    <a:pt x="12009" y="2620"/>
                  </a:cubicBezTo>
                  <a:cubicBezTo>
                    <a:pt x="10207" y="2520"/>
                    <a:pt x="8673" y="1553"/>
                    <a:pt x="7305" y="119"/>
                  </a:cubicBezTo>
                  <a:lnTo>
                    <a:pt x="0" y="4989"/>
                  </a:lnTo>
                  <a:lnTo>
                    <a:pt x="5404" y="16130"/>
                  </a:lnTo>
                  <a:lnTo>
                    <a:pt x="25985" y="1920"/>
                  </a:lnTo>
                  <a:cubicBezTo>
                    <a:pt x="25166" y="615"/>
                    <a:pt x="23629" y="0"/>
                    <a:pt x="22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6"/>
            <p:cNvSpPr/>
            <p:nvPr/>
          </p:nvSpPr>
          <p:spPr>
            <a:xfrm>
              <a:off x="6278974" y="3319634"/>
              <a:ext cx="339883" cy="155779"/>
            </a:xfrm>
            <a:custGeom>
              <a:avLst/>
              <a:gdLst/>
              <a:ahLst/>
              <a:cxnLst/>
              <a:rect l="l" t="t" r="r" b="b"/>
              <a:pathLst>
                <a:path w="14411" h="6605" extrusionOk="0">
                  <a:moveTo>
                    <a:pt x="13910" y="0"/>
                  </a:moveTo>
                  <a:cubicBezTo>
                    <a:pt x="13510" y="1501"/>
                    <a:pt x="12776" y="2902"/>
                    <a:pt x="11742" y="4070"/>
                  </a:cubicBezTo>
                  <a:cubicBezTo>
                    <a:pt x="10397" y="5465"/>
                    <a:pt x="8675" y="6111"/>
                    <a:pt x="6978" y="6111"/>
                  </a:cubicBezTo>
                  <a:cubicBezTo>
                    <a:pt x="4129" y="6111"/>
                    <a:pt x="1349" y="4291"/>
                    <a:pt x="534" y="1134"/>
                  </a:cubicBezTo>
                  <a:lnTo>
                    <a:pt x="0" y="1234"/>
                  </a:lnTo>
                  <a:cubicBezTo>
                    <a:pt x="668" y="3736"/>
                    <a:pt x="2602" y="5704"/>
                    <a:pt x="5104" y="6371"/>
                  </a:cubicBezTo>
                  <a:cubicBezTo>
                    <a:pt x="5705" y="6538"/>
                    <a:pt x="6272" y="6605"/>
                    <a:pt x="6872" y="6605"/>
                  </a:cubicBezTo>
                  <a:cubicBezTo>
                    <a:pt x="8840" y="6605"/>
                    <a:pt x="10741" y="5838"/>
                    <a:pt x="12109" y="4403"/>
                  </a:cubicBezTo>
                  <a:cubicBezTo>
                    <a:pt x="13210" y="3202"/>
                    <a:pt x="13977" y="1735"/>
                    <a:pt x="14411" y="167"/>
                  </a:cubicBezTo>
                  <a:lnTo>
                    <a:pt x="139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6"/>
            <p:cNvSpPr/>
            <p:nvPr/>
          </p:nvSpPr>
          <p:spPr>
            <a:xfrm>
              <a:off x="5838479" y="3820344"/>
              <a:ext cx="596347" cy="289529"/>
            </a:xfrm>
            <a:custGeom>
              <a:avLst/>
              <a:gdLst/>
              <a:ahLst/>
              <a:cxnLst/>
              <a:rect l="l" t="t" r="r" b="b"/>
              <a:pathLst>
                <a:path w="25285" h="12276" extrusionOk="0">
                  <a:moveTo>
                    <a:pt x="0" y="0"/>
                  </a:moveTo>
                  <a:lnTo>
                    <a:pt x="3336" y="12276"/>
                  </a:lnTo>
                  <a:lnTo>
                    <a:pt x="25218" y="12276"/>
                  </a:lnTo>
                  <a:cubicBezTo>
                    <a:pt x="25285" y="10608"/>
                    <a:pt x="24184" y="9073"/>
                    <a:pt x="22716" y="8240"/>
                  </a:cubicBezTo>
                  <a:cubicBezTo>
                    <a:pt x="21249" y="7406"/>
                    <a:pt x="19614" y="7072"/>
                    <a:pt x="17946" y="6705"/>
                  </a:cubicBezTo>
                  <a:cubicBezTo>
                    <a:pt x="16278" y="6372"/>
                    <a:pt x="14611" y="5938"/>
                    <a:pt x="13276" y="4904"/>
                  </a:cubicBezTo>
                  <a:cubicBezTo>
                    <a:pt x="11842" y="3803"/>
                    <a:pt x="11175" y="2135"/>
                    <a:pt x="10841" y="2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6"/>
            <p:cNvSpPr/>
            <p:nvPr/>
          </p:nvSpPr>
          <p:spPr>
            <a:xfrm>
              <a:off x="5992684" y="3823910"/>
              <a:ext cx="333586" cy="231322"/>
            </a:xfrm>
            <a:custGeom>
              <a:avLst/>
              <a:gdLst/>
              <a:ahLst/>
              <a:cxnLst/>
              <a:rect l="l" t="t" r="r" b="b"/>
              <a:pathLst>
                <a:path w="14144" h="9808" extrusionOk="0">
                  <a:moveTo>
                    <a:pt x="1868" y="0"/>
                  </a:moveTo>
                  <a:lnTo>
                    <a:pt x="1868" y="0"/>
                  </a:lnTo>
                  <a:cubicBezTo>
                    <a:pt x="0" y="4704"/>
                    <a:pt x="3469" y="9807"/>
                    <a:pt x="8540" y="9807"/>
                  </a:cubicBezTo>
                  <a:cubicBezTo>
                    <a:pt x="8973" y="9774"/>
                    <a:pt x="9374" y="9741"/>
                    <a:pt x="9774" y="9674"/>
                  </a:cubicBezTo>
                  <a:cubicBezTo>
                    <a:pt x="11375" y="9307"/>
                    <a:pt x="12876" y="8606"/>
                    <a:pt x="14144" y="7572"/>
                  </a:cubicBezTo>
                  <a:lnTo>
                    <a:pt x="13810" y="7172"/>
                  </a:lnTo>
                  <a:cubicBezTo>
                    <a:pt x="12609" y="8139"/>
                    <a:pt x="11208" y="8807"/>
                    <a:pt x="9707" y="9174"/>
                  </a:cubicBezTo>
                  <a:cubicBezTo>
                    <a:pt x="9303" y="9244"/>
                    <a:pt x="8905" y="9278"/>
                    <a:pt x="8516" y="9278"/>
                  </a:cubicBezTo>
                  <a:cubicBezTo>
                    <a:pt x="3957" y="9278"/>
                    <a:pt x="586" y="4626"/>
                    <a:pt x="2369" y="200"/>
                  </a:cubicBezTo>
                  <a:lnTo>
                    <a:pt x="18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6"/>
            <p:cNvSpPr/>
            <p:nvPr/>
          </p:nvSpPr>
          <p:spPr>
            <a:xfrm>
              <a:off x="4652034" y="2696035"/>
              <a:ext cx="1543591" cy="1143141"/>
            </a:xfrm>
            <a:custGeom>
              <a:avLst/>
              <a:gdLst/>
              <a:ahLst/>
              <a:cxnLst/>
              <a:rect l="l" t="t" r="r" b="b"/>
              <a:pathLst>
                <a:path w="65448" h="48469" extrusionOk="0">
                  <a:moveTo>
                    <a:pt x="4070" y="1"/>
                  </a:moveTo>
                  <a:cubicBezTo>
                    <a:pt x="4070" y="1"/>
                    <a:pt x="1" y="18881"/>
                    <a:pt x="13544" y="18881"/>
                  </a:cubicBezTo>
                  <a:lnTo>
                    <a:pt x="38361" y="18881"/>
                  </a:lnTo>
                  <a:lnTo>
                    <a:pt x="47635" y="48469"/>
                  </a:lnTo>
                  <a:lnTo>
                    <a:pt x="65447" y="48469"/>
                  </a:lnTo>
                  <a:cubicBezTo>
                    <a:pt x="65447" y="48469"/>
                    <a:pt x="57642" y="7406"/>
                    <a:pt x="50036" y="3870"/>
                  </a:cubicBezTo>
                  <a:cubicBezTo>
                    <a:pt x="42931" y="535"/>
                    <a:pt x="28254" y="1"/>
                    <a:pt x="282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6"/>
            <p:cNvSpPr/>
            <p:nvPr/>
          </p:nvSpPr>
          <p:spPr>
            <a:xfrm>
              <a:off x="4704088" y="2453828"/>
              <a:ext cx="1784205" cy="1011655"/>
            </a:xfrm>
            <a:custGeom>
              <a:avLst/>
              <a:gdLst/>
              <a:ahLst/>
              <a:cxnLst/>
              <a:rect l="l" t="t" r="r" b="b"/>
              <a:pathLst>
                <a:path w="75650" h="42894" extrusionOk="0">
                  <a:moveTo>
                    <a:pt x="47491" y="1"/>
                  </a:moveTo>
                  <a:cubicBezTo>
                    <a:pt x="43432" y="1"/>
                    <a:pt x="38745" y="1054"/>
                    <a:pt x="34486" y="2364"/>
                  </a:cubicBezTo>
                  <a:cubicBezTo>
                    <a:pt x="30183" y="3698"/>
                    <a:pt x="25947" y="5333"/>
                    <a:pt x="21844" y="7234"/>
                  </a:cubicBezTo>
                  <a:cubicBezTo>
                    <a:pt x="19809" y="8402"/>
                    <a:pt x="17141" y="9169"/>
                    <a:pt x="14439" y="9603"/>
                  </a:cubicBezTo>
                  <a:cubicBezTo>
                    <a:pt x="11316" y="10114"/>
                    <a:pt x="8145" y="10359"/>
                    <a:pt x="4966" y="10359"/>
                  </a:cubicBezTo>
                  <a:cubicBezTo>
                    <a:pt x="4410" y="10359"/>
                    <a:pt x="3854" y="10351"/>
                    <a:pt x="3298" y="10337"/>
                  </a:cubicBezTo>
                  <a:cubicBezTo>
                    <a:pt x="2364" y="10303"/>
                    <a:pt x="1830" y="10270"/>
                    <a:pt x="1830" y="10270"/>
                  </a:cubicBezTo>
                  <a:cubicBezTo>
                    <a:pt x="1163" y="12505"/>
                    <a:pt x="762" y="14840"/>
                    <a:pt x="596" y="17208"/>
                  </a:cubicBezTo>
                  <a:cubicBezTo>
                    <a:pt x="0" y="28548"/>
                    <a:pt x="9019" y="29159"/>
                    <a:pt x="10969" y="29159"/>
                  </a:cubicBezTo>
                  <a:cubicBezTo>
                    <a:pt x="11204" y="29159"/>
                    <a:pt x="11337" y="29150"/>
                    <a:pt x="11337" y="29150"/>
                  </a:cubicBezTo>
                  <a:cubicBezTo>
                    <a:pt x="27615" y="29150"/>
                    <a:pt x="46695" y="17342"/>
                    <a:pt x="46695" y="17342"/>
                  </a:cubicBezTo>
                  <a:lnTo>
                    <a:pt x="59704" y="42893"/>
                  </a:lnTo>
                  <a:lnTo>
                    <a:pt x="75649" y="33820"/>
                  </a:lnTo>
                  <a:cubicBezTo>
                    <a:pt x="75649" y="33820"/>
                    <a:pt x="60739" y="4232"/>
                    <a:pt x="53233" y="997"/>
                  </a:cubicBezTo>
                  <a:cubicBezTo>
                    <a:pt x="51597" y="294"/>
                    <a:pt x="49632" y="1"/>
                    <a:pt x="474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6"/>
            <p:cNvSpPr/>
            <p:nvPr/>
          </p:nvSpPr>
          <p:spPr>
            <a:xfrm>
              <a:off x="4718122" y="2680303"/>
              <a:ext cx="327313" cy="179411"/>
            </a:xfrm>
            <a:custGeom>
              <a:avLst/>
              <a:gdLst/>
              <a:ahLst/>
              <a:cxnLst/>
              <a:rect l="l" t="t" r="r" b="b"/>
              <a:pathLst>
                <a:path w="13878" h="7607" extrusionOk="0">
                  <a:moveTo>
                    <a:pt x="13877" y="1"/>
                  </a:moveTo>
                  <a:lnTo>
                    <a:pt x="13877" y="1"/>
                  </a:lnTo>
                  <a:cubicBezTo>
                    <a:pt x="10726" y="512"/>
                    <a:pt x="7550" y="757"/>
                    <a:pt x="4371" y="757"/>
                  </a:cubicBezTo>
                  <a:cubicBezTo>
                    <a:pt x="3815" y="757"/>
                    <a:pt x="3259" y="749"/>
                    <a:pt x="2703" y="735"/>
                  </a:cubicBezTo>
                  <a:cubicBezTo>
                    <a:pt x="1769" y="701"/>
                    <a:pt x="1235" y="668"/>
                    <a:pt x="1235" y="668"/>
                  </a:cubicBezTo>
                  <a:cubicBezTo>
                    <a:pt x="568" y="2903"/>
                    <a:pt x="167" y="5238"/>
                    <a:pt x="1" y="7606"/>
                  </a:cubicBezTo>
                  <a:cubicBezTo>
                    <a:pt x="2669" y="7206"/>
                    <a:pt x="5338" y="6072"/>
                    <a:pt x="7773" y="4571"/>
                  </a:cubicBezTo>
                  <a:cubicBezTo>
                    <a:pt x="9941" y="3236"/>
                    <a:pt x="11976" y="1702"/>
                    <a:pt x="13877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6"/>
            <p:cNvSpPr/>
            <p:nvPr/>
          </p:nvSpPr>
          <p:spPr>
            <a:xfrm>
              <a:off x="5186256" y="2246010"/>
              <a:ext cx="242336" cy="165237"/>
            </a:xfrm>
            <a:custGeom>
              <a:avLst/>
              <a:gdLst/>
              <a:ahLst/>
              <a:cxnLst/>
              <a:rect l="l" t="t" r="r" b="b"/>
              <a:pathLst>
                <a:path w="10275" h="7006" extrusionOk="0">
                  <a:moveTo>
                    <a:pt x="0" y="1"/>
                  </a:moveTo>
                  <a:cubicBezTo>
                    <a:pt x="0" y="3870"/>
                    <a:pt x="2302" y="7006"/>
                    <a:pt x="5137" y="7006"/>
                  </a:cubicBezTo>
                  <a:cubicBezTo>
                    <a:pt x="7972" y="7006"/>
                    <a:pt x="10274" y="3870"/>
                    <a:pt x="102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6"/>
            <p:cNvSpPr/>
            <p:nvPr/>
          </p:nvSpPr>
          <p:spPr>
            <a:xfrm>
              <a:off x="5117008" y="2248369"/>
              <a:ext cx="112524" cy="111746"/>
            </a:xfrm>
            <a:custGeom>
              <a:avLst/>
              <a:gdLst/>
              <a:ahLst/>
              <a:cxnLst/>
              <a:rect l="l" t="t" r="r" b="b"/>
              <a:pathLst>
                <a:path w="4771" h="4738" extrusionOk="0">
                  <a:moveTo>
                    <a:pt x="3036" y="1"/>
                  </a:moveTo>
                  <a:cubicBezTo>
                    <a:pt x="1" y="134"/>
                    <a:pt x="1" y="4604"/>
                    <a:pt x="3036" y="4737"/>
                  </a:cubicBezTo>
                  <a:lnTo>
                    <a:pt x="4771" y="4737"/>
                  </a:lnTo>
                  <a:lnTo>
                    <a:pt x="4771" y="4204"/>
                  </a:lnTo>
                  <a:lnTo>
                    <a:pt x="3036" y="4204"/>
                  </a:lnTo>
                  <a:cubicBezTo>
                    <a:pt x="668" y="4104"/>
                    <a:pt x="668" y="634"/>
                    <a:pt x="3036" y="534"/>
                  </a:cubicBezTo>
                  <a:lnTo>
                    <a:pt x="303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6"/>
            <p:cNvSpPr/>
            <p:nvPr/>
          </p:nvSpPr>
          <p:spPr>
            <a:xfrm>
              <a:off x="5186256" y="2224759"/>
              <a:ext cx="242336" cy="43302"/>
            </a:xfrm>
            <a:custGeom>
              <a:avLst/>
              <a:gdLst/>
              <a:ahLst/>
              <a:cxnLst/>
              <a:rect l="l" t="t" r="r" b="b"/>
              <a:pathLst>
                <a:path w="10275" h="1836" extrusionOk="0">
                  <a:moveTo>
                    <a:pt x="5137" y="1"/>
                  </a:moveTo>
                  <a:cubicBezTo>
                    <a:pt x="2302" y="1"/>
                    <a:pt x="0" y="401"/>
                    <a:pt x="0" y="902"/>
                  </a:cubicBezTo>
                  <a:cubicBezTo>
                    <a:pt x="0" y="1402"/>
                    <a:pt x="2302" y="1836"/>
                    <a:pt x="5137" y="1836"/>
                  </a:cubicBezTo>
                  <a:cubicBezTo>
                    <a:pt x="7972" y="1836"/>
                    <a:pt x="10274" y="1402"/>
                    <a:pt x="10274" y="902"/>
                  </a:cubicBezTo>
                  <a:cubicBezTo>
                    <a:pt x="10274" y="401"/>
                    <a:pt x="7972" y="1"/>
                    <a:pt x="5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6"/>
            <p:cNvSpPr/>
            <p:nvPr/>
          </p:nvSpPr>
          <p:spPr>
            <a:xfrm>
              <a:off x="4644180" y="2243651"/>
              <a:ext cx="548351" cy="454483"/>
            </a:xfrm>
            <a:custGeom>
              <a:avLst/>
              <a:gdLst/>
              <a:ahLst/>
              <a:cxnLst/>
              <a:rect l="l" t="t" r="r" b="b"/>
              <a:pathLst>
                <a:path w="23250" h="19270" extrusionOk="0">
                  <a:moveTo>
                    <a:pt x="15111" y="0"/>
                  </a:moveTo>
                  <a:lnTo>
                    <a:pt x="0" y="8974"/>
                  </a:lnTo>
                  <a:lnTo>
                    <a:pt x="0" y="14811"/>
                  </a:lnTo>
                  <a:lnTo>
                    <a:pt x="5838" y="19248"/>
                  </a:lnTo>
                  <a:cubicBezTo>
                    <a:pt x="6394" y="19262"/>
                    <a:pt x="6950" y="19270"/>
                    <a:pt x="7506" y="19270"/>
                  </a:cubicBezTo>
                  <a:cubicBezTo>
                    <a:pt x="10685" y="19270"/>
                    <a:pt x="13861" y="19025"/>
                    <a:pt x="17012" y="18514"/>
                  </a:cubicBezTo>
                  <a:cubicBezTo>
                    <a:pt x="19280" y="16512"/>
                    <a:pt x="21349" y="14311"/>
                    <a:pt x="23250" y="11976"/>
                  </a:cubicBezTo>
                  <a:lnTo>
                    <a:pt x="15111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6"/>
            <p:cNvSpPr/>
            <p:nvPr/>
          </p:nvSpPr>
          <p:spPr>
            <a:xfrm>
              <a:off x="4994266" y="2262403"/>
              <a:ext cx="225826" cy="233822"/>
            </a:xfrm>
            <a:custGeom>
              <a:avLst/>
              <a:gdLst/>
              <a:ahLst/>
              <a:cxnLst/>
              <a:rect l="l" t="t" r="r" b="b"/>
              <a:pathLst>
                <a:path w="9575" h="9914" extrusionOk="0">
                  <a:moveTo>
                    <a:pt x="5308" y="1"/>
                  </a:moveTo>
                  <a:cubicBezTo>
                    <a:pt x="4668" y="1"/>
                    <a:pt x="3225" y="992"/>
                    <a:pt x="2069" y="2007"/>
                  </a:cubicBezTo>
                  <a:cubicBezTo>
                    <a:pt x="1402" y="2575"/>
                    <a:pt x="701" y="3108"/>
                    <a:pt x="1" y="3609"/>
                  </a:cubicBezTo>
                  <a:lnTo>
                    <a:pt x="3070" y="9913"/>
                  </a:lnTo>
                  <a:cubicBezTo>
                    <a:pt x="3070" y="9913"/>
                    <a:pt x="9408" y="5510"/>
                    <a:pt x="9374" y="4543"/>
                  </a:cubicBezTo>
                  <a:cubicBezTo>
                    <a:pt x="9374" y="3976"/>
                    <a:pt x="8874" y="3976"/>
                    <a:pt x="8874" y="3976"/>
                  </a:cubicBezTo>
                  <a:cubicBezTo>
                    <a:pt x="8874" y="3976"/>
                    <a:pt x="9574" y="3609"/>
                    <a:pt x="9541" y="3142"/>
                  </a:cubicBezTo>
                  <a:cubicBezTo>
                    <a:pt x="9541" y="2875"/>
                    <a:pt x="9341" y="2641"/>
                    <a:pt x="9074" y="2575"/>
                  </a:cubicBezTo>
                  <a:cubicBezTo>
                    <a:pt x="9374" y="2374"/>
                    <a:pt x="9441" y="1974"/>
                    <a:pt x="9208" y="1674"/>
                  </a:cubicBezTo>
                  <a:cubicBezTo>
                    <a:pt x="9078" y="1524"/>
                    <a:pt x="8791" y="1461"/>
                    <a:pt x="8394" y="1461"/>
                  </a:cubicBezTo>
                  <a:cubicBezTo>
                    <a:pt x="7462" y="1461"/>
                    <a:pt x="5925" y="1810"/>
                    <a:pt x="4404" y="2208"/>
                  </a:cubicBezTo>
                  <a:cubicBezTo>
                    <a:pt x="5605" y="1507"/>
                    <a:pt x="6005" y="673"/>
                    <a:pt x="5572" y="106"/>
                  </a:cubicBezTo>
                  <a:cubicBezTo>
                    <a:pt x="5515" y="34"/>
                    <a:pt x="5425" y="1"/>
                    <a:pt x="5308" y="1"/>
                  </a:cubicBezTo>
                  <a:close/>
                </a:path>
              </a:pathLst>
            </a:custGeom>
            <a:solidFill>
              <a:srgbClr val="FFB7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6"/>
            <p:cNvSpPr/>
            <p:nvPr/>
          </p:nvSpPr>
          <p:spPr>
            <a:xfrm>
              <a:off x="5131961" y="2316816"/>
              <a:ext cx="77123" cy="29929"/>
            </a:xfrm>
            <a:custGeom>
              <a:avLst/>
              <a:gdLst/>
              <a:ahLst/>
              <a:cxnLst/>
              <a:rect l="l" t="t" r="r" b="b"/>
              <a:pathLst>
                <a:path w="3270" h="1269" extrusionOk="0">
                  <a:moveTo>
                    <a:pt x="3236" y="1"/>
                  </a:moveTo>
                  <a:cubicBezTo>
                    <a:pt x="2135" y="101"/>
                    <a:pt x="1035" y="368"/>
                    <a:pt x="0" y="801"/>
                  </a:cubicBezTo>
                  <a:lnTo>
                    <a:pt x="201" y="1268"/>
                  </a:lnTo>
                  <a:cubicBezTo>
                    <a:pt x="1168" y="868"/>
                    <a:pt x="2202" y="634"/>
                    <a:pt x="3269" y="534"/>
                  </a:cubicBezTo>
                  <a:lnTo>
                    <a:pt x="32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6"/>
            <p:cNvSpPr/>
            <p:nvPr/>
          </p:nvSpPr>
          <p:spPr>
            <a:xfrm>
              <a:off x="5142198" y="2349860"/>
              <a:ext cx="62948" cy="31486"/>
            </a:xfrm>
            <a:custGeom>
              <a:avLst/>
              <a:gdLst/>
              <a:ahLst/>
              <a:cxnLst/>
              <a:rect l="l" t="t" r="r" b="b"/>
              <a:pathLst>
                <a:path w="2669" h="1335" extrusionOk="0">
                  <a:moveTo>
                    <a:pt x="2535" y="1"/>
                  </a:moveTo>
                  <a:cubicBezTo>
                    <a:pt x="1668" y="234"/>
                    <a:pt x="834" y="501"/>
                    <a:pt x="0" y="835"/>
                  </a:cubicBezTo>
                  <a:lnTo>
                    <a:pt x="200" y="1335"/>
                  </a:lnTo>
                  <a:cubicBezTo>
                    <a:pt x="1001" y="1001"/>
                    <a:pt x="1835" y="735"/>
                    <a:pt x="2669" y="501"/>
                  </a:cubicBezTo>
                  <a:lnTo>
                    <a:pt x="25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6"/>
            <p:cNvSpPr/>
            <p:nvPr/>
          </p:nvSpPr>
          <p:spPr>
            <a:xfrm>
              <a:off x="4758242" y="2696035"/>
              <a:ext cx="1436586" cy="729319"/>
            </a:xfrm>
            <a:custGeom>
              <a:avLst/>
              <a:gdLst/>
              <a:ahLst/>
              <a:cxnLst/>
              <a:rect l="l" t="t" r="r" b="b"/>
              <a:pathLst>
                <a:path w="60911" h="30923" extrusionOk="0">
                  <a:moveTo>
                    <a:pt x="2169" y="1"/>
                  </a:moveTo>
                  <a:cubicBezTo>
                    <a:pt x="1735" y="2136"/>
                    <a:pt x="1535" y="4304"/>
                    <a:pt x="1535" y="6472"/>
                  </a:cubicBezTo>
                  <a:cubicBezTo>
                    <a:pt x="1635" y="10975"/>
                    <a:pt x="3070" y="13911"/>
                    <a:pt x="5672" y="14878"/>
                  </a:cubicBezTo>
                  <a:cubicBezTo>
                    <a:pt x="6951" y="15370"/>
                    <a:pt x="8496" y="15612"/>
                    <a:pt x="10304" y="15612"/>
                  </a:cubicBezTo>
                  <a:cubicBezTo>
                    <a:pt x="12172" y="15612"/>
                    <a:pt x="14321" y="15354"/>
                    <a:pt x="16746" y="14845"/>
                  </a:cubicBezTo>
                  <a:cubicBezTo>
                    <a:pt x="21249" y="13777"/>
                    <a:pt x="25652" y="12310"/>
                    <a:pt x="29922" y="10508"/>
                  </a:cubicBezTo>
                  <a:cubicBezTo>
                    <a:pt x="35193" y="8273"/>
                    <a:pt x="40363" y="5772"/>
                    <a:pt x="45400" y="3003"/>
                  </a:cubicBezTo>
                  <a:lnTo>
                    <a:pt x="60477" y="30923"/>
                  </a:lnTo>
                  <a:lnTo>
                    <a:pt x="60911" y="30656"/>
                  </a:lnTo>
                  <a:lnTo>
                    <a:pt x="45700" y="2536"/>
                  </a:lnTo>
                  <a:lnTo>
                    <a:pt x="45367" y="2436"/>
                  </a:lnTo>
                  <a:cubicBezTo>
                    <a:pt x="40296" y="5238"/>
                    <a:pt x="35059" y="7773"/>
                    <a:pt x="29722" y="10008"/>
                  </a:cubicBezTo>
                  <a:cubicBezTo>
                    <a:pt x="21583" y="13377"/>
                    <a:pt x="14978" y="15078"/>
                    <a:pt x="10275" y="15078"/>
                  </a:cubicBezTo>
                  <a:cubicBezTo>
                    <a:pt x="10181" y="15080"/>
                    <a:pt x="10086" y="15081"/>
                    <a:pt x="9992" y="15081"/>
                  </a:cubicBezTo>
                  <a:cubicBezTo>
                    <a:pt x="8586" y="15081"/>
                    <a:pt x="7185" y="14849"/>
                    <a:pt x="5872" y="14411"/>
                  </a:cubicBezTo>
                  <a:cubicBezTo>
                    <a:pt x="1" y="12143"/>
                    <a:pt x="2669" y="234"/>
                    <a:pt x="2669" y="134"/>
                  </a:cubicBezTo>
                  <a:lnTo>
                    <a:pt x="2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6"/>
            <p:cNvSpPr/>
            <p:nvPr/>
          </p:nvSpPr>
          <p:spPr>
            <a:xfrm>
              <a:off x="4309000" y="2078265"/>
              <a:ext cx="815074" cy="722857"/>
            </a:xfrm>
            <a:custGeom>
              <a:avLst/>
              <a:gdLst/>
              <a:ahLst/>
              <a:cxnLst/>
              <a:rect l="l" t="t" r="r" b="b"/>
              <a:pathLst>
                <a:path w="34559" h="30649" extrusionOk="0">
                  <a:moveTo>
                    <a:pt x="24040" y="1"/>
                  </a:moveTo>
                  <a:cubicBezTo>
                    <a:pt x="22347" y="1"/>
                    <a:pt x="17960" y="108"/>
                    <a:pt x="16413" y="1175"/>
                  </a:cubicBezTo>
                  <a:cubicBezTo>
                    <a:pt x="13277" y="3377"/>
                    <a:pt x="1" y="22524"/>
                    <a:pt x="9941" y="29095"/>
                  </a:cubicBezTo>
                  <a:cubicBezTo>
                    <a:pt x="11606" y="30190"/>
                    <a:pt x="13388" y="30648"/>
                    <a:pt x="15204" y="30648"/>
                  </a:cubicBezTo>
                  <a:cubicBezTo>
                    <a:pt x="24446" y="30648"/>
                    <a:pt x="34559" y="18788"/>
                    <a:pt x="34559" y="18788"/>
                  </a:cubicBezTo>
                  <a:lnTo>
                    <a:pt x="29022" y="9514"/>
                  </a:lnTo>
                  <a:lnTo>
                    <a:pt x="14211" y="15986"/>
                  </a:lnTo>
                  <a:lnTo>
                    <a:pt x="24719" y="7"/>
                  </a:lnTo>
                  <a:cubicBezTo>
                    <a:pt x="24719" y="7"/>
                    <a:pt x="24464" y="1"/>
                    <a:pt x="240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6"/>
            <p:cNvSpPr/>
            <p:nvPr/>
          </p:nvSpPr>
          <p:spPr>
            <a:xfrm>
              <a:off x="4920324" y="2329411"/>
              <a:ext cx="142430" cy="264364"/>
            </a:xfrm>
            <a:custGeom>
              <a:avLst/>
              <a:gdLst/>
              <a:ahLst/>
              <a:cxnLst/>
              <a:rect l="l" t="t" r="r" b="b"/>
              <a:pathLst>
                <a:path w="6039" h="11209" extrusionOk="0">
                  <a:moveTo>
                    <a:pt x="467" y="0"/>
                  </a:moveTo>
                  <a:lnTo>
                    <a:pt x="0" y="234"/>
                  </a:lnTo>
                  <a:lnTo>
                    <a:pt x="5571" y="11208"/>
                  </a:lnTo>
                  <a:lnTo>
                    <a:pt x="6038" y="10975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6"/>
            <p:cNvSpPr/>
            <p:nvPr/>
          </p:nvSpPr>
          <p:spPr>
            <a:xfrm>
              <a:off x="4670927" y="3141367"/>
              <a:ext cx="933872" cy="93632"/>
            </a:xfrm>
            <a:custGeom>
              <a:avLst/>
              <a:gdLst/>
              <a:ahLst/>
              <a:cxnLst/>
              <a:rect l="l" t="t" r="r" b="b"/>
              <a:pathLst>
                <a:path w="39596" h="3970" extrusionOk="0">
                  <a:moveTo>
                    <a:pt x="1968" y="0"/>
                  </a:moveTo>
                  <a:cubicBezTo>
                    <a:pt x="867" y="0"/>
                    <a:pt x="0" y="901"/>
                    <a:pt x="0" y="2001"/>
                  </a:cubicBezTo>
                  <a:cubicBezTo>
                    <a:pt x="0" y="3069"/>
                    <a:pt x="867" y="3970"/>
                    <a:pt x="1968" y="3970"/>
                  </a:cubicBezTo>
                  <a:lnTo>
                    <a:pt x="37627" y="3970"/>
                  </a:lnTo>
                  <a:cubicBezTo>
                    <a:pt x="38728" y="3970"/>
                    <a:pt x="39595" y="3069"/>
                    <a:pt x="39595" y="2001"/>
                  </a:cubicBezTo>
                  <a:cubicBezTo>
                    <a:pt x="39595" y="901"/>
                    <a:pt x="38728" y="0"/>
                    <a:pt x="376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6"/>
            <p:cNvSpPr/>
            <p:nvPr/>
          </p:nvSpPr>
          <p:spPr>
            <a:xfrm>
              <a:off x="6766067" y="2596124"/>
              <a:ext cx="583776" cy="1513685"/>
            </a:xfrm>
            <a:custGeom>
              <a:avLst/>
              <a:gdLst/>
              <a:ahLst/>
              <a:cxnLst/>
              <a:rect l="l" t="t" r="r" b="b"/>
              <a:pathLst>
                <a:path w="24752" h="64180" extrusionOk="0">
                  <a:moveTo>
                    <a:pt x="0" y="0"/>
                  </a:moveTo>
                  <a:lnTo>
                    <a:pt x="21015" y="64180"/>
                  </a:lnTo>
                  <a:lnTo>
                    <a:pt x="24751" y="64180"/>
                  </a:lnTo>
                  <a:lnTo>
                    <a:pt x="9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6"/>
            <p:cNvSpPr/>
            <p:nvPr/>
          </p:nvSpPr>
          <p:spPr>
            <a:xfrm>
              <a:off x="5467896" y="2596124"/>
              <a:ext cx="583776" cy="1514487"/>
            </a:xfrm>
            <a:custGeom>
              <a:avLst/>
              <a:gdLst/>
              <a:ahLst/>
              <a:cxnLst/>
              <a:rect l="l" t="t" r="r" b="b"/>
              <a:pathLst>
                <a:path w="24752" h="64214" extrusionOk="0">
                  <a:moveTo>
                    <a:pt x="14878" y="0"/>
                  </a:moveTo>
                  <a:lnTo>
                    <a:pt x="1" y="64213"/>
                  </a:lnTo>
                  <a:lnTo>
                    <a:pt x="3737" y="64213"/>
                  </a:lnTo>
                  <a:lnTo>
                    <a:pt x="247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6"/>
            <p:cNvSpPr/>
            <p:nvPr/>
          </p:nvSpPr>
          <p:spPr>
            <a:xfrm>
              <a:off x="7785712" y="1766856"/>
              <a:ext cx="275378" cy="429601"/>
            </a:xfrm>
            <a:custGeom>
              <a:avLst/>
              <a:gdLst/>
              <a:ahLst/>
              <a:cxnLst/>
              <a:rect l="l" t="t" r="r" b="b"/>
              <a:pathLst>
                <a:path w="11676" h="18215" extrusionOk="0">
                  <a:moveTo>
                    <a:pt x="9140" y="1"/>
                  </a:moveTo>
                  <a:lnTo>
                    <a:pt x="3936" y="3337"/>
                  </a:lnTo>
                  <a:lnTo>
                    <a:pt x="1201" y="5105"/>
                  </a:lnTo>
                  <a:lnTo>
                    <a:pt x="1201" y="9208"/>
                  </a:lnTo>
                  <a:lnTo>
                    <a:pt x="1234" y="11676"/>
                  </a:lnTo>
                  <a:lnTo>
                    <a:pt x="0" y="14745"/>
                  </a:lnTo>
                  <a:lnTo>
                    <a:pt x="4870" y="18214"/>
                  </a:lnTo>
                  <a:lnTo>
                    <a:pt x="11675" y="14745"/>
                  </a:lnTo>
                  <a:lnTo>
                    <a:pt x="9140" y="1"/>
                  </a:lnTo>
                  <a:close/>
                </a:path>
              </a:pathLst>
            </a:custGeom>
            <a:solidFill>
              <a:srgbClr val="B45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6"/>
            <p:cNvSpPr/>
            <p:nvPr/>
          </p:nvSpPr>
          <p:spPr>
            <a:xfrm>
              <a:off x="7814015" y="1845539"/>
              <a:ext cx="110967" cy="139269"/>
            </a:xfrm>
            <a:custGeom>
              <a:avLst/>
              <a:gdLst/>
              <a:ahLst/>
              <a:cxnLst/>
              <a:rect l="l" t="t" r="r" b="b"/>
              <a:pathLst>
                <a:path w="4705" h="5905" extrusionOk="0">
                  <a:moveTo>
                    <a:pt x="2736" y="1"/>
                  </a:moveTo>
                  <a:lnTo>
                    <a:pt x="1" y="1802"/>
                  </a:lnTo>
                  <a:lnTo>
                    <a:pt x="1" y="5905"/>
                  </a:lnTo>
                  <a:cubicBezTo>
                    <a:pt x="2136" y="5038"/>
                    <a:pt x="3837" y="3303"/>
                    <a:pt x="4704" y="1168"/>
                  </a:cubicBezTo>
                  <a:cubicBezTo>
                    <a:pt x="4037" y="768"/>
                    <a:pt x="3403" y="401"/>
                    <a:pt x="2736" y="1"/>
                  </a:cubicBez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6"/>
            <p:cNvSpPr/>
            <p:nvPr/>
          </p:nvSpPr>
          <p:spPr>
            <a:xfrm>
              <a:off x="7700732" y="1471721"/>
              <a:ext cx="343822" cy="445780"/>
            </a:xfrm>
            <a:custGeom>
              <a:avLst/>
              <a:gdLst/>
              <a:ahLst/>
              <a:cxnLst/>
              <a:rect l="l" t="t" r="r" b="b"/>
              <a:pathLst>
                <a:path w="14578" h="18901" extrusionOk="0">
                  <a:moveTo>
                    <a:pt x="7374" y="1"/>
                  </a:moveTo>
                  <a:cubicBezTo>
                    <a:pt x="6776" y="1"/>
                    <a:pt x="6188" y="113"/>
                    <a:pt x="5638" y="339"/>
                  </a:cubicBezTo>
                  <a:cubicBezTo>
                    <a:pt x="4737" y="739"/>
                    <a:pt x="3970" y="1306"/>
                    <a:pt x="3370" y="2073"/>
                  </a:cubicBezTo>
                  <a:cubicBezTo>
                    <a:pt x="3069" y="2407"/>
                    <a:pt x="2836" y="2740"/>
                    <a:pt x="2602" y="3107"/>
                  </a:cubicBezTo>
                  <a:cubicBezTo>
                    <a:pt x="2569" y="3174"/>
                    <a:pt x="2502" y="3241"/>
                    <a:pt x="2469" y="3341"/>
                  </a:cubicBezTo>
                  <a:cubicBezTo>
                    <a:pt x="2235" y="3708"/>
                    <a:pt x="2035" y="4141"/>
                    <a:pt x="1835" y="4542"/>
                  </a:cubicBezTo>
                  <a:cubicBezTo>
                    <a:pt x="1635" y="4975"/>
                    <a:pt x="1468" y="5409"/>
                    <a:pt x="1335" y="5876"/>
                  </a:cubicBezTo>
                  <a:cubicBezTo>
                    <a:pt x="1" y="9845"/>
                    <a:pt x="101" y="14749"/>
                    <a:pt x="2035" y="16884"/>
                  </a:cubicBezTo>
                  <a:cubicBezTo>
                    <a:pt x="3396" y="18414"/>
                    <a:pt x="4867" y="18901"/>
                    <a:pt x="6188" y="18901"/>
                  </a:cubicBezTo>
                  <a:cubicBezTo>
                    <a:pt x="8494" y="18901"/>
                    <a:pt x="10341" y="17417"/>
                    <a:pt x="10341" y="17417"/>
                  </a:cubicBezTo>
                  <a:lnTo>
                    <a:pt x="13977" y="10479"/>
                  </a:lnTo>
                  <a:lnTo>
                    <a:pt x="14311" y="9845"/>
                  </a:lnTo>
                  <a:lnTo>
                    <a:pt x="14444" y="9579"/>
                  </a:lnTo>
                  <a:lnTo>
                    <a:pt x="14511" y="9445"/>
                  </a:lnTo>
                  <a:cubicBezTo>
                    <a:pt x="14511" y="9445"/>
                    <a:pt x="14511" y="9345"/>
                    <a:pt x="14511" y="9212"/>
                  </a:cubicBezTo>
                  <a:cubicBezTo>
                    <a:pt x="14544" y="9045"/>
                    <a:pt x="14544" y="8878"/>
                    <a:pt x="14544" y="8645"/>
                  </a:cubicBezTo>
                  <a:cubicBezTo>
                    <a:pt x="14578" y="7444"/>
                    <a:pt x="14444" y="5142"/>
                    <a:pt x="13243" y="3207"/>
                  </a:cubicBezTo>
                  <a:cubicBezTo>
                    <a:pt x="12309" y="1673"/>
                    <a:pt x="10708" y="372"/>
                    <a:pt x="7973" y="38"/>
                  </a:cubicBezTo>
                  <a:cubicBezTo>
                    <a:pt x="7773" y="13"/>
                    <a:pt x="7573" y="1"/>
                    <a:pt x="7374" y="1"/>
                  </a:cubicBezTo>
                  <a:close/>
                </a:path>
              </a:pathLst>
            </a:custGeom>
            <a:solidFill>
              <a:srgbClr val="B45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6"/>
            <p:cNvSpPr/>
            <p:nvPr/>
          </p:nvSpPr>
          <p:spPr>
            <a:xfrm>
              <a:off x="7787268" y="1670883"/>
              <a:ext cx="29151" cy="101510"/>
            </a:xfrm>
            <a:custGeom>
              <a:avLst/>
              <a:gdLst/>
              <a:ahLst/>
              <a:cxnLst/>
              <a:rect l="l" t="t" r="r" b="b"/>
              <a:pathLst>
                <a:path w="1236" h="4304" extrusionOk="0">
                  <a:moveTo>
                    <a:pt x="701" y="0"/>
                  </a:moveTo>
                  <a:lnTo>
                    <a:pt x="68" y="3169"/>
                  </a:lnTo>
                  <a:cubicBezTo>
                    <a:pt x="1" y="3403"/>
                    <a:pt x="68" y="3703"/>
                    <a:pt x="234" y="3903"/>
                  </a:cubicBezTo>
                  <a:cubicBezTo>
                    <a:pt x="401" y="4137"/>
                    <a:pt x="635" y="4270"/>
                    <a:pt x="901" y="4303"/>
                  </a:cubicBezTo>
                  <a:lnTo>
                    <a:pt x="968" y="3770"/>
                  </a:lnTo>
                  <a:cubicBezTo>
                    <a:pt x="835" y="3770"/>
                    <a:pt x="735" y="3703"/>
                    <a:pt x="668" y="3603"/>
                  </a:cubicBezTo>
                  <a:cubicBezTo>
                    <a:pt x="568" y="3503"/>
                    <a:pt x="568" y="3369"/>
                    <a:pt x="568" y="3269"/>
                  </a:cubicBezTo>
                  <a:lnTo>
                    <a:pt x="1235" y="100"/>
                  </a:lnTo>
                  <a:lnTo>
                    <a:pt x="7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6"/>
            <p:cNvSpPr/>
            <p:nvPr/>
          </p:nvSpPr>
          <p:spPr>
            <a:xfrm>
              <a:off x="7864371" y="1676379"/>
              <a:ext cx="16557" cy="21368"/>
            </a:xfrm>
            <a:custGeom>
              <a:avLst/>
              <a:gdLst/>
              <a:ahLst/>
              <a:cxnLst/>
              <a:rect l="l" t="t" r="r" b="b"/>
              <a:pathLst>
                <a:path w="702" h="906" extrusionOk="0">
                  <a:moveTo>
                    <a:pt x="401" y="1"/>
                  </a:moveTo>
                  <a:cubicBezTo>
                    <a:pt x="234" y="1"/>
                    <a:pt x="68" y="201"/>
                    <a:pt x="34" y="435"/>
                  </a:cubicBezTo>
                  <a:cubicBezTo>
                    <a:pt x="1" y="668"/>
                    <a:pt x="134" y="868"/>
                    <a:pt x="301" y="902"/>
                  </a:cubicBezTo>
                  <a:cubicBezTo>
                    <a:pt x="313" y="904"/>
                    <a:pt x="326" y="905"/>
                    <a:pt x="338" y="905"/>
                  </a:cubicBezTo>
                  <a:cubicBezTo>
                    <a:pt x="492" y="905"/>
                    <a:pt x="637" y="715"/>
                    <a:pt x="668" y="468"/>
                  </a:cubicBezTo>
                  <a:cubicBezTo>
                    <a:pt x="701" y="234"/>
                    <a:pt x="568" y="34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6"/>
            <p:cNvSpPr/>
            <p:nvPr/>
          </p:nvSpPr>
          <p:spPr>
            <a:xfrm>
              <a:off x="7752668" y="1662935"/>
              <a:ext cx="15755" cy="20660"/>
            </a:xfrm>
            <a:custGeom>
              <a:avLst/>
              <a:gdLst/>
              <a:ahLst/>
              <a:cxnLst/>
              <a:rect l="l" t="t" r="r" b="b"/>
              <a:pathLst>
                <a:path w="668" h="876" extrusionOk="0">
                  <a:moveTo>
                    <a:pt x="364" y="0"/>
                  </a:moveTo>
                  <a:cubicBezTo>
                    <a:pt x="210" y="0"/>
                    <a:pt x="64" y="188"/>
                    <a:pt x="33" y="404"/>
                  </a:cubicBezTo>
                  <a:cubicBezTo>
                    <a:pt x="0" y="638"/>
                    <a:pt x="100" y="871"/>
                    <a:pt x="300" y="871"/>
                  </a:cubicBezTo>
                  <a:cubicBezTo>
                    <a:pt x="315" y="874"/>
                    <a:pt x="329" y="875"/>
                    <a:pt x="343" y="875"/>
                  </a:cubicBezTo>
                  <a:cubicBezTo>
                    <a:pt x="495" y="875"/>
                    <a:pt x="637" y="715"/>
                    <a:pt x="667" y="471"/>
                  </a:cubicBezTo>
                  <a:cubicBezTo>
                    <a:pt x="667" y="204"/>
                    <a:pt x="567" y="4"/>
                    <a:pt x="400" y="4"/>
                  </a:cubicBezTo>
                  <a:cubicBezTo>
                    <a:pt x="388" y="1"/>
                    <a:pt x="376" y="0"/>
                    <a:pt x="3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6"/>
            <p:cNvSpPr/>
            <p:nvPr/>
          </p:nvSpPr>
          <p:spPr>
            <a:xfrm>
              <a:off x="7851800" y="1631542"/>
              <a:ext cx="56651" cy="27712"/>
            </a:xfrm>
            <a:custGeom>
              <a:avLst/>
              <a:gdLst/>
              <a:ahLst/>
              <a:cxnLst/>
              <a:rect l="l" t="t" r="r" b="b"/>
              <a:pathLst>
                <a:path w="2402" h="1175" extrusionOk="0">
                  <a:moveTo>
                    <a:pt x="734" y="1"/>
                  </a:moveTo>
                  <a:cubicBezTo>
                    <a:pt x="534" y="1"/>
                    <a:pt x="0" y="101"/>
                    <a:pt x="33" y="468"/>
                  </a:cubicBezTo>
                  <a:cubicBezTo>
                    <a:pt x="67" y="634"/>
                    <a:pt x="234" y="768"/>
                    <a:pt x="367" y="834"/>
                  </a:cubicBezTo>
                  <a:cubicBezTo>
                    <a:pt x="747" y="1068"/>
                    <a:pt x="1179" y="1174"/>
                    <a:pt x="1617" y="1174"/>
                  </a:cubicBezTo>
                  <a:cubicBezTo>
                    <a:pt x="1678" y="1174"/>
                    <a:pt x="1740" y="1172"/>
                    <a:pt x="1801" y="1168"/>
                  </a:cubicBezTo>
                  <a:cubicBezTo>
                    <a:pt x="2035" y="1168"/>
                    <a:pt x="2302" y="1101"/>
                    <a:pt x="2368" y="901"/>
                  </a:cubicBezTo>
                  <a:cubicBezTo>
                    <a:pt x="2402" y="768"/>
                    <a:pt x="2368" y="601"/>
                    <a:pt x="2302" y="501"/>
                  </a:cubicBezTo>
                  <a:cubicBezTo>
                    <a:pt x="2202" y="401"/>
                    <a:pt x="2068" y="334"/>
                    <a:pt x="1935" y="267"/>
                  </a:cubicBezTo>
                  <a:cubicBezTo>
                    <a:pt x="1568" y="101"/>
                    <a:pt x="1168" y="1"/>
                    <a:pt x="7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6"/>
            <p:cNvSpPr/>
            <p:nvPr/>
          </p:nvSpPr>
          <p:spPr>
            <a:xfrm>
              <a:off x="7739295" y="1618923"/>
              <a:ext cx="51156" cy="22076"/>
            </a:xfrm>
            <a:custGeom>
              <a:avLst/>
              <a:gdLst/>
              <a:ahLst/>
              <a:cxnLst/>
              <a:rect l="l" t="t" r="r" b="b"/>
              <a:pathLst>
                <a:path w="2169" h="936" extrusionOk="0">
                  <a:moveTo>
                    <a:pt x="1008" y="0"/>
                  </a:moveTo>
                  <a:cubicBezTo>
                    <a:pt x="879" y="0"/>
                    <a:pt x="752" y="12"/>
                    <a:pt x="634" y="35"/>
                  </a:cubicBezTo>
                  <a:cubicBezTo>
                    <a:pt x="434" y="69"/>
                    <a:pt x="0" y="202"/>
                    <a:pt x="100" y="536"/>
                  </a:cubicBezTo>
                  <a:cubicBezTo>
                    <a:pt x="133" y="669"/>
                    <a:pt x="267" y="769"/>
                    <a:pt x="434" y="802"/>
                  </a:cubicBezTo>
                  <a:cubicBezTo>
                    <a:pt x="701" y="891"/>
                    <a:pt x="997" y="936"/>
                    <a:pt x="1294" y="936"/>
                  </a:cubicBezTo>
                  <a:cubicBezTo>
                    <a:pt x="1442" y="936"/>
                    <a:pt x="1590" y="925"/>
                    <a:pt x="1735" y="902"/>
                  </a:cubicBezTo>
                  <a:cubicBezTo>
                    <a:pt x="1935" y="836"/>
                    <a:pt x="2135" y="736"/>
                    <a:pt x="2168" y="569"/>
                  </a:cubicBezTo>
                  <a:cubicBezTo>
                    <a:pt x="2168" y="435"/>
                    <a:pt x="2135" y="302"/>
                    <a:pt x="2035" y="235"/>
                  </a:cubicBezTo>
                  <a:cubicBezTo>
                    <a:pt x="1935" y="169"/>
                    <a:pt x="1835" y="102"/>
                    <a:pt x="1701" y="102"/>
                  </a:cubicBezTo>
                  <a:cubicBezTo>
                    <a:pt x="1486" y="37"/>
                    <a:pt x="1243" y="0"/>
                    <a:pt x="10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6"/>
            <p:cNvSpPr/>
            <p:nvPr/>
          </p:nvSpPr>
          <p:spPr>
            <a:xfrm>
              <a:off x="7780193" y="1471721"/>
              <a:ext cx="264364" cy="225921"/>
            </a:xfrm>
            <a:custGeom>
              <a:avLst/>
              <a:gdLst/>
              <a:ahLst/>
              <a:cxnLst/>
              <a:rect l="l" t="t" r="r" b="b"/>
              <a:pathLst>
                <a:path w="11209" h="9579" extrusionOk="0">
                  <a:moveTo>
                    <a:pt x="4005" y="1"/>
                  </a:moveTo>
                  <a:cubicBezTo>
                    <a:pt x="3407" y="1"/>
                    <a:pt x="2819" y="113"/>
                    <a:pt x="2269" y="339"/>
                  </a:cubicBezTo>
                  <a:cubicBezTo>
                    <a:pt x="1368" y="739"/>
                    <a:pt x="601" y="1306"/>
                    <a:pt x="1" y="2073"/>
                  </a:cubicBezTo>
                  <a:cubicBezTo>
                    <a:pt x="462" y="2140"/>
                    <a:pt x="929" y="2175"/>
                    <a:pt x="1398" y="2175"/>
                  </a:cubicBezTo>
                  <a:cubicBezTo>
                    <a:pt x="2555" y="2175"/>
                    <a:pt x="3721" y="1967"/>
                    <a:pt x="4837" y="1539"/>
                  </a:cubicBezTo>
                  <a:cubicBezTo>
                    <a:pt x="5505" y="2974"/>
                    <a:pt x="6772" y="4008"/>
                    <a:pt x="8340" y="4375"/>
                  </a:cubicBezTo>
                  <a:cubicBezTo>
                    <a:pt x="8273" y="5576"/>
                    <a:pt x="8507" y="6777"/>
                    <a:pt x="8940" y="7877"/>
                  </a:cubicBezTo>
                  <a:cubicBezTo>
                    <a:pt x="9341" y="8745"/>
                    <a:pt x="10141" y="9378"/>
                    <a:pt x="11075" y="9579"/>
                  </a:cubicBezTo>
                  <a:lnTo>
                    <a:pt x="11142" y="9445"/>
                  </a:lnTo>
                  <a:cubicBezTo>
                    <a:pt x="11142" y="9445"/>
                    <a:pt x="11142" y="9345"/>
                    <a:pt x="11142" y="9212"/>
                  </a:cubicBezTo>
                  <a:cubicBezTo>
                    <a:pt x="11175" y="9045"/>
                    <a:pt x="11175" y="8878"/>
                    <a:pt x="11175" y="8645"/>
                  </a:cubicBezTo>
                  <a:cubicBezTo>
                    <a:pt x="11209" y="7444"/>
                    <a:pt x="11075" y="5142"/>
                    <a:pt x="9874" y="3207"/>
                  </a:cubicBezTo>
                  <a:cubicBezTo>
                    <a:pt x="8940" y="1673"/>
                    <a:pt x="7339" y="372"/>
                    <a:pt x="4604" y="38"/>
                  </a:cubicBezTo>
                  <a:cubicBezTo>
                    <a:pt x="4404" y="13"/>
                    <a:pt x="4204" y="1"/>
                    <a:pt x="40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6"/>
            <p:cNvSpPr/>
            <p:nvPr/>
          </p:nvSpPr>
          <p:spPr>
            <a:xfrm>
              <a:off x="7979235" y="1669916"/>
              <a:ext cx="122288" cy="128633"/>
            </a:xfrm>
            <a:custGeom>
              <a:avLst/>
              <a:gdLst/>
              <a:ahLst/>
              <a:cxnLst/>
              <a:rect l="l" t="t" r="r" b="b"/>
              <a:pathLst>
                <a:path w="5185" h="5454" extrusionOk="0">
                  <a:moveTo>
                    <a:pt x="2050" y="1"/>
                  </a:moveTo>
                  <a:cubicBezTo>
                    <a:pt x="1598" y="1"/>
                    <a:pt x="1159" y="198"/>
                    <a:pt x="868" y="542"/>
                  </a:cubicBezTo>
                  <a:lnTo>
                    <a:pt x="1" y="5045"/>
                  </a:lnTo>
                  <a:cubicBezTo>
                    <a:pt x="488" y="5328"/>
                    <a:pt x="983" y="5454"/>
                    <a:pt x="1455" y="5454"/>
                  </a:cubicBezTo>
                  <a:cubicBezTo>
                    <a:pt x="3539" y="5454"/>
                    <a:pt x="5184" y="3015"/>
                    <a:pt x="3770" y="975"/>
                  </a:cubicBezTo>
                  <a:cubicBezTo>
                    <a:pt x="3437" y="508"/>
                    <a:pt x="2970" y="175"/>
                    <a:pt x="2403" y="41"/>
                  </a:cubicBezTo>
                  <a:cubicBezTo>
                    <a:pt x="2286" y="14"/>
                    <a:pt x="2167" y="1"/>
                    <a:pt x="2050" y="1"/>
                  </a:cubicBezTo>
                  <a:close/>
                </a:path>
              </a:pathLst>
            </a:custGeom>
            <a:solidFill>
              <a:srgbClr val="B45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6"/>
            <p:cNvSpPr/>
            <p:nvPr/>
          </p:nvSpPr>
          <p:spPr>
            <a:xfrm>
              <a:off x="8020156" y="1701569"/>
              <a:ext cx="40142" cy="59033"/>
            </a:xfrm>
            <a:custGeom>
              <a:avLst/>
              <a:gdLst/>
              <a:ahLst/>
              <a:cxnLst/>
              <a:rect l="l" t="t" r="r" b="b"/>
              <a:pathLst>
                <a:path w="1702" h="2503" extrusionOk="0">
                  <a:moveTo>
                    <a:pt x="568" y="0"/>
                  </a:moveTo>
                  <a:lnTo>
                    <a:pt x="201" y="301"/>
                  </a:lnTo>
                  <a:cubicBezTo>
                    <a:pt x="401" y="934"/>
                    <a:pt x="334" y="1635"/>
                    <a:pt x="1" y="2235"/>
                  </a:cubicBezTo>
                  <a:lnTo>
                    <a:pt x="468" y="2502"/>
                  </a:lnTo>
                  <a:cubicBezTo>
                    <a:pt x="768" y="1968"/>
                    <a:pt x="901" y="1335"/>
                    <a:pt x="801" y="701"/>
                  </a:cubicBezTo>
                  <a:lnTo>
                    <a:pt x="801" y="701"/>
                  </a:lnTo>
                  <a:lnTo>
                    <a:pt x="1435" y="1034"/>
                  </a:lnTo>
                  <a:lnTo>
                    <a:pt x="1702" y="567"/>
                  </a:lnTo>
                  <a:lnTo>
                    <a:pt x="56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6"/>
            <p:cNvSpPr/>
            <p:nvPr/>
          </p:nvSpPr>
          <p:spPr>
            <a:xfrm>
              <a:off x="7823473" y="1770016"/>
              <a:ext cx="46604" cy="30283"/>
            </a:xfrm>
            <a:custGeom>
              <a:avLst/>
              <a:gdLst/>
              <a:ahLst/>
              <a:cxnLst/>
              <a:rect l="l" t="t" r="r" b="b"/>
              <a:pathLst>
                <a:path w="1976" h="1284" extrusionOk="0">
                  <a:moveTo>
                    <a:pt x="1635" y="0"/>
                  </a:moveTo>
                  <a:lnTo>
                    <a:pt x="0" y="668"/>
                  </a:lnTo>
                  <a:cubicBezTo>
                    <a:pt x="145" y="1103"/>
                    <a:pt x="470" y="1284"/>
                    <a:pt x="800" y="1284"/>
                  </a:cubicBezTo>
                  <a:cubicBezTo>
                    <a:pt x="1380" y="1284"/>
                    <a:pt x="1975" y="724"/>
                    <a:pt x="16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6"/>
            <p:cNvSpPr/>
            <p:nvPr/>
          </p:nvSpPr>
          <p:spPr>
            <a:xfrm>
              <a:off x="6976902" y="1904293"/>
              <a:ext cx="220307" cy="255968"/>
            </a:xfrm>
            <a:custGeom>
              <a:avLst/>
              <a:gdLst/>
              <a:ahLst/>
              <a:cxnLst/>
              <a:rect l="l" t="t" r="r" b="b"/>
              <a:pathLst>
                <a:path w="9341" h="10853" extrusionOk="0">
                  <a:moveTo>
                    <a:pt x="2596" y="0"/>
                  </a:moveTo>
                  <a:cubicBezTo>
                    <a:pt x="2563" y="0"/>
                    <a:pt x="2532" y="4"/>
                    <a:pt x="2503" y="12"/>
                  </a:cubicBezTo>
                  <a:cubicBezTo>
                    <a:pt x="1836" y="145"/>
                    <a:pt x="2069" y="845"/>
                    <a:pt x="2069" y="845"/>
                  </a:cubicBezTo>
                  <a:cubicBezTo>
                    <a:pt x="1988" y="805"/>
                    <a:pt x="1903" y="786"/>
                    <a:pt x="1819" y="786"/>
                  </a:cubicBezTo>
                  <a:cubicBezTo>
                    <a:pt x="1628" y="786"/>
                    <a:pt x="1441" y="883"/>
                    <a:pt x="1302" y="1046"/>
                  </a:cubicBezTo>
                  <a:cubicBezTo>
                    <a:pt x="1002" y="1446"/>
                    <a:pt x="1402" y="2180"/>
                    <a:pt x="1402" y="2180"/>
                  </a:cubicBezTo>
                  <a:cubicBezTo>
                    <a:pt x="1402" y="2180"/>
                    <a:pt x="1283" y="2090"/>
                    <a:pt x="1115" y="2090"/>
                  </a:cubicBezTo>
                  <a:cubicBezTo>
                    <a:pt x="975" y="2090"/>
                    <a:pt x="802" y="2152"/>
                    <a:pt x="635" y="2380"/>
                  </a:cubicBezTo>
                  <a:cubicBezTo>
                    <a:pt x="1" y="3214"/>
                    <a:pt x="2803" y="10853"/>
                    <a:pt x="2803" y="10853"/>
                  </a:cubicBezTo>
                  <a:lnTo>
                    <a:pt x="9341" y="7283"/>
                  </a:lnTo>
                  <a:cubicBezTo>
                    <a:pt x="8941" y="6116"/>
                    <a:pt x="8607" y="4915"/>
                    <a:pt x="8374" y="3681"/>
                  </a:cubicBezTo>
                  <a:cubicBezTo>
                    <a:pt x="8173" y="2413"/>
                    <a:pt x="8674" y="1112"/>
                    <a:pt x="7640" y="845"/>
                  </a:cubicBezTo>
                  <a:cubicBezTo>
                    <a:pt x="7564" y="826"/>
                    <a:pt x="7491" y="816"/>
                    <a:pt x="7422" y="816"/>
                  </a:cubicBezTo>
                  <a:cubicBezTo>
                    <a:pt x="6550" y="816"/>
                    <a:pt x="6218" y="2299"/>
                    <a:pt x="6372" y="3381"/>
                  </a:cubicBezTo>
                  <a:cubicBezTo>
                    <a:pt x="4908" y="1630"/>
                    <a:pt x="3291" y="0"/>
                    <a:pt x="2596" y="0"/>
                  </a:cubicBezTo>
                  <a:close/>
                </a:path>
              </a:pathLst>
            </a:custGeom>
            <a:solidFill>
              <a:srgbClr val="B45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6"/>
            <p:cNvSpPr/>
            <p:nvPr/>
          </p:nvSpPr>
          <p:spPr>
            <a:xfrm>
              <a:off x="7021763" y="1918704"/>
              <a:ext cx="62170" cy="70047"/>
            </a:xfrm>
            <a:custGeom>
              <a:avLst/>
              <a:gdLst/>
              <a:ahLst/>
              <a:cxnLst/>
              <a:rect l="l" t="t" r="r" b="b"/>
              <a:pathLst>
                <a:path w="2636" h="2970" extrusionOk="0">
                  <a:moveTo>
                    <a:pt x="334" y="1"/>
                  </a:moveTo>
                  <a:lnTo>
                    <a:pt x="0" y="435"/>
                  </a:lnTo>
                  <a:cubicBezTo>
                    <a:pt x="868" y="1168"/>
                    <a:pt x="1601" y="2002"/>
                    <a:pt x="2202" y="2970"/>
                  </a:cubicBezTo>
                  <a:lnTo>
                    <a:pt x="2636" y="2670"/>
                  </a:lnTo>
                  <a:cubicBezTo>
                    <a:pt x="2002" y="1669"/>
                    <a:pt x="1235" y="768"/>
                    <a:pt x="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6"/>
            <p:cNvSpPr/>
            <p:nvPr/>
          </p:nvSpPr>
          <p:spPr>
            <a:xfrm>
              <a:off x="7005229" y="1951748"/>
              <a:ext cx="48797" cy="59835"/>
            </a:xfrm>
            <a:custGeom>
              <a:avLst/>
              <a:gdLst/>
              <a:ahLst/>
              <a:cxnLst/>
              <a:rect l="l" t="t" r="r" b="b"/>
              <a:pathLst>
                <a:path w="2069" h="2537" extrusionOk="0">
                  <a:moveTo>
                    <a:pt x="401" y="1"/>
                  </a:moveTo>
                  <a:lnTo>
                    <a:pt x="1" y="335"/>
                  </a:lnTo>
                  <a:cubicBezTo>
                    <a:pt x="601" y="1035"/>
                    <a:pt x="1135" y="1769"/>
                    <a:pt x="1635" y="2536"/>
                  </a:cubicBezTo>
                  <a:lnTo>
                    <a:pt x="2069" y="2269"/>
                  </a:lnTo>
                  <a:cubicBezTo>
                    <a:pt x="1569" y="1469"/>
                    <a:pt x="1002" y="701"/>
                    <a:pt x="4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6"/>
            <p:cNvSpPr/>
            <p:nvPr/>
          </p:nvSpPr>
          <p:spPr>
            <a:xfrm>
              <a:off x="7105163" y="2006822"/>
              <a:ext cx="33066" cy="62972"/>
            </a:xfrm>
            <a:custGeom>
              <a:avLst/>
              <a:gdLst/>
              <a:ahLst/>
              <a:cxnLst/>
              <a:rect l="l" t="t" r="r" b="b"/>
              <a:pathLst>
                <a:path w="1402" h="2670" extrusionOk="0">
                  <a:moveTo>
                    <a:pt x="1068" y="1"/>
                  </a:moveTo>
                  <a:cubicBezTo>
                    <a:pt x="334" y="668"/>
                    <a:pt x="0" y="1669"/>
                    <a:pt x="234" y="2670"/>
                  </a:cubicBezTo>
                  <a:lnTo>
                    <a:pt x="734" y="2536"/>
                  </a:lnTo>
                  <a:cubicBezTo>
                    <a:pt x="567" y="1736"/>
                    <a:pt x="834" y="935"/>
                    <a:pt x="1401" y="401"/>
                  </a:cubicBezTo>
                  <a:lnTo>
                    <a:pt x="10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6"/>
            <p:cNvSpPr/>
            <p:nvPr/>
          </p:nvSpPr>
          <p:spPr>
            <a:xfrm>
              <a:off x="6990299" y="2017059"/>
              <a:ext cx="1189557" cy="792267"/>
            </a:xfrm>
            <a:custGeom>
              <a:avLst/>
              <a:gdLst/>
              <a:ahLst/>
              <a:cxnLst/>
              <a:rect l="l" t="t" r="r" b="b"/>
              <a:pathLst>
                <a:path w="50437" h="33592" extrusionOk="0">
                  <a:moveTo>
                    <a:pt x="44699" y="1"/>
                  </a:moveTo>
                  <a:cubicBezTo>
                    <a:pt x="44699" y="1"/>
                    <a:pt x="41652" y="3422"/>
                    <a:pt x="38611" y="3422"/>
                  </a:cubicBezTo>
                  <a:cubicBezTo>
                    <a:pt x="37300" y="3422"/>
                    <a:pt x="35990" y="2786"/>
                    <a:pt x="34925" y="968"/>
                  </a:cubicBezTo>
                  <a:cubicBezTo>
                    <a:pt x="34925" y="968"/>
                    <a:pt x="27720" y="968"/>
                    <a:pt x="25852" y="2202"/>
                  </a:cubicBezTo>
                  <a:cubicBezTo>
                    <a:pt x="24417" y="3136"/>
                    <a:pt x="16779" y="13777"/>
                    <a:pt x="16779" y="13777"/>
                  </a:cubicBezTo>
                  <a:lnTo>
                    <a:pt x="9674" y="968"/>
                  </a:lnTo>
                  <a:lnTo>
                    <a:pt x="0" y="6805"/>
                  </a:lnTo>
                  <a:cubicBezTo>
                    <a:pt x="0" y="6805"/>
                    <a:pt x="1968" y="33158"/>
                    <a:pt x="15311" y="33591"/>
                  </a:cubicBezTo>
                  <a:lnTo>
                    <a:pt x="46166" y="33591"/>
                  </a:lnTo>
                  <a:lnTo>
                    <a:pt x="50436" y="15979"/>
                  </a:lnTo>
                  <a:lnTo>
                    <a:pt x="446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6"/>
            <p:cNvSpPr/>
            <p:nvPr/>
          </p:nvSpPr>
          <p:spPr>
            <a:xfrm>
              <a:off x="6814843" y="3772346"/>
              <a:ext cx="634908" cy="337525"/>
            </a:xfrm>
            <a:custGeom>
              <a:avLst/>
              <a:gdLst/>
              <a:ahLst/>
              <a:cxnLst/>
              <a:rect l="l" t="t" r="r" b="b"/>
              <a:pathLst>
                <a:path w="26920" h="14311" extrusionOk="0">
                  <a:moveTo>
                    <a:pt x="24284" y="1"/>
                  </a:moveTo>
                  <a:lnTo>
                    <a:pt x="14611" y="234"/>
                  </a:lnTo>
                  <a:cubicBezTo>
                    <a:pt x="14611" y="2302"/>
                    <a:pt x="13744" y="4304"/>
                    <a:pt x="12242" y="5705"/>
                  </a:cubicBezTo>
                  <a:cubicBezTo>
                    <a:pt x="10875" y="6905"/>
                    <a:pt x="9140" y="7406"/>
                    <a:pt x="7472" y="7839"/>
                  </a:cubicBezTo>
                  <a:cubicBezTo>
                    <a:pt x="5805" y="8240"/>
                    <a:pt x="4070" y="8607"/>
                    <a:pt x="2569" y="9607"/>
                  </a:cubicBezTo>
                  <a:cubicBezTo>
                    <a:pt x="968" y="10608"/>
                    <a:pt x="0" y="12409"/>
                    <a:pt x="34" y="14311"/>
                  </a:cubicBezTo>
                  <a:lnTo>
                    <a:pt x="26920" y="14311"/>
                  </a:lnTo>
                  <a:lnTo>
                    <a:pt x="242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6"/>
            <p:cNvSpPr/>
            <p:nvPr/>
          </p:nvSpPr>
          <p:spPr>
            <a:xfrm>
              <a:off x="7311280" y="3141367"/>
              <a:ext cx="835546" cy="93632"/>
            </a:xfrm>
            <a:custGeom>
              <a:avLst/>
              <a:gdLst/>
              <a:ahLst/>
              <a:cxnLst/>
              <a:rect l="l" t="t" r="r" b="b"/>
              <a:pathLst>
                <a:path w="35427" h="3970" extrusionOk="0">
                  <a:moveTo>
                    <a:pt x="1" y="0"/>
                  </a:moveTo>
                  <a:lnTo>
                    <a:pt x="1" y="3970"/>
                  </a:lnTo>
                  <a:lnTo>
                    <a:pt x="33458" y="3970"/>
                  </a:lnTo>
                  <a:cubicBezTo>
                    <a:pt x="34559" y="3970"/>
                    <a:pt x="35426" y="3069"/>
                    <a:pt x="35426" y="2001"/>
                  </a:cubicBezTo>
                  <a:cubicBezTo>
                    <a:pt x="35426" y="901"/>
                    <a:pt x="34559" y="0"/>
                    <a:pt x="334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6"/>
            <p:cNvSpPr/>
            <p:nvPr/>
          </p:nvSpPr>
          <p:spPr>
            <a:xfrm>
              <a:off x="7202714" y="3912401"/>
              <a:ext cx="266723" cy="251770"/>
            </a:xfrm>
            <a:custGeom>
              <a:avLst/>
              <a:gdLst/>
              <a:ahLst/>
              <a:cxnLst/>
              <a:rect l="l" t="t" r="r" b="b"/>
              <a:pathLst>
                <a:path w="11309" h="10675" extrusionOk="0">
                  <a:moveTo>
                    <a:pt x="11242" y="0"/>
                  </a:moveTo>
                  <a:cubicBezTo>
                    <a:pt x="5738" y="1034"/>
                    <a:pt x="1368" y="5137"/>
                    <a:pt x="0" y="10541"/>
                  </a:cubicBezTo>
                  <a:lnTo>
                    <a:pt x="501" y="10674"/>
                  </a:lnTo>
                  <a:cubicBezTo>
                    <a:pt x="1835" y="5471"/>
                    <a:pt x="6038" y="1501"/>
                    <a:pt x="11309" y="500"/>
                  </a:cubicBezTo>
                  <a:lnTo>
                    <a:pt x="112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6"/>
            <p:cNvSpPr/>
            <p:nvPr/>
          </p:nvSpPr>
          <p:spPr>
            <a:xfrm>
              <a:off x="6756609" y="2607917"/>
              <a:ext cx="1399628" cy="1199793"/>
            </a:xfrm>
            <a:custGeom>
              <a:avLst/>
              <a:gdLst/>
              <a:ahLst/>
              <a:cxnLst/>
              <a:rect l="l" t="t" r="r" b="b"/>
              <a:pathLst>
                <a:path w="59344" h="50871" extrusionOk="0">
                  <a:moveTo>
                    <a:pt x="59110" y="1"/>
                  </a:moveTo>
                  <a:lnTo>
                    <a:pt x="58710" y="68"/>
                  </a:lnTo>
                  <a:lnTo>
                    <a:pt x="58109" y="168"/>
                  </a:lnTo>
                  <a:lnTo>
                    <a:pt x="41797" y="3103"/>
                  </a:lnTo>
                  <a:cubicBezTo>
                    <a:pt x="41797" y="3103"/>
                    <a:pt x="40388" y="3060"/>
                    <a:pt x="38134" y="3060"/>
                  </a:cubicBezTo>
                  <a:cubicBezTo>
                    <a:pt x="37570" y="3060"/>
                    <a:pt x="36954" y="3063"/>
                    <a:pt x="36294" y="3070"/>
                  </a:cubicBezTo>
                  <a:cubicBezTo>
                    <a:pt x="31390" y="3136"/>
                    <a:pt x="24018" y="3503"/>
                    <a:pt x="17747" y="4804"/>
                  </a:cubicBezTo>
                  <a:cubicBezTo>
                    <a:pt x="14144" y="5572"/>
                    <a:pt x="10875" y="6672"/>
                    <a:pt x="8640" y="8207"/>
                  </a:cubicBezTo>
                  <a:cubicBezTo>
                    <a:pt x="1" y="14278"/>
                    <a:pt x="11142" y="50871"/>
                    <a:pt x="11142" y="50871"/>
                  </a:cubicBezTo>
                  <a:lnTo>
                    <a:pt x="29389" y="50871"/>
                  </a:lnTo>
                  <a:lnTo>
                    <a:pt x="24385" y="22617"/>
                  </a:lnTo>
                  <a:lnTo>
                    <a:pt x="46901" y="22617"/>
                  </a:lnTo>
                  <a:cubicBezTo>
                    <a:pt x="53005" y="22617"/>
                    <a:pt x="56141" y="18781"/>
                    <a:pt x="57742" y="14278"/>
                  </a:cubicBezTo>
                  <a:cubicBezTo>
                    <a:pt x="59243" y="9941"/>
                    <a:pt x="59343" y="4971"/>
                    <a:pt x="59243" y="2202"/>
                  </a:cubicBezTo>
                  <a:cubicBezTo>
                    <a:pt x="59210" y="835"/>
                    <a:pt x="59110" y="1"/>
                    <a:pt x="591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6"/>
            <p:cNvSpPr/>
            <p:nvPr/>
          </p:nvSpPr>
          <p:spPr>
            <a:xfrm>
              <a:off x="8141317" y="2607139"/>
              <a:ext cx="12618" cy="52736"/>
            </a:xfrm>
            <a:custGeom>
              <a:avLst/>
              <a:gdLst/>
              <a:ahLst/>
              <a:cxnLst/>
              <a:rect l="l" t="t" r="r" b="b"/>
              <a:pathLst>
                <a:path w="535" h="2236" extrusionOk="0">
                  <a:moveTo>
                    <a:pt x="401" y="0"/>
                  </a:moveTo>
                  <a:lnTo>
                    <a:pt x="1" y="67"/>
                  </a:lnTo>
                  <a:lnTo>
                    <a:pt x="534" y="2235"/>
                  </a:lnTo>
                  <a:cubicBezTo>
                    <a:pt x="501" y="868"/>
                    <a:pt x="401" y="0"/>
                    <a:pt x="401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6"/>
            <p:cNvSpPr/>
            <p:nvPr/>
          </p:nvSpPr>
          <p:spPr>
            <a:xfrm>
              <a:off x="7612614" y="2608719"/>
              <a:ext cx="543658" cy="335945"/>
            </a:xfrm>
            <a:custGeom>
              <a:avLst/>
              <a:gdLst/>
              <a:ahLst/>
              <a:cxnLst/>
              <a:rect l="l" t="t" r="r" b="b"/>
              <a:pathLst>
                <a:path w="23051" h="14244" extrusionOk="0">
                  <a:moveTo>
                    <a:pt x="22417" y="0"/>
                  </a:moveTo>
                  <a:lnTo>
                    <a:pt x="21816" y="134"/>
                  </a:lnTo>
                  <a:lnTo>
                    <a:pt x="5504" y="3069"/>
                  </a:lnTo>
                  <a:cubicBezTo>
                    <a:pt x="5504" y="3069"/>
                    <a:pt x="4095" y="3026"/>
                    <a:pt x="1841" y="3026"/>
                  </a:cubicBezTo>
                  <a:cubicBezTo>
                    <a:pt x="1277" y="3026"/>
                    <a:pt x="661" y="3029"/>
                    <a:pt x="1" y="3036"/>
                  </a:cubicBezTo>
                  <a:cubicBezTo>
                    <a:pt x="2069" y="5004"/>
                    <a:pt x="4270" y="6838"/>
                    <a:pt x="6605" y="8506"/>
                  </a:cubicBezTo>
                  <a:cubicBezTo>
                    <a:pt x="10975" y="11542"/>
                    <a:pt x="16179" y="14144"/>
                    <a:pt x="21449" y="14244"/>
                  </a:cubicBezTo>
                  <a:cubicBezTo>
                    <a:pt x="22950" y="9907"/>
                    <a:pt x="23050" y="4937"/>
                    <a:pt x="22950" y="2168"/>
                  </a:cubicBezTo>
                  <a:lnTo>
                    <a:pt x="22417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6"/>
            <p:cNvSpPr/>
            <p:nvPr/>
          </p:nvSpPr>
          <p:spPr>
            <a:xfrm>
              <a:off x="7504048" y="2275917"/>
              <a:ext cx="637267" cy="405190"/>
            </a:xfrm>
            <a:custGeom>
              <a:avLst/>
              <a:gdLst/>
              <a:ahLst/>
              <a:cxnLst/>
              <a:rect l="l" t="t" r="r" b="b"/>
              <a:pathLst>
                <a:path w="27020" h="17180" extrusionOk="0">
                  <a:moveTo>
                    <a:pt x="10541" y="0"/>
                  </a:moveTo>
                  <a:lnTo>
                    <a:pt x="0" y="12276"/>
                  </a:lnTo>
                  <a:cubicBezTo>
                    <a:pt x="1435" y="13977"/>
                    <a:pt x="2969" y="15611"/>
                    <a:pt x="4604" y="17146"/>
                  </a:cubicBezTo>
                  <a:cubicBezTo>
                    <a:pt x="5264" y="17139"/>
                    <a:pt x="5880" y="17136"/>
                    <a:pt x="6444" y="17136"/>
                  </a:cubicBezTo>
                  <a:cubicBezTo>
                    <a:pt x="8698" y="17136"/>
                    <a:pt x="10107" y="17179"/>
                    <a:pt x="10107" y="17179"/>
                  </a:cubicBezTo>
                  <a:lnTo>
                    <a:pt x="26419" y="14244"/>
                  </a:lnTo>
                  <a:lnTo>
                    <a:pt x="27020" y="14110"/>
                  </a:lnTo>
                  <a:lnTo>
                    <a:pt x="26753" y="12943"/>
                  </a:lnTo>
                  <a:lnTo>
                    <a:pt x="24418" y="3536"/>
                  </a:lnTo>
                  <a:lnTo>
                    <a:pt x="22850" y="4270"/>
                  </a:lnTo>
                  <a:lnTo>
                    <a:pt x="10541" y="0"/>
                  </a:lnTo>
                  <a:close/>
                </a:path>
              </a:pathLst>
            </a:custGeom>
            <a:solidFill>
              <a:srgbClr val="102129">
                <a:alpha val="145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6"/>
            <p:cNvSpPr/>
            <p:nvPr/>
          </p:nvSpPr>
          <p:spPr>
            <a:xfrm>
              <a:off x="7500109" y="2274314"/>
              <a:ext cx="239977" cy="253374"/>
            </a:xfrm>
            <a:custGeom>
              <a:avLst/>
              <a:gdLst/>
              <a:ahLst/>
              <a:cxnLst/>
              <a:rect l="l" t="t" r="r" b="b"/>
              <a:pathLst>
                <a:path w="10175" h="10743" extrusionOk="0">
                  <a:moveTo>
                    <a:pt x="5046" y="0"/>
                  </a:moveTo>
                  <a:cubicBezTo>
                    <a:pt x="4962" y="0"/>
                    <a:pt x="4891" y="22"/>
                    <a:pt x="4837" y="68"/>
                  </a:cubicBezTo>
                  <a:cubicBezTo>
                    <a:pt x="4304" y="602"/>
                    <a:pt x="4570" y="1569"/>
                    <a:pt x="5738" y="2470"/>
                  </a:cubicBezTo>
                  <a:cubicBezTo>
                    <a:pt x="4031" y="1734"/>
                    <a:pt x="2261" y="1082"/>
                    <a:pt x="1309" y="1082"/>
                  </a:cubicBezTo>
                  <a:cubicBezTo>
                    <a:pt x="1052" y="1082"/>
                    <a:pt x="855" y="1129"/>
                    <a:pt x="734" y="1236"/>
                  </a:cubicBezTo>
                  <a:cubicBezTo>
                    <a:pt x="467" y="1469"/>
                    <a:pt x="467" y="1936"/>
                    <a:pt x="768" y="2170"/>
                  </a:cubicBezTo>
                  <a:cubicBezTo>
                    <a:pt x="467" y="2203"/>
                    <a:pt x="234" y="2403"/>
                    <a:pt x="167" y="2703"/>
                  </a:cubicBezTo>
                  <a:cubicBezTo>
                    <a:pt x="101" y="3204"/>
                    <a:pt x="768" y="3671"/>
                    <a:pt x="768" y="3671"/>
                  </a:cubicBezTo>
                  <a:cubicBezTo>
                    <a:pt x="768" y="3671"/>
                    <a:pt x="751" y="3668"/>
                    <a:pt x="723" y="3668"/>
                  </a:cubicBezTo>
                  <a:cubicBezTo>
                    <a:pt x="599" y="3668"/>
                    <a:pt x="249" y="3713"/>
                    <a:pt x="167" y="4204"/>
                  </a:cubicBezTo>
                  <a:cubicBezTo>
                    <a:pt x="0" y="5238"/>
                    <a:pt x="6005" y="10742"/>
                    <a:pt x="6005" y="10742"/>
                  </a:cubicBezTo>
                  <a:lnTo>
                    <a:pt x="10174" y="4571"/>
                  </a:lnTo>
                  <a:cubicBezTo>
                    <a:pt x="9507" y="3938"/>
                    <a:pt x="8840" y="3270"/>
                    <a:pt x="8240" y="2570"/>
                  </a:cubicBezTo>
                  <a:cubicBezTo>
                    <a:pt x="7148" y="1272"/>
                    <a:pt x="5692" y="0"/>
                    <a:pt x="5046" y="0"/>
                  </a:cubicBezTo>
                  <a:close/>
                </a:path>
              </a:pathLst>
            </a:custGeom>
            <a:solidFill>
              <a:srgbClr val="B45A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6"/>
            <p:cNvSpPr/>
            <p:nvPr/>
          </p:nvSpPr>
          <p:spPr>
            <a:xfrm>
              <a:off x="7517422" y="2319175"/>
              <a:ext cx="79481" cy="41722"/>
            </a:xfrm>
            <a:custGeom>
              <a:avLst/>
              <a:gdLst/>
              <a:ahLst/>
              <a:cxnLst/>
              <a:rect l="l" t="t" r="r" b="b"/>
              <a:pathLst>
                <a:path w="3370" h="1769" extrusionOk="0">
                  <a:moveTo>
                    <a:pt x="100" y="1"/>
                  </a:moveTo>
                  <a:lnTo>
                    <a:pt x="0" y="501"/>
                  </a:lnTo>
                  <a:cubicBezTo>
                    <a:pt x="1068" y="768"/>
                    <a:pt x="2135" y="1202"/>
                    <a:pt x="3103" y="1769"/>
                  </a:cubicBezTo>
                  <a:lnTo>
                    <a:pt x="3369" y="1302"/>
                  </a:lnTo>
                  <a:cubicBezTo>
                    <a:pt x="2335" y="701"/>
                    <a:pt x="1235" y="268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6"/>
            <p:cNvSpPr/>
            <p:nvPr/>
          </p:nvSpPr>
          <p:spPr>
            <a:xfrm>
              <a:off x="7516620" y="2355379"/>
              <a:ext cx="64552" cy="40142"/>
            </a:xfrm>
            <a:custGeom>
              <a:avLst/>
              <a:gdLst/>
              <a:ahLst/>
              <a:cxnLst/>
              <a:rect l="l" t="t" r="r" b="b"/>
              <a:pathLst>
                <a:path w="2737" h="1702" extrusionOk="0">
                  <a:moveTo>
                    <a:pt x="168" y="0"/>
                  </a:moveTo>
                  <a:lnTo>
                    <a:pt x="1" y="501"/>
                  </a:lnTo>
                  <a:cubicBezTo>
                    <a:pt x="835" y="834"/>
                    <a:pt x="1669" y="1234"/>
                    <a:pt x="2469" y="1701"/>
                  </a:cubicBezTo>
                  <a:lnTo>
                    <a:pt x="2736" y="1268"/>
                  </a:lnTo>
                  <a:cubicBezTo>
                    <a:pt x="1902" y="767"/>
                    <a:pt x="1068" y="367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6"/>
            <p:cNvSpPr/>
            <p:nvPr/>
          </p:nvSpPr>
          <p:spPr>
            <a:xfrm>
              <a:off x="7580349" y="2017059"/>
              <a:ext cx="875664" cy="837055"/>
            </a:xfrm>
            <a:custGeom>
              <a:avLst/>
              <a:gdLst/>
              <a:ahLst/>
              <a:cxnLst/>
              <a:rect l="l" t="t" r="r" b="b"/>
              <a:pathLst>
                <a:path w="37128" h="35491" extrusionOk="0">
                  <a:moveTo>
                    <a:pt x="19682" y="1"/>
                  </a:moveTo>
                  <a:lnTo>
                    <a:pt x="21149" y="14511"/>
                  </a:lnTo>
                  <a:lnTo>
                    <a:pt x="21583" y="18147"/>
                  </a:lnTo>
                  <a:lnTo>
                    <a:pt x="7606" y="13777"/>
                  </a:lnTo>
                  <a:lnTo>
                    <a:pt x="1" y="22650"/>
                  </a:lnTo>
                  <a:cubicBezTo>
                    <a:pt x="1" y="22650"/>
                    <a:pt x="12432" y="35490"/>
                    <a:pt x="23050" y="35490"/>
                  </a:cubicBezTo>
                  <a:cubicBezTo>
                    <a:pt x="24177" y="35490"/>
                    <a:pt x="25284" y="35346"/>
                    <a:pt x="26353" y="35026"/>
                  </a:cubicBezTo>
                  <a:cubicBezTo>
                    <a:pt x="37127" y="31823"/>
                    <a:pt x="32524" y="3970"/>
                    <a:pt x="28855" y="2102"/>
                  </a:cubicBezTo>
                  <a:cubicBezTo>
                    <a:pt x="26153" y="701"/>
                    <a:pt x="19682" y="1"/>
                    <a:pt x="196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6"/>
            <p:cNvSpPr/>
            <p:nvPr/>
          </p:nvSpPr>
          <p:spPr>
            <a:xfrm>
              <a:off x="7928100" y="2864418"/>
              <a:ext cx="207737" cy="261204"/>
            </a:xfrm>
            <a:custGeom>
              <a:avLst/>
              <a:gdLst/>
              <a:ahLst/>
              <a:cxnLst/>
              <a:rect l="l" t="t" r="r" b="b"/>
              <a:pathLst>
                <a:path w="8808" h="11075" extrusionOk="0">
                  <a:moveTo>
                    <a:pt x="2169" y="0"/>
                  </a:moveTo>
                  <a:lnTo>
                    <a:pt x="1902" y="200"/>
                  </a:lnTo>
                  <a:lnTo>
                    <a:pt x="1" y="7472"/>
                  </a:lnTo>
                  <a:lnTo>
                    <a:pt x="1" y="7639"/>
                  </a:lnTo>
                  <a:lnTo>
                    <a:pt x="1168" y="11075"/>
                  </a:lnTo>
                  <a:lnTo>
                    <a:pt x="1669" y="10908"/>
                  </a:lnTo>
                  <a:lnTo>
                    <a:pt x="534" y="7539"/>
                  </a:lnTo>
                  <a:lnTo>
                    <a:pt x="2336" y="534"/>
                  </a:lnTo>
                  <a:lnTo>
                    <a:pt x="8774" y="1101"/>
                  </a:lnTo>
                  <a:lnTo>
                    <a:pt x="8807" y="567"/>
                  </a:lnTo>
                  <a:lnTo>
                    <a:pt x="21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6"/>
            <p:cNvSpPr/>
            <p:nvPr/>
          </p:nvSpPr>
          <p:spPr>
            <a:xfrm>
              <a:off x="6984001" y="3672435"/>
              <a:ext cx="442950" cy="12594"/>
            </a:xfrm>
            <a:custGeom>
              <a:avLst/>
              <a:gdLst/>
              <a:ahLst/>
              <a:cxnLst/>
              <a:rect l="l" t="t" r="r" b="b"/>
              <a:pathLst>
                <a:path w="18781" h="534" extrusionOk="0">
                  <a:moveTo>
                    <a:pt x="0" y="0"/>
                  </a:moveTo>
                  <a:lnTo>
                    <a:pt x="0" y="534"/>
                  </a:lnTo>
                  <a:lnTo>
                    <a:pt x="18780" y="534"/>
                  </a:lnTo>
                  <a:lnTo>
                    <a:pt x="187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6"/>
            <p:cNvSpPr/>
            <p:nvPr/>
          </p:nvSpPr>
          <p:spPr>
            <a:xfrm>
              <a:off x="6998931" y="2119352"/>
              <a:ext cx="269883" cy="161298"/>
            </a:xfrm>
            <a:custGeom>
              <a:avLst/>
              <a:gdLst/>
              <a:ahLst/>
              <a:cxnLst/>
              <a:rect l="l" t="t" r="r" b="b"/>
              <a:pathLst>
                <a:path w="11443" h="6839" extrusionOk="0">
                  <a:moveTo>
                    <a:pt x="11176" y="0"/>
                  </a:moveTo>
                  <a:lnTo>
                    <a:pt x="1" y="6405"/>
                  </a:lnTo>
                  <a:lnTo>
                    <a:pt x="268" y="6838"/>
                  </a:lnTo>
                  <a:lnTo>
                    <a:pt x="11442" y="467"/>
                  </a:lnTo>
                  <a:lnTo>
                    <a:pt x="111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6"/>
            <p:cNvSpPr/>
            <p:nvPr/>
          </p:nvSpPr>
          <p:spPr>
            <a:xfrm>
              <a:off x="7648017" y="2361677"/>
              <a:ext cx="191982" cy="261204"/>
            </a:xfrm>
            <a:custGeom>
              <a:avLst/>
              <a:gdLst/>
              <a:ahLst/>
              <a:cxnLst/>
              <a:rect l="l" t="t" r="r" b="b"/>
              <a:pathLst>
                <a:path w="8140" h="11075" extrusionOk="0">
                  <a:moveTo>
                    <a:pt x="7739" y="0"/>
                  </a:moveTo>
                  <a:lnTo>
                    <a:pt x="1" y="10774"/>
                  </a:lnTo>
                  <a:lnTo>
                    <a:pt x="434" y="11075"/>
                  </a:lnTo>
                  <a:lnTo>
                    <a:pt x="8140" y="334"/>
                  </a:lnTo>
                  <a:lnTo>
                    <a:pt x="77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6"/>
            <p:cNvSpPr/>
            <p:nvPr/>
          </p:nvSpPr>
          <p:spPr>
            <a:xfrm>
              <a:off x="5494666" y="2526097"/>
              <a:ext cx="1828380" cy="191982"/>
            </a:xfrm>
            <a:custGeom>
              <a:avLst/>
              <a:gdLst/>
              <a:ahLst/>
              <a:cxnLst/>
              <a:rect l="l" t="t" r="r" b="b"/>
              <a:pathLst>
                <a:path w="77523" h="8140" extrusionOk="0">
                  <a:moveTo>
                    <a:pt x="0" y="1"/>
                  </a:moveTo>
                  <a:lnTo>
                    <a:pt x="0" y="3136"/>
                  </a:lnTo>
                  <a:cubicBezTo>
                    <a:pt x="0" y="5905"/>
                    <a:pt x="17346" y="8140"/>
                    <a:pt x="38728" y="8140"/>
                  </a:cubicBezTo>
                  <a:cubicBezTo>
                    <a:pt x="60110" y="8140"/>
                    <a:pt x="77455" y="5905"/>
                    <a:pt x="77455" y="3136"/>
                  </a:cubicBezTo>
                  <a:lnTo>
                    <a:pt x="775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6"/>
            <p:cNvSpPr/>
            <p:nvPr/>
          </p:nvSpPr>
          <p:spPr>
            <a:xfrm>
              <a:off x="5494666" y="2408095"/>
              <a:ext cx="1826800" cy="236039"/>
            </a:xfrm>
            <a:custGeom>
              <a:avLst/>
              <a:gdLst/>
              <a:ahLst/>
              <a:cxnLst/>
              <a:rect l="l" t="t" r="r" b="b"/>
              <a:pathLst>
                <a:path w="77456" h="10008" extrusionOk="0">
                  <a:moveTo>
                    <a:pt x="38728" y="0"/>
                  </a:moveTo>
                  <a:cubicBezTo>
                    <a:pt x="17346" y="0"/>
                    <a:pt x="0" y="2235"/>
                    <a:pt x="0" y="5004"/>
                  </a:cubicBezTo>
                  <a:cubicBezTo>
                    <a:pt x="0" y="7772"/>
                    <a:pt x="17346" y="10007"/>
                    <a:pt x="38728" y="10007"/>
                  </a:cubicBezTo>
                  <a:cubicBezTo>
                    <a:pt x="60110" y="10007"/>
                    <a:pt x="77455" y="7772"/>
                    <a:pt x="77455" y="5004"/>
                  </a:cubicBezTo>
                  <a:cubicBezTo>
                    <a:pt x="77455" y="2235"/>
                    <a:pt x="60110" y="0"/>
                    <a:pt x="38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6"/>
            <p:cNvSpPr/>
            <p:nvPr/>
          </p:nvSpPr>
          <p:spPr>
            <a:xfrm>
              <a:off x="6578016" y="2381324"/>
              <a:ext cx="242336" cy="165237"/>
            </a:xfrm>
            <a:custGeom>
              <a:avLst/>
              <a:gdLst/>
              <a:ahLst/>
              <a:cxnLst/>
              <a:rect l="l" t="t" r="r" b="b"/>
              <a:pathLst>
                <a:path w="10275" h="7006" extrusionOk="0">
                  <a:moveTo>
                    <a:pt x="1" y="1"/>
                  </a:moveTo>
                  <a:cubicBezTo>
                    <a:pt x="1" y="3870"/>
                    <a:pt x="2303" y="7006"/>
                    <a:pt x="5138" y="7006"/>
                  </a:cubicBezTo>
                  <a:cubicBezTo>
                    <a:pt x="7973" y="7006"/>
                    <a:pt x="10275" y="3870"/>
                    <a:pt x="10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6"/>
            <p:cNvSpPr/>
            <p:nvPr/>
          </p:nvSpPr>
          <p:spPr>
            <a:xfrm>
              <a:off x="6777860" y="2383636"/>
              <a:ext cx="99151" cy="111085"/>
            </a:xfrm>
            <a:custGeom>
              <a:avLst/>
              <a:gdLst/>
              <a:ahLst/>
              <a:cxnLst/>
              <a:rect l="l" t="t" r="r" b="b"/>
              <a:pathLst>
                <a:path w="4204" h="4710" extrusionOk="0">
                  <a:moveTo>
                    <a:pt x="1854" y="0"/>
                  </a:moveTo>
                  <a:cubicBezTo>
                    <a:pt x="1814" y="0"/>
                    <a:pt x="1775" y="1"/>
                    <a:pt x="1735" y="3"/>
                  </a:cubicBezTo>
                  <a:lnTo>
                    <a:pt x="1735" y="503"/>
                  </a:lnTo>
                  <a:cubicBezTo>
                    <a:pt x="1755" y="503"/>
                    <a:pt x="1775" y="502"/>
                    <a:pt x="1795" y="502"/>
                  </a:cubicBezTo>
                  <a:cubicBezTo>
                    <a:pt x="2804" y="502"/>
                    <a:pt x="3670" y="1324"/>
                    <a:pt x="3670" y="2338"/>
                  </a:cubicBezTo>
                  <a:cubicBezTo>
                    <a:pt x="3670" y="3385"/>
                    <a:pt x="2804" y="4207"/>
                    <a:pt x="1795" y="4207"/>
                  </a:cubicBezTo>
                  <a:cubicBezTo>
                    <a:pt x="1775" y="4207"/>
                    <a:pt x="1755" y="4207"/>
                    <a:pt x="1735" y="4206"/>
                  </a:cubicBezTo>
                  <a:lnTo>
                    <a:pt x="1" y="4206"/>
                  </a:lnTo>
                  <a:lnTo>
                    <a:pt x="1" y="4706"/>
                  </a:lnTo>
                  <a:lnTo>
                    <a:pt x="1735" y="4706"/>
                  </a:lnTo>
                  <a:cubicBezTo>
                    <a:pt x="1775" y="4708"/>
                    <a:pt x="1814" y="4709"/>
                    <a:pt x="1854" y="4709"/>
                  </a:cubicBezTo>
                  <a:cubicBezTo>
                    <a:pt x="3136" y="4709"/>
                    <a:pt x="4204" y="3665"/>
                    <a:pt x="4204" y="2338"/>
                  </a:cubicBezTo>
                  <a:cubicBezTo>
                    <a:pt x="4204" y="1043"/>
                    <a:pt x="3136" y="0"/>
                    <a:pt x="18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6"/>
            <p:cNvSpPr/>
            <p:nvPr/>
          </p:nvSpPr>
          <p:spPr>
            <a:xfrm>
              <a:off x="6578016" y="2360097"/>
              <a:ext cx="242336" cy="42500"/>
            </a:xfrm>
            <a:custGeom>
              <a:avLst/>
              <a:gdLst/>
              <a:ahLst/>
              <a:cxnLst/>
              <a:rect l="l" t="t" r="r" b="b"/>
              <a:pathLst>
                <a:path w="10275" h="1802" extrusionOk="0">
                  <a:moveTo>
                    <a:pt x="5138" y="0"/>
                  </a:moveTo>
                  <a:cubicBezTo>
                    <a:pt x="2303" y="0"/>
                    <a:pt x="1" y="401"/>
                    <a:pt x="1" y="901"/>
                  </a:cubicBezTo>
                  <a:cubicBezTo>
                    <a:pt x="1" y="1401"/>
                    <a:pt x="2303" y="1802"/>
                    <a:pt x="5138" y="1802"/>
                  </a:cubicBezTo>
                  <a:cubicBezTo>
                    <a:pt x="7973" y="1802"/>
                    <a:pt x="10275" y="1401"/>
                    <a:pt x="10275" y="901"/>
                  </a:cubicBezTo>
                  <a:cubicBezTo>
                    <a:pt x="10275" y="401"/>
                    <a:pt x="7973" y="0"/>
                    <a:pt x="5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6"/>
            <p:cNvSpPr/>
            <p:nvPr/>
          </p:nvSpPr>
          <p:spPr>
            <a:xfrm>
              <a:off x="4702403" y="4105149"/>
              <a:ext cx="3580345" cy="8018"/>
            </a:xfrm>
            <a:custGeom>
              <a:avLst/>
              <a:gdLst/>
              <a:ahLst/>
              <a:cxnLst/>
              <a:rect l="l" t="t" r="r" b="b"/>
              <a:pathLst>
                <a:path w="179062" h="401" extrusionOk="0">
                  <a:moveTo>
                    <a:pt x="1" y="0"/>
                  </a:moveTo>
                  <a:lnTo>
                    <a:pt x="1" y="400"/>
                  </a:lnTo>
                  <a:lnTo>
                    <a:pt x="179062" y="400"/>
                  </a:lnTo>
                  <a:lnTo>
                    <a:pt x="17906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6" name="Google Shape;1786;p56"/>
          <p:cNvSpPr/>
          <p:nvPr/>
        </p:nvSpPr>
        <p:spPr>
          <a:xfrm rot="-1292003">
            <a:off x="6239742" y="-166062"/>
            <a:ext cx="337782" cy="938911"/>
          </a:xfrm>
          <a:custGeom>
            <a:avLst/>
            <a:gdLst/>
            <a:ahLst/>
            <a:cxnLst/>
            <a:rect l="l" t="t" r="r" b="b"/>
            <a:pathLst>
              <a:path w="10909" h="30323" extrusionOk="0">
                <a:moveTo>
                  <a:pt x="4370" y="9906"/>
                </a:moveTo>
                <a:cubicBezTo>
                  <a:pt x="4414" y="9906"/>
                  <a:pt x="4459" y="9906"/>
                  <a:pt x="4504" y="9908"/>
                </a:cubicBezTo>
                <a:cubicBezTo>
                  <a:pt x="5404" y="9908"/>
                  <a:pt x="6305" y="10141"/>
                  <a:pt x="7105" y="10608"/>
                </a:cubicBezTo>
                <a:cubicBezTo>
                  <a:pt x="6972" y="11509"/>
                  <a:pt x="6705" y="12410"/>
                  <a:pt x="6305" y="13244"/>
                </a:cubicBezTo>
                <a:cubicBezTo>
                  <a:pt x="5677" y="14619"/>
                  <a:pt x="4379" y="15968"/>
                  <a:pt x="2939" y="15968"/>
                </a:cubicBezTo>
                <a:cubicBezTo>
                  <a:pt x="2773" y="15968"/>
                  <a:pt x="2605" y="15950"/>
                  <a:pt x="2435" y="15912"/>
                </a:cubicBezTo>
                <a:cubicBezTo>
                  <a:pt x="1401" y="15612"/>
                  <a:pt x="667" y="14778"/>
                  <a:pt x="534" y="13711"/>
                </a:cubicBezTo>
                <a:cubicBezTo>
                  <a:pt x="434" y="12677"/>
                  <a:pt x="834" y="11642"/>
                  <a:pt x="1635" y="10909"/>
                </a:cubicBezTo>
                <a:cubicBezTo>
                  <a:pt x="2402" y="10269"/>
                  <a:pt x="3353" y="9906"/>
                  <a:pt x="4370" y="9906"/>
                </a:cubicBezTo>
                <a:close/>
                <a:moveTo>
                  <a:pt x="2469" y="1"/>
                </a:moveTo>
                <a:lnTo>
                  <a:pt x="2269" y="334"/>
                </a:lnTo>
                <a:cubicBezTo>
                  <a:pt x="4370" y="1635"/>
                  <a:pt x="5971" y="3670"/>
                  <a:pt x="6672" y="6038"/>
                </a:cubicBezTo>
                <a:cubicBezTo>
                  <a:pt x="7105" y="7373"/>
                  <a:pt x="7272" y="8774"/>
                  <a:pt x="7139" y="10175"/>
                </a:cubicBezTo>
                <a:cubicBezTo>
                  <a:pt x="6472" y="9808"/>
                  <a:pt x="5738" y="9608"/>
                  <a:pt x="5004" y="9508"/>
                </a:cubicBezTo>
                <a:cubicBezTo>
                  <a:pt x="4805" y="9483"/>
                  <a:pt x="4606" y="9470"/>
                  <a:pt x="4409" y="9470"/>
                </a:cubicBezTo>
                <a:cubicBezTo>
                  <a:pt x="3280" y="9470"/>
                  <a:pt x="2191" y="9870"/>
                  <a:pt x="1368" y="10608"/>
                </a:cubicBezTo>
                <a:cubicBezTo>
                  <a:pt x="467" y="11409"/>
                  <a:pt x="0" y="12576"/>
                  <a:pt x="134" y="13777"/>
                </a:cubicBezTo>
                <a:cubicBezTo>
                  <a:pt x="267" y="15012"/>
                  <a:pt x="1134" y="16012"/>
                  <a:pt x="2335" y="16312"/>
                </a:cubicBezTo>
                <a:cubicBezTo>
                  <a:pt x="2553" y="16359"/>
                  <a:pt x="2770" y="16382"/>
                  <a:pt x="2985" y="16382"/>
                </a:cubicBezTo>
                <a:cubicBezTo>
                  <a:pt x="3693" y="16382"/>
                  <a:pt x="4374" y="16132"/>
                  <a:pt x="4937" y="15645"/>
                </a:cubicBezTo>
                <a:cubicBezTo>
                  <a:pt x="5704" y="15045"/>
                  <a:pt x="6305" y="14278"/>
                  <a:pt x="6705" y="13410"/>
                </a:cubicBezTo>
                <a:cubicBezTo>
                  <a:pt x="7072" y="12610"/>
                  <a:pt x="7339" y="11743"/>
                  <a:pt x="7472" y="10842"/>
                </a:cubicBezTo>
                <a:cubicBezTo>
                  <a:pt x="7739" y="11042"/>
                  <a:pt x="7973" y="11242"/>
                  <a:pt x="8206" y="11476"/>
                </a:cubicBezTo>
                <a:cubicBezTo>
                  <a:pt x="9774" y="13077"/>
                  <a:pt x="10475" y="15612"/>
                  <a:pt x="10141" y="18447"/>
                </a:cubicBezTo>
                <a:cubicBezTo>
                  <a:pt x="9374" y="23951"/>
                  <a:pt x="5404" y="28488"/>
                  <a:pt x="34" y="29922"/>
                </a:cubicBezTo>
                <a:lnTo>
                  <a:pt x="134" y="30322"/>
                </a:lnTo>
                <a:cubicBezTo>
                  <a:pt x="5671" y="28855"/>
                  <a:pt x="9774" y="24185"/>
                  <a:pt x="10541" y="18481"/>
                </a:cubicBezTo>
                <a:cubicBezTo>
                  <a:pt x="10908" y="15545"/>
                  <a:pt x="10174" y="12910"/>
                  <a:pt x="8506" y="11209"/>
                </a:cubicBezTo>
                <a:cubicBezTo>
                  <a:pt x="8206" y="10909"/>
                  <a:pt x="7873" y="10642"/>
                  <a:pt x="7539" y="10408"/>
                </a:cubicBezTo>
                <a:cubicBezTo>
                  <a:pt x="7706" y="8907"/>
                  <a:pt x="7539" y="7373"/>
                  <a:pt x="7072" y="5905"/>
                </a:cubicBezTo>
                <a:cubicBezTo>
                  <a:pt x="6338" y="3437"/>
                  <a:pt x="4670" y="1335"/>
                  <a:pt x="2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7" name="Google Shape;1787;p56"/>
          <p:cNvSpPr/>
          <p:nvPr/>
        </p:nvSpPr>
        <p:spPr>
          <a:xfrm rot="10800000">
            <a:off x="3541237" y="521495"/>
            <a:ext cx="212671" cy="196707"/>
          </a:xfrm>
          <a:custGeom>
            <a:avLst/>
            <a:gdLst/>
            <a:ahLst/>
            <a:cxnLst/>
            <a:rect l="l" t="t" r="r" b="b"/>
            <a:pathLst>
              <a:path w="5471" h="5060" extrusionOk="0">
                <a:moveTo>
                  <a:pt x="2931" y="1"/>
                </a:moveTo>
                <a:cubicBezTo>
                  <a:pt x="1926" y="1"/>
                  <a:pt x="997" y="569"/>
                  <a:pt x="500" y="1479"/>
                </a:cubicBezTo>
                <a:cubicBezTo>
                  <a:pt x="0" y="2480"/>
                  <a:pt x="534" y="4047"/>
                  <a:pt x="1401" y="4648"/>
                </a:cubicBezTo>
                <a:cubicBezTo>
                  <a:pt x="1831" y="4924"/>
                  <a:pt x="2318" y="5060"/>
                  <a:pt x="2803" y="5060"/>
                </a:cubicBezTo>
                <a:cubicBezTo>
                  <a:pt x="3371" y="5060"/>
                  <a:pt x="3935" y="4874"/>
                  <a:pt x="4403" y="4514"/>
                </a:cubicBezTo>
                <a:cubicBezTo>
                  <a:pt x="4937" y="4081"/>
                  <a:pt x="5270" y="3447"/>
                  <a:pt x="5371" y="2780"/>
                </a:cubicBezTo>
                <a:cubicBezTo>
                  <a:pt x="5471" y="1579"/>
                  <a:pt x="4737" y="445"/>
                  <a:pt x="3569" y="78"/>
                </a:cubicBezTo>
                <a:cubicBezTo>
                  <a:pt x="3355" y="26"/>
                  <a:pt x="3141" y="1"/>
                  <a:pt x="29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8" name="Google Shape;1788;p56"/>
          <p:cNvGrpSpPr/>
          <p:nvPr/>
        </p:nvGrpSpPr>
        <p:grpSpPr>
          <a:xfrm>
            <a:off x="653308" y="4423174"/>
            <a:ext cx="1777037" cy="967694"/>
            <a:chOff x="826058" y="4250424"/>
            <a:chExt cx="1777037" cy="967694"/>
          </a:xfrm>
        </p:grpSpPr>
        <p:sp>
          <p:nvSpPr>
            <p:cNvPr id="1789" name="Google Shape;1789;p56"/>
            <p:cNvSpPr/>
            <p:nvPr/>
          </p:nvSpPr>
          <p:spPr>
            <a:xfrm rot="-8766817">
              <a:off x="2032297" y="4264848"/>
              <a:ext cx="337759" cy="938845"/>
            </a:xfrm>
            <a:custGeom>
              <a:avLst/>
              <a:gdLst/>
              <a:ahLst/>
              <a:cxnLst/>
              <a:rect l="l" t="t" r="r" b="b"/>
              <a:pathLst>
                <a:path w="10909" h="30323" extrusionOk="0">
                  <a:moveTo>
                    <a:pt x="4370" y="9906"/>
                  </a:moveTo>
                  <a:cubicBezTo>
                    <a:pt x="4414" y="9906"/>
                    <a:pt x="4459" y="9906"/>
                    <a:pt x="4504" y="9908"/>
                  </a:cubicBezTo>
                  <a:cubicBezTo>
                    <a:pt x="5404" y="9908"/>
                    <a:pt x="6305" y="10141"/>
                    <a:pt x="7105" y="10608"/>
                  </a:cubicBezTo>
                  <a:cubicBezTo>
                    <a:pt x="6972" y="11509"/>
                    <a:pt x="6705" y="12410"/>
                    <a:pt x="6305" y="13244"/>
                  </a:cubicBezTo>
                  <a:cubicBezTo>
                    <a:pt x="5677" y="14619"/>
                    <a:pt x="4379" y="15968"/>
                    <a:pt x="2939" y="15968"/>
                  </a:cubicBezTo>
                  <a:cubicBezTo>
                    <a:pt x="2773" y="15968"/>
                    <a:pt x="2605" y="15950"/>
                    <a:pt x="2435" y="15912"/>
                  </a:cubicBezTo>
                  <a:cubicBezTo>
                    <a:pt x="1401" y="15612"/>
                    <a:pt x="667" y="14778"/>
                    <a:pt x="534" y="13711"/>
                  </a:cubicBezTo>
                  <a:cubicBezTo>
                    <a:pt x="434" y="12677"/>
                    <a:pt x="834" y="11642"/>
                    <a:pt x="1635" y="10909"/>
                  </a:cubicBezTo>
                  <a:cubicBezTo>
                    <a:pt x="2402" y="10269"/>
                    <a:pt x="3353" y="9906"/>
                    <a:pt x="4370" y="9906"/>
                  </a:cubicBezTo>
                  <a:close/>
                  <a:moveTo>
                    <a:pt x="2469" y="1"/>
                  </a:moveTo>
                  <a:lnTo>
                    <a:pt x="2269" y="334"/>
                  </a:lnTo>
                  <a:cubicBezTo>
                    <a:pt x="4370" y="1635"/>
                    <a:pt x="5971" y="3670"/>
                    <a:pt x="6672" y="6038"/>
                  </a:cubicBezTo>
                  <a:cubicBezTo>
                    <a:pt x="7105" y="7373"/>
                    <a:pt x="7272" y="8774"/>
                    <a:pt x="7139" y="10175"/>
                  </a:cubicBezTo>
                  <a:cubicBezTo>
                    <a:pt x="6472" y="9808"/>
                    <a:pt x="5738" y="9608"/>
                    <a:pt x="5004" y="9508"/>
                  </a:cubicBezTo>
                  <a:cubicBezTo>
                    <a:pt x="4805" y="9483"/>
                    <a:pt x="4606" y="9470"/>
                    <a:pt x="4409" y="9470"/>
                  </a:cubicBezTo>
                  <a:cubicBezTo>
                    <a:pt x="3280" y="9470"/>
                    <a:pt x="2191" y="9870"/>
                    <a:pt x="1368" y="10608"/>
                  </a:cubicBezTo>
                  <a:cubicBezTo>
                    <a:pt x="467" y="11409"/>
                    <a:pt x="0" y="12576"/>
                    <a:pt x="134" y="13777"/>
                  </a:cubicBezTo>
                  <a:cubicBezTo>
                    <a:pt x="267" y="15012"/>
                    <a:pt x="1134" y="16012"/>
                    <a:pt x="2335" y="16312"/>
                  </a:cubicBezTo>
                  <a:cubicBezTo>
                    <a:pt x="2553" y="16359"/>
                    <a:pt x="2770" y="16382"/>
                    <a:pt x="2985" y="16382"/>
                  </a:cubicBezTo>
                  <a:cubicBezTo>
                    <a:pt x="3693" y="16382"/>
                    <a:pt x="4374" y="16132"/>
                    <a:pt x="4937" y="15645"/>
                  </a:cubicBezTo>
                  <a:cubicBezTo>
                    <a:pt x="5704" y="15045"/>
                    <a:pt x="6305" y="14278"/>
                    <a:pt x="6705" y="13410"/>
                  </a:cubicBezTo>
                  <a:cubicBezTo>
                    <a:pt x="7072" y="12610"/>
                    <a:pt x="7339" y="11743"/>
                    <a:pt x="7472" y="10842"/>
                  </a:cubicBezTo>
                  <a:cubicBezTo>
                    <a:pt x="7739" y="11042"/>
                    <a:pt x="7973" y="11242"/>
                    <a:pt x="8206" y="11476"/>
                  </a:cubicBezTo>
                  <a:cubicBezTo>
                    <a:pt x="9774" y="13077"/>
                    <a:pt x="10475" y="15612"/>
                    <a:pt x="10141" y="18447"/>
                  </a:cubicBezTo>
                  <a:cubicBezTo>
                    <a:pt x="9374" y="23951"/>
                    <a:pt x="5404" y="28488"/>
                    <a:pt x="34" y="29922"/>
                  </a:cubicBezTo>
                  <a:lnTo>
                    <a:pt x="134" y="30322"/>
                  </a:lnTo>
                  <a:cubicBezTo>
                    <a:pt x="5671" y="28855"/>
                    <a:pt x="9774" y="24185"/>
                    <a:pt x="10541" y="18481"/>
                  </a:cubicBezTo>
                  <a:cubicBezTo>
                    <a:pt x="10908" y="15545"/>
                    <a:pt x="10174" y="12910"/>
                    <a:pt x="8506" y="11209"/>
                  </a:cubicBezTo>
                  <a:cubicBezTo>
                    <a:pt x="8206" y="10909"/>
                    <a:pt x="7873" y="10642"/>
                    <a:pt x="7539" y="10408"/>
                  </a:cubicBezTo>
                  <a:cubicBezTo>
                    <a:pt x="7706" y="8907"/>
                    <a:pt x="7539" y="7373"/>
                    <a:pt x="7072" y="5905"/>
                  </a:cubicBezTo>
                  <a:cubicBezTo>
                    <a:pt x="6338" y="3437"/>
                    <a:pt x="4670" y="1335"/>
                    <a:pt x="2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6"/>
            <p:cNvSpPr/>
            <p:nvPr/>
          </p:nvSpPr>
          <p:spPr>
            <a:xfrm rot="10800000">
              <a:off x="826058" y="4299231"/>
              <a:ext cx="212675" cy="198325"/>
            </a:xfrm>
            <a:custGeom>
              <a:avLst/>
              <a:gdLst/>
              <a:ahLst/>
              <a:cxnLst/>
              <a:rect l="l" t="t" r="r" b="b"/>
              <a:pathLst>
                <a:path w="8507" h="7933" extrusionOk="0">
                  <a:moveTo>
                    <a:pt x="4612" y="0"/>
                  </a:moveTo>
                  <a:cubicBezTo>
                    <a:pt x="3072" y="0"/>
                    <a:pt x="1400" y="966"/>
                    <a:pt x="768" y="2340"/>
                  </a:cubicBezTo>
                  <a:cubicBezTo>
                    <a:pt x="1" y="3908"/>
                    <a:pt x="801" y="6343"/>
                    <a:pt x="2202" y="7310"/>
                  </a:cubicBezTo>
                  <a:cubicBezTo>
                    <a:pt x="2860" y="7723"/>
                    <a:pt x="3615" y="7933"/>
                    <a:pt x="4369" y="7933"/>
                  </a:cubicBezTo>
                  <a:cubicBezTo>
                    <a:pt x="5260" y="7933"/>
                    <a:pt x="6149" y="7640"/>
                    <a:pt x="6872" y="7043"/>
                  </a:cubicBezTo>
                  <a:cubicBezTo>
                    <a:pt x="7706" y="6376"/>
                    <a:pt x="8207" y="5409"/>
                    <a:pt x="8340" y="4375"/>
                  </a:cubicBezTo>
                  <a:cubicBezTo>
                    <a:pt x="8507" y="2473"/>
                    <a:pt x="7373" y="706"/>
                    <a:pt x="5571" y="138"/>
                  </a:cubicBezTo>
                  <a:cubicBezTo>
                    <a:pt x="5265" y="44"/>
                    <a:pt x="4942" y="0"/>
                    <a:pt x="4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1" name="Google Shape;1791;p56"/>
          <p:cNvSpPr/>
          <p:nvPr/>
        </p:nvSpPr>
        <p:spPr>
          <a:xfrm rot="10800000">
            <a:off x="7930383" y="768906"/>
            <a:ext cx="212675" cy="198325"/>
          </a:xfrm>
          <a:custGeom>
            <a:avLst/>
            <a:gdLst/>
            <a:ahLst/>
            <a:cxnLst/>
            <a:rect l="l" t="t" r="r" b="b"/>
            <a:pathLst>
              <a:path w="8507" h="7933" extrusionOk="0">
                <a:moveTo>
                  <a:pt x="4612" y="0"/>
                </a:moveTo>
                <a:cubicBezTo>
                  <a:pt x="3072" y="0"/>
                  <a:pt x="1400" y="966"/>
                  <a:pt x="768" y="2340"/>
                </a:cubicBezTo>
                <a:cubicBezTo>
                  <a:pt x="1" y="3908"/>
                  <a:pt x="801" y="6343"/>
                  <a:pt x="2202" y="7310"/>
                </a:cubicBezTo>
                <a:cubicBezTo>
                  <a:pt x="2860" y="7723"/>
                  <a:pt x="3615" y="7933"/>
                  <a:pt x="4369" y="7933"/>
                </a:cubicBezTo>
                <a:cubicBezTo>
                  <a:pt x="5260" y="7933"/>
                  <a:pt x="6149" y="7640"/>
                  <a:pt x="6872" y="7043"/>
                </a:cubicBezTo>
                <a:cubicBezTo>
                  <a:pt x="7706" y="6376"/>
                  <a:pt x="8207" y="5409"/>
                  <a:pt x="8340" y="4375"/>
                </a:cubicBezTo>
                <a:cubicBezTo>
                  <a:pt x="8507" y="2473"/>
                  <a:pt x="7373" y="706"/>
                  <a:pt x="5571" y="138"/>
                </a:cubicBezTo>
                <a:cubicBezTo>
                  <a:pt x="5265" y="44"/>
                  <a:pt x="4942" y="0"/>
                  <a:pt x="46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ilding Community in the Classroom by Slidesgo">
  <a:themeElements>
    <a:clrScheme name="Simple Light">
      <a:dk1>
        <a:srgbClr val="102129"/>
      </a:dk1>
      <a:lt1>
        <a:srgbClr val="D8F5F0"/>
      </a:lt1>
      <a:dk2>
        <a:srgbClr val="E42B54"/>
      </a:dk2>
      <a:lt2>
        <a:srgbClr val="F5B2AF"/>
      </a:lt2>
      <a:accent1>
        <a:srgbClr val="55B260"/>
      </a:accent1>
      <a:accent2>
        <a:srgbClr val="68C476"/>
      </a:accent2>
      <a:accent3>
        <a:srgbClr val="AD7546"/>
      </a:accent3>
      <a:accent4>
        <a:srgbClr val="CD9764"/>
      </a:accent4>
      <a:accent5>
        <a:srgbClr val="FFFFFF"/>
      </a:accent5>
      <a:accent6>
        <a:srgbClr val="FFFFFF"/>
      </a:accent6>
      <a:hlink>
        <a:srgbClr val="1021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1358</Words>
  <Application>Microsoft Macintosh PowerPoint</Application>
  <PresentationFormat>On-screen Show (16:9)</PresentationFormat>
  <Paragraphs>185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Barlow Medium</vt:lpstr>
      <vt:lpstr>Albert Sans Medium</vt:lpstr>
      <vt:lpstr>Mulish</vt:lpstr>
      <vt:lpstr>Nunito Light</vt:lpstr>
      <vt:lpstr>Albert Sans Black</vt:lpstr>
      <vt:lpstr>Arial</vt:lpstr>
      <vt:lpstr>Mulish Medium</vt:lpstr>
      <vt:lpstr>Albert Sans</vt:lpstr>
      <vt:lpstr>Building Community in the Classroom by Slidesgo</vt:lpstr>
      <vt:lpstr>Please take a moment to sign in!</vt:lpstr>
      <vt:lpstr>Making a Large Class Feel Like a Small Class: Strategies for Building Community</vt:lpstr>
      <vt:lpstr>Today’s Agenda</vt:lpstr>
      <vt:lpstr>Let’s break the ice!</vt:lpstr>
      <vt:lpstr>Turn and Talk:</vt:lpstr>
      <vt:lpstr>Don’t Just Take It From Me… </vt:lpstr>
      <vt:lpstr>Don’t Just Take It From Me… </vt:lpstr>
      <vt:lpstr>What do I even mean by community  building?</vt:lpstr>
      <vt:lpstr>Community Building Contributes to…</vt:lpstr>
      <vt:lpstr>Community Building Contributes to…</vt:lpstr>
      <vt:lpstr>Strategies for Community Building</vt:lpstr>
      <vt:lpstr>Strategies to Use Before Class</vt:lpstr>
      <vt:lpstr>Creating a Collaborative Playlist</vt:lpstr>
      <vt:lpstr>Strategies to Use During Class (Pt. 1)</vt:lpstr>
      <vt:lpstr>Facilitating a Jigsaw</vt:lpstr>
      <vt:lpstr>Strategies to Use During Class (Pt. 2)</vt:lpstr>
      <vt:lpstr>How Do I Norm Set?</vt:lpstr>
      <vt:lpstr>What About Icebreakers?</vt:lpstr>
      <vt:lpstr>How Do I Incorporate Students’ Lives?</vt:lpstr>
      <vt:lpstr>PowerPoint Presentation</vt:lpstr>
      <vt:lpstr>And Finally, Show Warmth!? </vt:lpstr>
      <vt:lpstr>How I Show Warmth </vt:lpstr>
      <vt:lpstr>               Workshop Time</vt:lpstr>
      <vt:lpstr>You can access my slides here:</vt:lpstr>
      <vt:lpstr>Questions?  Thank you for being here!   Please contact me at emily.schell@ colorado.edu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Emily Schell</cp:lastModifiedBy>
  <cp:revision>1</cp:revision>
  <dcterms:modified xsi:type="dcterms:W3CDTF">2026-10-09T04:15:58Z</dcterms:modified>
</cp:coreProperties>
</file>