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61" r:id="rId4"/>
    <p:sldId id="263" r:id="rId5"/>
    <p:sldId id="269" r:id="rId6"/>
    <p:sldId id="264" r:id="rId7"/>
    <p:sldId id="270" r:id="rId8"/>
    <p:sldId id="272" r:id="rId9"/>
    <p:sldId id="271" r:id="rId10"/>
    <p:sldId id="273" r:id="rId11"/>
    <p:sldId id="279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E00"/>
    <a:srgbClr val="FF9999"/>
    <a:srgbClr val="D3B979"/>
    <a:srgbClr val="CFB879"/>
    <a:srgbClr val="D2C121"/>
    <a:srgbClr val="D2B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FE0B5C-8619-4650-A0B0-84E70DE03345}" v="23" dt="2026-10-13T22:12:18.991"/>
    <p1510:client id="{EF227C17-C1AB-4CF1-94BA-1F8BE3EB0125}" v="504" dt="2026-10-14T02:46:48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/>
    <p:restoredTop sz="94687"/>
  </p:normalViewPr>
  <p:slideViewPr>
    <p:cSldViewPr>
      <p:cViewPr varScale="1">
        <p:scale>
          <a:sx n="120" d="100"/>
          <a:sy n="120" d="100"/>
        </p:scale>
        <p:origin x="192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Bolton" userId="9c16344e-d134-4356-8cc4-132d269cedac" providerId="ADAL" clId="{93B9D323-4120-4675-8B62-08D7857B6F31}"/>
    <pc:docChg chg="undo custSel addSld modSld">
      <pc:chgData name="Daniel Bolton" userId="9c16344e-d134-4356-8cc4-132d269cedac" providerId="ADAL" clId="{93B9D323-4120-4675-8B62-08D7857B6F31}" dt="2026-10-14T02:46:48.591" v="749" actId="115"/>
      <pc:docMkLst>
        <pc:docMk/>
      </pc:docMkLst>
      <pc:sldChg chg="modSp mod">
        <pc:chgData name="Daniel Bolton" userId="9c16344e-d134-4356-8cc4-132d269cedac" providerId="ADAL" clId="{93B9D323-4120-4675-8B62-08D7857B6F31}" dt="2026-10-14T02:43:55.137" v="721" actId="20577"/>
        <pc:sldMkLst>
          <pc:docMk/>
          <pc:sldMk cId="0" sldId="256"/>
        </pc:sldMkLst>
        <pc:spChg chg="mod">
          <ac:chgData name="Daniel Bolton" userId="9c16344e-d134-4356-8cc4-132d269cedac" providerId="ADAL" clId="{93B9D323-4120-4675-8B62-08D7857B6F31}" dt="2026-10-14T02:43:55.137" v="721" actId="20577"/>
          <ac:spMkLst>
            <pc:docMk/>
            <pc:sldMk cId="0" sldId="256"/>
            <ac:spMk id="2" creationId="{FBE8B861-8CE3-43EA-9264-303E873CCCD1}"/>
          </ac:spMkLst>
        </pc:spChg>
      </pc:sldChg>
      <pc:sldChg chg="modSp mod">
        <pc:chgData name="Daniel Bolton" userId="9c16344e-d134-4356-8cc4-132d269cedac" providerId="ADAL" clId="{93B9D323-4120-4675-8B62-08D7857B6F31}" dt="2026-10-14T02:25:44.798" v="153" actId="20577"/>
        <pc:sldMkLst>
          <pc:docMk/>
          <pc:sldMk cId="105013548" sldId="263"/>
        </pc:sldMkLst>
        <pc:spChg chg="mod">
          <ac:chgData name="Daniel Bolton" userId="9c16344e-d134-4356-8cc4-132d269cedac" providerId="ADAL" clId="{93B9D323-4120-4675-8B62-08D7857B6F31}" dt="2026-10-14T02:25:44.798" v="153" actId="20577"/>
          <ac:spMkLst>
            <pc:docMk/>
            <pc:sldMk cId="105013548" sldId="263"/>
            <ac:spMk id="3" creationId="{A97E54C6-DD4D-4106-96F2-008DA20C7904}"/>
          </ac:spMkLst>
        </pc:spChg>
      </pc:sldChg>
      <pc:sldChg chg="modSp mod">
        <pc:chgData name="Daniel Bolton" userId="9c16344e-d134-4356-8cc4-132d269cedac" providerId="ADAL" clId="{93B9D323-4120-4675-8B62-08D7857B6F31}" dt="2026-10-14T02:44:50.513" v="740" actId="6549"/>
        <pc:sldMkLst>
          <pc:docMk/>
          <pc:sldMk cId="2958772794" sldId="264"/>
        </pc:sldMkLst>
        <pc:spChg chg="mod">
          <ac:chgData name="Daniel Bolton" userId="9c16344e-d134-4356-8cc4-132d269cedac" providerId="ADAL" clId="{93B9D323-4120-4675-8B62-08D7857B6F31}" dt="2026-10-14T02:26:01.225" v="176" actId="20577"/>
          <ac:spMkLst>
            <pc:docMk/>
            <pc:sldMk cId="2958772794" sldId="264"/>
            <ac:spMk id="2" creationId="{B46AA34A-C5E4-421D-8D4B-DE934ED25964}"/>
          </ac:spMkLst>
        </pc:spChg>
        <pc:spChg chg="mod">
          <ac:chgData name="Daniel Bolton" userId="9c16344e-d134-4356-8cc4-132d269cedac" providerId="ADAL" clId="{93B9D323-4120-4675-8B62-08D7857B6F31}" dt="2026-10-14T02:44:50.513" v="740" actId="6549"/>
          <ac:spMkLst>
            <pc:docMk/>
            <pc:sldMk cId="2958772794" sldId="264"/>
            <ac:spMk id="3" creationId="{82B28D9D-A7EC-4B73-892C-F354F2EEA78E}"/>
          </ac:spMkLst>
        </pc:spChg>
      </pc:sldChg>
      <pc:sldChg chg="addSp delSp modSp mod">
        <pc:chgData name="Daniel Bolton" userId="9c16344e-d134-4356-8cc4-132d269cedac" providerId="ADAL" clId="{93B9D323-4120-4675-8B62-08D7857B6F31}" dt="2026-10-14T02:26:50.065" v="244" actId="20577"/>
        <pc:sldMkLst>
          <pc:docMk/>
          <pc:sldMk cId="3587743301" sldId="270"/>
        </pc:sldMkLst>
        <pc:spChg chg="mod">
          <ac:chgData name="Daniel Bolton" userId="9c16344e-d134-4356-8cc4-132d269cedac" providerId="ADAL" clId="{93B9D323-4120-4675-8B62-08D7857B6F31}" dt="2026-10-14T02:26:34.609" v="227" actId="20577"/>
          <ac:spMkLst>
            <pc:docMk/>
            <pc:sldMk cId="3587743301" sldId="270"/>
            <ac:spMk id="2" creationId="{DEC7564C-DE0B-37BC-66CD-EEEC23548BF6}"/>
          </ac:spMkLst>
        </pc:spChg>
        <pc:spChg chg="mod">
          <ac:chgData name="Daniel Bolton" userId="9c16344e-d134-4356-8cc4-132d269cedac" providerId="ADAL" clId="{93B9D323-4120-4675-8B62-08D7857B6F31}" dt="2026-10-14T02:26:50.065" v="244" actId="20577"/>
          <ac:spMkLst>
            <pc:docMk/>
            <pc:sldMk cId="3587743301" sldId="270"/>
            <ac:spMk id="3" creationId="{26A179D8-A8BC-AC62-CA9F-FB418D10BA46}"/>
          </ac:spMkLst>
        </pc:spChg>
        <pc:picChg chg="add mod">
          <ac:chgData name="Daniel Bolton" userId="9c16344e-d134-4356-8cc4-132d269cedac" providerId="ADAL" clId="{93B9D323-4120-4675-8B62-08D7857B6F31}" dt="2026-10-14T02:13:54.659" v="10" actId="1076"/>
          <ac:picMkLst>
            <pc:docMk/>
            <pc:sldMk cId="3587743301" sldId="270"/>
            <ac:picMk id="4" creationId="{2E5DC130-E65C-ADD2-319A-7B0EA7C12007}"/>
          </ac:picMkLst>
        </pc:picChg>
        <pc:picChg chg="del">
          <ac:chgData name="Daniel Bolton" userId="9c16344e-d134-4356-8cc4-132d269cedac" providerId="ADAL" clId="{93B9D323-4120-4675-8B62-08D7857B6F31}" dt="2026-10-14T02:12:56.385" v="0" actId="478"/>
          <ac:picMkLst>
            <pc:docMk/>
            <pc:sldMk cId="3587743301" sldId="270"/>
            <ac:picMk id="6" creationId="{2CDE71DD-D363-3C0E-1B39-ED4174C07D83}"/>
          </ac:picMkLst>
        </pc:picChg>
      </pc:sldChg>
      <pc:sldChg chg="addSp delSp modSp mod">
        <pc:chgData name="Daniel Bolton" userId="9c16344e-d134-4356-8cc4-132d269cedac" providerId="ADAL" clId="{93B9D323-4120-4675-8B62-08D7857B6F31}" dt="2026-10-14T02:30:02.403" v="268" actId="14100"/>
        <pc:sldMkLst>
          <pc:docMk/>
          <pc:sldMk cId="3574005876" sldId="271"/>
        </pc:sldMkLst>
        <pc:spChg chg="mod">
          <ac:chgData name="Daniel Bolton" userId="9c16344e-d134-4356-8cc4-132d269cedac" providerId="ADAL" clId="{93B9D323-4120-4675-8B62-08D7857B6F31}" dt="2026-10-14T02:30:02.403" v="268" actId="14100"/>
          <ac:spMkLst>
            <pc:docMk/>
            <pc:sldMk cId="3574005876" sldId="271"/>
            <ac:spMk id="3" creationId="{36CE8FDF-8F45-7202-981A-6D86F38D7E9A}"/>
          </ac:spMkLst>
        </pc:spChg>
        <pc:picChg chg="add del mod">
          <ac:chgData name="Daniel Bolton" userId="9c16344e-d134-4356-8cc4-132d269cedac" providerId="ADAL" clId="{93B9D323-4120-4675-8B62-08D7857B6F31}" dt="2026-10-14T02:21:43.437" v="32" actId="21"/>
          <ac:picMkLst>
            <pc:docMk/>
            <pc:sldMk cId="3574005876" sldId="271"/>
            <ac:picMk id="4" creationId="{60829A23-725C-600A-99AF-807675D3F6D1}"/>
          </ac:picMkLst>
        </pc:picChg>
        <pc:picChg chg="add del mod">
          <ac:chgData name="Daniel Bolton" userId="9c16344e-d134-4356-8cc4-132d269cedac" providerId="ADAL" clId="{93B9D323-4120-4675-8B62-08D7857B6F31}" dt="2026-10-14T02:28:39.106" v="245" actId="478"/>
          <ac:picMkLst>
            <pc:docMk/>
            <pc:sldMk cId="3574005876" sldId="271"/>
            <ac:picMk id="6" creationId="{846CE145-FF9B-81DC-9F01-D9903C231378}"/>
          </ac:picMkLst>
        </pc:picChg>
        <pc:picChg chg="add mod">
          <ac:chgData name="Daniel Bolton" userId="9c16344e-d134-4356-8cc4-132d269cedac" providerId="ADAL" clId="{93B9D323-4120-4675-8B62-08D7857B6F31}" dt="2026-10-14T02:28:55.726" v="250" actId="1076"/>
          <ac:picMkLst>
            <pc:docMk/>
            <pc:sldMk cId="3574005876" sldId="271"/>
            <ac:picMk id="7" creationId="{4535914A-AA9D-97ED-CF49-7118705195F1}"/>
          </ac:picMkLst>
        </pc:picChg>
        <pc:picChg chg="del mod modCrop">
          <ac:chgData name="Daniel Bolton" userId="9c16344e-d134-4356-8cc4-132d269cedac" providerId="ADAL" clId="{93B9D323-4120-4675-8B62-08D7857B6F31}" dt="2026-10-14T02:18:17.200" v="18" actId="478"/>
          <ac:picMkLst>
            <pc:docMk/>
            <pc:sldMk cId="3574005876" sldId="271"/>
            <ac:picMk id="8" creationId="{F3CD4771-33D1-8ED9-5638-92B1351217C9}"/>
          </ac:picMkLst>
        </pc:picChg>
      </pc:sldChg>
      <pc:sldChg chg="modSp mod">
        <pc:chgData name="Daniel Bolton" userId="9c16344e-d134-4356-8cc4-132d269cedac" providerId="ADAL" clId="{93B9D323-4120-4675-8B62-08D7857B6F31}" dt="2026-10-14T02:46:48.591" v="749" actId="115"/>
        <pc:sldMkLst>
          <pc:docMk/>
          <pc:sldMk cId="3112195769" sldId="273"/>
        </pc:sldMkLst>
        <pc:spChg chg="mod">
          <ac:chgData name="Daniel Bolton" userId="9c16344e-d134-4356-8cc4-132d269cedac" providerId="ADAL" clId="{93B9D323-4120-4675-8B62-08D7857B6F31}" dt="2026-10-14T02:46:48.591" v="749" actId="115"/>
          <ac:spMkLst>
            <pc:docMk/>
            <pc:sldMk cId="3112195769" sldId="273"/>
            <ac:spMk id="3" creationId="{697C528E-7B06-9450-FC6B-87B28D3F67A1}"/>
          </ac:spMkLst>
        </pc:spChg>
      </pc:sldChg>
      <pc:sldChg chg="addSp delSp modSp mod">
        <pc:chgData name="Daniel Bolton" userId="9c16344e-d134-4356-8cc4-132d269cedac" providerId="ADAL" clId="{93B9D323-4120-4675-8B62-08D7857B6F31}" dt="2026-10-14T02:22:15.108" v="39" actId="1076"/>
        <pc:sldMkLst>
          <pc:docMk/>
          <pc:sldMk cId="1506802790" sldId="274"/>
        </pc:sldMkLst>
        <pc:picChg chg="del mod modCrop">
          <ac:chgData name="Daniel Bolton" userId="9c16344e-d134-4356-8cc4-132d269cedac" providerId="ADAL" clId="{93B9D323-4120-4675-8B62-08D7857B6F31}" dt="2026-10-14T02:21:48.721" v="34" actId="21"/>
          <ac:picMkLst>
            <pc:docMk/>
            <pc:sldMk cId="1506802790" sldId="274"/>
            <ac:picMk id="5" creationId="{47C58C5C-4E41-7914-6E8C-EDAEBD8E9642}"/>
          </ac:picMkLst>
        </pc:picChg>
        <pc:picChg chg="add mod">
          <ac:chgData name="Daniel Bolton" userId="9c16344e-d134-4356-8cc4-132d269cedac" providerId="ADAL" clId="{93B9D323-4120-4675-8B62-08D7857B6F31}" dt="2026-10-14T02:22:15.108" v="39" actId="1076"/>
          <ac:picMkLst>
            <pc:docMk/>
            <pc:sldMk cId="1506802790" sldId="274"/>
            <ac:picMk id="6" creationId="{14B451AB-846A-E21B-5FFE-1EE48046C0BD}"/>
          </ac:picMkLst>
        </pc:picChg>
      </pc:sldChg>
      <pc:sldChg chg="modSp add mod">
        <pc:chgData name="Daniel Bolton" userId="9c16344e-d134-4356-8cc4-132d269cedac" providerId="ADAL" clId="{93B9D323-4120-4675-8B62-08D7857B6F31}" dt="2026-10-14T02:31:27.230" v="371" actId="20577"/>
        <pc:sldMkLst>
          <pc:docMk/>
          <pc:sldMk cId="2986622785" sldId="278"/>
        </pc:sldMkLst>
        <pc:spChg chg="mod">
          <ac:chgData name="Daniel Bolton" userId="9c16344e-d134-4356-8cc4-132d269cedac" providerId="ADAL" clId="{93B9D323-4120-4675-8B62-08D7857B6F31}" dt="2026-10-14T02:31:27.230" v="371" actId="20577"/>
          <ac:spMkLst>
            <pc:docMk/>
            <pc:sldMk cId="2986622785" sldId="278"/>
            <ac:spMk id="3" creationId="{511F95F5-B73F-C1BC-5E86-C9864D692000}"/>
          </ac:spMkLst>
        </pc:spChg>
      </pc:sldChg>
      <pc:sldChg chg="modSp add mod">
        <pc:chgData name="Daniel Bolton" userId="9c16344e-d134-4356-8cc4-132d269cedac" providerId="ADAL" clId="{93B9D323-4120-4675-8B62-08D7857B6F31}" dt="2026-10-14T02:43:23.667" v="717" actId="20577"/>
        <pc:sldMkLst>
          <pc:docMk/>
          <pc:sldMk cId="2500099174" sldId="279"/>
        </pc:sldMkLst>
        <pc:spChg chg="mod">
          <ac:chgData name="Daniel Bolton" userId="9c16344e-d134-4356-8cc4-132d269cedac" providerId="ADAL" clId="{93B9D323-4120-4675-8B62-08D7857B6F31}" dt="2026-10-14T02:43:23.667" v="717" actId="20577"/>
          <ac:spMkLst>
            <pc:docMk/>
            <pc:sldMk cId="2500099174" sldId="279"/>
            <ac:spMk id="3" creationId="{9DCEAC18-B6A2-A201-7C65-78EDDA3B9902}"/>
          </ac:spMkLst>
        </pc:spChg>
      </pc:sldChg>
    </pc:docChg>
  </pc:docChgLst>
  <pc:docChgLst>
    <pc:chgData name="Daniel Bolton" userId="9c16344e-d134-4356-8cc4-132d269cedac" providerId="ADAL" clId="{F34E4FC9-1D85-4806-BF6F-F7A2386ADA34}"/>
    <pc:docChg chg="undo redo custSel addSld delSld modSld sldOrd">
      <pc:chgData name="Daniel Bolton" userId="9c16344e-d134-4356-8cc4-132d269cedac" providerId="ADAL" clId="{F34E4FC9-1D85-4806-BF6F-F7A2386ADA34}" dt="2026-10-13T22:32:02.597" v="2213" actId="14100"/>
      <pc:docMkLst>
        <pc:docMk/>
      </pc:docMkLst>
      <pc:sldChg chg="modSp mod">
        <pc:chgData name="Daniel Bolton" userId="9c16344e-d134-4356-8cc4-132d269cedac" providerId="ADAL" clId="{F34E4FC9-1D85-4806-BF6F-F7A2386ADA34}" dt="2026-10-07T21:17:16.431" v="95" actId="20577"/>
        <pc:sldMkLst>
          <pc:docMk/>
          <pc:sldMk cId="0" sldId="256"/>
        </pc:sldMkLst>
        <pc:spChg chg="mod">
          <ac:chgData name="Daniel Bolton" userId="9c16344e-d134-4356-8cc4-132d269cedac" providerId="ADAL" clId="{F34E4FC9-1D85-4806-BF6F-F7A2386ADA34}" dt="2026-10-07T21:17:16.431" v="95" actId="20577"/>
          <ac:spMkLst>
            <pc:docMk/>
            <pc:sldMk cId="0" sldId="256"/>
            <ac:spMk id="2" creationId="{FBE8B861-8CE3-43EA-9264-303E873CCCD1}"/>
          </ac:spMkLst>
        </pc:spChg>
      </pc:sldChg>
      <pc:sldChg chg="addSp delSp modSp add del mod setBg delDesignElem">
        <pc:chgData name="Daniel Bolton" userId="9c16344e-d134-4356-8cc4-132d269cedac" providerId="ADAL" clId="{F34E4FC9-1D85-4806-BF6F-F7A2386ADA34}" dt="2026-10-09T21:17:09.957" v="831"/>
        <pc:sldMkLst>
          <pc:docMk/>
          <pc:sldMk cId="1782991287" sldId="261"/>
        </pc:sldMkLst>
        <pc:spChg chg="mod">
          <ac:chgData name="Daniel Bolton" userId="9c16344e-d134-4356-8cc4-132d269cedac" providerId="ADAL" clId="{F34E4FC9-1D85-4806-BF6F-F7A2386ADA34}" dt="2026-10-09T21:17:09.938" v="830"/>
          <ac:spMkLst>
            <pc:docMk/>
            <pc:sldMk cId="1782991287" sldId="261"/>
            <ac:spMk id="3" creationId="{B08404A8-A60F-7F97-D094-BD5970F7A6E4}"/>
          </ac:spMkLst>
        </pc:spChg>
        <pc:spChg chg="add del">
          <ac:chgData name="Daniel Bolton" userId="9c16344e-d134-4356-8cc4-132d269cedac" providerId="ADAL" clId="{F34E4FC9-1D85-4806-BF6F-F7A2386ADA34}" dt="2026-10-09T21:17:09.938" v="830"/>
          <ac:spMkLst>
            <pc:docMk/>
            <pc:sldMk cId="1782991287" sldId="261"/>
            <ac:spMk id="1031" creationId="{45D37F4E-DDB4-456B-97E0-9937730A039F}"/>
          </ac:spMkLst>
        </pc:spChg>
        <pc:spChg chg="add del">
          <ac:chgData name="Daniel Bolton" userId="9c16344e-d134-4356-8cc4-132d269cedac" providerId="ADAL" clId="{F34E4FC9-1D85-4806-BF6F-F7A2386ADA34}" dt="2026-10-09T21:17:09.938" v="830"/>
          <ac:spMkLst>
            <pc:docMk/>
            <pc:sldMk cId="1782991287" sldId="261"/>
            <ac:spMk id="1033" creationId="{B2DD41CD-8F47-4F56-AD12-4E2FF7696987}"/>
          </ac:spMkLst>
        </pc:spChg>
      </pc:sldChg>
      <pc:sldChg chg="modSp mod">
        <pc:chgData name="Daniel Bolton" userId="9c16344e-d134-4356-8cc4-132d269cedac" providerId="ADAL" clId="{F34E4FC9-1D85-4806-BF6F-F7A2386ADA34}" dt="2026-10-13T20:04:19.279" v="919" actId="20577"/>
        <pc:sldMkLst>
          <pc:docMk/>
          <pc:sldMk cId="105013548" sldId="263"/>
        </pc:sldMkLst>
        <pc:spChg chg="mod">
          <ac:chgData name="Daniel Bolton" userId="9c16344e-d134-4356-8cc4-132d269cedac" providerId="ADAL" clId="{F34E4FC9-1D85-4806-BF6F-F7A2386ADA34}" dt="2026-10-13T20:04:19.279" v="919" actId="20577"/>
          <ac:spMkLst>
            <pc:docMk/>
            <pc:sldMk cId="105013548" sldId="263"/>
            <ac:spMk id="3" creationId="{A97E54C6-DD4D-4106-96F2-008DA20C7904}"/>
          </ac:spMkLst>
        </pc:spChg>
      </pc:sldChg>
      <pc:sldChg chg="addSp modSp add del mod">
        <pc:chgData name="Daniel Bolton" userId="9c16344e-d134-4356-8cc4-132d269cedac" providerId="ADAL" clId="{F34E4FC9-1D85-4806-BF6F-F7A2386ADA34}" dt="2026-10-13T22:21:42.676" v="2170" actId="20577"/>
        <pc:sldMkLst>
          <pc:docMk/>
          <pc:sldMk cId="2958772794" sldId="264"/>
        </pc:sldMkLst>
        <pc:spChg chg="mod">
          <ac:chgData name="Daniel Bolton" userId="9c16344e-d134-4356-8cc4-132d269cedac" providerId="ADAL" clId="{F34E4FC9-1D85-4806-BF6F-F7A2386ADA34}" dt="2026-10-13T20:08:58.574" v="1000" actId="20577"/>
          <ac:spMkLst>
            <pc:docMk/>
            <pc:sldMk cId="2958772794" sldId="264"/>
            <ac:spMk id="2" creationId="{B46AA34A-C5E4-421D-8D4B-DE934ED25964}"/>
          </ac:spMkLst>
        </pc:spChg>
        <pc:spChg chg="mod">
          <ac:chgData name="Daniel Bolton" userId="9c16344e-d134-4356-8cc4-132d269cedac" providerId="ADAL" clId="{F34E4FC9-1D85-4806-BF6F-F7A2386ADA34}" dt="2026-10-13T22:21:42.676" v="2170" actId="20577"/>
          <ac:spMkLst>
            <pc:docMk/>
            <pc:sldMk cId="2958772794" sldId="264"/>
            <ac:spMk id="3" creationId="{82B28D9D-A7EC-4B73-892C-F354F2EEA78E}"/>
          </ac:spMkLst>
        </pc:spChg>
        <pc:picChg chg="add mod">
          <ac:chgData name="Daniel Bolton" userId="9c16344e-d134-4356-8cc4-132d269cedac" providerId="ADAL" clId="{F34E4FC9-1D85-4806-BF6F-F7A2386ADA34}" dt="2026-10-13T20:43:46.037" v="1192" actId="14100"/>
          <ac:picMkLst>
            <pc:docMk/>
            <pc:sldMk cId="2958772794" sldId="264"/>
            <ac:picMk id="5" creationId="{6A1DAA63-140B-B1F5-D232-0C36F133B2C1}"/>
          </ac:picMkLst>
        </pc:picChg>
      </pc:sldChg>
      <pc:sldChg chg="addSp modSp add del mod">
        <pc:chgData name="Daniel Bolton" userId="9c16344e-d134-4356-8cc4-132d269cedac" providerId="ADAL" clId="{F34E4FC9-1D85-4806-BF6F-F7A2386ADA34}" dt="2026-10-13T20:50:47.317" v="1410" actId="47"/>
        <pc:sldMkLst>
          <pc:docMk/>
          <pc:sldMk cId="231246481" sldId="265"/>
        </pc:sldMkLst>
      </pc:sldChg>
      <pc:sldChg chg="modSp add del mod">
        <pc:chgData name="Daniel Bolton" userId="9c16344e-d134-4356-8cc4-132d269cedac" providerId="ADAL" clId="{F34E4FC9-1D85-4806-BF6F-F7A2386ADA34}" dt="2026-10-13T20:50:46.233" v="1409" actId="47"/>
        <pc:sldMkLst>
          <pc:docMk/>
          <pc:sldMk cId="2901141866" sldId="266"/>
        </pc:sldMkLst>
      </pc:sldChg>
      <pc:sldChg chg="modSp add del mod ord">
        <pc:chgData name="Daniel Bolton" userId="9c16344e-d134-4356-8cc4-132d269cedac" providerId="ADAL" clId="{F34E4FC9-1D85-4806-BF6F-F7A2386ADA34}" dt="2026-10-13T20:07:43.321" v="946" actId="20577"/>
        <pc:sldMkLst>
          <pc:docMk/>
          <pc:sldMk cId="2507112077" sldId="269"/>
        </pc:sldMkLst>
        <pc:spChg chg="mod">
          <ac:chgData name="Daniel Bolton" userId="9c16344e-d134-4356-8cc4-132d269cedac" providerId="ADAL" clId="{F34E4FC9-1D85-4806-BF6F-F7A2386ADA34}" dt="2026-10-08T22:54:18.536" v="815" actId="20577"/>
          <ac:spMkLst>
            <pc:docMk/>
            <pc:sldMk cId="2507112077" sldId="269"/>
            <ac:spMk id="2" creationId="{EEED57A7-622C-4FB5-A452-224733C58314}"/>
          </ac:spMkLst>
        </pc:spChg>
        <pc:spChg chg="mod">
          <ac:chgData name="Daniel Bolton" userId="9c16344e-d134-4356-8cc4-132d269cedac" providerId="ADAL" clId="{F34E4FC9-1D85-4806-BF6F-F7A2386ADA34}" dt="2026-10-13T20:07:43.321" v="946" actId="20577"/>
          <ac:spMkLst>
            <pc:docMk/>
            <pc:sldMk cId="2507112077" sldId="269"/>
            <ac:spMk id="3" creationId="{2F23F82D-B5DB-4CED-9FB9-0A88FD4AEDE6}"/>
          </ac:spMkLst>
        </pc:spChg>
      </pc:sldChg>
      <pc:sldChg chg="modSp add del mod">
        <pc:chgData name="Daniel Bolton" userId="9c16344e-d134-4356-8cc4-132d269cedac" providerId="ADAL" clId="{F34E4FC9-1D85-4806-BF6F-F7A2386ADA34}" dt="2026-10-13T20:44:21.911" v="1194" actId="47"/>
        <pc:sldMkLst>
          <pc:docMk/>
          <pc:sldMk cId="2725743009" sldId="270"/>
        </pc:sldMkLst>
      </pc:sldChg>
      <pc:sldChg chg="addSp delSp modSp add mod">
        <pc:chgData name="Daniel Bolton" userId="9c16344e-d134-4356-8cc4-132d269cedac" providerId="ADAL" clId="{F34E4FC9-1D85-4806-BF6F-F7A2386ADA34}" dt="2026-10-13T22:22:01.827" v="2191" actId="20577"/>
        <pc:sldMkLst>
          <pc:docMk/>
          <pc:sldMk cId="3587743301" sldId="270"/>
        </pc:sldMkLst>
        <pc:spChg chg="mod">
          <ac:chgData name="Daniel Bolton" userId="9c16344e-d134-4356-8cc4-132d269cedac" providerId="ADAL" clId="{F34E4FC9-1D85-4806-BF6F-F7A2386ADA34}" dt="2026-10-13T22:22:01.827" v="2191" actId="20577"/>
          <ac:spMkLst>
            <pc:docMk/>
            <pc:sldMk cId="3587743301" sldId="270"/>
            <ac:spMk id="3" creationId="{26A179D8-A8BC-AC62-CA9F-FB418D10BA46}"/>
          </ac:spMkLst>
        </pc:spChg>
        <pc:picChg chg="del">
          <ac:chgData name="Daniel Bolton" userId="9c16344e-d134-4356-8cc4-132d269cedac" providerId="ADAL" clId="{F34E4FC9-1D85-4806-BF6F-F7A2386ADA34}" dt="2026-10-13T20:44:55.724" v="1196" actId="478"/>
          <ac:picMkLst>
            <pc:docMk/>
            <pc:sldMk cId="3587743301" sldId="270"/>
            <ac:picMk id="5" creationId="{4C7BD809-8715-480D-3E7E-7F78EB0A6FE1}"/>
          </ac:picMkLst>
        </pc:picChg>
        <pc:picChg chg="add mod">
          <ac:chgData name="Daniel Bolton" userId="9c16344e-d134-4356-8cc4-132d269cedac" providerId="ADAL" clId="{F34E4FC9-1D85-4806-BF6F-F7A2386ADA34}" dt="2026-10-13T20:47:18.496" v="1224" actId="1076"/>
          <ac:picMkLst>
            <pc:docMk/>
            <pc:sldMk cId="3587743301" sldId="270"/>
            <ac:picMk id="6" creationId="{2CDE71DD-D363-3C0E-1B39-ED4174C07D83}"/>
          </ac:picMkLst>
        </pc:picChg>
      </pc:sldChg>
      <pc:sldChg chg="addSp delSp modSp add mod">
        <pc:chgData name="Daniel Bolton" userId="9c16344e-d134-4356-8cc4-132d269cedac" providerId="ADAL" clId="{F34E4FC9-1D85-4806-BF6F-F7A2386ADA34}" dt="2026-10-13T22:32:02.597" v="2213" actId="14100"/>
        <pc:sldMkLst>
          <pc:docMk/>
          <pc:sldMk cId="3574005876" sldId="271"/>
        </pc:sldMkLst>
        <pc:spChg chg="mod">
          <ac:chgData name="Daniel Bolton" userId="9c16344e-d134-4356-8cc4-132d269cedac" providerId="ADAL" clId="{F34E4FC9-1D85-4806-BF6F-F7A2386ADA34}" dt="2026-10-13T22:31:58.595" v="2212" actId="1037"/>
          <ac:spMkLst>
            <pc:docMk/>
            <pc:sldMk cId="3574005876" sldId="271"/>
            <ac:spMk id="3" creationId="{36CE8FDF-8F45-7202-981A-6D86F38D7E9A}"/>
          </ac:spMkLst>
        </pc:spChg>
        <pc:picChg chg="del">
          <ac:chgData name="Daniel Bolton" userId="9c16344e-d134-4356-8cc4-132d269cedac" providerId="ADAL" clId="{F34E4FC9-1D85-4806-BF6F-F7A2386ADA34}" dt="2026-10-13T20:53:59.447" v="1456" actId="478"/>
          <ac:picMkLst>
            <pc:docMk/>
            <pc:sldMk cId="3574005876" sldId="271"/>
            <ac:picMk id="5" creationId="{A36A614D-3CBB-F428-1261-C5F68595FB0D}"/>
          </ac:picMkLst>
        </pc:picChg>
        <pc:picChg chg="add del mod">
          <ac:chgData name="Daniel Bolton" userId="9c16344e-d134-4356-8cc4-132d269cedac" providerId="ADAL" clId="{F34E4FC9-1D85-4806-BF6F-F7A2386ADA34}" dt="2026-10-13T22:30:50.168" v="2196" actId="21"/>
          <ac:picMkLst>
            <pc:docMk/>
            <pc:sldMk cId="3574005876" sldId="271"/>
            <ac:picMk id="6" creationId="{E8E0B259-6270-0344-112E-FF1D9389BA40}"/>
          </ac:picMkLst>
        </pc:picChg>
        <pc:picChg chg="add mod">
          <ac:chgData name="Daniel Bolton" userId="9c16344e-d134-4356-8cc4-132d269cedac" providerId="ADAL" clId="{F34E4FC9-1D85-4806-BF6F-F7A2386ADA34}" dt="2026-10-13T22:32:02.597" v="2213" actId="14100"/>
          <ac:picMkLst>
            <pc:docMk/>
            <pc:sldMk cId="3574005876" sldId="271"/>
            <ac:picMk id="8" creationId="{F3CD4771-33D1-8ED9-5638-92B1351217C9}"/>
          </ac:picMkLst>
        </pc:picChg>
      </pc:sldChg>
      <pc:sldChg chg="modSp add mod">
        <pc:chgData name="Daniel Bolton" userId="9c16344e-d134-4356-8cc4-132d269cedac" providerId="ADAL" clId="{F34E4FC9-1D85-4806-BF6F-F7A2386ADA34}" dt="2026-10-13T20:59:12.911" v="1640"/>
        <pc:sldMkLst>
          <pc:docMk/>
          <pc:sldMk cId="1454879447" sldId="272"/>
        </pc:sldMkLst>
        <pc:spChg chg="mod">
          <ac:chgData name="Daniel Bolton" userId="9c16344e-d134-4356-8cc4-132d269cedac" providerId="ADAL" clId="{F34E4FC9-1D85-4806-BF6F-F7A2386ADA34}" dt="2026-10-13T20:59:12.911" v="1640"/>
          <ac:spMkLst>
            <pc:docMk/>
            <pc:sldMk cId="1454879447" sldId="272"/>
            <ac:spMk id="3" creationId="{F0677D5E-0551-8E6B-72E3-4EB03D5A2746}"/>
          </ac:spMkLst>
        </pc:spChg>
      </pc:sldChg>
      <pc:sldChg chg="modSp add mod">
        <pc:chgData name="Daniel Bolton" userId="9c16344e-d134-4356-8cc4-132d269cedac" providerId="ADAL" clId="{F34E4FC9-1D85-4806-BF6F-F7A2386ADA34}" dt="2026-10-13T21:02:32.168" v="1879" actId="20577"/>
        <pc:sldMkLst>
          <pc:docMk/>
          <pc:sldMk cId="3112195769" sldId="273"/>
        </pc:sldMkLst>
        <pc:spChg chg="mod">
          <ac:chgData name="Daniel Bolton" userId="9c16344e-d134-4356-8cc4-132d269cedac" providerId="ADAL" clId="{F34E4FC9-1D85-4806-BF6F-F7A2386ADA34}" dt="2026-10-13T21:02:32.168" v="1879" actId="20577"/>
          <ac:spMkLst>
            <pc:docMk/>
            <pc:sldMk cId="3112195769" sldId="273"/>
            <ac:spMk id="3" creationId="{697C528E-7B06-9450-FC6B-87B28D3F67A1}"/>
          </ac:spMkLst>
        </pc:spChg>
      </pc:sldChg>
      <pc:sldChg chg="modSp add del mod">
        <pc:chgData name="Daniel Bolton" userId="9c16344e-d134-4356-8cc4-132d269cedac" providerId="ADAL" clId="{F34E4FC9-1D85-4806-BF6F-F7A2386ADA34}" dt="2026-10-13T21:00:23.927" v="1654" actId="47"/>
        <pc:sldMkLst>
          <pc:docMk/>
          <pc:sldMk cId="4157240391" sldId="273"/>
        </pc:sldMkLst>
        <pc:spChg chg="mod">
          <ac:chgData name="Daniel Bolton" userId="9c16344e-d134-4356-8cc4-132d269cedac" providerId="ADAL" clId="{F34E4FC9-1D85-4806-BF6F-F7A2386ADA34}" dt="2026-10-13T21:00:06.028" v="1653" actId="20577"/>
          <ac:spMkLst>
            <pc:docMk/>
            <pc:sldMk cId="4157240391" sldId="273"/>
            <ac:spMk id="3" creationId="{2DC91758-F5EE-2A41-405A-F919BFFD645E}"/>
          </ac:spMkLst>
        </pc:spChg>
      </pc:sldChg>
      <pc:sldChg chg="addSp modSp add mod">
        <pc:chgData name="Daniel Bolton" userId="9c16344e-d134-4356-8cc4-132d269cedac" providerId="ADAL" clId="{F34E4FC9-1D85-4806-BF6F-F7A2386ADA34}" dt="2026-10-13T22:30:52.789" v="2197" actId="22"/>
        <pc:sldMkLst>
          <pc:docMk/>
          <pc:sldMk cId="1506802790" sldId="274"/>
        </pc:sldMkLst>
        <pc:spChg chg="mod">
          <ac:chgData name="Daniel Bolton" userId="9c16344e-d134-4356-8cc4-132d269cedac" providerId="ADAL" clId="{F34E4FC9-1D85-4806-BF6F-F7A2386ADA34}" dt="2026-10-13T21:02:54.885" v="1901" actId="20577"/>
          <ac:spMkLst>
            <pc:docMk/>
            <pc:sldMk cId="1506802790" sldId="274"/>
            <ac:spMk id="2" creationId="{21FBA64D-321E-2B60-3666-115D64EF4D87}"/>
          </ac:spMkLst>
        </pc:spChg>
        <pc:spChg chg="mod">
          <ac:chgData name="Daniel Bolton" userId="9c16344e-d134-4356-8cc4-132d269cedac" providerId="ADAL" clId="{F34E4FC9-1D85-4806-BF6F-F7A2386ADA34}" dt="2026-10-13T21:29:56.266" v="2104" actId="207"/>
          <ac:spMkLst>
            <pc:docMk/>
            <pc:sldMk cId="1506802790" sldId="274"/>
            <ac:spMk id="3" creationId="{131A4A54-B5B1-5D0F-E2E1-C5CBBD9E4C98}"/>
          </ac:spMkLst>
        </pc:spChg>
        <pc:picChg chg="add">
          <ac:chgData name="Daniel Bolton" userId="9c16344e-d134-4356-8cc4-132d269cedac" providerId="ADAL" clId="{F34E4FC9-1D85-4806-BF6F-F7A2386ADA34}" dt="2026-10-13T22:30:52.789" v="2197" actId="22"/>
          <ac:picMkLst>
            <pc:docMk/>
            <pc:sldMk cId="1506802790" sldId="274"/>
            <ac:picMk id="5" creationId="{47C58C5C-4E41-7914-6E8C-EDAEBD8E9642}"/>
          </ac:picMkLst>
        </pc:picChg>
      </pc:sldChg>
      <pc:sldChg chg="addSp delSp modSp add mod">
        <pc:chgData name="Daniel Bolton" userId="9c16344e-d134-4356-8cc4-132d269cedac" providerId="ADAL" clId="{F34E4FC9-1D85-4806-BF6F-F7A2386ADA34}" dt="2026-10-13T22:08:39.926" v="2140" actId="1076"/>
        <pc:sldMkLst>
          <pc:docMk/>
          <pc:sldMk cId="462562801" sldId="275"/>
        </pc:sldMkLst>
        <pc:spChg chg="add del mod">
          <ac:chgData name="Daniel Bolton" userId="9c16344e-d134-4356-8cc4-132d269cedac" providerId="ADAL" clId="{F34E4FC9-1D85-4806-BF6F-F7A2386ADA34}" dt="2026-10-13T21:32:32.073" v="2114" actId="478"/>
          <ac:spMkLst>
            <pc:docMk/>
            <pc:sldMk cId="462562801" sldId="275"/>
            <ac:spMk id="3" creationId="{CFC5E3CF-E3A3-E6BA-DB14-3BE36334EEFB}"/>
          </ac:spMkLst>
        </pc:spChg>
        <pc:spChg chg="add del mod">
          <ac:chgData name="Daniel Bolton" userId="9c16344e-d134-4356-8cc4-132d269cedac" providerId="ADAL" clId="{F34E4FC9-1D85-4806-BF6F-F7A2386ADA34}" dt="2026-10-13T21:31:13.096" v="2107" actId="478"/>
          <ac:spMkLst>
            <pc:docMk/>
            <pc:sldMk cId="462562801" sldId="275"/>
            <ac:spMk id="5" creationId="{56DC5E55-5BAD-46F0-977F-F0ADAFE3515C}"/>
          </ac:spMkLst>
        </pc:spChg>
        <pc:spChg chg="add del mod">
          <ac:chgData name="Daniel Bolton" userId="9c16344e-d134-4356-8cc4-132d269cedac" providerId="ADAL" clId="{F34E4FC9-1D85-4806-BF6F-F7A2386ADA34}" dt="2026-10-13T21:32:34.599" v="2115" actId="478"/>
          <ac:spMkLst>
            <pc:docMk/>
            <pc:sldMk cId="462562801" sldId="275"/>
            <ac:spMk id="9" creationId="{8751B1FB-B974-340C-162D-D65F8512794F}"/>
          </ac:spMkLst>
        </pc:spChg>
        <pc:picChg chg="add del mod modCrop">
          <ac:chgData name="Daniel Bolton" userId="9c16344e-d134-4356-8cc4-132d269cedac" providerId="ADAL" clId="{F34E4FC9-1D85-4806-BF6F-F7A2386ADA34}" dt="2026-10-13T21:32:55.711" v="2117" actId="478"/>
          <ac:picMkLst>
            <pc:docMk/>
            <pc:sldMk cId="462562801" sldId="275"/>
            <ac:picMk id="7" creationId="{E29F5F89-BD20-A8E8-888A-B97DF4C63525}"/>
          </ac:picMkLst>
        </pc:picChg>
        <pc:picChg chg="add del mod">
          <ac:chgData name="Daniel Bolton" userId="9c16344e-d134-4356-8cc4-132d269cedac" providerId="ADAL" clId="{F34E4FC9-1D85-4806-BF6F-F7A2386ADA34}" dt="2026-10-13T22:05:39.687" v="2124" actId="478"/>
          <ac:picMkLst>
            <pc:docMk/>
            <pc:sldMk cId="462562801" sldId="275"/>
            <ac:picMk id="11" creationId="{F9DA9175-8F4B-CF6C-B56D-D5A36176985F}"/>
          </ac:picMkLst>
        </pc:picChg>
        <pc:picChg chg="add del mod">
          <ac:chgData name="Daniel Bolton" userId="9c16344e-d134-4356-8cc4-132d269cedac" providerId="ADAL" clId="{F34E4FC9-1D85-4806-BF6F-F7A2386ADA34}" dt="2026-10-13T22:06:32.919" v="2126" actId="478"/>
          <ac:picMkLst>
            <pc:docMk/>
            <pc:sldMk cId="462562801" sldId="275"/>
            <ac:picMk id="13" creationId="{F1E2D135-E121-CDBB-6378-06074BEC5AC1}"/>
          </ac:picMkLst>
        </pc:picChg>
        <pc:picChg chg="add mod modCrop">
          <ac:chgData name="Daniel Bolton" userId="9c16344e-d134-4356-8cc4-132d269cedac" providerId="ADAL" clId="{F34E4FC9-1D85-4806-BF6F-F7A2386ADA34}" dt="2026-10-13T22:07:24.798" v="2133" actId="1076"/>
          <ac:picMkLst>
            <pc:docMk/>
            <pc:sldMk cId="462562801" sldId="275"/>
            <ac:picMk id="15" creationId="{0FE93D09-B652-D755-1C80-D01805BCA4A6}"/>
          </ac:picMkLst>
        </pc:picChg>
        <pc:picChg chg="add mod modCrop">
          <ac:chgData name="Daniel Bolton" userId="9c16344e-d134-4356-8cc4-132d269cedac" providerId="ADAL" clId="{F34E4FC9-1D85-4806-BF6F-F7A2386ADA34}" dt="2026-10-13T22:08:39.926" v="2140" actId="1076"/>
          <ac:picMkLst>
            <pc:docMk/>
            <pc:sldMk cId="462562801" sldId="275"/>
            <ac:picMk id="17" creationId="{C094A456-4D40-F1E2-70E4-AC0013B68DAF}"/>
          </ac:picMkLst>
        </pc:picChg>
      </pc:sldChg>
      <pc:sldChg chg="modSp add mod">
        <pc:chgData name="Daniel Bolton" userId="9c16344e-d134-4356-8cc4-132d269cedac" providerId="ADAL" clId="{F34E4FC9-1D85-4806-BF6F-F7A2386ADA34}" dt="2026-10-13T22:11:00.900" v="2152" actId="114"/>
        <pc:sldMkLst>
          <pc:docMk/>
          <pc:sldMk cId="11228934" sldId="276"/>
        </pc:sldMkLst>
        <pc:spChg chg="mod">
          <ac:chgData name="Daniel Bolton" userId="9c16344e-d134-4356-8cc4-132d269cedac" providerId="ADAL" clId="{F34E4FC9-1D85-4806-BF6F-F7A2386ADA34}" dt="2026-10-13T22:11:00.900" v="2152" actId="114"/>
          <ac:spMkLst>
            <pc:docMk/>
            <pc:sldMk cId="11228934" sldId="276"/>
            <ac:spMk id="3" creationId="{8E968BA4-7C4C-3992-3C5C-F913E6C7525B}"/>
          </ac:spMkLst>
        </pc:spChg>
      </pc:sldChg>
      <pc:sldChg chg="new del">
        <pc:chgData name="Daniel Bolton" userId="9c16344e-d134-4356-8cc4-132d269cedac" providerId="ADAL" clId="{F34E4FC9-1D85-4806-BF6F-F7A2386ADA34}" dt="2026-10-13T22:05:03.983" v="2122" actId="680"/>
        <pc:sldMkLst>
          <pc:docMk/>
          <pc:sldMk cId="350658087" sldId="276"/>
        </pc:sldMkLst>
      </pc:sldChg>
      <pc:sldChg chg="modSp add mod">
        <pc:chgData name="Daniel Bolton" userId="9c16344e-d134-4356-8cc4-132d269cedac" providerId="ADAL" clId="{F34E4FC9-1D85-4806-BF6F-F7A2386ADA34}" dt="2026-10-13T22:12:20.297" v="2160" actId="20577"/>
        <pc:sldMkLst>
          <pc:docMk/>
          <pc:sldMk cId="2968323719" sldId="277"/>
        </pc:sldMkLst>
        <pc:spChg chg="mod">
          <ac:chgData name="Daniel Bolton" userId="9c16344e-d134-4356-8cc4-132d269cedac" providerId="ADAL" clId="{F34E4FC9-1D85-4806-BF6F-F7A2386ADA34}" dt="2026-10-13T22:12:20.297" v="2160" actId="20577"/>
          <ac:spMkLst>
            <pc:docMk/>
            <pc:sldMk cId="2968323719" sldId="277"/>
            <ac:spMk id="3" creationId="{DDFFAA22-419B-4D97-B64A-EE3B56F96113}"/>
          </ac:spMkLst>
        </pc:spChg>
      </pc:sldChg>
      <pc:sldChg chg="add del">
        <pc:chgData name="Daniel Bolton" userId="9c16344e-d134-4356-8cc4-132d269cedac" providerId="ADAL" clId="{F34E4FC9-1D85-4806-BF6F-F7A2386ADA34}" dt="2026-10-13T22:11:53.222" v="2155"/>
        <pc:sldMkLst>
          <pc:docMk/>
          <pc:sldMk cId="650825987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9AF03-D9AD-4A4C-BC6B-93C8414D14B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BD53B-04D7-4237-BFCC-C99467F3F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8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uboulder.qualtrics.com/jfe/form/SV_bHKUHpaIVJPpQEu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uboulder.qualtrics.com/jfe/form/SV_bHKUHpaIVJPpQEu"/>
              </a:rPr>
              <a:t>https://cuboulder.qualtrics.com/jfe/form/SV_bHKUHpaIVJPpQEu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AFAA2A-5E58-473C-AF0C-3198E14981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39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 err="1"/>
              <a:t>www.colorado.edu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2B0D2-A456-03D2-DC5B-A88CF156D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B7B29-E7D2-DAFC-0E40-DBA3C2629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CCF5E-93D6-7E24-A4A4-1A92D16A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F5A39-FCF2-9E45-65A1-0A324BF3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4F202-D322-5266-DCB3-9A9139AF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99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8D11-AA34-627A-F78D-661DED100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63CC-88E1-9691-1226-67CB7BB8F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FA2AD-6FF1-5E63-43DA-A47C8FB9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B2B9-7553-9EEF-076A-CFD717F65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7EEE1-901C-6A77-3E95-12EDB16F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16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9CDC-C83F-035F-E80F-E18D0BE7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AC958-EF18-550F-8E2C-A98D6D4E6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FCC35-C0AC-F7C0-519C-8C317C01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1020A-8F58-3E7A-D9C9-65F3779A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CAE2E-55B9-8E02-DAFF-DD0D2FDB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89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F479-48D6-F16E-C012-B3A118BF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8EDB1-28A8-44BB-DA51-67DD7AB78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F3D179-DE5D-843B-D181-BEACF1685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80830-ED5A-10F5-3822-05B2CE1E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97A3F-4D5C-203C-1F40-EAB6A75C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0D2E4-5AC9-1673-42AA-AD7A069E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60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F14A-DCFE-D862-2706-B0B1E147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F3BA-0009-0D11-D101-2AB497D6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57A08-06DB-598E-86EA-66EB0084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7DDD5-5D0D-4D99-4586-B0F9755AAF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7FE9F-1BF9-4F18-8BA5-EA7754424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027DE-4A2D-22BE-1918-815EB00A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BFF41F-EC53-3C55-04B5-AF4FAFD5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5357FF-3C95-F06C-4AD3-3C09EAF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35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898B-C7FA-B0DD-85FA-97CDE5788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BDED85-1420-FD66-2CE0-89314232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5AFF9-6D50-4957-4501-94A89086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DBB99-15C7-D517-EA4E-D6897BE0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4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7D588-F1A2-9E93-540A-7CCD058DD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6B9215-1188-FC0A-B29C-F13EE7C9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08B5F-F1F1-105E-61C8-A6B1379CF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36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B563-F15E-99C9-297A-AB785FC5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8E749-A011-1F49-40AA-B8E7C87B3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CABC2-59BB-4A22-4181-6B5FC1147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BCE53-A4CC-9FD6-32D9-2F0048EE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74399-162A-1A20-41A6-9F5D3DF65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A136F-F839-667C-39A4-A34E8873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60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53B94-0040-5D2F-7143-111E111B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C5ED2-9A18-D4B5-108F-4DA12498B1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FD1AF-1E4B-4B50-05B4-EC55E0A01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4EBFE-E044-D0D5-97B9-3CB3973A4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B2964-EC13-7C94-5079-AC89EB88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47B05-7350-BD90-8621-1E060924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94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DA297-2E0F-367D-2364-9D7009F2E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0E18B0-DDBC-270E-9043-BB877C540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F177-7380-B3B5-A51D-025DD5831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B2CD2-2063-3AA6-5CAE-C6FDDBED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406A8-9390-9184-6D0D-6DDD9191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36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2F150-D9E5-3ADA-2247-70D8B65EF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8F2DC8-1770-581C-A559-EB906C700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F05C5-2001-0CB3-0289-A2D8DE1E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F9981-E403-DD22-911C-3964CECC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985FC-B848-197B-895E-FFAFEDC0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ADDE-98E8-4149-84E6-9A28F99CE161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EFB43-BEAF-4970-A06C-24B01B76FA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019800"/>
            <a:ext cx="12192000" cy="838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28C073-5779-4E19-A7EA-B9D1E25D56D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248264"/>
            <a:ext cx="2895600" cy="4378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 Black"/>
          <a:ea typeface="+mn-ea"/>
          <a:cs typeface="Arial Black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533340-9EAB-7BE0-A16D-C591C0F8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5E0D0-B211-7694-230A-99840EA0E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E136A-463A-46C4-31D3-0968801DF3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353898-F6CB-4D4A-A52A-3779AD10607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097D9-4AF7-A4FC-1958-93F387F33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79FA3-7B58-B1CA-DE60-763E6A409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18109-53E2-40A0-A5E9-55ACD8FBA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9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ttps://cuboulder.qualtrics.com/jfe/form/SV_bHKUHpaIVJPpQ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7A73A7-284D-DB40-ADD7-8B96AAC892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3" b="124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F42D21-39B1-084D-AA66-6EBB2309B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5410200"/>
            <a:ext cx="2057400" cy="10561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E8B861-8CE3-43EA-9264-303E873CCCD1}"/>
              </a:ext>
            </a:extLst>
          </p:cNvPr>
          <p:cNvSpPr txBox="1"/>
          <p:nvPr/>
        </p:nvSpPr>
        <p:spPr>
          <a:xfrm>
            <a:off x="2324051" y="1520160"/>
            <a:ext cx="7543897" cy="292387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Two-Stage Exams in a Large Lecture Course</a:t>
            </a:r>
          </a:p>
          <a:p>
            <a:pPr algn="ctr"/>
            <a:endParaRPr lang="en-US" sz="3600" b="1" dirty="0"/>
          </a:p>
          <a:p>
            <a:pPr algn="ctr"/>
            <a:r>
              <a:rPr lang="en-US" sz="2000" b="1" dirty="0"/>
              <a:t>Daniel Bolton | CTL Conference | October 15, 2026</a:t>
            </a:r>
          </a:p>
          <a:p>
            <a:pPr algn="ctr"/>
            <a:endParaRPr lang="en-US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88E3D-DA65-CDE2-2975-E79809C2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dirty="0"/>
              <a:t>Please sign in!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04A8-A60F-7F97-D094-BD5970F7A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453907" cy="4119172"/>
          </a:xfrm>
        </p:spPr>
        <p:txBody>
          <a:bodyPr anchor="t"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2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ial" panose="020B0604020202020204" pitchFamily="34" charset="0"/>
              </a:rPr>
              <a:t>Please take a moment to sign in! Thanks!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latin typeface="Arial" panose="020B0604020202020204" pitchFamily="34" charset="0"/>
              </a:rPr>
              <a:t>You only need to sign in once for the entire conference. Only in-person participants need to sign in.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hlinkClick r:id="rId3"/>
              </a:rPr>
              <a:t>https://tinyurl.com/FallConference2026</a:t>
            </a:r>
            <a:r>
              <a:rPr lang="en-US" sz="4000" dirty="0">
                <a:hlinkClick r:id="rId3"/>
              </a:rPr>
              <a:t> </a:t>
            </a:r>
            <a:endParaRPr lang="en-US" sz="32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dirty="0">
                <a:effectLst/>
                <a:latin typeface="Arial" panose="020B0604020202020204" pitchFamily="34" charset="0"/>
              </a:rPr>
              <a:t>(Link is case sensitive)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E176D-0A28-5C84-15D4-C3E2A5ABA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271" y="2868385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9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90B2-AF37-495E-8A5F-4FB77862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54C6-DD4D-4106-96F2-008DA20C7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Discussion</a:t>
            </a:r>
          </a:p>
          <a:p>
            <a:pPr>
              <a:lnSpc>
                <a:spcPct val="150000"/>
              </a:lnSpc>
            </a:pPr>
            <a:r>
              <a:rPr lang="en-US" dirty="0"/>
              <a:t>Large Physics Courses</a:t>
            </a:r>
          </a:p>
          <a:p>
            <a:pPr>
              <a:lnSpc>
                <a:spcPct val="150000"/>
              </a:lnSpc>
            </a:pPr>
            <a:r>
              <a:rPr lang="en-US" dirty="0"/>
              <a:t>Two-Stage Exams: Structure</a:t>
            </a:r>
          </a:p>
          <a:p>
            <a:pPr>
              <a:lnSpc>
                <a:spcPct val="150000"/>
              </a:lnSpc>
            </a:pPr>
            <a:r>
              <a:rPr lang="en-US" dirty="0"/>
              <a:t>Discussion</a:t>
            </a:r>
          </a:p>
          <a:p>
            <a:pPr>
              <a:lnSpc>
                <a:spcPct val="150000"/>
              </a:lnSpc>
            </a:pPr>
            <a:r>
              <a:rPr lang="en-US" dirty="0"/>
              <a:t>Two-Stage Exams: Outcomes</a:t>
            </a:r>
          </a:p>
        </p:txBody>
      </p:sp>
    </p:spTree>
    <p:extLst>
      <p:ext uri="{BB962C8B-B14F-4D97-AF65-F5344CB8AC3E}">
        <p14:creationId xmlns:p14="http://schemas.microsoft.com/office/powerpoint/2010/main" val="105013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57A7-622C-4FB5-A452-224733C5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3F82D-B5DB-4CED-9FB9-0A88FD4AE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of exams in large-enrollment intro courses?</a:t>
            </a:r>
          </a:p>
          <a:p>
            <a:endParaRPr lang="en-US" dirty="0"/>
          </a:p>
          <a:p>
            <a:r>
              <a:rPr lang="en-US" dirty="0"/>
              <a:t>Barriers to achieving these goals?</a:t>
            </a:r>
          </a:p>
        </p:txBody>
      </p:sp>
    </p:spTree>
    <p:extLst>
      <p:ext uri="{BB962C8B-B14F-4D97-AF65-F5344CB8AC3E}">
        <p14:creationId xmlns:p14="http://schemas.microsoft.com/office/powerpoint/2010/main" val="250711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AA34A-C5E4-421D-8D4B-DE934ED25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Physics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28D9D-A7EC-4B73-892C-F354F2EEA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Course Structure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Up to 1,300 students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MWF lectures + recitation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Peer instruction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Exams = 75% course grade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DAA63-140B-B1F5-D232-0C36F133B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2362200"/>
            <a:ext cx="4510618" cy="338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7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BACE6-BE7D-E479-2C18-8F352FC5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564C-DE0B-37BC-66CD-EEEC2354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Physics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179D8-A8BC-AC62-CA9F-FB418D10B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526" y="3668027"/>
            <a:ext cx="10808473" cy="2114348"/>
          </a:xfrm>
        </p:spPr>
        <p:txBody>
          <a:bodyPr numCol="2"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Exam Structure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Multiple choice, paper and pencil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Mix of concepts and calculations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7:30-9:30 pm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Lecture halls across campus</a:t>
            </a:r>
          </a:p>
        </p:txBody>
      </p:sp>
      <p:pic>
        <p:nvPicPr>
          <p:cNvPr id="4" name="Picture 3" descr="Classrooms | Events Planning &amp; Catering | University of Colorado Boulder">
            <a:extLst>
              <a:ext uri="{FF2B5EF4-FFF2-40B4-BE49-F238E27FC236}">
                <a16:creationId xmlns:a16="http://schemas.microsoft.com/office/drawing/2014/main" id="{2E5DC130-E65C-ADD2-319A-7B0EA7C12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30" y="1314652"/>
            <a:ext cx="9219539" cy="211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4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AC1C-9D43-8D62-D84B-14567E731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87E7-8807-5895-0028-B1CAF50B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77D5E-0551-8E6B-72E3-4EB03D5A2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History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C. E. Wieman, G. W. Rieger, and C. E. Heiner, Physics exams that promote collaborative learning, The physics teacher 52, 51 (2014).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A. P. Martin, A quantitative framework for the analysis of two stage exams., International Journal of Higher Education 7, 33 (2018).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W. Block and C. West, , presented at the Physics Education Research Conference 2025, Washington, DC, 2025</a:t>
            </a:r>
          </a:p>
        </p:txBody>
      </p:sp>
    </p:spTree>
    <p:extLst>
      <p:ext uri="{BB962C8B-B14F-4D97-AF65-F5344CB8AC3E}">
        <p14:creationId xmlns:p14="http://schemas.microsoft.com/office/powerpoint/2010/main" val="1454879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EE7C-7FDB-6C0C-544E-D07AB72E5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DA34-ABFD-8685-2664-D73A646F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E8FDF-8F45-7202-981A-6D86F38D7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276600"/>
            <a:ext cx="10843983" cy="2682767"/>
          </a:xfrm>
        </p:spPr>
        <p:txBody>
          <a:bodyPr numCol="2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Timing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80 minutes individual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40 minutes group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Grading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85% individual + 15% group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Group score cannot lower grade</a:t>
            </a:r>
          </a:p>
        </p:txBody>
      </p:sp>
      <p:pic>
        <p:nvPicPr>
          <p:cNvPr id="7" name="Picture 6" descr="Two-Stage Exams | EOAS Science Education Initiative">
            <a:extLst>
              <a:ext uri="{FF2B5EF4-FFF2-40B4-BE49-F238E27FC236}">
                <a16:creationId xmlns:a16="http://schemas.microsoft.com/office/drawing/2014/main" id="{4535914A-AA9D-97ED-CF49-711870519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6" y="1417638"/>
            <a:ext cx="10715167" cy="153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0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CB67C-AB13-2FA1-6140-C833D29E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9066-B268-4653-39A9-8B63B4ABB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C528E-7B06-9450-FC6B-87B28D3F6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outcomes one might expect?</a:t>
            </a:r>
          </a:p>
          <a:p>
            <a:endParaRPr lang="en-US" dirty="0"/>
          </a:p>
          <a:p>
            <a:r>
              <a:rPr lang="en-US" dirty="0"/>
              <a:t>What might one expect for the </a:t>
            </a:r>
            <a:r>
              <a:rPr lang="en-US" u="sng" dirty="0"/>
              <a:t>nature</a:t>
            </a:r>
            <a:r>
              <a:rPr lang="en-US" dirty="0"/>
              <a:t> of the group discussions?</a:t>
            </a:r>
          </a:p>
        </p:txBody>
      </p:sp>
    </p:spTree>
    <p:extLst>
      <p:ext uri="{BB962C8B-B14F-4D97-AF65-F5344CB8AC3E}">
        <p14:creationId xmlns:p14="http://schemas.microsoft.com/office/powerpoint/2010/main" val="311219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7B653-3FC3-56D0-1958-28D6FE80D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CA57F-DDA4-B155-246C-E25B77B5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EAC18-B6A2-A201-7C65-78EDDA3B9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Typical Statistics (from PHYS 1110 Fa26 Exam 1)</a:t>
            </a:r>
          </a:p>
          <a:p>
            <a:pPr lvl="1"/>
            <a:r>
              <a:rPr lang="en-US" dirty="0"/>
              <a:t>Individual Exam</a:t>
            </a:r>
          </a:p>
          <a:p>
            <a:pPr lvl="2"/>
            <a:r>
              <a:rPr lang="en-US" dirty="0"/>
              <a:t>Average 77% (Std. Dev. 19%)</a:t>
            </a:r>
          </a:p>
          <a:p>
            <a:pPr lvl="1"/>
            <a:r>
              <a:rPr lang="en-US" dirty="0"/>
              <a:t>Group Exam</a:t>
            </a:r>
          </a:p>
          <a:p>
            <a:pPr lvl="2"/>
            <a:r>
              <a:rPr lang="en-US" dirty="0"/>
              <a:t>Average 96% (Std. Dev. 6%)</a:t>
            </a:r>
          </a:p>
          <a:p>
            <a:pPr lvl="1"/>
            <a:r>
              <a:rPr lang="en-US" dirty="0"/>
              <a:t>Total Score</a:t>
            </a:r>
          </a:p>
          <a:p>
            <a:pPr lvl="2"/>
            <a:r>
              <a:rPr lang="en-US" dirty="0"/>
              <a:t>Average 80%</a:t>
            </a:r>
          </a:p>
        </p:txBody>
      </p:sp>
    </p:spTree>
    <p:extLst>
      <p:ext uri="{BB962C8B-B14F-4D97-AF65-F5344CB8AC3E}">
        <p14:creationId xmlns:p14="http://schemas.microsoft.com/office/powerpoint/2010/main" val="2500099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0FF92-5316-BF19-C963-D7B693613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A64D-321E-2B60-3666-115D64EF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A4A54-B5B1-5D0F-E2E1-C5CBBD9E4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Block and West – types of group interaction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B050"/>
                </a:solidFill>
              </a:rPr>
              <a:t>Productive Collaboration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E3DE00"/>
                </a:solidFill>
              </a:rPr>
              <a:t>Consensus-Building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9999"/>
                </a:solidFill>
              </a:rPr>
              <a:t>Misunderstanding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Counterproductive Collaboration</a:t>
            </a:r>
          </a:p>
        </p:txBody>
      </p:sp>
      <p:pic>
        <p:nvPicPr>
          <p:cNvPr id="6" name="Picture 5" descr="Two Stage Midterm Exam for Large Class - YouTube">
            <a:extLst>
              <a:ext uri="{FF2B5EF4-FFF2-40B4-BE49-F238E27FC236}">
                <a16:creationId xmlns:a16="http://schemas.microsoft.com/office/drawing/2014/main" id="{14B451AB-846A-E21B-5FFE-1EE48046C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3024296"/>
            <a:ext cx="42672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02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25CD-900E-7068-1508-8982CB731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FFA5-2C2B-32DF-83C6-B9D5D6C3E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E93D09-B652-D755-1C80-D01805BCA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80"/>
          <a:stretch>
            <a:fillRect/>
          </a:stretch>
        </p:blipFill>
        <p:spPr>
          <a:xfrm>
            <a:off x="228600" y="1445070"/>
            <a:ext cx="5867400" cy="40710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94A456-4D40-F1E2-70E4-AC0013B68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" b="10304"/>
          <a:stretch>
            <a:fillRect/>
          </a:stretch>
        </p:blipFill>
        <p:spPr>
          <a:xfrm>
            <a:off x="6248400" y="1475550"/>
            <a:ext cx="5837403" cy="407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6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9A401-8841-EB10-5DF0-296221EEA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484D-6AC6-AED6-833D-18F6828A8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68BA4-7C4C-3992-3C5C-F913E6C75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If ALL the students in a group had the wrong answers individually, they nevertheless arrive at the correct answer on the group exam 17% of the time.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If one student in a group has the right answer, but there is a majority in the group that had the wrong answer, they get the question right 46% of the time.</a:t>
            </a:r>
          </a:p>
        </p:txBody>
      </p:sp>
    </p:spTree>
    <p:extLst>
      <p:ext uri="{BB962C8B-B14F-4D97-AF65-F5344CB8AC3E}">
        <p14:creationId xmlns:p14="http://schemas.microsoft.com/office/powerpoint/2010/main" val="1122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9D7C9-0D75-7E3F-97FC-3616D114F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B53E-3FC1-BDB8-252F-54190368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AA22-419B-4D97-B64A-EE3B56F96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If one student in the group has the right answer and there is NO majority among the other wrong answers, the group ends up getting the question right 86% of the time.</a:t>
            </a:r>
          </a:p>
        </p:txBody>
      </p:sp>
    </p:spTree>
    <p:extLst>
      <p:ext uri="{BB962C8B-B14F-4D97-AF65-F5344CB8AC3E}">
        <p14:creationId xmlns:p14="http://schemas.microsoft.com/office/powerpoint/2010/main" val="2968323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318F7-2022-A6B4-FD34-1D8065FF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E41B-8A14-9B4A-849B-B92CB9528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Exams: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F95F5-B73F-C1BC-5E86-C9864D692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3404"/>
            <a:ext cx="10972800" cy="45259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Why two-stage exams?</a:t>
            </a:r>
          </a:p>
          <a:p>
            <a:pPr lvl="1"/>
            <a:r>
              <a:rPr lang="en-US" dirty="0"/>
              <a:t>Turn the exam into a learning experience</a:t>
            </a:r>
          </a:p>
          <a:p>
            <a:pPr lvl="1"/>
            <a:r>
              <a:rPr lang="en-US" dirty="0"/>
              <a:t>Build community</a:t>
            </a:r>
          </a:p>
          <a:p>
            <a:pPr lvl="1"/>
            <a:r>
              <a:rPr lang="en-US" dirty="0"/>
              <a:t>Reduce complaints</a:t>
            </a:r>
          </a:p>
        </p:txBody>
      </p:sp>
    </p:spTree>
    <p:extLst>
      <p:ext uri="{BB962C8B-B14F-4D97-AF65-F5344CB8AC3E}">
        <p14:creationId xmlns:p14="http://schemas.microsoft.com/office/powerpoint/2010/main" val="2986622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d8b1b-070d-4629-82e4-c0b019f46057}" enabled="0" method="" siteId="{3ded8b1b-070d-4629-82e4-c0b019f4605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1822</TotalTime>
  <Words>481</Words>
  <Application>Microsoft Office PowerPoint</Application>
  <PresentationFormat>Widescreen</PresentationFormat>
  <Paragraphs>82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Arial Black</vt:lpstr>
      <vt:lpstr>Helvetica</vt:lpstr>
      <vt:lpstr>Office Theme</vt:lpstr>
      <vt:lpstr>1_Office Theme</vt:lpstr>
      <vt:lpstr>PowerPoint Presentation</vt:lpstr>
      <vt:lpstr>Please sign in!</vt:lpstr>
      <vt:lpstr>Outline</vt:lpstr>
      <vt:lpstr>Discussion Questions</vt:lpstr>
      <vt:lpstr>Large Physics Courses</vt:lpstr>
      <vt:lpstr>Large Physics Courses</vt:lpstr>
      <vt:lpstr>Two-Stage Exams: Structure</vt:lpstr>
      <vt:lpstr>Two-Stage Exams: Structure</vt:lpstr>
      <vt:lpstr>Discussion Questions</vt:lpstr>
      <vt:lpstr>Two-Stage Exams: Observations</vt:lpstr>
      <vt:lpstr>Two-Stage Exams: Observations</vt:lpstr>
      <vt:lpstr>Two-Stage Exams: Observations</vt:lpstr>
      <vt:lpstr>Two-Stage Exams: Observations</vt:lpstr>
      <vt:lpstr>Two-Stage Exams: Observations</vt:lpstr>
      <vt:lpstr>Two-Stage Exams: Observations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waldo</dc:creator>
  <cp:lastModifiedBy>Daniel Bolton</cp:lastModifiedBy>
  <cp:revision>96</cp:revision>
  <dcterms:created xsi:type="dcterms:W3CDTF">2010-10-12T21:13:14Z</dcterms:created>
  <dcterms:modified xsi:type="dcterms:W3CDTF">2026-10-14T02:47:15Z</dcterms:modified>
</cp:coreProperties>
</file>