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61" r:id="rId3"/>
    <p:sldId id="263" r:id="rId4"/>
    <p:sldId id="264" r:id="rId5"/>
    <p:sldId id="266" r:id="rId6"/>
    <p:sldId id="262" r:id="rId7"/>
    <p:sldId id="268" r:id="rId8"/>
    <p:sldId id="269" r:id="rId9"/>
    <p:sldId id="270" r:id="rId10"/>
    <p:sldId id="271" r:id="rId11"/>
    <p:sldId id="272" r:id="rId12"/>
    <p:sldId id="265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062C6CD-8F52-4CFD-931E-0307D438071D}" v="44" dt="2026-09-29T23:05:59.12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15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132" y="4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y L. Fillman" userId="5621a680-48e5-4a59-9620-c0bb609b571c" providerId="ADAL" clId="{0C7BDD11-1860-481D-916E-21BA37BCE641}"/>
    <pc:docChg chg="undo custSel addSld delSld modSld sldOrd">
      <pc:chgData name="Christy L. Fillman" userId="5621a680-48e5-4a59-9620-c0bb609b571c" providerId="ADAL" clId="{0C7BDD11-1860-481D-916E-21BA37BCE641}" dt="2026-09-29T23:11:29.573" v="5105" actId="20577"/>
      <pc:docMkLst>
        <pc:docMk/>
      </pc:docMkLst>
      <pc:sldChg chg="addSp delSp modSp mod modNotesTx">
        <pc:chgData name="Christy L. Fillman" userId="5621a680-48e5-4a59-9620-c0bb609b571c" providerId="ADAL" clId="{0C7BDD11-1860-481D-916E-21BA37BCE641}" dt="2026-09-29T22:52:27.742" v="4571" actId="20577"/>
        <pc:sldMkLst>
          <pc:docMk/>
          <pc:sldMk cId="1855915673" sldId="256"/>
        </pc:sldMkLst>
        <pc:spChg chg="mod">
          <ac:chgData name="Christy L. Fillman" userId="5621a680-48e5-4a59-9620-c0bb609b571c" providerId="ADAL" clId="{0C7BDD11-1860-481D-916E-21BA37BCE641}" dt="2026-09-29T22:46:22.493" v="4482" actId="404"/>
          <ac:spMkLst>
            <pc:docMk/>
            <pc:sldMk cId="1855915673" sldId="256"/>
            <ac:spMk id="5" creationId="{F4D711A1-EC96-F4D6-F8C5-DED051FBD778}"/>
          </ac:spMkLst>
        </pc:spChg>
        <pc:spChg chg="mod">
          <ac:chgData name="Christy L. Fillman" userId="5621a680-48e5-4a59-9620-c0bb609b571c" providerId="ADAL" clId="{0C7BDD11-1860-481D-916E-21BA37BCE641}" dt="2026-09-29T22:47:51.520" v="4512" actId="1076"/>
          <ac:spMkLst>
            <pc:docMk/>
            <pc:sldMk cId="1855915673" sldId="256"/>
            <ac:spMk id="9" creationId="{DC5ADB07-73AA-1BAE-A9C5-621FA2208E9E}"/>
          </ac:spMkLst>
        </pc:spChg>
        <pc:picChg chg="add mod">
          <ac:chgData name="Christy L. Fillman" userId="5621a680-48e5-4a59-9620-c0bb609b571c" providerId="ADAL" clId="{0C7BDD11-1860-481D-916E-21BA37BCE641}" dt="2026-09-29T22:47:45.661" v="4510" actId="1076"/>
          <ac:picMkLst>
            <pc:docMk/>
            <pc:sldMk cId="1855915673" sldId="256"/>
            <ac:picMk id="3" creationId="{E023CEE8-A5A1-B05F-1BDA-0C762BB95C42}"/>
          </ac:picMkLst>
        </pc:picChg>
        <pc:picChg chg="del">
          <ac:chgData name="Christy L. Fillman" userId="5621a680-48e5-4a59-9620-c0bb609b571c" providerId="ADAL" clId="{0C7BDD11-1860-481D-916E-21BA37BCE641}" dt="2026-09-29T22:45:31.971" v="4467" actId="21"/>
          <ac:picMkLst>
            <pc:docMk/>
            <pc:sldMk cId="1855915673" sldId="256"/>
            <ac:picMk id="12" creationId="{FD5FA5CB-F6C3-F3FB-9109-86E66FAA7A2E}"/>
          </ac:picMkLst>
        </pc:picChg>
        <pc:picChg chg="mod">
          <ac:chgData name="Christy L. Fillman" userId="5621a680-48e5-4a59-9620-c0bb609b571c" providerId="ADAL" clId="{0C7BDD11-1860-481D-916E-21BA37BCE641}" dt="2026-09-29T22:47:48.975" v="4511" actId="1076"/>
          <ac:picMkLst>
            <pc:docMk/>
            <pc:sldMk cId="1855915673" sldId="256"/>
            <ac:picMk id="15" creationId="{B99970ED-CA90-E7F3-3C43-51380E100F16}"/>
          </ac:picMkLst>
        </pc:picChg>
      </pc:sldChg>
      <pc:sldChg chg="ord">
        <pc:chgData name="Christy L. Fillman" userId="5621a680-48e5-4a59-9620-c0bb609b571c" providerId="ADAL" clId="{0C7BDD11-1860-481D-916E-21BA37BCE641}" dt="2026-09-29T22:46:37.826" v="4491"/>
        <pc:sldMkLst>
          <pc:docMk/>
          <pc:sldMk cId="1782991287" sldId="261"/>
        </pc:sldMkLst>
      </pc:sldChg>
      <pc:sldChg chg="addSp delSp modSp mod ord">
        <pc:chgData name="Christy L. Fillman" userId="5621a680-48e5-4a59-9620-c0bb609b571c" providerId="ADAL" clId="{0C7BDD11-1860-481D-916E-21BA37BCE641}" dt="2026-09-29T22:59:14.940" v="4884" actId="20577"/>
        <pc:sldMkLst>
          <pc:docMk/>
          <pc:sldMk cId="4122458578" sldId="262"/>
        </pc:sldMkLst>
        <pc:spChg chg="add del">
          <ac:chgData name="Christy L. Fillman" userId="5621a680-48e5-4a59-9620-c0bb609b571c" providerId="ADAL" clId="{0C7BDD11-1860-481D-916E-21BA37BCE641}" dt="2026-09-29T21:41:44.518" v="311" actId="478"/>
          <ac:spMkLst>
            <pc:docMk/>
            <pc:sldMk cId="4122458578" sldId="262"/>
            <ac:spMk id="3" creationId="{2414568D-C4DD-AF87-F62D-38808E127EA6}"/>
          </ac:spMkLst>
        </pc:spChg>
        <pc:spChg chg="add mod">
          <ac:chgData name="Christy L. Fillman" userId="5621a680-48e5-4a59-9620-c0bb609b571c" providerId="ADAL" clId="{0C7BDD11-1860-481D-916E-21BA37BCE641}" dt="2026-09-29T22:36:51.960" v="4280" actId="207"/>
          <ac:spMkLst>
            <pc:docMk/>
            <pc:sldMk cId="4122458578" sldId="262"/>
            <ac:spMk id="4" creationId="{D1AFA046-F1A5-1585-3A2A-998798549F8F}"/>
          </ac:spMkLst>
        </pc:spChg>
        <pc:spChg chg="add del mod">
          <ac:chgData name="Christy L. Fillman" userId="5621a680-48e5-4a59-9620-c0bb609b571c" providerId="ADAL" clId="{0C7BDD11-1860-481D-916E-21BA37BCE641}" dt="2026-09-29T21:55:10.019" v="1423" actId="478"/>
          <ac:spMkLst>
            <pc:docMk/>
            <pc:sldMk cId="4122458578" sldId="262"/>
            <ac:spMk id="5" creationId="{17787C2B-3336-EE2E-E227-65B0E72A11C6}"/>
          </ac:spMkLst>
        </pc:spChg>
        <pc:spChg chg="add del mod">
          <ac:chgData name="Christy L. Fillman" userId="5621a680-48e5-4a59-9620-c0bb609b571c" providerId="ADAL" clId="{0C7BDD11-1860-481D-916E-21BA37BCE641}" dt="2026-09-29T21:55:08.814" v="1422" actId="478"/>
          <ac:spMkLst>
            <pc:docMk/>
            <pc:sldMk cId="4122458578" sldId="262"/>
            <ac:spMk id="6" creationId="{6EB9A14A-9630-A911-7DC3-085FEE555061}"/>
          </ac:spMkLst>
        </pc:spChg>
        <pc:spChg chg="add del mod">
          <ac:chgData name="Christy L. Fillman" userId="5621a680-48e5-4a59-9620-c0bb609b571c" providerId="ADAL" clId="{0C7BDD11-1860-481D-916E-21BA37BCE641}" dt="2026-09-29T21:55:11.110" v="1424" actId="478"/>
          <ac:spMkLst>
            <pc:docMk/>
            <pc:sldMk cId="4122458578" sldId="262"/>
            <ac:spMk id="7" creationId="{02E48E25-451E-40D4-1C08-BA9F2DE6CC93}"/>
          </ac:spMkLst>
        </pc:spChg>
        <pc:spChg chg="add mod">
          <ac:chgData name="Christy L. Fillman" userId="5621a680-48e5-4a59-9620-c0bb609b571c" providerId="ADAL" clId="{0C7BDD11-1860-481D-916E-21BA37BCE641}" dt="2026-09-29T22:59:14.940" v="4884" actId="20577"/>
          <ac:spMkLst>
            <pc:docMk/>
            <pc:sldMk cId="4122458578" sldId="262"/>
            <ac:spMk id="8" creationId="{C64F89F4-5E1E-F61D-185C-FAC1EAD7C7C3}"/>
          </ac:spMkLst>
        </pc:spChg>
        <pc:picChg chg="add del mod">
          <ac:chgData name="Christy L. Fillman" userId="5621a680-48e5-4a59-9620-c0bb609b571c" providerId="ADAL" clId="{0C7BDD11-1860-481D-916E-21BA37BCE641}" dt="2026-09-29T22:45:21.597" v="4466" actId="478"/>
          <ac:picMkLst>
            <pc:docMk/>
            <pc:sldMk cId="4122458578" sldId="262"/>
            <ac:picMk id="10" creationId="{F5784A44-54C7-0085-5DBD-629735A1AE94}"/>
          </ac:picMkLst>
        </pc:picChg>
      </pc:sldChg>
      <pc:sldChg chg="modSp mod modAnim">
        <pc:chgData name="Christy L. Fillman" userId="5621a680-48e5-4a59-9620-c0bb609b571c" providerId="ADAL" clId="{0C7BDD11-1860-481D-916E-21BA37BCE641}" dt="2026-09-29T22:37:25.697" v="4284"/>
        <pc:sldMkLst>
          <pc:docMk/>
          <pc:sldMk cId="3610699068" sldId="263"/>
        </pc:sldMkLst>
        <pc:spChg chg="mod">
          <ac:chgData name="Christy L. Fillman" userId="5621a680-48e5-4a59-9620-c0bb609b571c" providerId="ADAL" clId="{0C7BDD11-1860-481D-916E-21BA37BCE641}" dt="2026-09-29T22:37:06.341" v="4281" actId="207"/>
          <ac:spMkLst>
            <pc:docMk/>
            <pc:sldMk cId="3610699068" sldId="263"/>
            <ac:spMk id="4" creationId="{1192F88C-9083-5ADA-052B-BD2D83E23360}"/>
          </ac:spMkLst>
        </pc:spChg>
      </pc:sldChg>
      <pc:sldChg chg="addSp modSp mod ord">
        <pc:chgData name="Christy L. Fillman" userId="5621a680-48e5-4a59-9620-c0bb609b571c" providerId="ADAL" clId="{0C7BDD11-1860-481D-916E-21BA37BCE641}" dt="2026-09-29T23:11:29.573" v="5105" actId="20577"/>
        <pc:sldMkLst>
          <pc:docMk/>
          <pc:sldMk cId="4112217782" sldId="265"/>
        </pc:sldMkLst>
        <pc:spChg chg="mod">
          <ac:chgData name="Christy L. Fillman" userId="5621a680-48e5-4a59-9620-c0bb609b571c" providerId="ADAL" clId="{0C7BDD11-1860-481D-916E-21BA37BCE641}" dt="2026-09-29T22:55:44.724" v="4631" actId="1076"/>
          <ac:spMkLst>
            <pc:docMk/>
            <pc:sldMk cId="4112217782" sldId="265"/>
            <ac:spMk id="5" creationId="{DBD6D502-14C9-AFCD-9FF2-818C65BBA737}"/>
          </ac:spMkLst>
        </pc:spChg>
        <pc:spChg chg="mod">
          <ac:chgData name="Christy L. Fillman" userId="5621a680-48e5-4a59-9620-c0bb609b571c" providerId="ADAL" clId="{0C7BDD11-1860-481D-916E-21BA37BCE641}" dt="2026-09-29T23:11:29.573" v="5105" actId="20577"/>
          <ac:spMkLst>
            <pc:docMk/>
            <pc:sldMk cId="4112217782" sldId="265"/>
            <ac:spMk id="6" creationId="{060BDFC1-AE7A-BBA9-C6A4-143AA6FAC8B8}"/>
          </ac:spMkLst>
        </pc:spChg>
        <pc:spChg chg="add mod">
          <ac:chgData name="Christy L. Fillman" userId="5621a680-48e5-4a59-9620-c0bb609b571c" providerId="ADAL" clId="{0C7BDD11-1860-481D-916E-21BA37BCE641}" dt="2026-09-29T23:08:05.150" v="5089" actId="1076"/>
          <ac:spMkLst>
            <pc:docMk/>
            <pc:sldMk cId="4112217782" sldId="265"/>
            <ac:spMk id="7" creationId="{C24C8D82-B1E1-7FB1-3D20-38D4B969330A}"/>
          </ac:spMkLst>
        </pc:spChg>
        <pc:picChg chg="add mod">
          <ac:chgData name="Christy L. Fillman" userId="5621a680-48e5-4a59-9620-c0bb609b571c" providerId="ADAL" clId="{0C7BDD11-1860-481D-916E-21BA37BCE641}" dt="2026-09-29T23:08:00.169" v="5088" actId="1076"/>
          <ac:picMkLst>
            <pc:docMk/>
            <pc:sldMk cId="4112217782" sldId="265"/>
            <ac:picMk id="3" creationId="{36D02284-E627-89B2-EDD7-D858EE08CA02}"/>
          </ac:picMkLst>
        </pc:picChg>
      </pc:sldChg>
      <pc:sldChg chg="addSp delSp modSp mod ord modNotesTx">
        <pc:chgData name="Christy L. Fillman" userId="5621a680-48e5-4a59-9620-c0bb609b571c" providerId="ADAL" clId="{0C7BDD11-1860-481D-916E-21BA37BCE641}" dt="2026-09-29T22:58:33.663" v="4876" actId="20577"/>
        <pc:sldMkLst>
          <pc:docMk/>
          <pc:sldMk cId="2270895592" sldId="266"/>
        </pc:sldMkLst>
        <pc:spChg chg="mod">
          <ac:chgData name="Christy L. Fillman" userId="5621a680-48e5-4a59-9620-c0bb609b571c" providerId="ADAL" clId="{0C7BDD11-1860-481D-916E-21BA37BCE641}" dt="2026-09-29T22:58:33.663" v="4876" actId="20577"/>
          <ac:spMkLst>
            <pc:docMk/>
            <pc:sldMk cId="2270895592" sldId="266"/>
            <ac:spMk id="5" creationId="{5117DDB6-8E08-2FA7-8D27-4C924A91CC12}"/>
          </ac:spMkLst>
        </pc:spChg>
        <pc:spChg chg="mod">
          <ac:chgData name="Christy L. Fillman" userId="5621a680-48e5-4a59-9620-c0bb609b571c" providerId="ADAL" clId="{0C7BDD11-1860-481D-916E-21BA37BCE641}" dt="2026-09-29T22:48:10.042" v="4514" actId="1076"/>
          <ac:spMkLst>
            <pc:docMk/>
            <pc:sldMk cId="2270895592" sldId="266"/>
            <ac:spMk id="6" creationId="{5C78E513-B6CF-5A64-8281-50DEBF7D8B32}"/>
          </ac:spMkLst>
        </pc:spChg>
        <pc:spChg chg="add mod">
          <ac:chgData name="Christy L. Fillman" userId="5621a680-48e5-4a59-9620-c0bb609b571c" providerId="ADAL" clId="{0C7BDD11-1860-481D-916E-21BA37BCE641}" dt="2026-09-29T22:57:50.941" v="4781" actId="1076"/>
          <ac:spMkLst>
            <pc:docMk/>
            <pc:sldMk cId="2270895592" sldId="266"/>
            <ac:spMk id="10" creationId="{FF231F6A-ED51-0356-4E94-859241D34ED8}"/>
          </ac:spMkLst>
        </pc:spChg>
        <pc:picChg chg="del">
          <ac:chgData name="Christy L. Fillman" userId="5621a680-48e5-4a59-9620-c0bb609b571c" providerId="ADAL" clId="{0C7BDD11-1860-481D-916E-21BA37BCE641}" dt="2026-09-29T22:41:49.349" v="4387" actId="21"/>
          <ac:picMkLst>
            <pc:docMk/>
            <pc:sldMk cId="2270895592" sldId="266"/>
            <ac:picMk id="3" creationId="{30370485-8BE4-106A-B83A-6B4C1F23B8F7}"/>
          </ac:picMkLst>
        </pc:picChg>
        <pc:picChg chg="add del mod modCrop">
          <ac:chgData name="Christy L. Fillman" userId="5621a680-48e5-4a59-9620-c0bb609b571c" providerId="ADAL" clId="{0C7BDD11-1860-481D-916E-21BA37BCE641}" dt="2026-09-29T22:47:14.465" v="4500" actId="478"/>
          <ac:picMkLst>
            <pc:docMk/>
            <pc:sldMk cId="2270895592" sldId="266"/>
            <ac:picMk id="4" creationId="{42990415-968A-7938-A89A-2D24A9496F30}"/>
          </ac:picMkLst>
        </pc:picChg>
        <pc:picChg chg="add mod">
          <ac:chgData name="Christy L. Fillman" userId="5621a680-48e5-4a59-9620-c0bb609b571c" providerId="ADAL" clId="{0C7BDD11-1860-481D-916E-21BA37BCE641}" dt="2026-09-29T22:47:24.835" v="4503" actId="1076"/>
          <ac:picMkLst>
            <pc:docMk/>
            <pc:sldMk cId="2270895592" sldId="266"/>
            <ac:picMk id="8" creationId="{05E34B9C-DCFE-290D-FDAF-A7EE4424290F}"/>
          </ac:picMkLst>
        </pc:picChg>
      </pc:sldChg>
      <pc:sldChg chg="addSp delSp modSp del mod ord">
        <pc:chgData name="Christy L. Fillman" userId="5621a680-48e5-4a59-9620-c0bb609b571c" providerId="ADAL" clId="{0C7BDD11-1860-481D-916E-21BA37BCE641}" dt="2026-09-29T23:08:16.701" v="5090" actId="2696"/>
        <pc:sldMkLst>
          <pc:docMk/>
          <pc:sldMk cId="348667850" sldId="267"/>
        </pc:sldMkLst>
        <pc:spChg chg="mod">
          <ac:chgData name="Christy L. Fillman" userId="5621a680-48e5-4a59-9620-c0bb609b571c" providerId="ADAL" clId="{0C7BDD11-1860-481D-916E-21BA37BCE641}" dt="2026-09-29T23:05:09.272" v="5067" actId="20577"/>
          <ac:spMkLst>
            <pc:docMk/>
            <pc:sldMk cId="348667850" sldId="267"/>
            <ac:spMk id="5" creationId="{BAED0BF1-BD32-6BD6-DE24-466E03D73E58}"/>
          </ac:spMkLst>
        </pc:spChg>
        <pc:spChg chg="add del">
          <ac:chgData name="Christy L. Fillman" userId="5621a680-48e5-4a59-9620-c0bb609b571c" providerId="ADAL" clId="{0C7BDD11-1860-481D-916E-21BA37BCE641}" dt="2026-09-29T23:06:10.946" v="5070" actId="478"/>
          <ac:spMkLst>
            <pc:docMk/>
            <pc:sldMk cId="348667850" sldId="267"/>
            <ac:spMk id="6" creationId="{6C42CCA1-7B3A-E700-28C5-9359AB8A442E}"/>
          </ac:spMkLst>
        </pc:spChg>
        <pc:spChg chg="add del mod">
          <ac:chgData name="Christy L. Fillman" userId="5621a680-48e5-4a59-9620-c0bb609b571c" providerId="ADAL" clId="{0C7BDD11-1860-481D-916E-21BA37BCE641}" dt="2026-09-29T23:07:33.467" v="5078" actId="21"/>
          <ac:spMkLst>
            <pc:docMk/>
            <pc:sldMk cId="348667850" sldId="267"/>
            <ac:spMk id="9" creationId="{BCDAE3D3-0C75-B0F3-4BAC-FAA35696D638}"/>
          </ac:spMkLst>
        </pc:spChg>
        <pc:graphicFrameChg chg="add del mod">
          <ac:chgData name="Christy L. Fillman" userId="5621a680-48e5-4a59-9620-c0bb609b571c" providerId="ADAL" clId="{0C7BDD11-1860-481D-916E-21BA37BCE641}" dt="2026-09-29T23:06:10.946" v="5070" actId="478"/>
          <ac:graphicFrameMkLst>
            <pc:docMk/>
            <pc:sldMk cId="348667850" sldId="267"/>
            <ac:graphicFrameMk id="2" creationId="{F28908E8-C0A3-48D8-17F1-37DECA0F8BE5}"/>
          </ac:graphicFrameMkLst>
        </pc:graphicFrameChg>
        <pc:picChg chg="add del mod">
          <ac:chgData name="Christy L. Fillman" userId="5621a680-48e5-4a59-9620-c0bb609b571c" providerId="ADAL" clId="{0C7BDD11-1860-481D-916E-21BA37BCE641}" dt="2026-09-29T23:07:33.467" v="5078" actId="21"/>
          <ac:picMkLst>
            <pc:docMk/>
            <pc:sldMk cId="348667850" sldId="267"/>
            <ac:picMk id="8" creationId="{045F04A9-6D74-B15B-8080-1D5E64628654}"/>
          </ac:picMkLst>
        </pc:picChg>
      </pc:sldChg>
      <pc:sldChg chg="addSp delSp modSp new mod modAnim">
        <pc:chgData name="Christy L. Fillman" userId="5621a680-48e5-4a59-9620-c0bb609b571c" providerId="ADAL" clId="{0C7BDD11-1860-481D-916E-21BA37BCE641}" dt="2026-09-29T23:00:43.169" v="4891"/>
        <pc:sldMkLst>
          <pc:docMk/>
          <pc:sldMk cId="2372103981" sldId="268"/>
        </pc:sldMkLst>
        <pc:spChg chg="del">
          <ac:chgData name="Christy L. Fillman" userId="5621a680-48e5-4a59-9620-c0bb609b571c" providerId="ADAL" clId="{0C7BDD11-1860-481D-916E-21BA37BCE641}" dt="2026-09-29T21:57:24.507" v="1831" actId="478"/>
          <ac:spMkLst>
            <pc:docMk/>
            <pc:sldMk cId="2372103981" sldId="268"/>
            <ac:spMk id="2" creationId="{0E74FEEA-3D90-81D1-CD8A-9F09D738578B}"/>
          </ac:spMkLst>
        </pc:spChg>
        <pc:spChg chg="del">
          <ac:chgData name="Christy L. Fillman" userId="5621a680-48e5-4a59-9620-c0bb609b571c" providerId="ADAL" clId="{0C7BDD11-1860-481D-916E-21BA37BCE641}" dt="2026-09-29T21:57:24.507" v="1831" actId="478"/>
          <ac:spMkLst>
            <pc:docMk/>
            <pc:sldMk cId="2372103981" sldId="268"/>
            <ac:spMk id="3" creationId="{F0EE1743-97A7-2CE6-7E8A-B6E0184C2396}"/>
          </ac:spMkLst>
        </pc:spChg>
        <pc:spChg chg="add mod">
          <ac:chgData name="Christy L. Fillman" userId="5621a680-48e5-4a59-9620-c0bb609b571c" providerId="ADAL" clId="{0C7BDD11-1860-481D-916E-21BA37BCE641}" dt="2026-09-29T22:19:06.447" v="2636" actId="207"/>
          <ac:spMkLst>
            <pc:docMk/>
            <pc:sldMk cId="2372103981" sldId="268"/>
            <ac:spMk id="4" creationId="{58BF8817-E447-BA7B-A29C-50681DEE03CE}"/>
          </ac:spMkLst>
        </pc:spChg>
        <pc:spChg chg="add mod">
          <ac:chgData name="Christy L. Fillman" userId="5621a680-48e5-4a59-9620-c0bb609b571c" providerId="ADAL" clId="{0C7BDD11-1860-481D-916E-21BA37BCE641}" dt="2026-09-29T22:07:29.819" v="2058" actId="1076"/>
          <ac:spMkLst>
            <pc:docMk/>
            <pc:sldMk cId="2372103981" sldId="268"/>
            <ac:spMk id="6" creationId="{D70B5781-F6B0-FE07-9687-69EDC2399965}"/>
          </ac:spMkLst>
        </pc:spChg>
        <pc:spChg chg="add mod">
          <ac:chgData name="Christy L. Fillman" userId="5621a680-48e5-4a59-9620-c0bb609b571c" providerId="ADAL" clId="{0C7BDD11-1860-481D-916E-21BA37BCE641}" dt="2026-09-29T22:04:06.363" v="2014" actId="1076"/>
          <ac:spMkLst>
            <pc:docMk/>
            <pc:sldMk cId="2372103981" sldId="268"/>
            <ac:spMk id="7" creationId="{BDAA3B3F-88CF-3815-FA52-D1666A4C7537}"/>
          </ac:spMkLst>
        </pc:spChg>
        <pc:spChg chg="add">
          <ac:chgData name="Christy L. Fillman" userId="5621a680-48e5-4a59-9620-c0bb609b571c" providerId="ADAL" clId="{0C7BDD11-1860-481D-916E-21BA37BCE641}" dt="2026-09-29T22:02:28.857" v="1894"/>
          <ac:spMkLst>
            <pc:docMk/>
            <pc:sldMk cId="2372103981" sldId="268"/>
            <ac:spMk id="8" creationId="{98CEA7D7-C3A1-649E-B26D-7A82035E2DAB}"/>
          </ac:spMkLst>
        </pc:spChg>
        <pc:spChg chg="add">
          <ac:chgData name="Christy L. Fillman" userId="5621a680-48e5-4a59-9620-c0bb609b571c" providerId="ADAL" clId="{0C7BDD11-1860-481D-916E-21BA37BCE641}" dt="2026-09-29T22:02:28.857" v="1894"/>
          <ac:spMkLst>
            <pc:docMk/>
            <pc:sldMk cId="2372103981" sldId="268"/>
            <ac:spMk id="9" creationId="{5CA4BE22-424B-72B4-16F9-F9D558C8DA81}"/>
          </ac:spMkLst>
        </pc:spChg>
        <pc:spChg chg="add">
          <ac:chgData name="Christy L. Fillman" userId="5621a680-48e5-4a59-9620-c0bb609b571c" providerId="ADAL" clId="{0C7BDD11-1860-481D-916E-21BA37BCE641}" dt="2026-09-29T22:02:28.857" v="1894"/>
          <ac:spMkLst>
            <pc:docMk/>
            <pc:sldMk cId="2372103981" sldId="268"/>
            <ac:spMk id="10" creationId="{362DF80D-3494-C19A-9F08-623A8ECAA926}"/>
          </ac:spMkLst>
        </pc:spChg>
        <pc:spChg chg="add">
          <ac:chgData name="Christy L. Fillman" userId="5621a680-48e5-4a59-9620-c0bb609b571c" providerId="ADAL" clId="{0C7BDD11-1860-481D-916E-21BA37BCE641}" dt="2026-09-29T22:02:28.857" v="1894"/>
          <ac:spMkLst>
            <pc:docMk/>
            <pc:sldMk cId="2372103981" sldId="268"/>
            <ac:spMk id="11" creationId="{A2181329-2C3C-3F22-1EB8-5C866F83EBCB}"/>
          </ac:spMkLst>
        </pc:spChg>
        <pc:spChg chg="add">
          <ac:chgData name="Christy L. Fillman" userId="5621a680-48e5-4a59-9620-c0bb609b571c" providerId="ADAL" clId="{0C7BDD11-1860-481D-916E-21BA37BCE641}" dt="2026-09-29T22:02:28.857" v="1894"/>
          <ac:spMkLst>
            <pc:docMk/>
            <pc:sldMk cId="2372103981" sldId="268"/>
            <ac:spMk id="12" creationId="{7A8C32DF-B2B2-E044-DEF8-7C1F12D80158}"/>
          </ac:spMkLst>
        </pc:spChg>
        <pc:spChg chg="add">
          <ac:chgData name="Christy L. Fillman" userId="5621a680-48e5-4a59-9620-c0bb609b571c" providerId="ADAL" clId="{0C7BDD11-1860-481D-916E-21BA37BCE641}" dt="2026-09-29T22:02:28.857" v="1894"/>
          <ac:spMkLst>
            <pc:docMk/>
            <pc:sldMk cId="2372103981" sldId="268"/>
            <ac:spMk id="13" creationId="{E1191822-4266-6DC3-0D64-9615364021A5}"/>
          </ac:spMkLst>
        </pc:spChg>
        <pc:spChg chg="add">
          <ac:chgData name="Christy L. Fillman" userId="5621a680-48e5-4a59-9620-c0bb609b571c" providerId="ADAL" clId="{0C7BDD11-1860-481D-916E-21BA37BCE641}" dt="2026-09-29T22:02:28.857" v="1894"/>
          <ac:spMkLst>
            <pc:docMk/>
            <pc:sldMk cId="2372103981" sldId="268"/>
            <ac:spMk id="14" creationId="{55E0E9D4-0EFD-DDCE-C6FC-11A143F4DB37}"/>
          </ac:spMkLst>
        </pc:spChg>
        <pc:spChg chg="add">
          <ac:chgData name="Christy L. Fillman" userId="5621a680-48e5-4a59-9620-c0bb609b571c" providerId="ADAL" clId="{0C7BDD11-1860-481D-916E-21BA37BCE641}" dt="2026-09-29T22:02:28.857" v="1894"/>
          <ac:spMkLst>
            <pc:docMk/>
            <pc:sldMk cId="2372103981" sldId="268"/>
            <ac:spMk id="15" creationId="{5A7456C0-E881-F64C-05FE-9D1365746028}"/>
          </ac:spMkLst>
        </pc:spChg>
        <pc:spChg chg="add">
          <ac:chgData name="Christy L. Fillman" userId="5621a680-48e5-4a59-9620-c0bb609b571c" providerId="ADAL" clId="{0C7BDD11-1860-481D-916E-21BA37BCE641}" dt="2026-09-29T22:02:28.857" v="1894"/>
          <ac:spMkLst>
            <pc:docMk/>
            <pc:sldMk cId="2372103981" sldId="268"/>
            <ac:spMk id="16" creationId="{654844C3-E993-35DA-3F7D-EFE14D14C5D9}"/>
          </ac:spMkLst>
        </pc:spChg>
        <pc:spChg chg="add mod">
          <ac:chgData name="Christy L. Fillman" userId="5621a680-48e5-4a59-9620-c0bb609b571c" providerId="ADAL" clId="{0C7BDD11-1860-481D-916E-21BA37BCE641}" dt="2026-09-29T22:09:17.393" v="2071" actId="1076"/>
          <ac:spMkLst>
            <pc:docMk/>
            <pc:sldMk cId="2372103981" sldId="268"/>
            <ac:spMk id="21" creationId="{60567E90-AA50-8501-5807-2C0E48EB0982}"/>
          </ac:spMkLst>
        </pc:spChg>
        <pc:spChg chg="add mod">
          <ac:chgData name="Christy L. Fillman" userId="5621a680-48e5-4a59-9620-c0bb609b571c" providerId="ADAL" clId="{0C7BDD11-1860-481D-916E-21BA37BCE641}" dt="2026-09-29T22:07:58.112" v="2065" actId="2711"/>
          <ac:spMkLst>
            <pc:docMk/>
            <pc:sldMk cId="2372103981" sldId="268"/>
            <ac:spMk id="24" creationId="{64E3D6F6-7F5E-416B-CFAC-0210E427281D}"/>
          </ac:spMkLst>
        </pc:spChg>
        <pc:picChg chg="add del mod">
          <ac:chgData name="Christy L. Fillman" userId="5621a680-48e5-4a59-9620-c0bb609b571c" providerId="ADAL" clId="{0C7BDD11-1860-481D-916E-21BA37BCE641}" dt="2026-09-29T22:03:56.474" v="2013" actId="478"/>
          <ac:picMkLst>
            <pc:docMk/>
            <pc:sldMk cId="2372103981" sldId="268"/>
            <ac:picMk id="18" creationId="{8DAE16C8-D9C3-E5A0-968E-AFEAC394A4D1}"/>
          </ac:picMkLst>
        </pc:picChg>
        <pc:picChg chg="add del mod">
          <ac:chgData name="Christy L. Fillman" userId="5621a680-48e5-4a59-9620-c0bb609b571c" providerId="ADAL" clId="{0C7BDD11-1860-481D-916E-21BA37BCE641}" dt="2026-09-29T22:06:28.158" v="2019" actId="478"/>
          <ac:picMkLst>
            <pc:docMk/>
            <pc:sldMk cId="2372103981" sldId="268"/>
            <ac:picMk id="20" creationId="{59B73B42-99E8-552F-2BD3-7F1F65464234}"/>
          </ac:picMkLst>
        </pc:picChg>
        <pc:picChg chg="add del mod">
          <ac:chgData name="Christy L. Fillman" userId="5621a680-48e5-4a59-9620-c0bb609b571c" providerId="ADAL" clId="{0C7BDD11-1860-481D-916E-21BA37BCE641}" dt="2026-09-29T22:08:54.583" v="2066" actId="478"/>
          <ac:picMkLst>
            <pc:docMk/>
            <pc:sldMk cId="2372103981" sldId="268"/>
            <ac:picMk id="23" creationId="{3BDA1191-233F-9EAD-DB27-56B0BB4FE788}"/>
          </ac:picMkLst>
        </pc:picChg>
        <pc:picChg chg="add mod">
          <ac:chgData name="Christy L. Fillman" userId="5621a680-48e5-4a59-9620-c0bb609b571c" providerId="ADAL" clId="{0C7BDD11-1860-481D-916E-21BA37BCE641}" dt="2026-09-29T22:09:15.566" v="2070" actId="1076"/>
          <ac:picMkLst>
            <pc:docMk/>
            <pc:sldMk cId="2372103981" sldId="268"/>
            <ac:picMk id="26" creationId="{FAD66C19-C827-CB80-B6DA-517BB442A929}"/>
          </ac:picMkLst>
        </pc:picChg>
        <pc:picChg chg="add">
          <ac:chgData name="Christy L. Fillman" userId="5621a680-48e5-4a59-9620-c0bb609b571c" providerId="ADAL" clId="{0C7BDD11-1860-481D-916E-21BA37BCE641}" dt="2026-09-29T22:02:28.857" v="1894"/>
          <ac:picMkLst>
            <pc:docMk/>
            <pc:sldMk cId="2372103981" sldId="268"/>
            <ac:picMk id="2054" creationId="{810E348F-4A0B-5594-9BBC-F2D1F8712E54}"/>
          </ac:picMkLst>
        </pc:picChg>
      </pc:sldChg>
      <pc:sldChg chg="modSp add del mod">
        <pc:chgData name="Christy L. Fillman" userId="5621a680-48e5-4a59-9620-c0bb609b571c" providerId="ADAL" clId="{0C7BDD11-1860-481D-916E-21BA37BCE641}" dt="2026-09-29T21:57:20.605" v="1830" actId="2696"/>
        <pc:sldMkLst>
          <pc:docMk/>
          <pc:sldMk cId="41246129" sldId="269"/>
        </pc:sldMkLst>
        <pc:spChg chg="mod">
          <ac:chgData name="Christy L. Fillman" userId="5621a680-48e5-4a59-9620-c0bb609b571c" providerId="ADAL" clId="{0C7BDD11-1860-481D-916E-21BA37BCE641}" dt="2026-09-29T21:54:41.937" v="1421" actId="20577"/>
          <ac:spMkLst>
            <pc:docMk/>
            <pc:sldMk cId="41246129" sldId="269"/>
            <ac:spMk id="6" creationId="{3852ABAB-E38E-9CC8-7509-F602D6ACEA13}"/>
          </ac:spMkLst>
        </pc:spChg>
      </pc:sldChg>
      <pc:sldChg chg="addSp delSp modSp new mod">
        <pc:chgData name="Christy L. Fillman" userId="5621a680-48e5-4a59-9620-c0bb609b571c" providerId="ADAL" clId="{0C7BDD11-1860-481D-916E-21BA37BCE641}" dt="2026-09-29T22:19:09.427" v="2637" actId="207"/>
        <pc:sldMkLst>
          <pc:docMk/>
          <pc:sldMk cId="970405583" sldId="269"/>
        </pc:sldMkLst>
        <pc:spChg chg="del">
          <ac:chgData name="Christy L. Fillman" userId="5621a680-48e5-4a59-9620-c0bb609b571c" providerId="ADAL" clId="{0C7BDD11-1860-481D-916E-21BA37BCE641}" dt="2026-09-29T22:09:46.711" v="2072" actId="478"/>
          <ac:spMkLst>
            <pc:docMk/>
            <pc:sldMk cId="970405583" sldId="269"/>
            <ac:spMk id="2" creationId="{8DDC0C68-09EE-CE9A-A185-F257A885A4EE}"/>
          </ac:spMkLst>
        </pc:spChg>
        <pc:spChg chg="del">
          <ac:chgData name="Christy L. Fillman" userId="5621a680-48e5-4a59-9620-c0bb609b571c" providerId="ADAL" clId="{0C7BDD11-1860-481D-916E-21BA37BCE641}" dt="2026-09-29T22:09:46.711" v="2072" actId="478"/>
          <ac:spMkLst>
            <pc:docMk/>
            <pc:sldMk cId="970405583" sldId="269"/>
            <ac:spMk id="3" creationId="{264B2ED1-325D-9DF8-B0D5-326E5F7EF971}"/>
          </ac:spMkLst>
        </pc:spChg>
        <pc:spChg chg="add mod">
          <ac:chgData name="Christy L. Fillman" userId="5621a680-48e5-4a59-9620-c0bb609b571c" providerId="ADAL" clId="{0C7BDD11-1860-481D-916E-21BA37BCE641}" dt="2026-09-29T22:18:53.122" v="2634" actId="1076"/>
          <ac:spMkLst>
            <pc:docMk/>
            <pc:sldMk cId="970405583" sldId="269"/>
            <ac:spMk id="5" creationId="{35231241-225A-E16B-6AF6-264D2D862AEA}"/>
          </ac:spMkLst>
        </pc:spChg>
        <pc:spChg chg="add del">
          <ac:chgData name="Christy L. Fillman" userId="5621a680-48e5-4a59-9620-c0bb609b571c" providerId="ADAL" clId="{0C7BDD11-1860-481D-916E-21BA37BCE641}" dt="2026-09-29T22:15:05.925" v="2352" actId="21"/>
          <ac:spMkLst>
            <pc:docMk/>
            <pc:sldMk cId="970405583" sldId="269"/>
            <ac:spMk id="9" creationId="{C9EC563B-E254-30B5-A461-98AFD78D0992}"/>
          </ac:spMkLst>
        </pc:spChg>
        <pc:spChg chg="add mod">
          <ac:chgData name="Christy L. Fillman" userId="5621a680-48e5-4a59-9620-c0bb609b571c" providerId="ADAL" clId="{0C7BDD11-1860-481D-916E-21BA37BCE641}" dt="2026-09-29T22:19:09.427" v="2637" actId="207"/>
          <ac:spMkLst>
            <pc:docMk/>
            <pc:sldMk cId="970405583" sldId="269"/>
            <ac:spMk id="11" creationId="{3E009E12-6B65-73BD-8CD7-9E8F0C1E1224}"/>
          </ac:spMkLst>
        </pc:spChg>
        <pc:picChg chg="add mod">
          <ac:chgData name="Christy L. Fillman" userId="5621a680-48e5-4a59-9620-c0bb609b571c" providerId="ADAL" clId="{0C7BDD11-1860-481D-916E-21BA37BCE641}" dt="2026-09-29T22:18:50.248" v="2633" actId="1076"/>
          <ac:picMkLst>
            <pc:docMk/>
            <pc:sldMk cId="970405583" sldId="269"/>
            <ac:picMk id="7" creationId="{3CD390CA-7CFA-147E-0AFE-ABED1FCEB43D}"/>
          </ac:picMkLst>
        </pc:picChg>
      </pc:sldChg>
      <pc:sldChg chg="addSp delSp modSp new mod modAnim">
        <pc:chgData name="Christy L. Fillman" userId="5621a680-48e5-4a59-9620-c0bb609b571c" providerId="ADAL" clId="{0C7BDD11-1860-481D-916E-21BA37BCE641}" dt="2026-09-29T23:02:26.496" v="4892" actId="20577"/>
        <pc:sldMkLst>
          <pc:docMk/>
          <pc:sldMk cId="2150743780" sldId="270"/>
        </pc:sldMkLst>
        <pc:spChg chg="del">
          <ac:chgData name="Christy L. Fillman" userId="5621a680-48e5-4a59-9620-c0bb609b571c" providerId="ADAL" clId="{0C7BDD11-1860-481D-916E-21BA37BCE641}" dt="2026-09-29T22:15:11.804" v="2354" actId="478"/>
          <ac:spMkLst>
            <pc:docMk/>
            <pc:sldMk cId="2150743780" sldId="270"/>
            <ac:spMk id="2" creationId="{848156EF-69AD-A0C2-C4DB-04FA27EE82EE}"/>
          </ac:spMkLst>
        </pc:spChg>
        <pc:spChg chg="del">
          <ac:chgData name="Christy L. Fillman" userId="5621a680-48e5-4a59-9620-c0bb609b571c" providerId="ADAL" clId="{0C7BDD11-1860-481D-916E-21BA37BCE641}" dt="2026-09-29T22:15:11.804" v="2354" actId="478"/>
          <ac:spMkLst>
            <pc:docMk/>
            <pc:sldMk cId="2150743780" sldId="270"/>
            <ac:spMk id="3" creationId="{32E97505-7162-7D62-637B-910177FE76E9}"/>
          </ac:spMkLst>
        </pc:spChg>
        <pc:spChg chg="add mod">
          <ac:chgData name="Christy L. Fillman" userId="5621a680-48e5-4a59-9620-c0bb609b571c" providerId="ADAL" clId="{0C7BDD11-1860-481D-916E-21BA37BCE641}" dt="2026-09-29T23:02:26.496" v="4892" actId="20577"/>
          <ac:spMkLst>
            <pc:docMk/>
            <pc:sldMk cId="2150743780" sldId="270"/>
            <ac:spMk id="5" creationId="{BC62E6FC-A9B3-50FC-FA7F-7E858FE0CABF}"/>
          </ac:spMkLst>
        </pc:spChg>
        <pc:spChg chg="add mod">
          <ac:chgData name="Christy L. Fillman" userId="5621a680-48e5-4a59-9620-c0bb609b571c" providerId="ADAL" clId="{0C7BDD11-1860-481D-916E-21BA37BCE641}" dt="2026-09-29T22:18:17.971" v="2628" actId="2711"/>
          <ac:spMkLst>
            <pc:docMk/>
            <pc:sldMk cId="2150743780" sldId="270"/>
            <ac:spMk id="6" creationId="{04494829-6C2E-4DC8-2893-962BA7CD661E}"/>
          </ac:spMkLst>
        </pc:spChg>
        <pc:spChg chg="add mod">
          <ac:chgData name="Christy L. Fillman" userId="5621a680-48e5-4a59-9620-c0bb609b571c" providerId="ADAL" clId="{0C7BDD11-1860-481D-916E-21BA37BCE641}" dt="2026-09-29T22:18:17.971" v="2628" actId="2711"/>
          <ac:spMkLst>
            <pc:docMk/>
            <pc:sldMk cId="2150743780" sldId="270"/>
            <ac:spMk id="9" creationId="{3B0867FC-41AF-B072-8E91-15F546656643}"/>
          </ac:spMkLst>
        </pc:spChg>
        <pc:spChg chg="add mod">
          <ac:chgData name="Christy L. Fillman" userId="5621a680-48e5-4a59-9620-c0bb609b571c" providerId="ADAL" clId="{0C7BDD11-1860-481D-916E-21BA37BCE641}" dt="2026-09-29T22:19:11.965" v="2638" actId="207"/>
          <ac:spMkLst>
            <pc:docMk/>
            <pc:sldMk cId="2150743780" sldId="270"/>
            <ac:spMk id="13" creationId="{2297D86F-5347-623B-3AD2-D4DE69676963}"/>
          </ac:spMkLst>
        </pc:spChg>
        <pc:picChg chg="add mod">
          <ac:chgData name="Christy L. Fillman" userId="5621a680-48e5-4a59-9620-c0bb609b571c" providerId="ADAL" clId="{0C7BDD11-1860-481D-916E-21BA37BCE641}" dt="2026-09-29T22:17:05.799" v="2570" actId="1076"/>
          <ac:picMkLst>
            <pc:docMk/>
            <pc:sldMk cId="2150743780" sldId="270"/>
            <ac:picMk id="8" creationId="{10A3EA91-EEFF-145A-C68D-FA9306E54946}"/>
          </ac:picMkLst>
        </pc:picChg>
        <pc:picChg chg="add mod">
          <ac:chgData name="Christy L. Fillman" userId="5621a680-48e5-4a59-9620-c0bb609b571c" providerId="ADAL" clId="{0C7BDD11-1860-481D-916E-21BA37BCE641}" dt="2026-09-29T22:17:59.502" v="2627" actId="1076"/>
          <ac:picMkLst>
            <pc:docMk/>
            <pc:sldMk cId="2150743780" sldId="270"/>
            <ac:picMk id="11" creationId="{47F7A6F8-DEA9-786A-3CC2-1F9B0D89CA59}"/>
          </ac:picMkLst>
        </pc:picChg>
      </pc:sldChg>
      <pc:sldChg chg="addSp delSp modSp new del mod modClrScheme chgLayout">
        <pc:chgData name="Christy L. Fillman" userId="5621a680-48e5-4a59-9620-c0bb609b571c" providerId="ADAL" clId="{0C7BDD11-1860-481D-916E-21BA37BCE641}" dt="2026-09-29T22:45:38.030" v="4469" actId="2696"/>
        <pc:sldMkLst>
          <pc:docMk/>
          <pc:sldMk cId="1692204714" sldId="271"/>
        </pc:sldMkLst>
        <pc:spChg chg="del">
          <ac:chgData name="Christy L. Fillman" userId="5621a680-48e5-4a59-9620-c0bb609b571c" providerId="ADAL" clId="{0C7BDD11-1860-481D-916E-21BA37BCE641}" dt="2026-09-29T22:18:32.470" v="2630" actId="700"/>
          <ac:spMkLst>
            <pc:docMk/>
            <pc:sldMk cId="1692204714" sldId="271"/>
            <ac:spMk id="2" creationId="{D95A4FF3-E9CF-28F2-5912-1A2CE9ABE3A1}"/>
          </ac:spMkLst>
        </pc:spChg>
        <pc:spChg chg="del">
          <ac:chgData name="Christy L. Fillman" userId="5621a680-48e5-4a59-9620-c0bb609b571c" providerId="ADAL" clId="{0C7BDD11-1860-481D-916E-21BA37BCE641}" dt="2026-09-29T22:18:32.470" v="2630" actId="700"/>
          <ac:spMkLst>
            <pc:docMk/>
            <pc:sldMk cId="1692204714" sldId="271"/>
            <ac:spMk id="3" creationId="{DAEA5EC5-A693-99D8-62D2-80B400406C84}"/>
          </ac:spMkLst>
        </pc:spChg>
        <pc:spChg chg="add mod">
          <ac:chgData name="Christy L. Fillman" userId="5621a680-48e5-4a59-9620-c0bb609b571c" providerId="ADAL" clId="{0C7BDD11-1860-481D-916E-21BA37BCE641}" dt="2026-09-29T22:19:17.421" v="2640" actId="207"/>
          <ac:spMkLst>
            <pc:docMk/>
            <pc:sldMk cId="1692204714" sldId="271"/>
            <ac:spMk id="5" creationId="{262EDD92-F189-FB91-2364-DC0B596982B7}"/>
          </ac:spMkLst>
        </pc:spChg>
        <pc:spChg chg="add mod">
          <ac:chgData name="Christy L. Fillman" userId="5621a680-48e5-4a59-9620-c0bb609b571c" providerId="ADAL" clId="{0C7BDD11-1860-481D-916E-21BA37BCE641}" dt="2026-09-29T22:20:44.064" v="2739" actId="20577"/>
          <ac:spMkLst>
            <pc:docMk/>
            <pc:sldMk cId="1692204714" sldId="271"/>
            <ac:spMk id="7" creationId="{3773BE21-05DD-C57E-D5D3-2956C67F40EA}"/>
          </ac:spMkLst>
        </pc:spChg>
        <pc:picChg chg="add mod">
          <ac:chgData name="Christy L. Fillman" userId="5621a680-48e5-4a59-9620-c0bb609b571c" providerId="ADAL" clId="{0C7BDD11-1860-481D-916E-21BA37BCE641}" dt="2026-09-29T22:20:59.264" v="2742" actId="1076"/>
          <ac:picMkLst>
            <pc:docMk/>
            <pc:sldMk cId="1692204714" sldId="271"/>
            <ac:picMk id="9" creationId="{9EACA812-B182-911A-DC65-7070592F7859}"/>
          </ac:picMkLst>
        </pc:picChg>
        <pc:picChg chg="add">
          <ac:chgData name="Christy L. Fillman" userId="5621a680-48e5-4a59-9620-c0bb609b571c" providerId="ADAL" clId="{0C7BDD11-1860-481D-916E-21BA37BCE641}" dt="2026-09-29T22:41:54.601" v="4388" actId="22"/>
          <ac:picMkLst>
            <pc:docMk/>
            <pc:sldMk cId="1692204714" sldId="271"/>
            <ac:picMk id="11" creationId="{91C7A4F8-CA38-F1D2-898E-8EEE39F549C6}"/>
          </ac:picMkLst>
        </pc:picChg>
      </pc:sldChg>
      <pc:sldChg chg="addSp delSp modSp add mod ord">
        <pc:chgData name="Christy L. Fillman" userId="5621a680-48e5-4a59-9620-c0bb609b571c" providerId="ADAL" clId="{0C7BDD11-1860-481D-916E-21BA37BCE641}" dt="2026-09-29T22:53:54.846" v="4579" actId="1076"/>
        <pc:sldMkLst>
          <pc:docMk/>
          <pc:sldMk cId="3720444157" sldId="271"/>
        </pc:sldMkLst>
        <pc:picChg chg="add del mod">
          <ac:chgData name="Christy L. Fillman" userId="5621a680-48e5-4a59-9620-c0bb609b571c" providerId="ADAL" clId="{0C7BDD11-1860-481D-916E-21BA37BCE641}" dt="2026-09-29T22:47:18.722" v="4501" actId="21"/>
          <ac:picMkLst>
            <pc:docMk/>
            <pc:sldMk cId="3720444157" sldId="271"/>
            <ac:picMk id="3" creationId="{F17BBA6D-908D-416E-F39A-C4EDB977B962}"/>
          </ac:picMkLst>
        </pc:picChg>
        <pc:picChg chg="mod">
          <ac:chgData name="Christy L. Fillman" userId="5621a680-48e5-4a59-9620-c0bb609b571c" providerId="ADAL" clId="{0C7BDD11-1860-481D-916E-21BA37BCE641}" dt="2026-09-29T22:53:54.846" v="4579" actId="1076"/>
          <ac:picMkLst>
            <pc:docMk/>
            <pc:sldMk cId="3720444157" sldId="271"/>
            <ac:picMk id="9" creationId="{9EACA812-B182-911A-DC65-7070592F7859}"/>
          </ac:picMkLst>
        </pc:picChg>
        <pc:picChg chg="del">
          <ac:chgData name="Christy L. Fillman" userId="5621a680-48e5-4a59-9620-c0bb609b571c" providerId="ADAL" clId="{0C7BDD11-1860-481D-916E-21BA37BCE641}" dt="2026-09-29T22:45:42.407" v="4471" actId="21"/>
          <ac:picMkLst>
            <pc:docMk/>
            <pc:sldMk cId="3720444157" sldId="271"/>
            <ac:picMk id="11" creationId="{91C7A4F8-CA38-F1D2-898E-8EEE39F549C6}"/>
          </ac:picMkLst>
        </pc:picChg>
      </pc:sldChg>
      <pc:sldChg chg="addSp modSp new mod">
        <pc:chgData name="Christy L. Fillman" userId="5621a680-48e5-4a59-9620-c0bb609b571c" providerId="ADAL" clId="{0C7BDD11-1860-481D-916E-21BA37BCE641}" dt="2026-09-29T22:23:12.987" v="2948" actId="22"/>
        <pc:sldMkLst>
          <pc:docMk/>
          <pc:sldMk cId="1036897141" sldId="272"/>
        </pc:sldMkLst>
        <pc:spChg chg="add mod">
          <ac:chgData name="Christy L. Fillman" userId="5621a680-48e5-4a59-9620-c0bb609b571c" providerId="ADAL" clId="{0C7BDD11-1860-481D-916E-21BA37BCE641}" dt="2026-09-29T22:22:42.809" v="2943" actId="14100"/>
          <ac:spMkLst>
            <pc:docMk/>
            <pc:sldMk cId="1036897141" sldId="272"/>
            <ac:spMk id="3" creationId="{71F70686-9B99-02A0-E08E-6A22F185C238}"/>
          </ac:spMkLst>
        </pc:spChg>
        <pc:spChg chg="add mod">
          <ac:chgData name="Christy L. Fillman" userId="5621a680-48e5-4a59-9620-c0bb609b571c" providerId="ADAL" clId="{0C7BDD11-1860-481D-916E-21BA37BCE641}" dt="2026-09-29T22:22:47.595" v="2944" actId="1076"/>
          <ac:spMkLst>
            <pc:docMk/>
            <pc:sldMk cId="1036897141" sldId="272"/>
            <ac:spMk id="7" creationId="{0BC62E64-C626-1BDF-F5B7-48E669CE259A}"/>
          </ac:spMkLst>
        </pc:spChg>
        <pc:spChg chg="add">
          <ac:chgData name="Christy L. Fillman" userId="5621a680-48e5-4a59-9620-c0bb609b571c" providerId="ADAL" clId="{0C7BDD11-1860-481D-916E-21BA37BCE641}" dt="2026-09-29T22:23:12.987" v="2948" actId="22"/>
          <ac:spMkLst>
            <pc:docMk/>
            <pc:sldMk cId="1036897141" sldId="272"/>
            <ac:spMk id="9" creationId="{53DD84CA-98E7-FB1B-871F-CEF27D38E650}"/>
          </ac:spMkLst>
        </pc:spChg>
        <pc:picChg chg="add mod">
          <ac:chgData name="Christy L. Fillman" userId="5621a680-48e5-4a59-9620-c0bb609b571c" providerId="ADAL" clId="{0C7BDD11-1860-481D-916E-21BA37BCE641}" dt="2026-09-29T22:22:53.913" v="2947" actId="1076"/>
          <ac:picMkLst>
            <pc:docMk/>
            <pc:sldMk cId="1036897141" sldId="272"/>
            <ac:picMk id="5" creationId="{4E7CCEFD-C685-54F0-E4F2-763E9484D865}"/>
          </ac:picMkLst>
        </pc:picChg>
      </pc:sldChg>
      <pc:sldChg chg="addSp delSp new del mod">
        <pc:chgData name="Christy L. Fillman" userId="5621a680-48e5-4a59-9620-c0bb609b571c" providerId="ADAL" clId="{0C7BDD11-1860-481D-916E-21BA37BCE641}" dt="2026-09-29T23:08:19.512" v="5091" actId="2696"/>
        <pc:sldMkLst>
          <pc:docMk/>
          <pc:sldMk cId="2236088996" sldId="273"/>
        </pc:sldMkLst>
        <pc:picChg chg="add del">
          <ac:chgData name="Christy L. Fillman" userId="5621a680-48e5-4a59-9620-c0bb609b571c" providerId="ADAL" clId="{0C7BDD11-1860-481D-916E-21BA37BCE641}" dt="2026-09-29T22:47:02.943" v="4497" actId="21"/>
          <ac:picMkLst>
            <pc:docMk/>
            <pc:sldMk cId="2236088996" sldId="273"/>
            <ac:picMk id="3" creationId="{288616E2-6035-0757-FCCB-BB8E9F10D939}"/>
          </ac:picMkLst>
        </pc:picChg>
      </pc:sldChg>
      <pc:sldChg chg="addSp delSp modSp new del mod ord modNotesTx">
        <pc:chgData name="Christy L. Fillman" userId="5621a680-48e5-4a59-9620-c0bb609b571c" providerId="ADAL" clId="{0C7BDD11-1860-481D-916E-21BA37BCE641}" dt="2026-09-29T23:09:44.054" v="5098" actId="2696"/>
        <pc:sldMkLst>
          <pc:docMk/>
          <pc:sldMk cId="3612901823" sldId="274"/>
        </pc:sldMkLst>
        <pc:spChg chg="del">
          <ac:chgData name="Christy L. Fillman" userId="5621a680-48e5-4a59-9620-c0bb609b571c" providerId="ADAL" clId="{0C7BDD11-1860-481D-916E-21BA37BCE641}" dt="2026-09-29T22:24:55.924" v="2951" actId="478"/>
          <ac:spMkLst>
            <pc:docMk/>
            <pc:sldMk cId="3612901823" sldId="274"/>
            <ac:spMk id="2" creationId="{751E13CB-7020-5C15-01E7-40AB440D3928}"/>
          </ac:spMkLst>
        </pc:spChg>
        <pc:spChg chg="del">
          <ac:chgData name="Christy L. Fillman" userId="5621a680-48e5-4a59-9620-c0bb609b571c" providerId="ADAL" clId="{0C7BDD11-1860-481D-916E-21BA37BCE641}" dt="2026-09-29T22:24:55.924" v="2951" actId="478"/>
          <ac:spMkLst>
            <pc:docMk/>
            <pc:sldMk cId="3612901823" sldId="274"/>
            <ac:spMk id="3" creationId="{06626BDC-7313-ADB6-B339-AB6C3B28EA81}"/>
          </ac:spMkLst>
        </pc:spChg>
        <pc:spChg chg="add mod">
          <ac:chgData name="Christy L. Fillman" userId="5621a680-48e5-4a59-9620-c0bb609b571c" providerId="ADAL" clId="{0C7BDD11-1860-481D-916E-21BA37BCE641}" dt="2026-09-29T22:34:58.625" v="4204" actId="1076"/>
          <ac:spMkLst>
            <pc:docMk/>
            <pc:sldMk cId="3612901823" sldId="274"/>
            <ac:spMk id="4" creationId="{51186297-F70E-EA27-337E-5440F8C6A2FF}"/>
          </ac:spMkLst>
        </pc:spChg>
        <pc:spChg chg="add mod">
          <ac:chgData name="Christy L. Fillman" userId="5621a680-48e5-4a59-9620-c0bb609b571c" providerId="ADAL" clId="{0C7BDD11-1860-481D-916E-21BA37BCE641}" dt="2026-09-29T22:34:39.358" v="4170" actId="1076"/>
          <ac:spMkLst>
            <pc:docMk/>
            <pc:sldMk cId="3612901823" sldId="274"/>
            <ac:spMk id="5" creationId="{A3375A33-25D0-88D5-2369-211D6FF63B98}"/>
          </ac:spMkLst>
        </pc:spChg>
        <pc:picChg chg="add del mod">
          <ac:chgData name="Christy L. Fillman" userId="5621a680-48e5-4a59-9620-c0bb609b571c" providerId="ADAL" clId="{0C7BDD11-1860-481D-916E-21BA37BCE641}" dt="2026-09-29T23:08:50.082" v="5092" actId="478"/>
          <ac:picMkLst>
            <pc:docMk/>
            <pc:sldMk cId="3612901823" sldId="274"/>
            <ac:picMk id="7" creationId="{97E1801C-9B32-81BF-60EB-98E70A3806F0}"/>
          </ac:picMkLst>
        </pc:picChg>
      </pc:sldChg>
    </pc:docChg>
  </pc:docChgLst>
  <pc:docChgLst>
    <pc:chgData name="Christy L. Fillman" userId="5621a680-48e5-4a59-9620-c0bb609b571c" providerId="ADAL" clId="{DDD65880-674E-4190-87DD-68A6D9896B94}"/>
    <pc:docChg chg="custSel modSld">
      <pc:chgData name="Christy L. Fillman" userId="5621a680-48e5-4a59-9620-c0bb609b571c" providerId="ADAL" clId="{DDD65880-674E-4190-87DD-68A6D9896B94}" dt="2026-09-19T16:21:13.115" v="309" actId="2711"/>
      <pc:docMkLst>
        <pc:docMk/>
      </pc:docMkLst>
      <pc:sldChg chg="delSp mod">
        <pc:chgData name="Christy L. Fillman" userId="5621a680-48e5-4a59-9620-c0bb609b571c" providerId="ADAL" clId="{DDD65880-674E-4190-87DD-68A6D9896B94}" dt="2026-09-19T16:20:36.521" v="308" actId="478"/>
        <pc:sldMkLst>
          <pc:docMk/>
          <pc:sldMk cId="4122458578" sldId="262"/>
        </pc:sldMkLst>
      </pc:sldChg>
      <pc:sldChg chg="delSp modSp mod">
        <pc:chgData name="Christy L. Fillman" userId="5621a680-48e5-4a59-9620-c0bb609b571c" providerId="ADAL" clId="{DDD65880-674E-4190-87DD-68A6D9896B94}" dt="2026-09-19T16:15:10.110" v="243" actId="1076"/>
        <pc:sldMkLst>
          <pc:docMk/>
          <pc:sldMk cId="4112217782" sldId="265"/>
        </pc:sldMkLst>
        <pc:spChg chg="mod">
          <ac:chgData name="Christy L. Fillman" userId="5621a680-48e5-4a59-9620-c0bb609b571c" providerId="ADAL" clId="{DDD65880-674E-4190-87DD-68A6D9896B94}" dt="2026-09-19T16:15:10.110" v="243" actId="1076"/>
          <ac:spMkLst>
            <pc:docMk/>
            <pc:sldMk cId="4112217782" sldId="265"/>
            <ac:spMk id="6" creationId="{060BDFC1-AE7A-BBA9-C6A4-143AA6FAC8B8}"/>
          </ac:spMkLst>
        </pc:spChg>
      </pc:sldChg>
      <pc:sldChg chg="addSp modSp mod">
        <pc:chgData name="Christy L. Fillman" userId="5621a680-48e5-4a59-9620-c0bb609b571c" providerId="ADAL" clId="{DDD65880-674E-4190-87DD-68A6D9896B94}" dt="2026-09-19T16:19:23.471" v="269" actId="1076"/>
        <pc:sldMkLst>
          <pc:docMk/>
          <pc:sldMk cId="2270895592" sldId="266"/>
        </pc:sldMkLst>
        <pc:spChg chg="mod">
          <ac:chgData name="Christy L. Fillman" userId="5621a680-48e5-4a59-9620-c0bb609b571c" providerId="ADAL" clId="{DDD65880-674E-4190-87DD-68A6D9896B94}" dt="2026-09-19T16:19:23.471" v="269" actId="1076"/>
          <ac:spMkLst>
            <pc:docMk/>
            <pc:sldMk cId="2270895592" sldId="266"/>
            <ac:spMk id="5" creationId="{5117DDB6-8E08-2FA7-8D27-4C924A91CC12}"/>
          </ac:spMkLst>
        </pc:spChg>
        <pc:spChg chg="add mod">
          <ac:chgData name="Christy L. Fillman" userId="5621a680-48e5-4a59-9620-c0bb609b571c" providerId="ADAL" clId="{DDD65880-674E-4190-87DD-68A6D9896B94}" dt="2026-09-19T16:18:49.598" v="259" actId="1076"/>
          <ac:spMkLst>
            <pc:docMk/>
            <pc:sldMk cId="2270895592" sldId="266"/>
            <ac:spMk id="6" creationId="{5C78E513-B6CF-5A64-8281-50DEBF7D8B32}"/>
          </ac:spMkLst>
        </pc:spChg>
      </pc:sldChg>
      <pc:sldChg chg="addSp modSp mod">
        <pc:chgData name="Christy L. Fillman" userId="5621a680-48e5-4a59-9620-c0bb609b571c" providerId="ADAL" clId="{DDD65880-674E-4190-87DD-68A6D9896B94}" dt="2026-09-19T16:21:13.115" v="309" actId="2711"/>
        <pc:sldMkLst>
          <pc:docMk/>
          <pc:sldMk cId="348667850" sldId="267"/>
        </pc:sldMkLst>
        <pc:spChg chg="add mod">
          <ac:chgData name="Christy L. Fillman" userId="5621a680-48e5-4a59-9620-c0bb609b571c" providerId="ADAL" clId="{DDD65880-674E-4190-87DD-68A6D9896B94}" dt="2026-09-19T16:19:58.746" v="306" actId="2711"/>
          <ac:spMkLst>
            <pc:docMk/>
            <pc:sldMk cId="348667850" sldId="267"/>
            <ac:spMk id="3" creationId="{F7DC113A-F1BE-1BF0-BDF1-22078FB522B8}"/>
          </ac:spMkLst>
        </pc:spChg>
        <pc:spChg chg="mod">
          <ac:chgData name="Christy L. Fillman" userId="5621a680-48e5-4a59-9620-c0bb609b571c" providerId="ADAL" clId="{DDD65880-674E-4190-87DD-68A6D9896B94}" dt="2026-09-19T16:21:13.115" v="309" actId="2711"/>
          <ac:spMkLst>
            <pc:docMk/>
            <pc:sldMk cId="348667850" sldId="267"/>
            <ac:spMk id="5" creationId="{BAED0BF1-BD32-6BD6-DE24-466E03D73E5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1DCC6A-DA96-4438-8443-349C6415F2E1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282D5E-677F-4078-9B4F-8DFA10A5EF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6539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cuboulder.qualtrics.com/jfe/form/SV_bHKUHpaIVJPpQEu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Photo from the Learning Assistant Program MCDB 2150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282D5E-677F-4078-9B4F-8DFA10A5EFC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89274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 tooltip="https://cuboulder.qualtrics.com/jfe/form/SV_bHKUHpaIVJPpQEu"/>
              </a:rPr>
              <a:t>https://cuboulder.qualtrics.com/jfe/form/SV_bHKUHpaIVJPpQEu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AFAA2A-5E58-473C-AF0C-3198E14981E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03918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282D5E-677F-4078-9B4F-8DFA10A5EFC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0578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74BDE8-5A58-E9FB-AA6F-7DE829667E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7FCF44-214F-60A4-C7AC-FAEA852BAD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9AA053-2CDF-427C-7C63-D33777A833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613EF-CA2E-4E04-AD4F-7155508FE6AD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24F6CD-1F11-D32A-6C3A-6334F6D1C6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9958EC-DB85-5B4A-CE00-B4A77AA9E7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76F1C-0B0C-4DCE-BF58-5527156236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9865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398CCD-1C61-8BEB-7D6A-284D2BD138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DA49A7-0B90-D835-5580-D5EDE09E7B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1174E1-77E3-2C00-570C-E18B948F4A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613EF-CA2E-4E04-AD4F-7155508FE6AD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ED4CF6-5F8F-C71B-D30C-33D9EE9FA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D6F8A2-8CCD-FF03-C47C-AE1CD502D7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76F1C-0B0C-4DCE-BF58-5527156236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0646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80C971-7907-CCEF-2006-18CF4125E0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0798A4-DB5E-45D2-8F19-C725BEF5CA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256ACC-ED6C-F72A-2265-2CFB69B1AC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613EF-CA2E-4E04-AD4F-7155508FE6AD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F0F06C-1E85-06D6-C89D-A32656F95C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1430D2-82FF-7833-C288-C7860BE77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76F1C-0B0C-4DCE-BF58-5527156236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20770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09AB76-2068-38C3-5A6C-A2A4E987C6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1FFCB0-F647-00FE-5595-2D72849252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CA7989-E644-1A22-B5BE-A86BCAFD89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4F0BC2-0F6A-1147-E19C-4378F59F0B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613EF-CA2E-4E04-AD4F-7155508FE6AD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5EBFA1-8BB4-76AE-A654-6D438EB15A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F16E62-8D41-3FA3-283C-C13CB2733A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76F1C-0B0C-4DCE-BF58-5527156236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47920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E4CDE6-19CA-772F-F3A5-0D7F78F2E6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3BC9E8-F4C3-B6F7-DB02-94131F9E68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6833F87-2C9D-1064-9081-B893744381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DBC7965-1554-1BA2-0C2C-2FAA14C2E0E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B7CF205-6758-7357-3E1F-D08871A8837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884EB1-1326-50D9-2CD2-7DB4AD83BB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613EF-CA2E-4E04-AD4F-7155508FE6AD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6389B81-1FA4-8A01-544D-16838D91C1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FFA9D21-991A-D231-BBFD-16AA59A09E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76F1C-0B0C-4DCE-BF58-5527156236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32954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DAFCB6-B265-A277-3043-B92E0BC71D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0D39BD-4827-3302-0BAD-1A6782AC7B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613EF-CA2E-4E04-AD4F-7155508FE6AD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0176532-83D9-A4A2-BA19-7D3882073D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DEB0CC3-098E-613E-114A-0D4F684F76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76F1C-0B0C-4DCE-BF58-5527156236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06712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E909CD4-880D-50A7-50EB-5D188D654D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613EF-CA2E-4E04-AD4F-7155508FE6AD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6724A2C-2A50-EA7B-CA58-60919F073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D70D53-3230-713E-D673-770FB47BCB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76F1C-0B0C-4DCE-BF58-5527156236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73184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FB34EB-C1F0-D1B5-6F32-D906BCDFED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5033AD-5F94-BCF2-A520-37CD5FB0BE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4D2EA9-A2C7-47EB-4D83-B7F4556B89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589FE8-8F5B-2465-083C-909459EA26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613EF-CA2E-4E04-AD4F-7155508FE6AD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79D8EF-B4CA-DEB4-B427-D5B833DC1F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FA2529-AF9C-A346-F045-DAA5230FA1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76F1C-0B0C-4DCE-BF58-5527156236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02728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BBC20A-91D7-471A-E811-1881B9F74F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70E5726-02B9-533A-60DB-4193B6EDF95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8E1310-DF1A-9484-E326-DCB6E64A4F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31883E-478B-C4BC-1BE7-1301467376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613EF-CA2E-4E04-AD4F-7155508FE6AD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141B02-A825-1EA7-C02E-3ECE36A7C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4C375A-C019-D443-A9C7-D8D56099BC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76F1C-0B0C-4DCE-BF58-5527156236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5874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93F390-ED77-BEA1-B36C-A25CCC1CC7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CB4B9A-A357-7E95-E4A4-327DD2367C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2057B2-6C0E-ED34-4271-C83E10D6EB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613EF-CA2E-4E04-AD4F-7155508FE6AD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8E3146-83E1-8A94-964B-B024DBEED9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B9685A-D24D-93DE-2106-DCEF82E5A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76F1C-0B0C-4DCE-BF58-5527156236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51035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24454CF-0956-885D-002E-71286B9FE7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3E4680E-D846-698C-23E8-5DB92E5D25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03ECFA-8D32-DC87-E8CF-EFE0E49C8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613EF-CA2E-4E04-AD4F-7155508FE6AD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6769E5-61CC-F7A9-3CF9-0B069730F4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B4BCB7-5A0C-CCBA-7A3E-CEC0B4354B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76F1C-0B0C-4DCE-BF58-5527156236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65992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7794D6C-F2A6-8A64-8C5C-BB71A27DA9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B06BB8-DE99-06F5-91F8-C21FE73340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E23288-08BC-DE53-30B3-B4D2142609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08613EF-CA2E-4E04-AD4F-7155508FE6AD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353701-ECD5-342F-A140-22A891FCE6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869D66-7F67-840D-E448-8DBDC0D880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2076F1C-0B0C-4DCE-BF58-5527156236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74757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m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https://cuboulder.qualtrics.com/jfe/form/SV_bHKUHpaIVJPpQEu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colorado.edu/program/learningassistant/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mp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mp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mp"/><Relationship Id="rId2" Type="http://schemas.openxmlformats.org/officeDocument/2006/relationships/image" Target="../media/image7.tmp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mp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mp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mp"/><Relationship Id="rId2" Type="http://schemas.openxmlformats.org/officeDocument/2006/relationships/hyperlink" Target="https://mixam.com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4D711A1-EC96-F4D6-F8C5-DED051FBD778}"/>
              </a:ext>
            </a:extLst>
          </p:cNvPr>
          <p:cNvSpPr txBox="1"/>
          <p:nvPr/>
        </p:nvSpPr>
        <p:spPr>
          <a:xfrm>
            <a:off x="689229" y="279121"/>
            <a:ext cx="10420350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Small Group Activities for Engagement in Large Courses</a:t>
            </a:r>
            <a:endParaRPr lang="en-US" sz="4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C5ADB07-73AA-1BAE-A9C5-621FA2208E9E}"/>
              </a:ext>
            </a:extLst>
          </p:cNvPr>
          <p:cNvSpPr txBox="1"/>
          <p:nvPr/>
        </p:nvSpPr>
        <p:spPr>
          <a:xfrm>
            <a:off x="1147501" y="3164002"/>
            <a:ext cx="29430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Christy Fillman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99970ED-CA90-E7F3-3C43-51380E100F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283" y="3810333"/>
            <a:ext cx="5994687" cy="103531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023CEE8-A5A1-B05F-1BDA-0C762BB95C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31993" y="2192993"/>
            <a:ext cx="5489649" cy="3087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59156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188E3D-DA65-CDE2-2975-E79809C2D8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en-US" sz="4600" dirty="0"/>
              <a:t>Please sign in!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8404A8-A60F-7F97-D094-BD5970F7A6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2" y="2071316"/>
            <a:ext cx="7453907" cy="4119172"/>
          </a:xfrm>
        </p:spPr>
        <p:txBody>
          <a:bodyPr anchor="t">
            <a:normAutofit lnSpcReduction="10000"/>
          </a:bodyPr>
          <a:lstStyle/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endParaRPr lang="en-US" sz="2200" b="0" i="0" u="none" strike="noStrike" dirty="0">
              <a:effectLst/>
              <a:latin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Arial" panose="020B0604020202020204" pitchFamily="34" charset="0"/>
              </a:rPr>
              <a:t>Please take a moment to sign in! Thanks!</a:t>
            </a: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endParaRPr lang="en-US" sz="2600" dirty="0">
              <a:latin typeface="Arial" panose="020B0604020202020204" pitchFamily="34" charset="0"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endParaRPr lang="en-US" sz="2600" dirty="0">
              <a:latin typeface="Arial" panose="020B0604020202020204" pitchFamily="34" charset="0"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dirty="0">
                <a:latin typeface="Arial" panose="020B0604020202020204" pitchFamily="34" charset="0"/>
              </a:rPr>
              <a:t>You only need to sign in once for the entire conference. Only in-person participants need to sign in. </a:t>
            </a: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endParaRPr lang="en-US" sz="3600" dirty="0">
              <a:latin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hlinkClick r:id="rId3"/>
              </a:rPr>
              <a:t>https://tinyurl.com/FallConference2026</a:t>
            </a:r>
            <a:r>
              <a:rPr lang="en-US" sz="4000" dirty="0">
                <a:hlinkClick r:id="rId3"/>
              </a:rPr>
              <a:t> </a:t>
            </a:r>
            <a:endParaRPr lang="en-US" sz="3200" dirty="0">
              <a:latin typeface="Arial" panose="020B0604020202020204" pitchFamily="34" charset="0"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endParaRPr lang="en-US" sz="2600" b="0" i="0" u="none" strike="noStrike" dirty="0">
              <a:effectLst/>
              <a:latin typeface="Arial" panose="020B0604020202020204" pitchFamily="34" charset="0"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0" i="0" u="none" strike="noStrike" dirty="0">
                <a:effectLst/>
                <a:latin typeface="Arial" panose="020B0604020202020204" pitchFamily="34" charset="0"/>
              </a:rPr>
              <a:t>(Link is case sensitive)</a:t>
            </a:r>
            <a:endParaRPr lang="en-US" sz="22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64E176D-0A28-5C84-15D4-C3E2A5ABA1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75271" y="2868385"/>
            <a:ext cx="1905000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29912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192F88C-9083-5ADA-052B-BD2D83E23360}"/>
              </a:ext>
            </a:extLst>
          </p:cNvPr>
          <p:cNvSpPr txBox="1"/>
          <p:nvPr/>
        </p:nvSpPr>
        <p:spPr>
          <a:xfrm>
            <a:off x="0" y="268576"/>
            <a:ext cx="12714571" cy="52322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7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How do you get students to practice the kind of thinking that you want them to learn?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D3601D6-2466-630C-B7A8-FA2E1963DF65}"/>
              </a:ext>
            </a:extLst>
          </p:cNvPr>
          <p:cNvSpPr txBox="1"/>
          <p:nvPr/>
        </p:nvSpPr>
        <p:spPr>
          <a:xfrm>
            <a:off x="1111094" y="1259874"/>
            <a:ext cx="4526945" cy="2308324"/>
          </a:xfrm>
          <a:prstGeom prst="rect">
            <a:avLst/>
          </a:prstGeom>
          <a:solidFill>
            <a:schemeClr val="tx2">
              <a:lumMod val="50000"/>
              <a:lumOff val="5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Students should regularly practice</a:t>
            </a:r>
          </a:p>
          <a:p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Applying new concepts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Interpreting data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Solving complex problems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Explaining their reasoning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9BF36E5-C9A5-21E9-41CE-9B83B6241DA5}"/>
              </a:ext>
            </a:extLst>
          </p:cNvPr>
          <p:cNvSpPr txBox="1"/>
          <p:nvPr/>
        </p:nvSpPr>
        <p:spPr>
          <a:xfrm>
            <a:off x="7097649" y="1268541"/>
            <a:ext cx="3443635" cy="2308324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Traditional methods:</a:t>
            </a:r>
          </a:p>
          <a:p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Weekly problem sets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Clicker questions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Practice quizzes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Assigned readings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BDEB138-E1A8-6683-EE4D-DEC40A6F5A77}"/>
              </a:ext>
            </a:extLst>
          </p:cNvPr>
          <p:cNvSpPr txBox="1"/>
          <p:nvPr/>
        </p:nvSpPr>
        <p:spPr>
          <a:xfrm>
            <a:off x="2499137" y="3911768"/>
            <a:ext cx="7584947" cy="2677656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Pitfalls of traditional methods:</a:t>
            </a:r>
          </a:p>
          <a:p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Delayed feedback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Limited support while struggling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Limited peer reasoning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Limited instructor insight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Limited complexity or requirement to explain reasoning</a:t>
            </a:r>
          </a:p>
        </p:txBody>
      </p:sp>
    </p:spTree>
    <p:extLst>
      <p:ext uri="{BB962C8B-B14F-4D97-AF65-F5344CB8AC3E}">
        <p14:creationId xmlns:p14="http://schemas.microsoft.com/office/powerpoint/2010/main" val="3610699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0EE06F7-FE1F-FD58-8F3E-989561B52434}"/>
              </a:ext>
            </a:extLst>
          </p:cNvPr>
          <p:cNvSpPr txBox="1"/>
          <p:nvPr/>
        </p:nvSpPr>
        <p:spPr>
          <a:xfrm>
            <a:off x="139348" y="123825"/>
            <a:ext cx="54137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Small Group Work in a Lecture Class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A10B12E-1223-A704-AB26-9994E9BB2F31}"/>
              </a:ext>
            </a:extLst>
          </p:cNvPr>
          <p:cNvSpPr txBox="1"/>
          <p:nvPr/>
        </p:nvSpPr>
        <p:spPr>
          <a:xfrm>
            <a:off x="455828" y="1902288"/>
            <a:ext cx="2867025" cy="646331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Instructor led introduction or review of a topic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867E7D0-A435-C171-E51E-B98636E5848E}"/>
              </a:ext>
            </a:extLst>
          </p:cNvPr>
          <p:cNvSpPr txBox="1"/>
          <p:nvPr/>
        </p:nvSpPr>
        <p:spPr>
          <a:xfrm>
            <a:off x="455828" y="3861696"/>
            <a:ext cx="2867025" cy="646331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Students immediately apply the concept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D52C81A-F804-6D38-B053-C99A7AFD61B9}"/>
              </a:ext>
            </a:extLst>
          </p:cNvPr>
          <p:cNvSpPr txBox="1"/>
          <p:nvPr/>
        </p:nvSpPr>
        <p:spPr>
          <a:xfrm>
            <a:off x="4510086" y="1902288"/>
            <a:ext cx="2867025" cy="646331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TAs and LAs circulate and support learning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C5BB9CF-A4C5-106F-8B10-55E2A90579EB}"/>
              </a:ext>
            </a:extLst>
          </p:cNvPr>
          <p:cNvSpPr txBox="1"/>
          <p:nvPr/>
        </p:nvSpPr>
        <p:spPr>
          <a:xfrm>
            <a:off x="4510086" y="3861696"/>
            <a:ext cx="2867025" cy="646331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Students struggle with their peers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2435A06-A60B-BDF6-DEDF-CB384363218A}"/>
              </a:ext>
            </a:extLst>
          </p:cNvPr>
          <p:cNvSpPr txBox="1"/>
          <p:nvPr/>
        </p:nvSpPr>
        <p:spPr>
          <a:xfrm>
            <a:off x="8538505" y="3854868"/>
            <a:ext cx="2867025" cy="646331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Students write something down commit to an answer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5E6095C-D4F4-1C34-78EC-7D2AF9DCBD48}"/>
              </a:ext>
            </a:extLst>
          </p:cNvPr>
          <p:cNvSpPr txBox="1"/>
          <p:nvPr/>
        </p:nvSpPr>
        <p:spPr>
          <a:xfrm>
            <a:off x="8538505" y="1843164"/>
            <a:ext cx="2867025" cy="646331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Discuss the reasoning as a class – immediate feedback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811EB72-0012-8B8E-87C5-C13D07BC947C}"/>
              </a:ext>
            </a:extLst>
          </p:cNvPr>
          <p:cNvSpPr txBox="1"/>
          <p:nvPr/>
        </p:nvSpPr>
        <p:spPr>
          <a:xfrm>
            <a:off x="8633755" y="5742851"/>
            <a:ext cx="2867025" cy="646331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Students submit their work</a:t>
            </a:r>
          </a:p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Accountability </a:t>
            </a:r>
          </a:p>
        </p:txBody>
      </p:sp>
      <p:sp>
        <p:nvSpPr>
          <p:cNvPr id="14" name="Arrow: Down 13">
            <a:extLst>
              <a:ext uri="{FF2B5EF4-FFF2-40B4-BE49-F238E27FC236}">
                <a16:creationId xmlns:a16="http://schemas.microsoft.com/office/drawing/2014/main" id="{67E267A1-552B-AE01-9A93-718BC03F868C}"/>
              </a:ext>
            </a:extLst>
          </p:cNvPr>
          <p:cNvSpPr/>
          <p:nvPr/>
        </p:nvSpPr>
        <p:spPr>
          <a:xfrm>
            <a:off x="1517865" y="2814632"/>
            <a:ext cx="371475" cy="78105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Arrow: Down 14">
            <a:extLst>
              <a:ext uri="{FF2B5EF4-FFF2-40B4-BE49-F238E27FC236}">
                <a16:creationId xmlns:a16="http://schemas.microsoft.com/office/drawing/2014/main" id="{DA419129-EC48-6F3B-2A34-F0DC74E0E617}"/>
              </a:ext>
            </a:extLst>
          </p:cNvPr>
          <p:cNvSpPr/>
          <p:nvPr/>
        </p:nvSpPr>
        <p:spPr>
          <a:xfrm rot="16200000">
            <a:off x="3730732" y="3760310"/>
            <a:ext cx="371475" cy="78105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Arrow: Down 15">
            <a:extLst>
              <a:ext uri="{FF2B5EF4-FFF2-40B4-BE49-F238E27FC236}">
                <a16:creationId xmlns:a16="http://schemas.microsoft.com/office/drawing/2014/main" id="{25B1C9D3-ACEA-88B0-0FA9-9946C18CB638}"/>
              </a:ext>
            </a:extLst>
          </p:cNvPr>
          <p:cNvSpPr/>
          <p:nvPr/>
        </p:nvSpPr>
        <p:spPr>
          <a:xfrm>
            <a:off x="5572123" y="2814632"/>
            <a:ext cx="371475" cy="78105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Arrow: Down 16">
            <a:extLst>
              <a:ext uri="{FF2B5EF4-FFF2-40B4-BE49-F238E27FC236}">
                <a16:creationId xmlns:a16="http://schemas.microsoft.com/office/drawing/2014/main" id="{F4CE4F0F-E5D9-3114-5FF6-9DDE28120B70}"/>
              </a:ext>
            </a:extLst>
          </p:cNvPr>
          <p:cNvSpPr/>
          <p:nvPr/>
        </p:nvSpPr>
        <p:spPr>
          <a:xfrm rot="16200000">
            <a:off x="7784990" y="3794335"/>
            <a:ext cx="371475" cy="78105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Arrow: Down 17">
            <a:extLst>
              <a:ext uri="{FF2B5EF4-FFF2-40B4-BE49-F238E27FC236}">
                <a16:creationId xmlns:a16="http://schemas.microsoft.com/office/drawing/2014/main" id="{CF5493C2-141A-B6DB-60F6-80D4A463C509}"/>
              </a:ext>
            </a:extLst>
          </p:cNvPr>
          <p:cNvSpPr/>
          <p:nvPr/>
        </p:nvSpPr>
        <p:spPr>
          <a:xfrm rot="10800000">
            <a:off x="9786279" y="2781656"/>
            <a:ext cx="371475" cy="78105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Arrow: Down 18">
            <a:extLst>
              <a:ext uri="{FF2B5EF4-FFF2-40B4-BE49-F238E27FC236}">
                <a16:creationId xmlns:a16="http://schemas.microsoft.com/office/drawing/2014/main" id="{D01EC61E-5C14-75DF-2072-784F4DD87E2A}"/>
              </a:ext>
            </a:extLst>
          </p:cNvPr>
          <p:cNvSpPr/>
          <p:nvPr/>
        </p:nvSpPr>
        <p:spPr>
          <a:xfrm>
            <a:off x="9786279" y="4731500"/>
            <a:ext cx="371475" cy="78105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4393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117DDB6-8E08-2FA7-8D27-4C924A91CC12}"/>
              </a:ext>
            </a:extLst>
          </p:cNvPr>
          <p:cNvSpPr txBox="1"/>
          <p:nvPr/>
        </p:nvSpPr>
        <p:spPr>
          <a:xfrm>
            <a:off x="594290" y="1716100"/>
            <a:ext cx="569013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 a 200-person class, I have 4 .25FTE Teaching Assistants (undergrad and grad) and 2 Learning Assistants (all paid)</a:t>
            </a:r>
          </a:p>
          <a:p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Meet weekly to go over in class activities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Circulate during clicker questions and activities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C78E513-B6CF-5A64-8281-50DEBF7D8B32}"/>
              </a:ext>
            </a:extLst>
          </p:cNvPr>
          <p:cNvSpPr txBox="1"/>
          <p:nvPr/>
        </p:nvSpPr>
        <p:spPr>
          <a:xfrm>
            <a:off x="1802820" y="254884"/>
            <a:ext cx="6842417" cy="46166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It takes a Village – Excellent TAs and LAs are required</a:t>
            </a:r>
          </a:p>
        </p:txBody>
      </p:sp>
      <p:pic>
        <p:nvPicPr>
          <p:cNvPr id="8" name="Picture 3">
            <a:extLst>
              <a:ext uri="{FF2B5EF4-FFF2-40B4-BE49-F238E27FC236}">
                <a16:creationId xmlns:a16="http://schemas.microsoft.com/office/drawing/2014/main" id="{05E34B9C-DCFE-290D-FDAF-A7EE442429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136" b="19934"/>
          <a:stretch>
            <a:fillRect/>
          </a:stretch>
        </p:blipFill>
        <p:spPr bwMode="auto">
          <a:xfrm>
            <a:off x="6874623" y="1625091"/>
            <a:ext cx="4238758" cy="37515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F231F6A-ED51-0356-4E94-859241D34ED8}"/>
              </a:ext>
            </a:extLst>
          </p:cNvPr>
          <p:cNvSpPr txBox="1"/>
          <p:nvPr/>
        </p:nvSpPr>
        <p:spPr>
          <a:xfrm>
            <a:off x="303344" y="5772119"/>
            <a:ext cx="958880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Learning Assistant Program</a:t>
            </a:r>
          </a:p>
          <a:p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4"/>
              </a:rPr>
              <a:t>https://www.colorado.edu/program/learningassistant/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708955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1AFA046-F1A5-1585-3A2A-998798549F8F}"/>
              </a:ext>
            </a:extLst>
          </p:cNvPr>
          <p:cNvSpPr txBox="1"/>
          <p:nvPr/>
        </p:nvSpPr>
        <p:spPr>
          <a:xfrm>
            <a:off x="2236124" y="216131"/>
            <a:ext cx="3019160" cy="46166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How I Design Activities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64F89F4-5E1E-F61D-185C-FAC1EAD7C7C3}"/>
              </a:ext>
            </a:extLst>
          </p:cNvPr>
          <p:cNvSpPr txBox="1"/>
          <p:nvPr/>
        </p:nvSpPr>
        <p:spPr>
          <a:xfrm>
            <a:off x="580906" y="1077805"/>
            <a:ext cx="9348756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Start with a challenging learning objective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Use backwards design – what do I want students to be able to do on an assessment?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Create a problem that requires discussion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Integrate the activity into the class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Allow productive struggle – with lots of classroom support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Time can vary 10-15 minutes is typical </a:t>
            </a:r>
          </a:p>
        </p:txBody>
      </p:sp>
    </p:spTree>
    <p:extLst>
      <p:ext uri="{BB962C8B-B14F-4D97-AF65-F5344CB8AC3E}">
        <p14:creationId xmlns:p14="http://schemas.microsoft.com/office/powerpoint/2010/main" val="41224585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8BF8817-E447-BA7B-A29C-50681DEE03CE}"/>
              </a:ext>
            </a:extLst>
          </p:cNvPr>
          <p:cNvSpPr txBox="1"/>
          <p:nvPr/>
        </p:nvSpPr>
        <p:spPr>
          <a:xfrm>
            <a:off x="3812595" y="69643"/>
            <a:ext cx="4904099" cy="461665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Activity Example – Genetics Pedigrees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70B5781-F6B0-FE07-9687-69EDC2399965}"/>
              </a:ext>
            </a:extLst>
          </p:cNvPr>
          <p:cNvSpPr txBox="1"/>
          <p:nvPr/>
        </p:nvSpPr>
        <p:spPr>
          <a:xfrm>
            <a:off x="312608" y="809862"/>
            <a:ext cx="11315699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Challenging learning objective</a:t>
            </a:r>
            <a:b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Distinguish between dominant, recessive, autosomal, and X-linked modes of inheritance when displayed in a pedigree</a:t>
            </a:r>
            <a:endParaRPr lang="en-US" sz="2400" dirty="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DAA3B3F-88CF-3815-FA52-D1666A4C7537}"/>
              </a:ext>
            </a:extLst>
          </p:cNvPr>
          <p:cNvSpPr txBox="1"/>
          <p:nvPr/>
        </p:nvSpPr>
        <p:spPr>
          <a:xfrm>
            <a:off x="330431" y="2627234"/>
            <a:ext cx="4723479" cy="30285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Use backwards design – what do I want students to be able to do on an assessment?</a:t>
            </a:r>
          </a:p>
          <a:p>
            <a:pPr>
              <a:spcBef>
                <a:spcPct val="20000"/>
              </a:spcBef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Answer two questions where students determine if a pedigree is consistent with a mode of inheritance.</a:t>
            </a:r>
            <a:b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n-US" dirty="0"/>
          </a:p>
        </p:txBody>
      </p:sp>
      <p:sp>
        <p:nvSpPr>
          <p:cNvPr id="21" name="Arrow: Right 20">
            <a:extLst>
              <a:ext uri="{FF2B5EF4-FFF2-40B4-BE49-F238E27FC236}">
                <a16:creationId xmlns:a16="http://schemas.microsoft.com/office/drawing/2014/main" id="{60567E90-AA50-8501-5807-2C0E48EB0982}"/>
              </a:ext>
            </a:extLst>
          </p:cNvPr>
          <p:cNvSpPr/>
          <p:nvPr/>
        </p:nvSpPr>
        <p:spPr>
          <a:xfrm>
            <a:off x="5094906" y="5705348"/>
            <a:ext cx="843720" cy="420848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4E3D6F6-7F5E-416B-CFAC-0210E427281D}"/>
              </a:ext>
            </a:extLst>
          </p:cNvPr>
          <p:cNvSpPr txBox="1"/>
          <p:nvPr/>
        </p:nvSpPr>
        <p:spPr>
          <a:xfrm>
            <a:off x="7173884" y="1778207"/>
            <a:ext cx="22474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Assessment</a:t>
            </a:r>
            <a:r>
              <a:rPr lang="en-US" dirty="0"/>
              <a:t> Question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FAD66C19-C827-CB80-B6DA-517BB442A9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9622" y="2107396"/>
            <a:ext cx="5254809" cy="4680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2103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1" grpId="0" animBg="1"/>
      <p:bldP spid="2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5231241-225A-E16B-6AF6-264D2D862AEA}"/>
              </a:ext>
            </a:extLst>
          </p:cNvPr>
          <p:cNvSpPr txBox="1"/>
          <p:nvPr/>
        </p:nvSpPr>
        <p:spPr>
          <a:xfrm>
            <a:off x="521278" y="722720"/>
            <a:ext cx="1131569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Create a problem that requires discussion</a:t>
            </a:r>
            <a:endParaRPr lang="en-US" sz="2400" dirty="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This question is more difficult than the example I give in lecture and similar or more difficult than the assessment questions.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CD390CA-7CFA-147E-0AFE-ABED1FCEB4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072" y="1897958"/>
            <a:ext cx="8261558" cy="489039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E009E12-6B65-73BD-8CD7-9E8F0C1E1224}"/>
              </a:ext>
            </a:extLst>
          </p:cNvPr>
          <p:cNvSpPr txBox="1"/>
          <p:nvPr/>
        </p:nvSpPr>
        <p:spPr>
          <a:xfrm>
            <a:off x="3812595" y="69643"/>
            <a:ext cx="4904099" cy="461665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Activity Example – Genetics Pedigrees</a:t>
            </a:r>
          </a:p>
        </p:txBody>
      </p:sp>
    </p:spTree>
    <p:extLst>
      <p:ext uri="{BB962C8B-B14F-4D97-AF65-F5344CB8AC3E}">
        <p14:creationId xmlns:p14="http://schemas.microsoft.com/office/powerpoint/2010/main" val="9704055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C62E6FC-A9B3-50FC-FA7F-7E858FE0CABF}"/>
              </a:ext>
            </a:extLst>
          </p:cNvPr>
          <p:cNvSpPr txBox="1"/>
          <p:nvPr/>
        </p:nvSpPr>
        <p:spPr>
          <a:xfrm>
            <a:off x="590550" y="488437"/>
            <a:ext cx="11315699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Integrate the activity into the class</a:t>
            </a:r>
            <a:endParaRPr lang="en-US" sz="2400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Pre class assignment – reading and questions in Codon</a:t>
            </a:r>
          </a:p>
          <a:p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class introduction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4494829-6C2E-4DC8-2893-962BA7CD661E}"/>
              </a:ext>
            </a:extLst>
          </p:cNvPr>
          <p:cNvSpPr txBox="1"/>
          <p:nvPr/>
        </p:nvSpPr>
        <p:spPr>
          <a:xfrm>
            <a:off x="282633" y="3059668"/>
            <a:ext cx="5796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Review each mode of inheritance with an example pedigree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0A3EA91-EEFF-145A-C68D-FA9306E549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964" y="3429000"/>
            <a:ext cx="5373278" cy="3429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B0867FC-41AF-B072-8E91-15F546656643}"/>
              </a:ext>
            </a:extLst>
          </p:cNvPr>
          <p:cNvSpPr txBox="1"/>
          <p:nvPr/>
        </p:nvSpPr>
        <p:spPr>
          <a:xfrm>
            <a:off x="7126253" y="3059668"/>
            <a:ext cx="45897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Provide a simpler example as a clicker question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7F7A6F8-DEA9-786A-3CC2-1F9B0D89CA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5706" y="3429000"/>
            <a:ext cx="4900976" cy="327176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2297D86F-5347-623B-3AD2-D4DE69676963}"/>
              </a:ext>
            </a:extLst>
          </p:cNvPr>
          <p:cNvSpPr txBox="1"/>
          <p:nvPr/>
        </p:nvSpPr>
        <p:spPr>
          <a:xfrm>
            <a:off x="3812595" y="69643"/>
            <a:ext cx="4904099" cy="461665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Activity Example – Genetics Pedigrees</a:t>
            </a:r>
          </a:p>
        </p:txBody>
      </p:sp>
    </p:spTree>
    <p:extLst>
      <p:ext uri="{BB962C8B-B14F-4D97-AF65-F5344CB8AC3E}">
        <p14:creationId xmlns:p14="http://schemas.microsoft.com/office/powerpoint/2010/main" val="2150743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62EDD92-F189-FB91-2364-DC0B596982B7}"/>
              </a:ext>
            </a:extLst>
          </p:cNvPr>
          <p:cNvSpPr txBox="1"/>
          <p:nvPr/>
        </p:nvSpPr>
        <p:spPr>
          <a:xfrm>
            <a:off x="3812595" y="69643"/>
            <a:ext cx="4904099" cy="461665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Activity Example – Genetics Pedigrees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773BE21-05DD-C57E-D5D3-2956C67F40EA}"/>
              </a:ext>
            </a:extLst>
          </p:cNvPr>
          <p:cNvSpPr txBox="1"/>
          <p:nvPr/>
        </p:nvSpPr>
        <p:spPr>
          <a:xfrm>
            <a:off x="521278" y="722720"/>
            <a:ext cx="11315699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Allow productive struggle – with lots of classroom support</a:t>
            </a:r>
          </a:p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This activity takes 10-15 minutes; TAs, LAs, and instructor circulate during this time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EACA812-B182-911A-DC65-7070592F78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1692" y="1593571"/>
            <a:ext cx="6897792" cy="5095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4441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1F70686-9B99-02A0-E08E-6A22F185C238}"/>
              </a:ext>
            </a:extLst>
          </p:cNvPr>
          <p:cNvSpPr txBox="1"/>
          <p:nvPr/>
        </p:nvSpPr>
        <p:spPr>
          <a:xfrm>
            <a:off x="289445" y="578954"/>
            <a:ext cx="10675041" cy="24006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Integrate the activity into the class</a:t>
            </a:r>
            <a:endParaRPr lang="en-US" sz="2400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This question is more difficult than the example I give in lecture and similar or more difficult than the assessment questions.</a:t>
            </a:r>
          </a:p>
          <a:p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Pre class assignment – reading and questions in Codon</a:t>
            </a:r>
          </a:p>
          <a:p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class introduction</a:t>
            </a:r>
          </a:p>
          <a:p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E7CCEFD-C685-54F0-E4F2-763E9484D8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6863" y="2001915"/>
            <a:ext cx="5753850" cy="438226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BC62E64-C626-1BDF-F5B7-48E669CE259A}"/>
              </a:ext>
            </a:extLst>
          </p:cNvPr>
          <p:cNvSpPr txBox="1"/>
          <p:nvPr/>
        </p:nvSpPr>
        <p:spPr>
          <a:xfrm>
            <a:off x="289445" y="3056290"/>
            <a:ext cx="609738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Follow up with a similar but different clicker question (sometimes it’s the same question).  </a:t>
            </a:r>
          </a:p>
          <a:p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Clicker questions help bring the class back together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3DD84CA-98E7-FB1B-871F-CEF27D38E650}"/>
              </a:ext>
            </a:extLst>
          </p:cNvPr>
          <p:cNvSpPr txBox="1"/>
          <p:nvPr/>
        </p:nvSpPr>
        <p:spPr>
          <a:xfrm>
            <a:off x="3812595" y="69643"/>
            <a:ext cx="4904099" cy="461665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Activity Example – Genetics Pedigrees</a:t>
            </a:r>
          </a:p>
        </p:txBody>
      </p:sp>
    </p:spTree>
    <p:extLst>
      <p:ext uri="{BB962C8B-B14F-4D97-AF65-F5344CB8AC3E}">
        <p14:creationId xmlns:p14="http://schemas.microsoft.com/office/powerpoint/2010/main" val="10368971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BD6D502-14C9-AFCD-9FF2-818C65BBA737}"/>
              </a:ext>
            </a:extLst>
          </p:cNvPr>
          <p:cNvSpPr txBox="1"/>
          <p:nvPr/>
        </p:nvSpPr>
        <p:spPr>
          <a:xfrm>
            <a:off x="1253253" y="315018"/>
            <a:ext cx="8556573" cy="52322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Logistics - How Does Small Group Work in a Lecture Class?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60BDFC1-AE7A-BBA9-C6A4-143AA6FAC8B8}"/>
              </a:ext>
            </a:extLst>
          </p:cNvPr>
          <p:cNvSpPr txBox="1"/>
          <p:nvPr/>
        </p:nvSpPr>
        <p:spPr>
          <a:xfrm>
            <a:off x="404147" y="1068141"/>
            <a:ext cx="7041156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Students form informal groups – based on where they choose to sit.  Students can change groups whenever they want (they usually don’t)</a:t>
            </a:r>
          </a:p>
          <a:p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Students submit their work </a:t>
            </a:r>
            <a:r>
              <a:rPr lang="en-US" sz="2000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individually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to Canvas (photo or digital file)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TAs grade activities for completion 1pt per class – 20 min per activity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Due by 11:59PM class day (encourage in class submission)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Activity available digitally or hard copy – published workbook (~$7 per student)</a:t>
            </a:r>
          </a:p>
          <a:p>
            <a:r>
              <a:rPr lang="en-US"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I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used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mixam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printing (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/>
              </a:rPr>
              <a:t>https://mixam.com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 “free” missed activities, no make ups until after 7 misses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6D02284-E627-89B2-EDD7-D858EE08CA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7276" y="1388411"/>
            <a:ext cx="3924724" cy="4565258"/>
          </a:xfrm>
          <a:prstGeom prst="rect">
            <a:avLst/>
          </a:prstGeom>
        </p:spPr>
      </p:pic>
      <p:sp>
        <p:nvSpPr>
          <p:cNvPr id="7" name="Arrow: Right 6">
            <a:extLst>
              <a:ext uri="{FF2B5EF4-FFF2-40B4-BE49-F238E27FC236}">
                <a16:creationId xmlns:a16="http://schemas.microsoft.com/office/drawing/2014/main" id="{C24C8D82-B1E1-7FB1-3D20-38D4B969330A}"/>
              </a:ext>
            </a:extLst>
          </p:cNvPr>
          <p:cNvSpPr/>
          <p:nvPr/>
        </p:nvSpPr>
        <p:spPr>
          <a:xfrm>
            <a:off x="7635711" y="2147577"/>
            <a:ext cx="910936" cy="37407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22177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3ded8b1b-070d-4629-82e4-c0b019f46057}" enabled="0" method="" siteId="{3ded8b1b-070d-4629-82e4-c0b019f46057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231</TotalTime>
  <Words>679</Words>
  <Application>Microsoft Office PowerPoint</Application>
  <PresentationFormat>Widescreen</PresentationFormat>
  <Paragraphs>108</Paragraphs>
  <Slides>12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Aptos</vt:lpstr>
      <vt:lpstr>Aptos Display</vt:lpstr>
      <vt:lpstr>Arial</vt:lpstr>
      <vt:lpstr>Calibri</vt:lpstr>
      <vt:lpstr>Office Theme</vt:lpstr>
      <vt:lpstr>PowerPoint Presentation</vt:lpstr>
      <vt:lpstr>Please sign in!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Christy L. Fillman</dc:creator>
  <cp:lastModifiedBy>Christy L. Fillman</cp:lastModifiedBy>
  <cp:revision>1</cp:revision>
  <dcterms:created xsi:type="dcterms:W3CDTF">2026-09-14T22:23:49Z</dcterms:created>
  <dcterms:modified xsi:type="dcterms:W3CDTF">2026-09-29T23:11:37Z</dcterms:modified>
</cp:coreProperties>
</file>