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256" r:id="rId2"/>
    <p:sldId id="341" r:id="rId3"/>
    <p:sldId id="339" r:id="rId4"/>
    <p:sldId id="260" r:id="rId5"/>
    <p:sldId id="346" r:id="rId6"/>
    <p:sldId id="329" r:id="rId7"/>
    <p:sldId id="343" r:id="rId8"/>
    <p:sldId id="301" r:id="rId9"/>
    <p:sldId id="345" r:id="rId10"/>
    <p:sldId id="309" r:id="rId11"/>
    <p:sldId id="342" r:id="rId12"/>
    <p:sldId id="348" r:id="rId13"/>
    <p:sldId id="347" r:id="rId14"/>
    <p:sldId id="349" r:id="rId15"/>
    <p:sldId id="338" r:id="rId16"/>
    <p:sldId id="335" r:id="rId17"/>
    <p:sldId id="340" r:id="rId18"/>
    <p:sldId id="336" r:id="rId19"/>
    <p:sldId id="312" r:id="rId20"/>
    <p:sldId id="331" r:id="rId21"/>
    <p:sldId id="313" r:id="rId22"/>
    <p:sldId id="333" r:id="rId23"/>
    <p:sldId id="334" r:id="rId24"/>
    <p:sldId id="355" r:id="rId25"/>
    <p:sldId id="356" r:id="rId26"/>
    <p:sldId id="314" r:id="rId27"/>
    <p:sldId id="316" r:id="rId28"/>
    <p:sldId id="315" r:id="rId29"/>
    <p:sldId id="350" r:id="rId30"/>
    <p:sldId id="351" r:id="rId31"/>
    <p:sldId id="317" r:id="rId32"/>
    <p:sldId id="353" r:id="rId33"/>
    <p:sldId id="332" r:id="rId34"/>
    <p:sldId id="264" r:id="rId35"/>
    <p:sldId id="352" r:id="rId36"/>
    <p:sldId id="330" r:id="rId37"/>
    <p:sldId id="324" r:id="rId38"/>
    <p:sldId id="325" r:id="rId39"/>
    <p:sldId id="262" r:id="rId40"/>
    <p:sldId id="266" r:id="rId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51"/>
    <p:restoredTop sz="91540"/>
  </p:normalViewPr>
  <p:slideViewPr>
    <p:cSldViewPr snapToGrid="0" snapToObjects="1">
      <p:cViewPr>
        <p:scale>
          <a:sx n="74" d="100"/>
          <a:sy n="74" d="100"/>
        </p:scale>
        <p:origin x="-1328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notesMaster" Target="notesMasters/notesMaster1.xml"/><Relationship Id="rId43" Type="http://schemas.openxmlformats.org/officeDocument/2006/relationships/printerSettings" Target="printerSettings/printerSettings1.bin"/><Relationship Id="rId44" Type="http://schemas.openxmlformats.org/officeDocument/2006/relationships/presProps" Target="presProps.xml"/><Relationship Id="rId4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ADDA13-999A-41E8-9DAB-EDBA6E442F37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E2E3DD8-658D-43C6-A2D7-CAFBB13C800A}">
      <dgm:prSet/>
      <dgm:spPr/>
      <dgm:t>
        <a:bodyPr/>
        <a:lstStyle/>
        <a:p>
          <a:r>
            <a:rPr lang="en-US" dirty="0" err="1"/>
            <a:t>Prendere</a:t>
          </a:r>
          <a:r>
            <a:rPr lang="en-US" dirty="0"/>
            <a:t> una via, una </a:t>
          </a:r>
          <a:r>
            <a:rPr lang="en-US" dirty="0" err="1"/>
            <a:t>traversa</a:t>
          </a:r>
          <a:endParaRPr lang="en-US" dirty="0"/>
        </a:p>
        <a:p>
          <a:r>
            <a:rPr lang="en-US" dirty="0"/>
            <a:t>(</a:t>
          </a:r>
          <a:r>
            <a:rPr lang="en-US" dirty="0" err="1"/>
            <a:t>tu</a:t>
          </a:r>
          <a:r>
            <a:rPr lang="en-US" dirty="0"/>
            <a:t>) </a:t>
          </a:r>
          <a:r>
            <a:rPr lang="en-US" dirty="0" err="1"/>
            <a:t>Prendi</a:t>
          </a:r>
          <a:r>
            <a:rPr lang="en-US" dirty="0"/>
            <a:t>  via </a:t>
          </a:r>
          <a:r>
            <a:rPr lang="en-US" dirty="0" err="1"/>
            <a:t>Biscari</a:t>
          </a:r>
          <a:endParaRPr lang="en-US" dirty="0"/>
        </a:p>
      </dgm:t>
    </dgm:pt>
    <dgm:pt modelId="{36E5538C-F2A3-4C6A-9AD7-C725C2BAF89E}" type="parTrans" cxnId="{A9D2E1B3-EBFC-419F-96AB-4342BC53DC6B}">
      <dgm:prSet/>
      <dgm:spPr/>
      <dgm:t>
        <a:bodyPr/>
        <a:lstStyle/>
        <a:p>
          <a:endParaRPr lang="en-US"/>
        </a:p>
      </dgm:t>
    </dgm:pt>
    <dgm:pt modelId="{1CEBE3C7-4436-4875-BCC9-998614CEE49A}" type="sibTrans" cxnId="{A9D2E1B3-EBFC-419F-96AB-4342BC53DC6B}">
      <dgm:prSet/>
      <dgm:spPr/>
      <dgm:t>
        <a:bodyPr/>
        <a:lstStyle/>
        <a:p>
          <a:endParaRPr lang="en-US"/>
        </a:p>
      </dgm:t>
    </dgm:pt>
    <dgm:pt modelId="{6E15DFF6-C915-4412-850B-DFE82B01DD5F}">
      <dgm:prSet/>
      <dgm:spPr/>
      <dgm:t>
        <a:bodyPr/>
        <a:lstStyle/>
        <a:p>
          <a:r>
            <a:rPr lang="en-US" dirty="0" err="1"/>
            <a:t>Girare</a:t>
          </a:r>
          <a:r>
            <a:rPr lang="en-US" dirty="0"/>
            <a:t> a sinistra o a </a:t>
          </a:r>
          <a:r>
            <a:rPr lang="en-US" dirty="0" err="1"/>
            <a:t>destra</a:t>
          </a:r>
          <a:endParaRPr lang="en-US" dirty="0"/>
        </a:p>
        <a:p>
          <a:r>
            <a:rPr lang="en-US" dirty="0"/>
            <a:t>(</a:t>
          </a:r>
          <a:r>
            <a:rPr lang="en-US" dirty="0" err="1"/>
            <a:t>tu</a:t>
          </a:r>
          <a:r>
            <a:rPr lang="en-US" dirty="0"/>
            <a:t>) </a:t>
          </a:r>
          <a:r>
            <a:rPr lang="en-US" dirty="0" err="1"/>
            <a:t>Gira</a:t>
          </a:r>
          <a:r>
            <a:rPr lang="en-US" dirty="0"/>
            <a:t> a </a:t>
          </a:r>
          <a:r>
            <a:rPr lang="en-US" dirty="0" err="1"/>
            <a:t>destra</a:t>
          </a:r>
          <a:r>
            <a:rPr lang="en-US" dirty="0"/>
            <a:t> </a:t>
          </a:r>
        </a:p>
      </dgm:t>
    </dgm:pt>
    <dgm:pt modelId="{3AF82652-82E9-4763-9A2A-CCBBF1D16AEE}" type="parTrans" cxnId="{D723F5A0-101A-4CF5-88BB-1A81D5EFBE0F}">
      <dgm:prSet/>
      <dgm:spPr/>
      <dgm:t>
        <a:bodyPr/>
        <a:lstStyle/>
        <a:p>
          <a:endParaRPr lang="en-US"/>
        </a:p>
      </dgm:t>
    </dgm:pt>
    <dgm:pt modelId="{473B2C40-C3BA-4F90-9DBB-A246F2EE1084}" type="sibTrans" cxnId="{D723F5A0-101A-4CF5-88BB-1A81D5EFBE0F}">
      <dgm:prSet/>
      <dgm:spPr/>
      <dgm:t>
        <a:bodyPr/>
        <a:lstStyle/>
        <a:p>
          <a:endParaRPr lang="en-US"/>
        </a:p>
      </dgm:t>
    </dgm:pt>
    <dgm:pt modelId="{B2A9548B-A2F8-47A5-8109-234CDA7B1BC4}">
      <dgm:prSet/>
      <dgm:spPr/>
      <dgm:t>
        <a:bodyPr/>
        <a:lstStyle/>
        <a:p>
          <a:r>
            <a:rPr lang="en-US" dirty="0" err="1"/>
            <a:t>Continuare</a:t>
          </a:r>
          <a:r>
            <a:rPr lang="en-US" dirty="0"/>
            <a:t> </a:t>
          </a:r>
          <a:r>
            <a:rPr lang="en-US" dirty="0" err="1"/>
            <a:t>dritto</a:t>
          </a:r>
          <a:endParaRPr lang="en-US" dirty="0"/>
        </a:p>
        <a:p>
          <a:r>
            <a:rPr lang="en-US" dirty="0"/>
            <a:t>(</a:t>
          </a:r>
          <a:r>
            <a:rPr lang="en-US" dirty="0" err="1"/>
            <a:t>tu</a:t>
          </a:r>
          <a:r>
            <a:rPr lang="en-US" dirty="0"/>
            <a:t>) Continua</a:t>
          </a:r>
          <a:r>
            <a:rPr lang="en-US" b="1" dirty="0"/>
            <a:t> </a:t>
          </a:r>
          <a:r>
            <a:rPr lang="en-US" dirty="0"/>
            <a:t> sempre </a:t>
          </a:r>
          <a:r>
            <a:rPr lang="en-US" dirty="0" err="1"/>
            <a:t>dritto</a:t>
          </a:r>
          <a:endParaRPr lang="en-US" dirty="0"/>
        </a:p>
      </dgm:t>
    </dgm:pt>
    <dgm:pt modelId="{0C194C5B-0E79-4437-BA49-0796E4A6484F}" type="parTrans" cxnId="{BEFDCC43-BC34-4DC2-84F6-047A66AA899F}">
      <dgm:prSet/>
      <dgm:spPr/>
      <dgm:t>
        <a:bodyPr/>
        <a:lstStyle/>
        <a:p>
          <a:endParaRPr lang="en-US"/>
        </a:p>
      </dgm:t>
    </dgm:pt>
    <dgm:pt modelId="{3D462A13-75A8-4CB9-B097-C15F174F06D3}" type="sibTrans" cxnId="{BEFDCC43-BC34-4DC2-84F6-047A66AA899F}">
      <dgm:prSet/>
      <dgm:spPr/>
      <dgm:t>
        <a:bodyPr/>
        <a:lstStyle/>
        <a:p>
          <a:endParaRPr lang="en-US"/>
        </a:p>
      </dgm:t>
    </dgm:pt>
    <dgm:pt modelId="{59701E6E-4214-0049-83A1-1DD1062B9533}" type="pres">
      <dgm:prSet presAssocID="{C2ADDA13-999A-41E8-9DAB-EDBA6E442F3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4186453-B743-A74E-8ED6-30765A4ED411}" type="pres">
      <dgm:prSet presAssocID="{DE2E3DD8-658D-43C6-A2D7-CAFBB13C800A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89C1CD-E765-2444-81FC-C67BC63F8EEA}" type="pres">
      <dgm:prSet presAssocID="{1CEBE3C7-4436-4875-BCC9-998614CEE49A}" presName="spacer" presStyleCnt="0"/>
      <dgm:spPr/>
    </dgm:pt>
    <dgm:pt modelId="{ADF9ED2F-6BEE-F442-9710-8A910A89311D}" type="pres">
      <dgm:prSet presAssocID="{6E15DFF6-C915-4412-850B-DFE82B01DD5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F90903-76A5-E34C-8545-6DC5A27639F9}" type="pres">
      <dgm:prSet presAssocID="{473B2C40-C3BA-4F90-9DBB-A246F2EE1084}" presName="spacer" presStyleCnt="0"/>
      <dgm:spPr/>
    </dgm:pt>
    <dgm:pt modelId="{7BB7C395-4D16-5340-A1FF-58E789008C27}" type="pres">
      <dgm:prSet presAssocID="{B2A9548B-A2F8-47A5-8109-234CDA7B1BC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12E5E8C-3E16-B441-9B5F-0A5566833CC1}" type="presOf" srcId="{B2A9548B-A2F8-47A5-8109-234CDA7B1BC4}" destId="{7BB7C395-4D16-5340-A1FF-58E789008C27}" srcOrd="0" destOrd="0" presId="urn:microsoft.com/office/officeart/2005/8/layout/vList2"/>
    <dgm:cxn modelId="{BEFDCC43-BC34-4DC2-84F6-047A66AA899F}" srcId="{C2ADDA13-999A-41E8-9DAB-EDBA6E442F37}" destId="{B2A9548B-A2F8-47A5-8109-234CDA7B1BC4}" srcOrd="2" destOrd="0" parTransId="{0C194C5B-0E79-4437-BA49-0796E4A6484F}" sibTransId="{3D462A13-75A8-4CB9-B097-C15F174F06D3}"/>
    <dgm:cxn modelId="{12A0982A-C59D-AC4F-9A7C-8A5835E6DB5A}" type="presOf" srcId="{DE2E3DD8-658D-43C6-A2D7-CAFBB13C800A}" destId="{04186453-B743-A74E-8ED6-30765A4ED411}" srcOrd="0" destOrd="0" presId="urn:microsoft.com/office/officeart/2005/8/layout/vList2"/>
    <dgm:cxn modelId="{8539E4B3-2E26-EC45-A74A-A2628E7B5AE5}" type="presOf" srcId="{C2ADDA13-999A-41E8-9DAB-EDBA6E442F37}" destId="{59701E6E-4214-0049-83A1-1DD1062B9533}" srcOrd="0" destOrd="0" presId="urn:microsoft.com/office/officeart/2005/8/layout/vList2"/>
    <dgm:cxn modelId="{D723F5A0-101A-4CF5-88BB-1A81D5EFBE0F}" srcId="{C2ADDA13-999A-41E8-9DAB-EDBA6E442F37}" destId="{6E15DFF6-C915-4412-850B-DFE82B01DD5F}" srcOrd="1" destOrd="0" parTransId="{3AF82652-82E9-4763-9A2A-CCBBF1D16AEE}" sibTransId="{473B2C40-C3BA-4F90-9DBB-A246F2EE1084}"/>
    <dgm:cxn modelId="{44031A16-B17D-0348-83A7-39D31F6914AB}" type="presOf" srcId="{6E15DFF6-C915-4412-850B-DFE82B01DD5F}" destId="{ADF9ED2F-6BEE-F442-9710-8A910A89311D}" srcOrd="0" destOrd="0" presId="urn:microsoft.com/office/officeart/2005/8/layout/vList2"/>
    <dgm:cxn modelId="{A9D2E1B3-EBFC-419F-96AB-4342BC53DC6B}" srcId="{C2ADDA13-999A-41E8-9DAB-EDBA6E442F37}" destId="{DE2E3DD8-658D-43C6-A2D7-CAFBB13C800A}" srcOrd="0" destOrd="0" parTransId="{36E5538C-F2A3-4C6A-9AD7-C725C2BAF89E}" sibTransId="{1CEBE3C7-4436-4875-BCC9-998614CEE49A}"/>
    <dgm:cxn modelId="{DF497C9C-D939-8143-A432-1B7EA38A4AAD}" type="presParOf" srcId="{59701E6E-4214-0049-83A1-1DD1062B9533}" destId="{04186453-B743-A74E-8ED6-30765A4ED411}" srcOrd="0" destOrd="0" presId="urn:microsoft.com/office/officeart/2005/8/layout/vList2"/>
    <dgm:cxn modelId="{3FB11DDA-3226-254D-ABA2-F3E08D43FA78}" type="presParOf" srcId="{59701E6E-4214-0049-83A1-1DD1062B9533}" destId="{9A89C1CD-E765-2444-81FC-C67BC63F8EEA}" srcOrd="1" destOrd="0" presId="urn:microsoft.com/office/officeart/2005/8/layout/vList2"/>
    <dgm:cxn modelId="{5B1E6932-69AE-5A43-9BF7-4FFA7176EEE9}" type="presParOf" srcId="{59701E6E-4214-0049-83A1-1DD1062B9533}" destId="{ADF9ED2F-6BEE-F442-9710-8A910A89311D}" srcOrd="2" destOrd="0" presId="urn:microsoft.com/office/officeart/2005/8/layout/vList2"/>
    <dgm:cxn modelId="{2308F961-0220-6645-8FE1-6B550268C00C}" type="presParOf" srcId="{59701E6E-4214-0049-83A1-1DD1062B9533}" destId="{8BF90903-76A5-E34C-8545-6DC5A27639F9}" srcOrd="3" destOrd="0" presId="urn:microsoft.com/office/officeart/2005/8/layout/vList2"/>
    <dgm:cxn modelId="{ED52D8F2-C52D-E446-9ADE-CD0730832B4F}" type="presParOf" srcId="{59701E6E-4214-0049-83A1-1DD1062B9533}" destId="{7BB7C395-4D16-5340-A1FF-58E789008C2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ADDA13-999A-41E8-9DAB-EDBA6E442F37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E2E3DD8-658D-43C6-A2D7-CAFBB13C800A}">
      <dgm:prSet/>
      <dgm:spPr/>
      <dgm:t>
        <a:bodyPr/>
        <a:lstStyle/>
        <a:p>
          <a:r>
            <a:rPr lang="en-US" dirty="0"/>
            <a:t>(lei) </a:t>
          </a:r>
          <a:r>
            <a:rPr lang="en-US" dirty="0" err="1"/>
            <a:t>Prend</a:t>
          </a:r>
          <a:r>
            <a:rPr lang="en-US" b="1" u="sng" dirty="0" err="1"/>
            <a:t>a</a:t>
          </a:r>
          <a:r>
            <a:rPr lang="en-US" dirty="0"/>
            <a:t>  via </a:t>
          </a:r>
          <a:r>
            <a:rPr lang="en-US" dirty="0" err="1"/>
            <a:t>Biscari</a:t>
          </a:r>
          <a:endParaRPr lang="en-US" dirty="0"/>
        </a:p>
      </dgm:t>
    </dgm:pt>
    <dgm:pt modelId="{36E5538C-F2A3-4C6A-9AD7-C725C2BAF89E}" type="parTrans" cxnId="{A9D2E1B3-EBFC-419F-96AB-4342BC53DC6B}">
      <dgm:prSet/>
      <dgm:spPr/>
      <dgm:t>
        <a:bodyPr/>
        <a:lstStyle/>
        <a:p>
          <a:endParaRPr lang="en-US"/>
        </a:p>
      </dgm:t>
    </dgm:pt>
    <dgm:pt modelId="{1CEBE3C7-4436-4875-BCC9-998614CEE49A}" type="sibTrans" cxnId="{A9D2E1B3-EBFC-419F-96AB-4342BC53DC6B}">
      <dgm:prSet/>
      <dgm:spPr/>
      <dgm:t>
        <a:bodyPr/>
        <a:lstStyle/>
        <a:p>
          <a:endParaRPr lang="en-US"/>
        </a:p>
      </dgm:t>
    </dgm:pt>
    <dgm:pt modelId="{6E15DFF6-C915-4412-850B-DFE82B01DD5F}">
      <dgm:prSet/>
      <dgm:spPr/>
      <dgm:t>
        <a:bodyPr/>
        <a:lstStyle/>
        <a:p>
          <a:r>
            <a:rPr lang="en-US" dirty="0"/>
            <a:t>(lei) </a:t>
          </a:r>
          <a:r>
            <a:rPr lang="en-US" dirty="0" err="1"/>
            <a:t>Gir</a:t>
          </a:r>
          <a:r>
            <a:rPr lang="en-US" b="1" u="sng" dirty="0" err="1"/>
            <a:t>i</a:t>
          </a:r>
          <a:r>
            <a:rPr lang="en-US" dirty="0"/>
            <a:t> a </a:t>
          </a:r>
          <a:r>
            <a:rPr lang="en-US" dirty="0" err="1"/>
            <a:t>destra</a:t>
          </a:r>
          <a:r>
            <a:rPr lang="en-US" dirty="0"/>
            <a:t> </a:t>
          </a:r>
        </a:p>
      </dgm:t>
    </dgm:pt>
    <dgm:pt modelId="{3AF82652-82E9-4763-9A2A-CCBBF1D16AEE}" type="parTrans" cxnId="{D723F5A0-101A-4CF5-88BB-1A81D5EFBE0F}">
      <dgm:prSet/>
      <dgm:spPr/>
      <dgm:t>
        <a:bodyPr/>
        <a:lstStyle/>
        <a:p>
          <a:endParaRPr lang="en-US"/>
        </a:p>
      </dgm:t>
    </dgm:pt>
    <dgm:pt modelId="{473B2C40-C3BA-4F90-9DBB-A246F2EE1084}" type="sibTrans" cxnId="{D723F5A0-101A-4CF5-88BB-1A81D5EFBE0F}">
      <dgm:prSet/>
      <dgm:spPr/>
      <dgm:t>
        <a:bodyPr/>
        <a:lstStyle/>
        <a:p>
          <a:endParaRPr lang="en-US"/>
        </a:p>
      </dgm:t>
    </dgm:pt>
    <dgm:pt modelId="{B2A9548B-A2F8-47A5-8109-234CDA7B1BC4}">
      <dgm:prSet/>
      <dgm:spPr/>
      <dgm:t>
        <a:bodyPr/>
        <a:lstStyle/>
        <a:p>
          <a:r>
            <a:rPr lang="en-US" dirty="0"/>
            <a:t>(Lei) </a:t>
          </a:r>
          <a:r>
            <a:rPr lang="en-US" dirty="0" err="1"/>
            <a:t>Continu</a:t>
          </a:r>
          <a:r>
            <a:rPr lang="en-US" b="1" u="sng" dirty="0" err="1"/>
            <a:t>i</a:t>
          </a:r>
          <a:r>
            <a:rPr lang="en-US" b="1" u="sng" dirty="0"/>
            <a:t> </a:t>
          </a:r>
          <a:r>
            <a:rPr lang="en-US" dirty="0"/>
            <a:t> </a:t>
          </a:r>
          <a:r>
            <a:rPr lang="en-US" dirty="0" err="1"/>
            <a:t>sempre</a:t>
          </a:r>
          <a:r>
            <a:rPr lang="en-US" dirty="0"/>
            <a:t> </a:t>
          </a:r>
          <a:r>
            <a:rPr lang="en-US" dirty="0" err="1"/>
            <a:t>dritto</a:t>
          </a:r>
          <a:endParaRPr lang="en-US" dirty="0"/>
        </a:p>
      </dgm:t>
    </dgm:pt>
    <dgm:pt modelId="{0C194C5B-0E79-4437-BA49-0796E4A6484F}" type="parTrans" cxnId="{BEFDCC43-BC34-4DC2-84F6-047A66AA899F}">
      <dgm:prSet/>
      <dgm:spPr/>
      <dgm:t>
        <a:bodyPr/>
        <a:lstStyle/>
        <a:p>
          <a:endParaRPr lang="en-US"/>
        </a:p>
      </dgm:t>
    </dgm:pt>
    <dgm:pt modelId="{3D462A13-75A8-4CB9-B097-C15F174F06D3}" type="sibTrans" cxnId="{BEFDCC43-BC34-4DC2-84F6-047A66AA899F}">
      <dgm:prSet/>
      <dgm:spPr/>
      <dgm:t>
        <a:bodyPr/>
        <a:lstStyle/>
        <a:p>
          <a:endParaRPr lang="en-US"/>
        </a:p>
      </dgm:t>
    </dgm:pt>
    <dgm:pt modelId="{59701E6E-4214-0049-83A1-1DD1062B9533}" type="pres">
      <dgm:prSet presAssocID="{C2ADDA13-999A-41E8-9DAB-EDBA6E442F3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4186453-B743-A74E-8ED6-30765A4ED411}" type="pres">
      <dgm:prSet presAssocID="{DE2E3DD8-658D-43C6-A2D7-CAFBB13C800A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89C1CD-E765-2444-81FC-C67BC63F8EEA}" type="pres">
      <dgm:prSet presAssocID="{1CEBE3C7-4436-4875-BCC9-998614CEE49A}" presName="spacer" presStyleCnt="0"/>
      <dgm:spPr/>
    </dgm:pt>
    <dgm:pt modelId="{ADF9ED2F-6BEE-F442-9710-8A910A89311D}" type="pres">
      <dgm:prSet presAssocID="{6E15DFF6-C915-4412-850B-DFE82B01DD5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F90903-76A5-E34C-8545-6DC5A27639F9}" type="pres">
      <dgm:prSet presAssocID="{473B2C40-C3BA-4F90-9DBB-A246F2EE1084}" presName="spacer" presStyleCnt="0"/>
      <dgm:spPr/>
    </dgm:pt>
    <dgm:pt modelId="{7BB7C395-4D16-5340-A1FF-58E789008C27}" type="pres">
      <dgm:prSet presAssocID="{B2A9548B-A2F8-47A5-8109-234CDA7B1BC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12E5E8C-3E16-B441-9B5F-0A5566833CC1}" type="presOf" srcId="{B2A9548B-A2F8-47A5-8109-234CDA7B1BC4}" destId="{7BB7C395-4D16-5340-A1FF-58E789008C27}" srcOrd="0" destOrd="0" presId="urn:microsoft.com/office/officeart/2005/8/layout/vList2"/>
    <dgm:cxn modelId="{BEFDCC43-BC34-4DC2-84F6-047A66AA899F}" srcId="{C2ADDA13-999A-41E8-9DAB-EDBA6E442F37}" destId="{B2A9548B-A2F8-47A5-8109-234CDA7B1BC4}" srcOrd="2" destOrd="0" parTransId="{0C194C5B-0E79-4437-BA49-0796E4A6484F}" sibTransId="{3D462A13-75A8-4CB9-B097-C15F174F06D3}"/>
    <dgm:cxn modelId="{12A0982A-C59D-AC4F-9A7C-8A5835E6DB5A}" type="presOf" srcId="{DE2E3DD8-658D-43C6-A2D7-CAFBB13C800A}" destId="{04186453-B743-A74E-8ED6-30765A4ED411}" srcOrd="0" destOrd="0" presId="urn:microsoft.com/office/officeart/2005/8/layout/vList2"/>
    <dgm:cxn modelId="{8539E4B3-2E26-EC45-A74A-A2628E7B5AE5}" type="presOf" srcId="{C2ADDA13-999A-41E8-9DAB-EDBA6E442F37}" destId="{59701E6E-4214-0049-83A1-1DD1062B9533}" srcOrd="0" destOrd="0" presId="urn:microsoft.com/office/officeart/2005/8/layout/vList2"/>
    <dgm:cxn modelId="{D723F5A0-101A-4CF5-88BB-1A81D5EFBE0F}" srcId="{C2ADDA13-999A-41E8-9DAB-EDBA6E442F37}" destId="{6E15DFF6-C915-4412-850B-DFE82B01DD5F}" srcOrd="1" destOrd="0" parTransId="{3AF82652-82E9-4763-9A2A-CCBBF1D16AEE}" sibTransId="{473B2C40-C3BA-4F90-9DBB-A246F2EE1084}"/>
    <dgm:cxn modelId="{44031A16-B17D-0348-83A7-39D31F6914AB}" type="presOf" srcId="{6E15DFF6-C915-4412-850B-DFE82B01DD5F}" destId="{ADF9ED2F-6BEE-F442-9710-8A910A89311D}" srcOrd="0" destOrd="0" presId="urn:microsoft.com/office/officeart/2005/8/layout/vList2"/>
    <dgm:cxn modelId="{A9D2E1B3-EBFC-419F-96AB-4342BC53DC6B}" srcId="{C2ADDA13-999A-41E8-9DAB-EDBA6E442F37}" destId="{DE2E3DD8-658D-43C6-A2D7-CAFBB13C800A}" srcOrd="0" destOrd="0" parTransId="{36E5538C-F2A3-4C6A-9AD7-C725C2BAF89E}" sibTransId="{1CEBE3C7-4436-4875-BCC9-998614CEE49A}"/>
    <dgm:cxn modelId="{DF497C9C-D939-8143-A432-1B7EA38A4AAD}" type="presParOf" srcId="{59701E6E-4214-0049-83A1-1DD1062B9533}" destId="{04186453-B743-A74E-8ED6-30765A4ED411}" srcOrd="0" destOrd="0" presId="urn:microsoft.com/office/officeart/2005/8/layout/vList2"/>
    <dgm:cxn modelId="{3FB11DDA-3226-254D-ABA2-F3E08D43FA78}" type="presParOf" srcId="{59701E6E-4214-0049-83A1-1DD1062B9533}" destId="{9A89C1CD-E765-2444-81FC-C67BC63F8EEA}" srcOrd="1" destOrd="0" presId="urn:microsoft.com/office/officeart/2005/8/layout/vList2"/>
    <dgm:cxn modelId="{5B1E6932-69AE-5A43-9BF7-4FFA7176EEE9}" type="presParOf" srcId="{59701E6E-4214-0049-83A1-1DD1062B9533}" destId="{ADF9ED2F-6BEE-F442-9710-8A910A89311D}" srcOrd="2" destOrd="0" presId="urn:microsoft.com/office/officeart/2005/8/layout/vList2"/>
    <dgm:cxn modelId="{2308F961-0220-6645-8FE1-6B550268C00C}" type="presParOf" srcId="{59701E6E-4214-0049-83A1-1DD1062B9533}" destId="{8BF90903-76A5-E34C-8545-6DC5A27639F9}" srcOrd="3" destOrd="0" presId="urn:microsoft.com/office/officeart/2005/8/layout/vList2"/>
    <dgm:cxn modelId="{ED52D8F2-C52D-E446-9ADE-CD0730832B4F}" type="presParOf" srcId="{59701E6E-4214-0049-83A1-1DD1062B9533}" destId="{7BB7C395-4D16-5340-A1FF-58E789008C2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186453-B743-A74E-8ED6-30765A4ED411}">
      <dsp:nvSpPr>
        <dsp:cNvPr id="0" name=""/>
        <dsp:cNvSpPr/>
      </dsp:nvSpPr>
      <dsp:spPr>
        <a:xfrm>
          <a:off x="0" y="24373"/>
          <a:ext cx="4885203" cy="18860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err="1"/>
            <a:t>Prendere</a:t>
          </a:r>
          <a:r>
            <a:rPr lang="en-US" sz="3100" kern="1200" dirty="0"/>
            <a:t> una via, una </a:t>
          </a:r>
          <a:r>
            <a:rPr lang="en-US" sz="3100" kern="1200" dirty="0" err="1"/>
            <a:t>traversa</a:t>
          </a:r>
          <a:endParaRPr lang="en-US" sz="3100" kern="1200" dirty="0"/>
        </a:p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/>
            <a:t>(</a:t>
          </a:r>
          <a:r>
            <a:rPr lang="en-US" sz="3100" kern="1200" dirty="0" err="1"/>
            <a:t>tu</a:t>
          </a:r>
          <a:r>
            <a:rPr lang="en-US" sz="3100" kern="1200" dirty="0"/>
            <a:t>) </a:t>
          </a:r>
          <a:r>
            <a:rPr lang="en-US" sz="3100" kern="1200" dirty="0" err="1"/>
            <a:t>Prendi</a:t>
          </a:r>
          <a:r>
            <a:rPr lang="en-US" sz="3100" kern="1200" dirty="0"/>
            <a:t>  via </a:t>
          </a:r>
          <a:r>
            <a:rPr lang="en-US" sz="3100" kern="1200" dirty="0" err="1"/>
            <a:t>Biscari</a:t>
          </a:r>
          <a:endParaRPr lang="en-US" sz="3100" kern="1200" dirty="0"/>
        </a:p>
      </dsp:txBody>
      <dsp:txXfrm>
        <a:off x="92069" y="116442"/>
        <a:ext cx="4701065" cy="1701902"/>
      </dsp:txXfrm>
    </dsp:sp>
    <dsp:sp modelId="{ADF9ED2F-6BEE-F442-9710-8A910A89311D}">
      <dsp:nvSpPr>
        <dsp:cNvPr id="0" name=""/>
        <dsp:cNvSpPr/>
      </dsp:nvSpPr>
      <dsp:spPr>
        <a:xfrm>
          <a:off x="0" y="1999693"/>
          <a:ext cx="4885203" cy="1886040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err="1"/>
            <a:t>Girare</a:t>
          </a:r>
          <a:r>
            <a:rPr lang="en-US" sz="3100" kern="1200" dirty="0"/>
            <a:t> a sinistra o a </a:t>
          </a:r>
          <a:r>
            <a:rPr lang="en-US" sz="3100" kern="1200" dirty="0" err="1"/>
            <a:t>destra</a:t>
          </a:r>
          <a:endParaRPr lang="en-US" sz="3100" kern="1200" dirty="0"/>
        </a:p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/>
            <a:t>(</a:t>
          </a:r>
          <a:r>
            <a:rPr lang="en-US" sz="3100" kern="1200" dirty="0" err="1"/>
            <a:t>tu</a:t>
          </a:r>
          <a:r>
            <a:rPr lang="en-US" sz="3100" kern="1200" dirty="0"/>
            <a:t>) </a:t>
          </a:r>
          <a:r>
            <a:rPr lang="en-US" sz="3100" kern="1200" dirty="0" err="1"/>
            <a:t>Gira</a:t>
          </a:r>
          <a:r>
            <a:rPr lang="en-US" sz="3100" kern="1200" dirty="0"/>
            <a:t> a </a:t>
          </a:r>
          <a:r>
            <a:rPr lang="en-US" sz="3100" kern="1200" dirty="0" err="1"/>
            <a:t>destra</a:t>
          </a:r>
          <a:r>
            <a:rPr lang="en-US" sz="3100" kern="1200" dirty="0"/>
            <a:t> </a:t>
          </a:r>
        </a:p>
      </dsp:txBody>
      <dsp:txXfrm>
        <a:off x="92069" y="2091762"/>
        <a:ext cx="4701065" cy="1701902"/>
      </dsp:txXfrm>
    </dsp:sp>
    <dsp:sp modelId="{7BB7C395-4D16-5340-A1FF-58E789008C27}">
      <dsp:nvSpPr>
        <dsp:cNvPr id="0" name=""/>
        <dsp:cNvSpPr/>
      </dsp:nvSpPr>
      <dsp:spPr>
        <a:xfrm>
          <a:off x="0" y="3975013"/>
          <a:ext cx="4885203" cy="188604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err="1"/>
            <a:t>Continuare</a:t>
          </a:r>
          <a:r>
            <a:rPr lang="en-US" sz="3100" kern="1200" dirty="0"/>
            <a:t> </a:t>
          </a:r>
          <a:r>
            <a:rPr lang="en-US" sz="3100" kern="1200" dirty="0" err="1"/>
            <a:t>dritto</a:t>
          </a:r>
          <a:endParaRPr lang="en-US" sz="3100" kern="1200" dirty="0"/>
        </a:p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/>
            <a:t>(</a:t>
          </a:r>
          <a:r>
            <a:rPr lang="en-US" sz="3100" kern="1200" dirty="0" err="1"/>
            <a:t>tu</a:t>
          </a:r>
          <a:r>
            <a:rPr lang="en-US" sz="3100" kern="1200" dirty="0"/>
            <a:t>) Continua</a:t>
          </a:r>
          <a:r>
            <a:rPr lang="en-US" sz="3100" b="1" kern="1200" dirty="0"/>
            <a:t> </a:t>
          </a:r>
          <a:r>
            <a:rPr lang="en-US" sz="3100" kern="1200" dirty="0"/>
            <a:t> sempre </a:t>
          </a:r>
          <a:r>
            <a:rPr lang="en-US" sz="3100" kern="1200" dirty="0" err="1"/>
            <a:t>dritto</a:t>
          </a:r>
          <a:endParaRPr lang="en-US" sz="3100" kern="1200" dirty="0"/>
        </a:p>
      </dsp:txBody>
      <dsp:txXfrm>
        <a:off x="92069" y="4067082"/>
        <a:ext cx="4701065" cy="17019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186453-B743-A74E-8ED6-30765A4ED411}">
      <dsp:nvSpPr>
        <dsp:cNvPr id="0" name=""/>
        <dsp:cNvSpPr/>
      </dsp:nvSpPr>
      <dsp:spPr>
        <a:xfrm>
          <a:off x="0" y="2862"/>
          <a:ext cx="4885203" cy="18696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kern="1200" dirty="0"/>
            <a:t>(lei) </a:t>
          </a:r>
          <a:r>
            <a:rPr lang="en-US" sz="4700" kern="1200" dirty="0" err="1"/>
            <a:t>Prend</a:t>
          </a:r>
          <a:r>
            <a:rPr lang="en-US" sz="4700" b="1" u="sng" kern="1200" dirty="0" err="1"/>
            <a:t>a</a:t>
          </a:r>
          <a:r>
            <a:rPr lang="en-US" sz="4700" kern="1200" dirty="0"/>
            <a:t>  via </a:t>
          </a:r>
          <a:r>
            <a:rPr lang="en-US" sz="4700" kern="1200" dirty="0" err="1"/>
            <a:t>Biscari</a:t>
          </a:r>
          <a:endParaRPr lang="en-US" sz="4700" kern="1200" dirty="0"/>
        </a:p>
      </dsp:txBody>
      <dsp:txXfrm>
        <a:off x="91269" y="94131"/>
        <a:ext cx="4702665" cy="1687122"/>
      </dsp:txXfrm>
    </dsp:sp>
    <dsp:sp modelId="{ADF9ED2F-6BEE-F442-9710-8A910A89311D}">
      <dsp:nvSpPr>
        <dsp:cNvPr id="0" name=""/>
        <dsp:cNvSpPr/>
      </dsp:nvSpPr>
      <dsp:spPr>
        <a:xfrm>
          <a:off x="0" y="2007882"/>
          <a:ext cx="4885203" cy="1869660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kern="1200" dirty="0"/>
            <a:t>(lei) </a:t>
          </a:r>
          <a:r>
            <a:rPr lang="en-US" sz="4700" kern="1200" dirty="0" err="1"/>
            <a:t>Gir</a:t>
          </a:r>
          <a:r>
            <a:rPr lang="en-US" sz="4700" b="1" u="sng" kern="1200" dirty="0" err="1"/>
            <a:t>i</a:t>
          </a:r>
          <a:r>
            <a:rPr lang="en-US" sz="4700" kern="1200" dirty="0"/>
            <a:t> a </a:t>
          </a:r>
          <a:r>
            <a:rPr lang="en-US" sz="4700" kern="1200" dirty="0" err="1"/>
            <a:t>destra</a:t>
          </a:r>
          <a:r>
            <a:rPr lang="en-US" sz="4700" kern="1200" dirty="0"/>
            <a:t> </a:t>
          </a:r>
        </a:p>
      </dsp:txBody>
      <dsp:txXfrm>
        <a:off x="91269" y="2099151"/>
        <a:ext cx="4702665" cy="1687122"/>
      </dsp:txXfrm>
    </dsp:sp>
    <dsp:sp modelId="{7BB7C395-4D16-5340-A1FF-58E789008C27}">
      <dsp:nvSpPr>
        <dsp:cNvPr id="0" name=""/>
        <dsp:cNvSpPr/>
      </dsp:nvSpPr>
      <dsp:spPr>
        <a:xfrm>
          <a:off x="0" y="4012903"/>
          <a:ext cx="4885203" cy="186966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kern="1200" dirty="0"/>
            <a:t>(Lei) </a:t>
          </a:r>
          <a:r>
            <a:rPr lang="en-US" sz="4700" kern="1200" dirty="0" err="1"/>
            <a:t>Continu</a:t>
          </a:r>
          <a:r>
            <a:rPr lang="en-US" sz="4700" b="1" u="sng" kern="1200" dirty="0" err="1"/>
            <a:t>i</a:t>
          </a:r>
          <a:r>
            <a:rPr lang="en-US" sz="4700" b="1" u="sng" kern="1200" dirty="0"/>
            <a:t> </a:t>
          </a:r>
          <a:r>
            <a:rPr lang="en-US" sz="4700" kern="1200" dirty="0"/>
            <a:t> </a:t>
          </a:r>
          <a:r>
            <a:rPr lang="en-US" sz="4700" kern="1200" dirty="0" err="1"/>
            <a:t>sempre</a:t>
          </a:r>
          <a:r>
            <a:rPr lang="en-US" sz="4700" kern="1200" dirty="0"/>
            <a:t> </a:t>
          </a:r>
          <a:r>
            <a:rPr lang="en-US" sz="4700" kern="1200" dirty="0" err="1"/>
            <a:t>dritto</a:t>
          </a:r>
          <a:endParaRPr lang="en-US" sz="4700" kern="1200" dirty="0"/>
        </a:p>
      </dsp:txBody>
      <dsp:txXfrm>
        <a:off x="91269" y="4104172"/>
        <a:ext cx="4702665" cy="16871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DA5470-0765-4543-9E82-B059D8E25408}" type="datetimeFigureOut">
              <a:rPr lang="en-US" smtClean="0"/>
              <a:t>5/24/21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BAE3D9-2AAF-9649-87F3-C7E12F88B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027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52645838@N00/37294764804" TargetMode="External"/><Relationship Id="rId4" Type="http://schemas.openxmlformats.org/officeDocument/2006/relationships/hyperlink" Target="https://www.flickr.com/photos/52645838@N00" TargetMode="External"/><Relationship Id="rId5" Type="http://schemas.openxmlformats.org/officeDocument/2006/relationships/hyperlink" Target="https://creativecommons.org/licenses/by-nc-nd/2.0/?ref=ccsearch&amp;atype=rich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"Catania, Sicily, IT"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by 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simplethrill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is licensed under </a:t>
            </a:r>
            <a:r>
              <a:rPr lang="en-US" sz="1200" b="0" i="1" u="none" strike="noStrike" kern="1200" cap="all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CC BY-NC-ND 2.0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BAE3D9-2AAF-9649-87F3-C7E12F88B70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119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BAE3D9-2AAF-9649-87F3-C7E12F88B70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101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2D077-5D1B-B849-A969-E543EEF0D628}" type="datetimeFigureOut">
              <a:rPr lang="en-US" smtClean="0"/>
              <a:t>5/24/21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1770C-CEA8-484D-A04B-F041CA8A9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148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2D077-5D1B-B849-A969-E543EEF0D628}" type="datetimeFigureOut">
              <a:rPr lang="en-US" smtClean="0"/>
              <a:t>5/24/21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1770C-CEA8-484D-A04B-F041CA8A9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579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2D077-5D1B-B849-A969-E543EEF0D628}" type="datetimeFigureOut">
              <a:rPr lang="en-US" smtClean="0"/>
              <a:t>5/24/21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1770C-CEA8-484D-A04B-F041CA8A9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696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2D077-5D1B-B849-A969-E543EEF0D628}" type="datetimeFigureOut">
              <a:rPr lang="en-US" smtClean="0"/>
              <a:t>5/24/21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1770C-CEA8-484D-A04B-F041CA8A9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173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2D077-5D1B-B849-A969-E543EEF0D628}" type="datetimeFigureOut">
              <a:rPr lang="en-US" smtClean="0"/>
              <a:t>5/24/21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1770C-CEA8-484D-A04B-F041CA8A9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280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2D077-5D1B-B849-A969-E543EEF0D628}" type="datetimeFigureOut">
              <a:rPr lang="en-US" smtClean="0"/>
              <a:t>5/24/21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1770C-CEA8-484D-A04B-F041CA8A9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824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2D077-5D1B-B849-A969-E543EEF0D628}" type="datetimeFigureOut">
              <a:rPr lang="en-US" smtClean="0"/>
              <a:t>5/24/21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1770C-CEA8-484D-A04B-F041CA8A9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90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2D077-5D1B-B849-A969-E543EEF0D628}" type="datetimeFigureOut">
              <a:rPr lang="en-US" smtClean="0"/>
              <a:t>5/24/21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1770C-CEA8-484D-A04B-F041CA8A9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865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2D077-5D1B-B849-A969-E543EEF0D628}" type="datetimeFigureOut">
              <a:rPr lang="en-US" smtClean="0"/>
              <a:t>5/24/21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1770C-CEA8-484D-A04B-F041CA8A9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770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2D077-5D1B-B849-A969-E543EEF0D628}" type="datetimeFigureOut">
              <a:rPr lang="en-US" smtClean="0"/>
              <a:t>5/24/21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1770C-CEA8-484D-A04B-F041CA8A9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220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2D077-5D1B-B849-A969-E543EEF0D628}" type="datetimeFigureOut">
              <a:rPr lang="en-US" smtClean="0"/>
              <a:t>5/24/21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1770C-CEA8-484D-A04B-F041CA8A9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138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2D077-5D1B-B849-A969-E543EEF0D628}" type="datetimeFigureOut">
              <a:rPr lang="en-US" smtClean="0"/>
              <a:t>5/24/21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51770C-CEA8-484D-A04B-F041CA8A9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837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8543109@N04/517656348" TargetMode="External"/><Relationship Id="rId4" Type="http://schemas.openxmlformats.org/officeDocument/2006/relationships/hyperlink" Target="https://www.flickr.com/photos/8543109@N04" TargetMode="External"/><Relationship Id="rId5" Type="http://schemas.openxmlformats.org/officeDocument/2006/relationships/hyperlink" Target="https://creativecommons.org/licenses/by-nc-nd/2.0/?ref=ccsearch&amp;atype=rich" TargetMode="External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34411943@N05/5817654247" TargetMode="External"/><Relationship Id="rId4" Type="http://schemas.openxmlformats.org/officeDocument/2006/relationships/hyperlink" Target="https://www.flickr.com/photos/34411943@N05" TargetMode="External"/><Relationship Id="rId5" Type="http://schemas.openxmlformats.org/officeDocument/2006/relationships/hyperlink" Target="https://creativecommons.org/licenses/by-sa/2.0/?ref=ccsearch&amp;atype=rich" TargetMode="External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13519089@N03/4746027231" TargetMode="External"/><Relationship Id="rId4" Type="http://schemas.openxmlformats.org/officeDocument/2006/relationships/hyperlink" Target="https://www.flickr.com/photos/13519089@N03" TargetMode="External"/><Relationship Id="rId5" Type="http://schemas.openxmlformats.org/officeDocument/2006/relationships/hyperlink" Target="https://creativecommons.org/licenses/by-sa/2.0/?ref=ccsearch&amp;atype=rich" TargetMode="External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tif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4" Type="http://schemas.openxmlformats.org/officeDocument/2006/relationships/hyperlink" Target="https://www.flickr.com/photos/52645838@N00/37294764804" TargetMode="External"/><Relationship Id="rId5" Type="http://schemas.openxmlformats.org/officeDocument/2006/relationships/hyperlink" Target="https://www.flickr.com/photos/52645838@N00" TargetMode="External"/><Relationship Id="rId6" Type="http://schemas.openxmlformats.org/officeDocument/2006/relationships/hyperlink" Target="https://creativecommons.org/licenses/by-nc-nd/2.0/?ref=ccsearch&amp;atype=rich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tif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tif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E29D49B-6A3F-254E-AE74-5540145F13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999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8" name="Freeform 5">
            <a:extLst>
              <a:ext uri="{FF2B5EF4-FFF2-40B4-BE49-F238E27FC236}">
                <a16:creationId xmlns:a16="http://schemas.microsoft.com/office/drawing/2014/main" xmlns="" id="{87CC2527-562A-4F69-B487-4371E5B243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White">
          <a:xfrm>
            <a:off x="4882442" y="2714171"/>
            <a:ext cx="4261558" cy="4150119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68580" tIns="34290" rIns="68580" bIns="34290" rtlCol="0" anchor="t">
            <a:normAutofit/>
          </a:bodyPr>
          <a:lstStyle/>
          <a:p>
            <a:pPr algn="ctr">
              <a:spcAft>
                <a:spcPts val="750"/>
              </a:spcAft>
              <a:buClr>
                <a:schemeClr val="tx1"/>
              </a:buClr>
              <a:buSzPct val="100000"/>
            </a:pPr>
            <a:endParaRPr lang="en-US" sz="1200" cap="al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06708" y="3734093"/>
            <a:ext cx="3709553" cy="1375542"/>
          </a:xfrm>
        </p:spPr>
        <p:txBody>
          <a:bodyPr>
            <a:normAutofit/>
          </a:bodyPr>
          <a:lstStyle/>
          <a:p>
            <a:r>
              <a:rPr lang="en-US" sz="3500" dirty="0"/>
              <a:t>Buongiorno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37637" y="5243376"/>
            <a:ext cx="3247697" cy="512463"/>
          </a:xfrm>
        </p:spPr>
        <p:txBody>
          <a:bodyPr>
            <a:normAutofit/>
          </a:bodyPr>
          <a:lstStyle/>
          <a:p>
            <a:r>
              <a:rPr lang="en-US" sz="1750" dirty="0"/>
              <a:t>Via </a:t>
            </a:r>
            <a:r>
              <a:rPr lang="en-US" sz="1750" dirty="0" err="1"/>
              <a:t>dei</a:t>
            </a:r>
            <a:r>
              <a:rPr lang="en-US" sz="1750" dirty="0"/>
              <a:t> </a:t>
            </a:r>
            <a:r>
              <a:rPr lang="en-US" sz="1750" dirty="0" err="1"/>
              <a:t>Crociferi</a:t>
            </a:r>
            <a:r>
              <a:rPr lang="en-US" sz="1750" dirty="0"/>
              <a:t> , Catania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BCDAEC91-5BCE-4B55-9CC0-43EF94CB73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810703" y="5154215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395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BE4FB5-AD55-F74A-BAB4-C7AA95A47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Ex. 14.17  p. 428 Che </a:t>
            </a:r>
            <a:r>
              <a:rPr lang="en-US" dirty="0" err="1"/>
              <a:t>cosa</a:t>
            </a:r>
            <a:r>
              <a:rPr lang="en-US" dirty="0"/>
              <a:t> </a:t>
            </a:r>
            <a:r>
              <a:rPr lang="en-US" dirty="0" err="1"/>
              <a:t>facciamo</a:t>
            </a:r>
            <a:r>
              <a:rPr lang="en-US" dirty="0"/>
              <a:t>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60B0A83-12AC-404F-958D-3BFDADF602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Che </a:t>
            </a:r>
            <a:r>
              <a:rPr lang="en-US" dirty="0" err="1"/>
              <a:t>verbi</a:t>
            </a:r>
            <a:r>
              <a:rPr lang="en-US" dirty="0"/>
              <a:t>  </a:t>
            </a:r>
            <a:r>
              <a:rPr lang="en-US" dirty="0" err="1"/>
              <a:t>posso</a:t>
            </a:r>
            <a:r>
              <a:rPr lang="en-US" dirty="0"/>
              <a:t> </a:t>
            </a:r>
            <a:r>
              <a:rPr lang="en-US" dirty="0" err="1"/>
              <a:t>usare</a:t>
            </a:r>
            <a:r>
              <a:rPr lang="en-US" dirty="0"/>
              <a:t>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284B8DC-414B-1A46-B9A1-471EADB6042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La piazza,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ponte</a:t>
            </a:r>
            <a:r>
              <a:rPr lang="en-US" dirty="0"/>
              <a:t>, </a:t>
            </a:r>
            <a:r>
              <a:rPr lang="en-US" dirty="0" err="1"/>
              <a:t>l’incrocio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Dritto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 </a:t>
            </a:r>
            <a:r>
              <a:rPr lang="en-US" dirty="0" err="1"/>
              <a:t>destra</a:t>
            </a:r>
            <a:r>
              <a:rPr lang="en-US" dirty="0"/>
              <a:t>, a </a:t>
            </a:r>
            <a:r>
              <a:rPr lang="en-US" dirty="0" err="1"/>
              <a:t>sinistra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La prima/</a:t>
            </a:r>
            <a:r>
              <a:rPr lang="en-US" dirty="0" err="1"/>
              <a:t>seconda</a:t>
            </a:r>
            <a:r>
              <a:rPr lang="en-US" dirty="0"/>
              <a:t>/ terza </a:t>
            </a:r>
            <a:r>
              <a:rPr lang="en-US" dirty="0" err="1"/>
              <a:t>strada</a:t>
            </a:r>
            <a:r>
              <a:rPr lang="en-US" dirty="0"/>
              <a:t>, la prima </a:t>
            </a:r>
            <a:r>
              <a:rPr lang="en-US" dirty="0" err="1"/>
              <a:t>traversa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F7A7B97-7A28-A947-A2FA-A5AE6CC782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D44379B-9537-0141-BB18-359B62433E4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err="1"/>
              <a:t>attraversare</a:t>
            </a:r>
            <a:r>
              <a:rPr lang="en-US" dirty="0"/>
              <a:t>, </a:t>
            </a:r>
            <a:r>
              <a:rPr lang="en-US" dirty="0" err="1"/>
              <a:t>passare</a:t>
            </a:r>
            <a:endParaRPr lang="en-US" dirty="0"/>
          </a:p>
          <a:p>
            <a:r>
              <a:rPr lang="en-US" dirty="0" err="1"/>
              <a:t>Andare</a:t>
            </a:r>
            <a:r>
              <a:rPr lang="en-US" dirty="0"/>
              <a:t>, </a:t>
            </a:r>
            <a:r>
              <a:rPr lang="en-US" dirty="0" err="1"/>
              <a:t>continuare</a:t>
            </a:r>
            <a:r>
              <a:rPr lang="en-US" dirty="0"/>
              <a:t>, </a:t>
            </a:r>
            <a:r>
              <a:rPr lang="en-US" dirty="0" err="1"/>
              <a:t>proseguire</a:t>
            </a:r>
            <a:endParaRPr lang="en-US" dirty="0"/>
          </a:p>
          <a:p>
            <a:r>
              <a:rPr lang="en-US" dirty="0" err="1"/>
              <a:t>Girare</a:t>
            </a:r>
            <a:endParaRPr lang="en-US" dirty="0"/>
          </a:p>
          <a:p>
            <a:r>
              <a:rPr lang="en-US" dirty="0" err="1"/>
              <a:t>Prendere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366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81763FDF-3A8E-C24A-97E2-5BCA07507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Commissioni</a:t>
            </a:r>
            <a:r>
              <a:rPr lang="en-US" dirty="0"/>
              <a:t> in </a:t>
            </a:r>
            <a:r>
              <a:rPr lang="en-US" dirty="0" err="1"/>
              <a:t>città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89CC820-21C3-C942-8705-125EBE71FD3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/>
              <a:t>Cos’è</a:t>
            </a:r>
            <a:r>
              <a:rPr lang="en-US" dirty="0"/>
              <a:t>?</a:t>
            </a:r>
          </a:p>
          <a:p>
            <a:r>
              <a:rPr lang="en-US" dirty="0"/>
              <a:t>Cosa </a:t>
            </a:r>
            <a:r>
              <a:rPr lang="en-US" dirty="0" err="1"/>
              <a:t>faccio</a:t>
            </a:r>
            <a:r>
              <a:rPr lang="en-US" dirty="0"/>
              <a:t> con </a:t>
            </a:r>
            <a:r>
              <a:rPr lang="en-US" dirty="0" err="1"/>
              <a:t>questa</a:t>
            </a:r>
            <a:r>
              <a:rPr lang="en-US" dirty="0"/>
              <a:t> </a:t>
            </a:r>
            <a:r>
              <a:rPr lang="en-US" dirty="0" err="1"/>
              <a:t>cosa</a:t>
            </a:r>
            <a:r>
              <a:rPr lang="en-US" dirty="0"/>
              <a:t>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4DD71580-04A5-C844-B537-6F9D7A2D100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DA38FED-EC98-5A44-BF56-5A8D813378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8578" y="1600200"/>
            <a:ext cx="3257843" cy="434379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8B6F706-9853-5940-A3D6-02061B717BA7}"/>
              </a:ext>
            </a:extLst>
          </p:cNvPr>
          <p:cNvSpPr txBox="1"/>
          <p:nvPr/>
        </p:nvSpPr>
        <p:spPr>
          <a:xfrm>
            <a:off x="3545058" y="6308725"/>
            <a:ext cx="9935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"</a:t>
            </a:r>
            <a:r>
              <a:rPr lang="en-US" sz="1200" dirty="0">
                <a:hlinkClick r:id="rId3"/>
              </a:rPr>
              <a:t>Ma che simpatico bancomat 1/2"</a:t>
            </a:r>
            <a:r>
              <a:rPr lang="en-US" sz="1200" dirty="0"/>
              <a:t> by </a:t>
            </a:r>
            <a:r>
              <a:rPr lang="en-US" sz="1200" dirty="0">
                <a:hlinkClick r:id="rId4"/>
              </a:rPr>
              <a:t>doyoukekko</a:t>
            </a:r>
            <a:r>
              <a:rPr lang="en-US" sz="1200" dirty="0"/>
              <a:t> is licensed under </a:t>
            </a:r>
            <a:r>
              <a:rPr lang="en-US" sz="1200" cap="all" dirty="0">
                <a:hlinkClick r:id="rId5"/>
              </a:rPr>
              <a:t>CC BY-NC-ND 2.0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6215594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6DE650F-877C-924C-9F66-5BD659BA5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Commissioni</a:t>
            </a:r>
            <a:r>
              <a:rPr lang="en-US" dirty="0"/>
              <a:t> in </a:t>
            </a:r>
            <a:r>
              <a:rPr lang="en-US" dirty="0" err="1"/>
              <a:t>città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C6D7F17-20A6-E746-BF6B-D470520C30D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/>
              <a:t>Cos’è</a:t>
            </a:r>
            <a:r>
              <a:rPr lang="en-US" dirty="0"/>
              <a:t>?</a:t>
            </a:r>
          </a:p>
          <a:p>
            <a:r>
              <a:rPr lang="en-US" dirty="0"/>
              <a:t>Cosa ci </a:t>
            </a:r>
            <a:r>
              <a:rPr lang="en-US" dirty="0" err="1"/>
              <a:t>faccio</a:t>
            </a:r>
            <a:r>
              <a:rPr lang="en-US" dirty="0"/>
              <a:t>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CFEDC20-5BA5-A043-ADCA-0748AF34764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8815341-B501-014A-8B5A-5CFB70260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8561" y="1600200"/>
            <a:ext cx="2797877" cy="42132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6BEB099-69AC-5941-98A9-C4E6A769FF7F}"/>
              </a:ext>
            </a:extLst>
          </p:cNvPr>
          <p:cNvSpPr txBox="1"/>
          <p:nvPr/>
        </p:nvSpPr>
        <p:spPr>
          <a:xfrm>
            <a:off x="4495800" y="6443003"/>
            <a:ext cx="4521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hlinkClick r:id="rId3"/>
              </a:rPr>
              <a:t>"Poste Italiane 88"</a:t>
            </a:r>
            <a:r>
              <a:rPr lang="en-US" sz="1200" dirty="0"/>
              <a:t> by </a:t>
            </a:r>
            <a:r>
              <a:rPr lang="en-US" sz="1200" dirty="0">
                <a:hlinkClick r:id="rId4"/>
              </a:rPr>
              <a:t>Carlo Armanni</a:t>
            </a:r>
            <a:r>
              <a:rPr lang="en-US" sz="1200" dirty="0"/>
              <a:t> is licensed under </a:t>
            </a:r>
            <a:r>
              <a:rPr lang="en-US" sz="1200" cap="all" dirty="0">
                <a:hlinkClick r:id="rId5"/>
              </a:rPr>
              <a:t>CC BY-SA 2.0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235291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AFACB4-47B3-7E41-8C58-DC3FC5B46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Commissioni</a:t>
            </a:r>
            <a:r>
              <a:rPr lang="en-US" dirty="0"/>
              <a:t> in </a:t>
            </a:r>
            <a:r>
              <a:rPr lang="en-US" dirty="0" err="1"/>
              <a:t>città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D486EC5-706B-4846-9B86-0D266D24A7D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/>
              <a:t>Cos’è</a:t>
            </a:r>
            <a:r>
              <a:rPr lang="en-US" dirty="0"/>
              <a:t> </a:t>
            </a:r>
          </a:p>
          <a:p>
            <a:r>
              <a:rPr lang="en-US" dirty="0" err="1"/>
              <a:t>cosa</a:t>
            </a:r>
            <a:r>
              <a:rPr lang="en-US" dirty="0"/>
              <a:t> </a:t>
            </a:r>
            <a:r>
              <a:rPr lang="en-US" dirty="0" err="1"/>
              <a:t>faccio</a:t>
            </a:r>
            <a:r>
              <a:rPr lang="en-US" dirty="0"/>
              <a:t>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FE1389D-A6DB-464A-AC0E-36F73AE9126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3510A48-95C7-5148-A6B3-B1B3D4889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0" y="1600200"/>
            <a:ext cx="4083465" cy="40834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E387E00-7AC6-E649-A4DD-DCE6C336BEBA}"/>
              </a:ext>
            </a:extLst>
          </p:cNvPr>
          <p:cNvSpPr txBox="1"/>
          <p:nvPr/>
        </p:nvSpPr>
        <p:spPr>
          <a:xfrm>
            <a:off x="4648200" y="6308725"/>
            <a:ext cx="2397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hlinkClick r:id="rId3"/>
              </a:rPr>
              <a:t>"Cassa"</a:t>
            </a:r>
            <a:r>
              <a:rPr lang="en-US" sz="1200" dirty="0"/>
              <a:t> by </a:t>
            </a:r>
            <a:r>
              <a:rPr lang="en-US" sz="1200" dirty="0">
                <a:hlinkClick r:id="rId4"/>
              </a:rPr>
              <a:t>takacsi75</a:t>
            </a:r>
            <a:r>
              <a:rPr lang="en-US" sz="1200" dirty="0"/>
              <a:t> is licensed under </a:t>
            </a:r>
            <a:r>
              <a:rPr lang="en-US" sz="1200" cap="all" dirty="0">
                <a:hlinkClick r:id="rId5"/>
              </a:rPr>
              <a:t>CC BY-SA 2.0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529852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95FD0C-6E7C-ED4E-9CA7-F138DCF7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BA7448A-6BAF-F345-924C-FDCD3244B0D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2B583C8-030C-7948-8CE9-79AEDBF4EBC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1614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C100DE5-AB21-844B-A410-C0B665B3D3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0999" b="-1"/>
          <a:stretch/>
        </p:blipFill>
        <p:spPr>
          <a:xfrm rot="21600000">
            <a:off x="20" y="10"/>
            <a:ext cx="9143980" cy="685799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B9A1CE1-43EF-9E4D-80F2-61F87E649E79}"/>
              </a:ext>
            </a:extLst>
          </p:cNvPr>
          <p:cNvSpPr txBox="1"/>
          <p:nvPr/>
        </p:nvSpPr>
        <p:spPr>
          <a:xfrm>
            <a:off x="4247637" y="6325968"/>
            <a:ext cx="4397742" cy="276999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 i="1" dirty="0">
                <a:solidFill>
                  <a:srgbClr val="FFFF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"</a:t>
            </a:r>
            <a:r>
              <a:rPr lang="en-US" sz="1200" i="1" dirty="0">
                <a:solidFill>
                  <a:srgbClr val="FFFF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Catania, Sicily, IT"</a:t>
            </a:r>
            <a:r>
              <a:rPr lang="en-US" sz="1200" i="1" dirty="0">
                <a:solidFill>
                  <a:srgbClr val="FFFFFF"/>
                </a:solidFill>
              </a:rPr>
              <a:t> by </a:t>
            </a:r>
            <a:r>
              <a:rPr lang="en-US" sz="1200" i="1" dirty="0">
                <a:solidFill>
                  <a:srgbClr val="FFFF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simplethrill</a:t>
            </a:r>
            <a:r>
              <a:rPr lang="en-US" sz="1200" i="1" dirty="0">
                <a:solidFill>
                  <a:srgbClr val="FFFFFF"/>
                </a:solidFill>
              </a:rPr>
              <a:t> is licensed under </a:t>
            </a:r>
            <a:r>
              <a:rPr lang="en-US" sz="1200" i="1" cap="all" dirty="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CC BY-NC-ND 2.0 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7114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89439B-BF16-7A46-B83F-8CC14A3AE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</a:t>
            </a:r>
            <a:r>
              <a:rPr lang="en-US" dirty="0" err="1"/>
              <a:t>contesto</a:t>
            </a:r>
            <a:r>
              <a:rPr lang="en-US" dirty="0"/>
              <a:t>: a Catania p. 428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F94DB44-14F9-B74A-9AAE-5109EFB9A1F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Signora Bellini</a:t>
            </a:r>
          </a:p>
          <a:p>
            <a:r>
              <a:rPr lang="en-US" dirty="0"/>
              <a:t>Signora </a:t>
            </a:r>
            <a:r>
              <a:rPr lang="en-US" dirty="0" err="1"/>
              <a:t>Settembrini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Signore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D560AF03-43F2-C84D-BE1A-FF39E1B5C76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8B3A001-7B91-214B-9D01-C419CB6D01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7533" y="2503460"/>
            <a:ext cx="3279934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1355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xmlns="" id="{D3448E4B-ADDD-0949-BE94-A6AD97B792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03724"/>
            <a:ext cx="9144000" cy="2650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6697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AD27AC-E9A8-484D-A6B6-23D731D1D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Il signore dice: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17538AB-3A55-094B-AAE4-712C6D2CF9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/>
              <a:t>Prend</a:t>
            </a:r>
            <a:r>
              <a:rPr lang="en-US" b="1" dirty="0" err="1"/>
              <a:t>a</a:t>
            </a:r>
            <a:r>
              <a:rPr lang="en-US" dirty="0"/>
              <a:t> </a:t>
            </a:r>
            <a:r>
              <a:rPr lang="en-US" dirty="0" err="1"/>
              <a:t>questa</a:t>
            </a:r>
            <a:r>
              <a:rPr lang="en-US" dirty="0"/>
              <a:t> via</a:t>
            </a:r>
          </a:p>
          <a:p>
            <a:r>
              <a:rPr lang="en-US" dirty="0"/>
              <a:t>Vad</a:t>
            </a:r>
            <a:r>
              <a:rPr lang="en-US" b="1" dirty="0"/>
              <a:t>a</a:t>
            </a:r>
            <a:r>
              <a:rPr lang="en-US" dirty="0"/>
              <a:t> </a:t>
            </a:r>
            <a:r>
              <a:rPr lang="en-US" dirty="0" err="1"/>
              <a:t>sempre</a:t>
            </a:r>
            <a:r>
              <a:rPr lang="en-US" dirty="0"/>
              <a:t> </a:t>
            </a:r>
            <a:r>
              <a:rPr lang="en-US" dirty="0" err="1"/>
              <a:t>dritto</a:t>
            </a:r>
            <a:endParaRPr lang="en-US" dirty="0"/>
          </a:p>
          <a:p>
            <a:r>
              <a:rPr lang="en-US" dirty="0" err="1"/>
              <a:t>Gir</a:t>
            </a:r>
            <a:r>
              <a:rPr lang="en-US" b="1" dirty="0" err="1"/>
              <a:t>i</a:t>
            </a:r>
            <a:r>
              <a:rPr lang="en-US" dirty="0"/>
              <a:t> a </a:t>
            </a:r>
            <a:r>
              <a:rPr lang="en-US" dirty="0" err="1"/>
              <a:t>destra</a:t>
            </a:r>
            <a:endParaRPr lang="en-US" dirty="0"/>
          </a:p>
          <a:p>
            <a:r>
              <a:rPr lang="en-US" dirty="0" err="1"/>
              <a:t>Prosegu</a:t>
            </a:r>
            <a:r>
              <a:rPr lang="en-US" b="1" dirty="0" err="1"/>
              <a:t>a</a:t>
            </a:r>
            <a:r>
              <a:rPr lang="en-US" b="1" dirty="0"/>
              <a:t> </a:t>
            </a:r>
            <a:r>
              <a:rPr lang="en-US" dirty="0" err="1"/>
              <a:t>dritto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0F10C23-FC0B-744E-A335-C5974750ADF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/>
              <a:t>Prendere</a:t>
            </a:r>
            <a:endParaRPr lang="en-US" dirty="0"/>
          </a:p>
          <a:p>
            <a:r>
              <a:rPr lang="en-US" dirty="0" err="1"/>
              <a:t>Andare</a:t>
            </a:r>
            <a:endParaRPr lang="en-US" dirty="0"/>
          </a:p>
          <a:p>
            <a:r>
              <a:rPr lang="en-US" dirty="0" err="1"/>
              <a:t>Girare</a:t>
            </a:r>
            <a:endParaRPr lang="en-US" dirty="0"/>
          </a:p>
          <a:p>
            <a:r>
              <a:rPr lang="en-US" dirty="0" err="1"/>
              <a:t>proseguire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7222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D50F0D-9C36-0046-AB38-F7C56CF73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Imperativo</a:t>
            </a:r>
            <a:r>
              <a:rPr lang="en-US" dirty="0"/>
              <a:t> </a:t>
            </a:r>
            <a:r>
              <a:rPr lang="en-US" dirty="0" err="1"/>
              <a:t>formale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6BD743A-3421-1D4B-952B-E1907360A0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prendere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D413FC0-A4B6-3144-84E0-B4C94CBB766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 err="1"/>
              <a:t>Informale</a:t>
            </a:r>
            <a:r>
              <a:rPr lang="en-US" dirty="0"/>
              <a:t> (</a:t>
            </a:r>
            <a:r>
              <a:rPr lang="en-US" dirty="0" err="1"/>
              <a:t>tu</a:t>
            </a:r>
            <a:r>
              <a:rPr lang="en-US" dirty="0"/>
              <a:t>, </a:t>
            </a:r>
            <a:r>
              <a:rPr lang="en-US" dirty="0" err="1"/>
              <a:t>noi,voi</a:t>
            </a:r>
            <a:r>
              <a:rPr lang="en-US" dirty="0"/>
              <a:t>)</a:t>
            </a:r>
          </a:p>
          <a:p>
            <a:r>
              <a:rPr lang="en-US" dirty="0" err="1"/>
              <a:t>Prendi</a:t>
            </a:r>
            <a:r>
              <a:rPr lang="en-US" dirty="0"/>
              <a:t>/</a:t>
            </a:r>
            <a:r>
              <a:rPr lang="en-US" dirty="0" err="1"/>
              <a:t>prendiamo</a:t>
            </a:r>
            <a:endParaRPr lang="en-US" dirty="0"/>
          </a:p>
          <a:p>
            <a:r>
              <a:rPr lang="en-US" dirty="0"/>
              <a:t>/</a:t>
            </a:r>
            <a:r>
              <a:rPr lang="en-US" dirty="0" err="1"/>
              <a:t>prendete</a:t>
            </a:r>
            <a:endParaRPr lang="en-US" dirty="0"/>
          </a:p>
          <a:p>
            <a:r>
              <a:rPr lang="en-US" dirty="0"/>
              <a:t>Non </a:t>
            </a:r>
            <a:r>
              <a:rPr lang="en-US" dirty="0" err="1"/>
              <a:t>prendere</a:t>
            </a:r>
            <a:r>
              <a:rPr lang="en-US" dirty="0"/>
              <a:t> (</a:t>
            </a:r>
            <a:r>
              <a:rPr lang="en-US" dirty="0" err="1"/>
              <a:t>tu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b="1" dirty="0" err="1"/>
              <a:t>Formale</a:t>
            </a:r>
            <a:r>
              <a:rPr lang="en-US" b="1" dirty="0"/>
              <a:t> (lei/</a:t>
            </a:r>
            <a:r>
              <a:rPr lang="en-US" b="1" dirty="0" err="1"/>
              <a:t>loro</a:t>
            </a:r>
            <a:r>
              <a:rPr lang="en-US" b="1" dirty="0"/>
              <a:t>-poco </a:t>
            </a:r>
            <a:r>
              <a:rPr lang="en-US" b="1" dirty="0" err="1"/>
              <a:t>usato</a:t>
            </a:r>
            <a:r>
              <a:rPr lang="en-US" b="1" dirty="0"/>
              <a:t>):</a:t>
            </a:r>
          </a:p>
          <a:p>
            <a:r>
              <a:rPr lang="en-US" dirty="0" err="1"/>
              <a:t>Prend</a:t>
            </a:r>
            <a:r>
              <a:rPr lang="en-US" b="1" dirty="0" err="1"/>
              <a:t>a</a:t>
            </a:r>
            <a:r>
              <a:rPr lang="en-US" dirty="0"/>
              <a:t>/</a:t>
            </a:r>
            <a:r>
              <a:rPr lang="en-US" dirty="0" err="1"/>
              <a:t>prend</a:t>
            </a:r>
            <a:r>
              <a:rPr lang="en-US" b="1" dirty="0" err="1"/>
              <a:t>ano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78B16FF-916E-DA40-A021-BB5001D96B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andare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66ACCD4-AC7B-894D-BED1-594DCF1C018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err="1"/>
              <a:t>In</a:t>
            </a:r>
            <a:r>
              <a:rPr lang="en-US" b="1" dirty="0" err="1"/>
              <a:t>formale</a:t>
            </a:r>
            <a:endParaRPr lang="en-US" b="1" dirty="0"/>
          </a:p>
          <a:p>
            <a:endParaRPr lang="en-US" dirty="0"/>
          </a:p>
          <a:p>
            <a:r>
              <a:rPr lang="en-US" dirty="0" err="1"/>
              <a:t>Va</a:t>
            </a:r>
            <a:r>
              <a:rPr lang="en-US" dirty="0"/>
              <a:t>’/</a:t>
            </a:r>
            <a:r>
              <a:rPr lang="en-US" dirty="0" err="1"/>
              <a:t>Vai</a:t>
            </a:r>
            <a:endParaRPr lang="en-US" dirty="0"/>
          </a:p>
          <a:p>
            <a:r>
              <a:rPr lang="en-US" dirty="0"/>
              <a:t>Non </a:t>
            </a:r>
            <a:r>
              <a:rPr lang="en-US" dirty="0" err="1"/>
              <a:t>andare</a:t>
            </a:r>
            <a:endParaRPr lang="en-US" dirty="0"/>
          </a:p>
          <a:p>
            <a:endParaRPr lang="en-US" dirty="0"/>
          </a:p>
          <a:p>
            <a:r>
              <a:rPr lang="en-US" b="1" dirty="0" err="1"/>
              <a:t>Formale</a:t>
            </a:r>
            <a:r>
              <a:rPr lang="en-US" b="1" dirty="0"/>
              <a:t> (lei/</a:t>
            </a:r>
            <a:r>
              <a:rPr lang="en-US" b="1" dirty="0" err="1"/>
              <a:t>loro</a:t>
            </a:r>
            <a:r>
              <a:rPr lang="en-US" b="1" dirty="0"/>
              <a:t>)</a:t>
            </a:r>
          </a:p>
          <a:p>
            <a:r>
              <a:rPr lang="en-US" dirty="0"/>
              <a:t>Vad</a:t>
            </a:r>
            <a:r>
              <a:rPr lang="en-US" b="1" dirty="0"/>
              <a:t>a</a:t>
            </a:r>
            <a:r>
              <a:rPr lang="en-US" dirty="0"/>
              <a:t>/</a:t>
            </a:r>
            <a:r>
              <a:rPr lang="en-US" dirty="0" err="1"/>
              <a:t>vad</a:t>
            </a:r>
            <a:r>
              <a:rPr lang="en-US" b="1" dirty="0" err="1"/>
              <a:t>ano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995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B5CA67-1F49-6940-B08E-C6E6ECA9F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Protesta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Bauli</a:t>
            </a:r>
            <a:r>
              <a:rPr lang="en-US" dirty="0"/>
              <a:t> a Milano, </a:t>
            </a:r>
            <a:br>
              <a:rPr lang="en-US" dirty="0"/>
            </a:br>
            <a:r>
              <a:rPr lang="en-US" dirty="0"/>
              <a:t>11 </a:t>
            </a:r>
            <a:r>
              <a:rPr lang="en-US" dirty="0" err="1"/>
              <a:t>ottobre</a:t>
            </a:r>
            <a:r>
              <a:rPr lang="en-US" dirty="0"/>
              <a:t> 2020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D7374AF-C819-EE4F-AF49-E5F270EB1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=wRTYQVfY7C0</a:t>
            </a:r>
          </a:p>
        </p:txBody>
      </p:sp>
    </p:spTree>
    <p:extLst>
      <p:ext uri="{BB962C8B-B14F-4D97-AF65-F5344CB8AC3E}">
        <p14:creationId xmlns:p14="http://schemas.microsoft.com/office/powerpoint/2010/main" val="11375763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A392E6-F990-7D4A-AF3E-BC7C9D49C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655BF34-1AD2-3F44-9093-7B0DF51154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811AD32-109B-F94C-BCB3-6E62842580E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 err="1"/>
              <a:t>Attraversare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Prendere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finire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36FD21F-2351-CD40-A756-10F713D457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Imperativo</a:t>
            </a:r>
            <a:r>
              <a:rPr lang="en-US" dirty="0"/>
              <a:t> </a:t>
            </a:r>
            <a:r>
              <a:rPr lang="en-US" dirty="0" err="1"/>
              <a:t>formale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5492C99-1F33-C746-949F-971E3E5AAC9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-are (ending in- </a:t>
            </a:r>
            <a:r>
              <a:rPr lang="en-US" dirty="0" err="1"/>
              <a:t>i</a:t>
            </a:r>
            <a:r>
              <a:rPr lang="en-US" dirty="0"/>
              <a:t>)</a:t>
            </a:r>
          </a:p>
          <a:p>
            <a:r>
              <a:rPr lang="en-US" dirty="0"/>
              <a:t>(Lei) </a:t>
            </a:r>
            <a:r>
              <a:rPr lang="en-US" dirty="0" err="1"/>
              <a:t>attravers</a:t>
            </a:r>
            <a:r>
              <a:rPr lang="en-US" b="1" dirty="0" err="1"/>
              <a:t>i</a:t>
            </a:r>
            <a:endParaRPr lang="en-US" b="1" dirty="0"/>
          </a:p>
          <a:p>
            <a:endParaRPr lang="en-US" dirty="0"/>
          </a:p>
          <a:p>
            <a:r>
              <a:rPr lang="en-US" dirty="0"/>
              <a:t>-ere (ending in –A)</a:t>
            </a:r>
          </a:p>
          <a:p>
            <a:r>
              <a:rPr lang="en-US" dirty="0" err="1"/>
              <a:t>Prend</a:t>
            </a:r>
            <a:r>
              <a:rPr lang="en-US" b="1" dirty="0" err="1"/>
              <a:t>a</a:t>
            </a:r>
            <a:endParaRPr lang="en-US" b="1" dirty="0"/>
          </a:p>
          <a:p>
            <a:r>
              <a:rPr lang="en-US" dirty="0"/>
              <a:t>-ire</a:t>
            </a:r>
          </a:p>
          <a:p>
            <a:r>
              <a:rPr lang="en-US" dirty="0" err="1"/>
              <a:t>Finisc</a:t>
            </a:r>
            <a:r>
              <a:rPr lang="en-US" b="1" dirty="0" err="1"/>
              <a:t>a</a:t>
            </a:r>
            <a:r>
              <a:rPr lang="en-US" b="1" dirty="0"/>
              <a:t> </a:t>
            </a:r>
            <a:r>
              <a:rPr lang="en-US" dirty="0"/>
              <a:t>(ending in A)</a:t>
            </a:r>
          </a:p>
        </p:txBody>
      </p:sp>
    </p:spTree>
    <p:extLst>
      <p:ext uri="{BB962C8B-B14F-4D97-AF65-F5344CB8AC3E}">
        <p14:creationId xmlns:p14="http://schemas.microsoft.com/office/powerpoint/2010/main" val="27047965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B23550-5E2C-5D4E-8359-AC0812590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p. 430 </a:t>
            </a:r>
            <a:r>
              <a:rPr lang="en-US" dirty="0" err="1"/>
              <a:t>compariamo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09E4FC9-537D-0C42-8595-04BCA73563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informale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FDEF803-8601-644F-AE0D-A90175CC399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/>
              <a:t>Compra</a:t>
            </a:r>
            <a:r>
              <a:rPr lang="en-US" dirty="0"/>
              <a:t> (</a:t>
            </a:r>
            <a:r>
              <a:rPr lang="en-US" dirty="0" err="1"/>
              <a:t>tu</a:t>
            </a:r>
            <a:r>
              <a:rPr lang="en-US" dirty="0"/>
              <a:t>)</a:t>
            </a:r>
          </a:p>
          <a:p>
            <a:r>
              <a:rPr lang="en-US" dirty="0" err="1"/>
              <a:t>Prendi</a:t>
            </a:r>
            <a:r>
              <a:rPr lang="en-US" dirty="0"/>
              <a:t> (</a:t>
            </a:r>
            <a:r>
              <a:rPr lang="en-US" dirty="0" err="1"/>
              <a:t>tu</a:t>
            </a:r>
            <a:r>
              <a:rPr lang="en-US" dirty="0"/>
              <a:t>)</a:t>
            </a:r>
          </a:p>
          <a:p>
            <a:r>
              <a:rPr lang="en-US" dirty="0" err="1"/>
              <a:t>Segui</a:t>
            </a:r>
            <a:r>
              <a:rPr lang="en-US" dirty="0"/>
              <a:t>  (</a:t>
            </a:r>
            <a:r>
              <a:rPr lang="en-US" dirty="0" err="1"/>
              <a:t>tu</a:t>
            </a:r>
            <a:r>
              <a:rPr lang="en-US" dirty="0"/>
              <a:t>)</a:t>
            </a:r>
          </a:p>
          <a:p>
            <a:r>
              <a:rPr lang="en-US" dirty="0" err="1"/>
              <a:t>Finisci</a:t>
            </a:r>
            <a:r>
              <a:rPr lang="en-US" dirty="0"/>
              <a:t> (</a:t>
            </a:r>
            <a:r>
              <a:rPr lang="en-US" dirty="0" err="1"/>
              <a:t>tu</a:t>
            </a:r>
            <a:r>
              <a:rPr lang="en-US" dirty="0"/>
              <a:t>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6FADB58-6E40-1843-84D8-F05AFED197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formale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848F49D9-CA31-374A-A9CB-0858DC8AE24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err="1"/>
              <a:t>Compri</a:t>
            </a:r>
            <a:r>
              <a:rPr lang="en-US" dirty="0"/>
              <a:t> (lei)</a:t>
            </a:r>
          </a:p>
          <a:p>
            <a:r>
              <a:rPr lang="en-US" dirty="0" err="1"/>
              <a:t>Prenda</a:t>
            </a:r>
            <a:r>
              <a:rPr lang="en-US" dirty="0"/>
              <a:t> (lei)</a:t>
            </a:r>
          </a:p>
          <a:p>
            <a:r>
              <a:rPr lang="en-US" dirty="0" err="1"/>
              <a:t>Segua</a:t>
            </a:r>
            <a:r>
              <a:rPr lang="en-US" dirty="0"/>
              <a:t> (lei)</a:t>
            </a:r>
          </a:p>
          <a:p>
            <a:r>
              <a:rPr lang="en-US" dirty="0" err="1"/>
              <a:t>Finisca</a:t>
            </a:r>
            <a:r>
              <a:rPr lang="en-US" dirty="0"/>
              <a:t> (lei</a:t>
            </a:r>
          </a:p>
        </p:txBody>
      </p:sp>
    </p:spTree>
    <p:extLst>
      <p:ext uri="{BB962C8B-B14F-4D97-AF65-F5344CB8AC3E}">
        <p14:creationId xmlns:p14="http://schemas.microsoft.com/office/powerpoint/2010/main" val="36162929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B23550-5E2C-5D4E-8359-AC0812590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err="1"/>
              <a:t>compariamo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09E4FC9-537D-0C42-8595-04BCA73563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Presente</a:t>
            </a:r>
            <a:r>
              <a:rPr lang="en-US" dirty="0"/>
              <a:t> </a:t>
            </a:r>
            <a:r>
              <a:rPr lang="en-US" dirty="0" err="1"/>
              <a:t>indicativo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FDEF803-8601-644F-AE0D-A90175CC399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Io </a:t>
            </a:r>
            <a:r>
              <a:rPr lang="en-US" dirty="0" err="1"/>
              <a:t>compro</a:t>
            </a:r>
            <a:endParaRPr lang="en-US" dirty="0"/>
          </a:p>
          <a:p>
            <a:r>
              <a:rPr lang="en-US" dirty="0"/>
              <a:t>Tu </a:t>
            </a:r>
            <a:r>
              <a:rPr lang="en-US" dirty="0" err="1"/>
              <a:t>compri</a:t>
            </a:r>
            <a:endParaRPr lang="en-US" dirty="0"/>
          </a:p>
          <a:p>
            <a:r>
              <a:rPr lang="en-US" dirty="0"/>
              <a:t>Lui /lei </a:t>
            </a:r>
            <a:r>
              <a:rPr lang="en-US" dirty="0" err="1"/>
              <a:t>compra</a:t>
            </a:r>
            <a:endParaRPr lang="en-US" dirty="0"/>
          </a:p>
          <a:p>
            <a:r>
              <a:rPr lang="en-US" dirty="0" err="1"/>
              <a:t>Noi</a:t>
            </a:r>
            <a:r>
              <a:rPr lang="en-US" dirty="0"/>
              <a:t> </a:t>
            </a:r>
            <a:r>
              <a:rPr lang="en-US" dirty="0" err="1"/>
              <a:t>compriamo</a:t>
            </a:r>
            <a:endParaRPr lang="en-US" dirty="0"/>
          </a:p>
          <a:p>
            <a:r>
              <a:rPr lang="en-US" dirty="0" err="1"/>
              <a:t>Voi</a:t>
            </a:r>
            <a:r>
              <a:rPr lang="en-US" dirty="0"/>
              <a:t> </a:t>
            </a:r>
            <a:r>
              <a:rPr lang="en-US" dirty="0" err="1"/>
              <a:t>comprate</a:t>
            </a:r>
            <a:endParaRPr lang="en-US" dirty="0"/>
          </a:p>
          <a:p>
            <a:r>
              <a:rPr lang="en-US" dirty="0" err="1"/>
              <a:t>Loro</a:t>
            </a:r>
            <a:r>
              <a:rPr lang="en-US" dirty="0"/>
              <a:t> </a:t>
            </a:r>
            <a:r>
              <a:rPr lang="en-US" dirty="0" err="1"/>
              <a:t>comprano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6FADB58-6E40-1843-84D8-F05AFED197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imperativo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848F49D9-CA31-374A-A9CB-0858DC8AE24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 err="1"/>
              <a:t>Compr</a:t>
            </a:r>
            <a:r>
              <a:rPr lang="en-US" b="1" dirty="0" err="1"/>
              <a:t>a</a:t>
            </a:r>
            <a:r>
              <a:rPr lang="en-US" dirty="0"/>
              <a:t> (</a:t>
            </a:r>
            <a:r>
              <a:rPr lang="en-US" dirty="0" err="1"/>
              <a:t>tu</a:t>
            </a:r>
            <a:r>
              <a:rPr lang="en-US" dirty="0"/>
              <a:t>)</a:t>
            </a:r>
          </a:p>
          <a:p>
            <a:r>
              <a:rPr lang="en-US" dirty="0" err="1"/>
              <a:t>Compr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dirty="0"/>
              <a:t>(lei)</a:t>
            </a:r>
          </a:p>
          <a:p>
            <a:r>
              <a:rPr lang="en-US" dirty="0" err="1"/>
              <a:t>compriamo</a:t>
            </a:r>
            <a:r>
              <a:rPr lang="en-US" dirty="0"/>
              <a:t>(</a:t>
            </a:r>
            <a:r>
              <a:rPr lang="en-US" dirty="0" err="1"/>
              <a:t>noi</a:t>
            </a:r>
            <a:r>
              <a:rPr lang="en-US" dirty="0"/>
              <a:t>)</a:t>
            </a:r>
          </a:p>
          <a:p>
            <a:r>
              <a:rPr lang="en-US" dirty="0" err="1"/>
              <a:t>Comprate</a:t>
            </a:r>
            <a:r>
              <a:rPr lang="en-US" dirty="0"/>
              <a:t> (</a:t>
            </a:r>
            <a:r>
              <a:rPr lang="en-US" dirty="0" err="1"/>
              <a:t>voi</a:t>
            </a:r>
            <a:r>
              <a:rPr lang="en-US" dirty="0"/>
              <a:t> )</a:t>
            </a:r>
          </a:p>
          <a:p>
            <a:r>
              <a:rPr lang="en-US" dirty="0" err="1"/>
              <a:t>Compr</a:t>
            </a:r>
            <a:r>
              <a:rPr lang="en-US" b="1" dirty="0" err="1"/>
              <a:t>imo</a:t>
            </a:r>
            <a:r>
              <a:rPr lang="en-US" dirty="0"/>
              <a:t> (</a:t>
            </a:r>
            <a:r>
              <a:rPr lang="en-US" dirty="0" err="1"/>
              <a:t>loro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894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B23550-5E2C-5D4E-8359-AC0812590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err="1"/>
              <a:t>compariamo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09E4FC9-537D-0C42-8595-04BCA73563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Presente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FDEF803-8601-644F-AE0D-A90175CC399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Io </a:t>
            </a:r>
            <a:r>
              <a:rPr lang="en-US" dirty="0" err="1"/>
              <a:t>prendo</a:t>
            </a:r>
            <a:endParaRPr lang="en-US" dirty="0"/>
          </a:p>
          <a:p>
            <a:r>
              <a:rPr lang="en-US" dirty="0"/>
              <a:t>Tu </a:t>
            </a:r>
            <a:r>
              <a:rPr lang="en-US" dirty="0" err="1"/>
              <a:t>prendi</a:t>
            </a:r>
            <a:endParaRPr lang="en-US" dirty="0"/>
          </a:p>
          <a:p>
            <a:r>
              <a:rPr lang="en-US" dirty="0"/>
              <a:t>Lui/lei </a:t>
            </a:r>
            <a:r>
              <a:rPr lang="en-US" dirty="0" err="1"/>
              <a:t>prend</a:t>
            </a:r>
            <a:r>
              <a:rPr lang="en-US" b="1" dirty="0" err="1"/>
              <a:t>e</a:t>
            </a:r>
            <a:endParaRPr lang="en-US" b="1" dirty="0"/>
          </a:p>
          <a:p>
            <a:r>
              <a:rPr lang="en-US" dirty="0" err="1"/>
              <a:t>Noi</a:t>
            </a:r>
            <a:r>
              <a:rPr lang="en-US" dirty="0"/>
              <a:t> </a:t>
            </a:r>
            <a:r>
              <a:rPr lang="en-US" dirty="0" err="1"/>
              <a:t>prendiamo</a:t>
            </a:r>
            <a:endParaRPr lang="en-US" dirty="0"/>
          </a:p>
          <a:p>
            <a:r>
              <a:rPr lang="en-US" dirty="0" err="1"/>
              <a:t>Voi</a:t>
            </a:r>
            <a:r>
              <a:rPr lang="en-US" dirty="0"/>
              <a:t> </a:t>
            </a:r>
            <a:r>
              <a:rPr lang="en-US" dirty="0" err="1"/>
              <a:t>prendete</a:t>
            </a:r>
            <a:endParaRPr lang="en-US" dirty="0"/>
          </a:p>
          <a:p>
            <a:r>
              <a:rPr lang="en-US" dirty="0" err="1"/>
              <a:t>Loro</a:t>
            </a:r>
            <a:r>
              <a:rPr lang="en-US" dirty="0"/>
              <a:t> </a:t>
            </a:r>
            <a:r>
              <a:rPr lang="en-US" dirty="0" err="1"/>
              <a:t>prendono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6FADB58-6E40-1843-84D8-F05AFED197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formale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848F49D9-CA31-374A-A9CB-0858DC8AE24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 err="1"/>
              <a:t>Prendi</a:t>
            </a:r>
            <a:r>
              <a:rPr lang="en-US" dirty="0"/>
              <a:t> (</a:t>
            </a:r>
            <a:r>
              <a:rPr lang="en-US" dirty="0" err="1"/>
              <a:t>tu</a:t>
            </a:r>
            <a:r>
              <a:rPr lang="en-US" dirty="0"/>
              <a:t>)</a:t>
            </a:r>
          </a:p>
          <a:p>
            <a:r>
              <a:rPr lang="en-US" dirty="0" err="1"/>
              <a:t>Prend</a:t>
            </a:r>
            <a:r>
              <a:rPr lang="en-US" b="1" dirty="0" err="1"/>
              <a:t>a</a:t>
            </a:r>
            <a:r>
              <a:rPr lang="en-US" dirty="0"/>
              <a:t> (lei)</a:t>
            </a:r>
          </a:p>
          <a:p>
            <a:r>
              <a:rPr lang="en-US" dirty="0" err="1"/>
              <a:t>prendiamo</a:t>
            </a:r>
            <a:r>
              <a:rPr lang="en-US" dirty="0"/>
              <a:t> (</a:t>
            </a:r>
            <a:r>
              <a:rPr lang="en-US" dirty="0" err="1"/>
              <a:t>noi</a:t>
            </a:r>
            <a:r>
              <a:rPr lang="en-US" dirty="0"/>
              <a:t>)</a:t>
            </a:r>
          </a:p>
          <a:p>
            <a:r>
              <a:rPr lang="en-US" dirty="0" err="1"/>
              <a:t>Prendete</a:t>
            </a:r>
            <a:r>
              <a:rPr lang="en-US" dirty="0"/>
              <a:t> (</a:t>
            </a:r>
            <a:r>
              <a:rPr lang="en-US" dirty="0" err="1"/>
              <a:t>voi</a:t>
            </a:r>
            <a:r>
              <a:rPr lang="en-US" dirty="0"/>
              <a:t>)</a:t>
            </a:r>
          </a:p>
          <a:p>
            <a:r>
              <a:rPr lang="en-US" dirty="0" err="1"/>
              <a:t>Prend</a:t>
            </a:r>
            <a:r>
              <a:rPr lang="en-US" b="1" dirty="0" err="1"/>
              <a:t>ano</a:t>
            </a:r>
            <a:r>
              <a:rPr lang="en-US" dirty="0"/>
              <a:t> (</a:t>
            </a:r>
            <a:r>
              <a:rPr lang="en-US" dirty="0" err="1"/>
              <a:t>loro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279398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53F29798-D584-4792-9B62-3F5F5C36D6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F2BBBF-BEA4-EC45-A247-9D7E4797F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2271"/>
            <a:ext cx="7886700" cy="112841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500"/>
              <a:t>Forme irregolari (imp. formale)</a:t>
            </a:r>
          </a:p>
        </p:txBody>
      </p:sp>
      <p:pic>
        <p:nvPicPr>
          <p:cNvPr id="5" name="Content Placeholder 4" descr="Table&#10;&#10;Description automatically generated">
            <a:extLst>
              <a:ext uri="{FF2B5EF4-FFF2-40B4-BE49-F238E27FC236}">
                <a16:creationId xmlns:a16="http://schemas.microsoft.com/office/drawing/2014/main" xmlns="" id="{D618BCE4-DB33-5A46-92CC-27D5444A8D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332" r="8130"/>
          <a:stretch/>
        </p:blipFill>
        <p:spPr>
          <a:xfrm>
            <a:off x="628650" y="1845426"/>
            <a:ext cx="7884410" cy="445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3496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3">
            <a:extLst>
              <a:ext uri="{FF2B5EF4-FFF2-40B4-BE49-F238E27FC236}">
                <a16:creationId xmlns:a16="http://schemas.microsoft.com/office/drawing/2014/main" xmlns="" id="{4D96D946-2C88-48CC-9D8B-ADAF7E6052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F938B951-7EFC-40A2-B198-E73D39DFB3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92E4506E-6A0E-49A0-BC31-8CADBFF3ECC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EEED4D51-65BF-4AEE-B596-7CB61A70B96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B51A05-30E5-644B-8965-C4B955931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147" y="366639"/>
            <a:ext cx="8317705" cy="675441"/>
          </a:xfrm>
        </p:spPr>
        <p:txBody>
          <a:bodyPr vert="horz" wrap="square" lIns="91440" tIns="45720" rIns="91440" bIns="45720" rtlCol="0" anchor="t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700"/>
              <a:t>Forme irregolari (2)</a:t>
            </a:r>
          </a:p>
        </p:txBody>
      </p:sp>
      <p:pic>
        <p:nvPicPr>
          <p:cNvPr id="9" name="Content Placeholder 8" descr="Table&#10;&#10;Description automatically generated">
            <a:extLst>
              <a:ext uri="{FF2B5EF4-FFF2-40B4-BE49-F238E27FC236}">
                <a16:creationId xmlns:a16="http://schemas.microsoft.com/office/drawing/2014/main" xmlns="" id="{ADD62CC4-9CDE-D447-928C-26CAA733C6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053" r="2779" b="1"/>
          <a:stretch/>
        </p:blipFill>
        <p:spPr>
          <a:xfrm>
            <a:off x="413147" y="2133601"/>
            <a:ext cx="8317705" cy="4173600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979846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E1EDD0-A8FE-604F-9462-1CD120724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Forme</a:t>
            </a:r>
            <a:r>
              <a:rPr lang="en-US" dirty="0"/>
              <a:t> </a:t>
            </a:r>
            <a:r>
              <a:rPr lang="en-US" dirty="0" err="1"/>
              <a:t>irregolari</a:t>
            </a:r>
            <a:r>
              <a:rPr lang="en-US" dirty="0"/>
              <a:t>  imp. </a:t>
            </a:r>
            <a:r>
              <a:rPr lang="en-US" dirty="0" err="1"/>
              <a:t>formale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457248F-F432-A248-8BAC-2BF88EC912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Infinito</a:t>
            </a:r>
            <a:r>
              <a:rPr lang="en-US" dirty="0"/>
              <a:t>/</a:t>
            </a:r>
            <a:r>
              <a:rPr lang="en-US" dirty="0" err="1"/>
              <a:t>informale</a:t>
            </a:r>
            <a:r>
              <a:rPr lang="en-US" dirty="0"/>
              <a:t> (</a:t>
            </a:r>
            <a:r>
              <a:rPr lang="en-US" dirty="0" err="1"/>
              <a:t>tu</a:t>
            </a:r>
            <a:r>
              <a:rPr lang="en-US" dirty="0"/>
              <a:t>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2FE5D0D-F64B-EF4C-9783-63870471FE6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Andare</a:t>
            </a:r>
            <a:r>
              <a:rPr lang="en-US" dirty="0"/>
              <a:t> /</a:t>
            </a:r>
            <a:r>
              <a:rPr lang="en-US" dirty="0" err="1"/>
              <a:t>va</a:t>
            </a:r>
            <a:r>
              <a:rPr lang="en-US" dirty="0"/>
              <a:t>’ </a:t>
            </a:r>
            <a:r>
              <a:rPr lang="en-US" dirty="0" err="1"/>
              <a:t>vai</a:t>
            </a:r>
            <a:endParaRPr lang="en-US" dirty="0"/>
          </a:p>
          <a:p>
            <a:r>
              <a:rPr lang="en-US" dirty="0" err="1"/>
              <a:t>Bere</a:t>
            </a:r>
            <a:r>
              <a:rPr lang="en-US" dirty="0"/>
              <a:t> /</a:t>
            </a:r>
            <a:r>
              <a:rPr lang="en-US" dirty="0" err="1"/>
              <a:t>bevi</a:t>
            </a:r>
            <a:endParaRPr lang="en-US" dirty="0"/>
          </a:p>
          <a:p>
            <a:r>
              <a:rPr lang="en-US" dirty="0"/>
              <a:t>Dire/ di’</a:t>
            </a:r>
          </a:p>
          <a:p>
            <a:r>
              <a:rPr lang="en-US" dirty="0"/>
              <a:t>Fare/ fa’</a:t>
            </a:r>
          </a:p>
          <a:p>
            <a:r>
              <a:rPr lang="en-US" dirty="0" err="1"/>
              <a:t>Uscire</a:t>
            </a:r>
            <a:r>
              <a:rPr lang="en-US" dirty="0"/>
              <a:t>/ </a:t>
            </a:r>
            <a:r>
              <a:rPr lang="en-US" dirty="0" err="1"/>
              <a:t>esci</a:t>
            </a:r>
            <a:endParaRPr lang="en-US" dirty="0"/>
          </a:p>
          <a:p>
            <a:r>
              <a:rPr lang="en-US" dirty="0"/>
              <a:t>Venire/</a:t>
            </a:r>
            <a:r>
              <a:rPr lang="en-US" dirty="0" err="1"/>
              <a:t>vieni</a:t>
            </a:r>
            <a:endParaRPr lang="en-US" dirty="0"/>
          </a:p>
          <a:p>
            <a:r>
              <a:rPr lang="en-US" dirty="0" err="1"/>
              <a:t>Avere</a:t>
            </a:r>
            <a:r>
              <a:rPr lang="en-US" dirty="0"/>
              <a:t>/ </a:t>
            </a:r>
            <a:r>
              <a:rPr lang="en-US" dirty="0" err="1"/>
              <a:t>abbi</a:t>
            </a:r>
            <a:endParaRPr lang="en-US" dirty="0"/>
          </a:p>
          <a:p>
            <a:r>
              <a:rPr lang="en-US" dirty="0" err="1"/>
              <a:t>Essere</a:t>
            </a:r>
            <a:r>
              <a:rPr lang="en-US" dirty="0"/>
              <a:t>/</a:t>
            </a:r>
            <a:r>
              <a:rPr lang="en-US" dirty="0" err="1"/>
              <a:t>sii</a:t>
            </a:r>
            <a:endParaRPr lang="en-US" dirty="0"/>
          </a:p>
          <a:p>
            <a:r>
              <a:rPr lang="en-US" dirty="0"/>
              <a:t>Dare/da’</a:t>
            </a:r>
          </a:p>
          <a:p>
            <a:r>
              <a:rPr lang="en-US" dirty="0" err="1"/>
              <a:t>Sapere</a:t>
            </a:r>
            <a:r>
              <a:rPr lang="en-US" dirty="0"/>
              <a:t>/</a:t>
            </a:r>
            <a:r>
              <a:rPr lang="en-US" dirty="0" err="1"/>
              <a:t>sappi</a:t>
            </a:r>
            <a:endParaRPr lang="en-US" dirty="0"/>
          </a:p>
          <a:p>
            <a:r>
              <a:rPr lang="en-US" dirty="0"/>
              <a:t>Stare/</a:t>
            </a:r>
            <a:r>
              <a:rPr lang="en-US" dirty="0" err="1"/>
              <a:t>stia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DF56A64-53BD-5C4A-9EDE-A75040AAF1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Lei </a:t>
            </a:r>
            <a:r>
              <a:rPr lang="en-US" dirty="0" err="1"/>
              <a:t>formale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B2F35C5-B3FF-204C-B31D-A99E0E6B60D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Vada</a:t>
            </a:r>
          </a:p>
          <a:p>
            <a:r>
              <a:rPr lang="en-US" dirty="0" err="1"/>
              <a:t>Beva</a:t>
            </a:r>
            <a:endParaRPr lang="en-US" dirty="0"/>
          </a:p>
          <a:p>
            <a:r>
              <a:rPr lang="en-US" dirty="0" err="1"/>
              <a:t>Dica</a:t>
            </a:r>
            <a:endParaRPr lang="en-US" dirty="0"/>
          </a:p>
          <a:p>
            <a:r>
              <a:rPr lang="en-US" dirty="0" err="1"/>
              <a:t>Faccia</a:t>
            </a:r>
            <a:endParaRPr lang="en-US" dirty="0"/>
          </a:p>
          <a:p>
            <a:r>
              <a:rPr lang="en-US" dirty="0"/>
              <a:t>Esca</a:t>
            </a:r>
          </a:p>
          <a:p>
            <a:r>
              <a:rPr lang="en-US" dirty="0" err="1"/>
              <a:t>Venga</a:t>
            </a:r>
            <a:endParaRPr lang="en-US" dirty="0"/>
          </a:p>
          <a:p>
            <a:r>
              <a:rPr lang="en-US" dirty="0" err="1"/>
              <a:t>Abbia</a:t>
            </a:r>
            <a:endParaRPr lang="en-US" dirty="0"/>
          </a:p>
          <a:p>
            <a:r>
              <a:rPr lang="en-US" dirty="0" err="1"/>
              <a:t>Sia</a:t>
            </a:r>
            <a:endParaRPr lang="en-US" dirty="0"/>
          </a:p>
          <a:p>
            <a:r>
              <a:rPr lang="en-US" dirty="0" err="1"/>
              <a:t>Dia</a:t>
            </a:r>
            <a:endParaRPr lang="en-US" dirty="0"/>
          </a:p>
          <a:p>
            <a:r>
              <a:rPr lang="en-US" dirty="0" err="1"/>
              <a:t>Sappia</a:t>
            </a:r>
            <a:endParaRPr lang="en-US" dirty="0"/>
          </a:p>
          <a:p>
            <a:r>
              <a:rPr lang="en-US" dirty="0" err="1"/>
              <a:t>Stia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9618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ADC7F2-5E0C-FC46-A7BE-7A9669A8F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Imperativo</a:t>
            </a:r>
            <a:r>
              <a:rPr lang="en-US" dirty="0"/>
              <a:t> </a:t>
            </a:r>
            <a:r>
              <a:rPr lang="en-US" dirty="0" err="1"/>
              <a:t>formale</a:t>
            </a:r>
            <a:r>
              <a:rPr lang="en-US" dirty="0"/>
              <a:t> e </a:t>
            </a:r>
            <a:r>
              <a:rPr lang="en-US" dirty="0" err="1"/>
              <a:t>pronomi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64092F6-13FB-B640-AE20-759C4D1D81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Informale</a:t>
            </a:r>
            <a:r>
              <a:rPr lang="en-US" dirty="0"/>
              <a:t> (</a:t>
            </a:r>
            <a:r>
              <a:rPr lang="en-US" dirty="0" err="1"/>
              <a:t>alla</a:t>
            </a:r>
            <a:r>
              <a:rPr lang="en-US" dirty="0"/>
              <a:t> fine)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437A7C7-AF9B-7247-AF94-8222B854627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/>
              <a:t>Compra</a:t>
            </a:r>
            <a:r>
              <a:rPr lang="en-US" dirty="0"/>
              <a:t> la pasta</a:t>
            </a:r>
          </a:p>
          <a:p>
            <a:r>
              <a:rPr lang="en-US" dirty="0" err="1"/>
              <a:t>Comprala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Bevi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caffé</a:t>
            </a:r>
            <a:endParaRPr lang="en-US" dirty="0"/>
          </a:p>
          <a:p>
            <a:r>
              <a:rPr lang="en-US" dirty="0" err="1"/>
              <a:t>Bevilo</a:t>
            </a:r>
            <a:r>
              <a:rPr lang="en-US" dirty="0"/>
              <a:t> !</a:t>
            </a:r>
          </a:p>
          <a:p>
            <a:endParaRPr lang="en-US" dirty="0"/>
          </a:p>
          <a:p>
            <a:r>
              <a:rPr lang="en-US" dirty="0"/>
              <a:t>Mi </a:t>
            </a:r>
            <a:r>
              <a:rPr lang="en-US" dirty="0" err="1"/>
              <a:t>dai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tuo</a:t>
            </a:r>
            <a:r>
              <a:rPr lang="en-US" dirty="0"/>
              <a:t> </a:t>
            </a:r>
            <a:r>
              <a:rPr lang="en-US" dirty="0" err="1"/>
              <a:t>numero</a:t>
            </a:r>
            <a:r>
              <a:rPr lang="en-US" dirty="0"/>
              <a:t> di </a:t>
            </a:r>
            <a:r>
              <a:rPr lang="en-US" dirty="0" err="1"/>
              <a:t>telefono</a:t>
            </a:r>
            <a:endParaRPr lang="en-US" dirty="0"/>
          </a:p>
          <a:p>
            <a:r>
              <a:rPr lang="en-US" dirty="0" err="1"/>
              <a:t>Da</a:t>
            </a:r>
            <a:r>
              <a:rPr lang="en-US" b="1" dirty="0" err="1"/>
              <a:t>mmelo</a:t>
            </a:r>
            <a:r>
              <a:rPr lang="en-US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6402227-63E8-F643-AE6F-B753595175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Formale</a:t>
            </a:r>
            <a:r>
              <a:rPr lang="en-US" dirty="0"/>
              <a:t> (prima del </a:t>
            </a:r>
            <a:r>
              <a:rPr lang="en-US" dirty="0" err="1"/>
              <a:t>verbo</a:t>
            </a:r>
            <a:r>
              <a:rPr lang="en-US" dirty="0"/>
              <a:t>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9489F7D-06C5-2643-908A-65E4E613828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err="1"/>
              <a:t>Compri</a:t>
            </a:r>
            <a:r>
              <a:rPr lang="en-US" dirty="0"/>
              <a:t> la pasta</a:t>
            </a:r>
          </a:p>
          <a:p>
            <a:r>
              <a:rPr lang="en-US" dirty="0"/>
              <a:t>La </a:t>
            </a:r>
            <a:r>
              <a:rPr lang="en-US" dirty="0" err="1"/>
              <a:t>compri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Beva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caffé</a:t>
            </a:r>
            <a:endParaRPr lang="en-US" dirty="0"/>
          </a:p>
          <a:p>
            <a:r>
              <a:rPr lang="en-US" dirty="0"/>
              <a:t>Lo </a:t>
            </a:r>
            <a:r>
              <a:rPr lang="en-US" dirty="0" err="1"/>
              <a:t>beva</a:t>
            </a:r>
            <a:endParaRPr lang="en-US" dirty="0"/>
          </a:p>
          <a:p>
            <a:endParaRPr lang="en-US" dirty="0"/>
          </a:p>
          <a:p>
            <a:r>
              <a:rPr lang="en-US" dirty="0"/>
              <a:t>Mi </a:t>
            </a:r>
            <a:r>
              <a:rPr lang="en-US" dirty="0" err="1"/>
              <a:t>dia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suo</a:t>
            </a:r>
            <a:r>
              <a:rPr lang="en-US" dirty="0"/>
              <a:t> </a:t>
            </a:r>
            <a:r>
              <a:rPr lang="en-US" dirty="0" err="1"/>
              <a:t>numero</a:t>
            </a:r>
            <a:r>
              <a:rPr lang="en-US" dirty="0"/>
              <a:t> di tel.</a:t>
            </a:r>
          </a:p>
          <a:p>
            <a:r>
              <a:rPr lang="en-US" dirty="0"/>
              <a:t>Me lo </a:t>
            </a:r>
            <a:r>
              <a:rPr lang="en-US" dirty="0" err="1"/>
              <a:t>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4025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80CF9C-3B27-7C4F-B6D9-B2522C84C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Esercizio</a:t>
            </a:r>
            <a:r>
              <a:rPr lang="en-US" dirty="0"/>
              <a:t> 14.21 p. 431 </a:t>
            </a:r>
            <a:r>
              <a:rPr lang="en-US" dirty="0" err="1"/>
              <a:t>Scusi</a:t>
            </a:r>
            <a:r>
              <a:rPr lang="en-US" dirty="0"/>
              <a:t> </a:t>
            </a:r>
            <a:r>
              <a:rPr lang="en-US" dirty="0" err="1"/>
              <a:t>potrei</a:t>
            </a:r>
            <a:r>
              <a:rPr lang="en-US" dirty="0"/>
              <a:t>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79C654A-8BFE-C04D-9A33-D1D4308AB7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1720D42-3823-374E-B746-9CBB500C4F9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/>
              <a:t>Potrei</a:t>
            </a:r>
            <a:r>
              <a:rPr lang="en-US" dirty="0"/>
              <a:t> </a:t>
            </a:r>
            <a:r>
              <a:rPr lang="en-US" dirty="0" err="1"/>
              <a:t>fumare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sigaretta</a:t>
            </a:r>
            <a:r>
              <a:rPr lang="en-US" dirty="0"/>
              <a:t>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27E5C65-AB24-844B-9BAB-B8C8FA5362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529D377-F2CE-7B4D-8D7D-4DEC201C486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Si La </a:t>
            </a:r>
            <a:r>
              <a:rPr lang="en-US" dirty="0" err="1"/>
              <a:t>fumi</a:t>
            </a:r>
            <a:r>
              <a:rPr lang="en-US" dirty="0"/>
              <a:t> pure!/no non la </a:t>
            </a:r>
            <a:r>
              <a:rPr lang="en-US" dirty="0" err="1"/>
              <a:t>fumi</a:t>
            </a:r>
            <a:r>
              <a:rPr lang="en-US" dirty="0"/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1371788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36520911-4758-A14E-9803-2544E1A35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14.21 p. 431 (</a:t>
            </a:r>
            <a:r>
              <a:rPr lang="en-US" dirty="0" err="1"/>
              <a:t>formale</a:t>
            </a:r>
            <a:r>
              <a:rPr lang="en-US" dirty="0"/>
              <a:t>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365A1F64-7355-3D42-83A3-C59198E4AD0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en-US" dirty="0" err="1"/>
              <a:t>Potrei</a:t>
            </a:r>
            <a:r>
              <a:rPr lang="en-US" dirty="0"/>
              <a:t> </a:t>
            </a:r>
            <a:r>
              <a:rPr lang="en-US" dirty="0" err="1"/>
              <a:t>aprire</a:t>
            </a:r>
            <a:r>
              <a:rPr lang="en-US" dirty="0"/>
              <a:t> le </a:t>
            </a:r>
            <a:r>
              <a:rPr lang="en-US" dirty="0" err="1"/>
              <a:t>finestre</a:t>
            </a:r>
            <a:r>
              <a:rPr lang="en-US" dirty="0"/>
              <a:t>?</a:t>
            </a:r>
          </a:p>
          <a:p>
            <a:pPr marL="514350" indent="-514350">
              <a:buAutoNum type="arabicPeriod"/>
            </a:pPr>
            <a:r>
              <a:rPr lang="en-US" dirty="0" err="1"/>
              <a:t>Potrei</a:t>
            </a:r>
            <a:r>
              <a:rPr lang="en-US" dirty="0"/>
              <a:t> </a:t>
            </a:r>
            <a:r>
              <a:rPr lang="en-US" dirty="0" err="1"/>
              <a:t>chiudere</a:t>
            </a:r>
            <a:r>
              <a:rPr lang="en-US" dirty="0"/>
              <a:t> la porta?</a:t>
            </a:r>
          </a:p>
          <a:p>
            <a:pPr marL="514350" indent="-514350">
              <a:buAutoNum type="arabicPeriod"/>
            </a:pPr>
            <a:r>
              <a:rPr lang="en-US" dirty="0" err="1"/>
              <a:t>Potrei</a:t>
            </a:r>
            <a:r>
              <a:rPr lang="en-US" dirty="0"/>
              <a:t> </a:t>
            </a:r>
            <a:r>
              <a:rPr lang="en-US" dirty="0" err="1"/>
              <a:t>telefonare</a:t>
            </a:r>
            <a:r>
              <a:rPr lang="en-US" dirty="0"/>
              <a:t> a </a:t>
            </a:r>
            <a:r>
              <a:rPr lang="en-US" dirty="0" err="1"/>
              <a:t>mia</a:t>
            </a:r>
            <a:r>
              <a:rPr lang="en-US" dirty="0"/>
              <a:t> </a:t>
            </a:r>
            <a:r>
              <a:rPr lang="en-US" dirty="0" err="1"/>
              <a:t>moglie</a:t>
            </a:r>
            <a:r>
              <a:rPr lang="en-US" dirty="0"/>
              <a:t>?</a:t>
            </a:r>
          </a:p>
          <a:p>
            <a:pPr marL="514350" indent="-514350">
              <a:buAutoNum type="arabicPeriod"/>
            </a:pPr>
            <a:r>
              <a:rPr lang="en-US" dirty="0" err="1"/>
              <a:t>Potrei</a:t>
            </a:r>
            <a:r>
              <a:rPr lang="en-US" dirty="0"/>
              <a:t> </a:t>
            </a:r>
            <a:r>
              <a:rPr lang="en-US" dirty="0" err="1"/>
              <a:t>mettere</a:t>
            </a:r>
            <a:r>
              <a:rPr lang="en-US" dirty="0"/>
              <a:t> I </a:t>
            </a:r>
            <a:r>
              <a:rPr lang="en-US" dirty="0" err="1"/>
              <a:t>miei</a:t>
            </a:r>
            <a:r>
              <a:rPr lang="en-US" dirty="0"/>
              <a:t> libri </a:t>
            </a:r>
            <a:r>
              <a:rPr lang="en-US" dirty="0" err="1"/>
              <a:t>sugli</a:t>
            </a:r>
            <a:r>
              <a:rPr lang="en-US" dirty="0"/>
              <a:t> </a:t>
            </a:r>
            <a:r>
              <a:rPr lang="en-US" dirty="0" err="1"/>
              <a:t>scaffali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err="1"/>
              <a:t>Potrei</a:t>
            </a:r>
            <a:r>
              <a:rPr lang="en-US" dirty="0"/>
              <a:t> </a:t>
            </a:r>
            <a:r>
              <a:rPr lang="en-US" dirty="0" err="1"/>
              <a:t>bere</a:t>
            </a:r>
            <a:r>
              <a:rPr lang="en-US" dirty="0"/>
              <a:t> un po’ di vino?</a:t>
            </a:r>
          </a:p>
          <a:p>
            <a:pPr marL="514350" indent="-514350">
              <a:buAutoNum type="arabicPeriod"/>
            </a:pPr>
            <a:r>
              <a:rPr lang="en-US" dirty="0" err="1"/>
              <a:t>Potrei</a:t>
            </a:r>
            <a:r>
              <a:rPr lang="en-US" dirty="0"/>
              <a:t> </a:t>
            </a:r>
            <a:r>
              <a:rPr lang="en-US" dirty="0" err="1"/>
              <a:t>darle</a:t>
            </a:r>
            <a:r>
              <a:rPr lang="en-US" dirty="0"/>
              <a:t> il </a:t>
            </a:r>
            <a:r>
              <a:rPr lang="en-US" dirty="0" err="1"/>
              <a:t>mio</a:t>
            </a:r>
            <a:r>
              <a:rPr lang="en-US" dirty="0"/>
              <a:t> </a:t>
            </a:r>
            <a:r>
              <a:rPr lang="en-US" dirty="0" err="1"/>
              <a:t>numero</a:t>
            </a:r>
            <a:r>
              <a:rPr lang="en-US" dirty="0"/>
              <a:t> di </a:t>
            </a:r>
            <a:r>
              <a:rPr lang="en-US" dirty="0" err="1"/>
              <a:t>telefono</a:t>
            </a:r>
            <a:r>
              <a:rPr lang="en-US" dirty="0"/>
              <a:t>?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425BB805-A306-DE46-B74A-D730B7EEC55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Si, le </a:t>
            </a:r>
            <a:r>
              <a:rPr lang="en-US" dirty="0" err="1"/>
              <a:t>apra</a:t>
            </a:r>
            <a:r>
              <a:rPr lang="en-US" dirty="0"/>
              <a:t>/No, non le </a:t>
            </a:r>
            <a:r>
              <a:rPr lang="en-US" dirty="0" err="1"/>
              <a:t>apra</a:t>
            </a:r>
            <a:endParaRPr lang="en-US" dirty="0"/>
          </a:p>
          <a:p>
            <a:r>
              <a:rPr lang="en-US" dirty="0"/>
              <a:t>Si, la </a:t>
            </a:r>
            <a:r>
              <a:rPr lang="en-US" dirty="0" err="1"/>
              <a:t>chiuda</a:t>
            </a:r>
            <a:r>
              <a:rPr lang="en-US" dirty="0"/>
              <a:t>/No, non la </a:t>
            </a:r>
            <a:r>
              <a:rPr lang="en-US" dirty="0" err="1"/>
              <a:t>chiuda</a:t>
            </a:r>
            <a:endParaRPr lang="en-US" dirty="0"/>
          </a:p>
          <a:p>
            <a:r>
              <a:rPr lang="en-US" dirty="0"/>
              <a:t>Si, le </a:t>
            </a:r>
            <a:r>
              <a:rPr lang="en-US" dirty="0" err="1"/>
              <a:t>telefoni</a:t>
            </a:r>
            <a:r>
              <a:rPr lang="en-US" dirty="0"/>
              <a:t>/No, non le </a:t>
            </a:r>
            <a:r>
              <a:rPr lang="en-US" dirty="0" err="1"/>
              <a:t>telefoni</a:t>
            </a:r>
            <a:endParaRPr lang="en-US" dirty="0"/>
          </a:p>
          <a:p>
            <a:r>
              <a:rPr lang="en-US" dirty="0"/>
              <a:t>Si, </a:t>
            </a:r>
            <a:r>
              <a:rPr lang="en-US" dirty="0" err="1"/>
              <a:t>ce</a:t>
            </a:r>
            <a:r>
              <a:rPr lang="en-US" dirty="0"/>
              <a:t> li </a:t>
            </a:r>
            <a:r>
              <a:rPr lang="en-US" dirty="0" err="1"/>
              <a:t>metta</a:t>
            </a:r>
            <a:r>
              <a:rPr lang="en-US" dirty="0"/>
              <a:t>/No, non </a:t>
            </a:r>
            <a:r>
              <a:rPr lang="en-US" dirty="0" err="1"/>
              <a:t>ce</a:t>
            </a:r>
            <a:r>
              <a:rPr lang="en-US" dirty="0"/>
              <a:t> li </a:t>
            </a:r>
            <a:r>
              <a:rPr lang="en-US" dirty="0" err="1"/>
              <a:t>metta</a:t>
            </a:r>
            <a:endParaRPr lang="en-US" dirty="0"/>
          </a:p>
          <a:p>
            <a:r>
              <a:rPr lang="en-US" dirty="0"/>
              <a:t>Si, lo (ne) </a:t>
            </a:r>
            <a:r>
              <a:rPr lang="en-US" dirty="0" err="1"/>
              <a:t>beva</a:t>
            </a:r>
            <a:r>
              <a:rPr lang="en-US" dirty="0"/>
              <a:t>/No, non lo (ne) </a:t>
            </a:r>
            <a:r>
              <a:rPr lang="en-US" dirty="0" err="1"/>
              <a:t>beva</a:t>
            </a:r>
            <a:endParaRPr lang="en-US" dirty="0"/>
          </a:p>
          <a:p>
            <a:r>
              <a:rPr lang="en-US" dirty="0"/>
              <a:t>Si, me lo </a:t>
            </a:r>
            <a:r>
              <a:rPr lang="en-US" dirty="0" err="1"/>
              <a:t>dia</a:t>
            </a:r>
            <a:r>
              <a:rPr lang="en-US" dirty="0"/>
              <a:t>/No, non me lo </a:t>
            </a:r>
            <a:r>
              <a:rPr lang="en-US" dirty="0" err="1"/>
              <a:t>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186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F9F0A1-164C-2749-927B-3F199625B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Settimana</a:t>
            </a:r>
            <a:r>
              <a:rPr lang="en-US" dirty="0"/>
              <a:t> 12-15 </a:t>
            </a:r>
            <a:r>
              <a:rPr lang="en-US" dirty="0" err="1"/>
              <a:t>ottobre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5326FBA-0ED3-914B-9F25-F462B6E79A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i="1" dirty="0" err="1"/>
              <a:t>Lunedì</a:t>
            </a:r>
            <a:r>
              <a:rPr lang="en-US" i="1" dirty="0"/>
              <a:t> 12 </a:t>
            </a:r>
            <a:r>
              <a:rPr lang="en-US" dirty="0"/>
              <a:t>        MIL In </a:t>
            </a:r>
            <a:r>
              <a:rPr lang="en-US" dirty="0" err="1"/>
              <a:t>giro</a:t>
            </a:r>
            <a:r>
              <a:rPr lang="en-US" dirty="0"/>
              <a:t> per la </a:t>
            </a:r>
            <a:r>
              <a:rPr lang="en-US" dirty="0" err="1"/>
              <a:t>città</a:t>
            </a:r>
            <a:r>
              <a:rPr lang="en-US" dirty="0"/>
              <a:t> - </a:t>
            </a:r>
            <a:r>
              <a:rPr lang="en-US" dirty="0" err="1"/>
              <a:t>Vocabolario</a:t>
            </a:r>
            <a:r>
              <a:rPr lang="en-US" dirty="0"/>
              <a:t> II pp. 427-429</a:t>
            </a:r>
          </a:p>
          <a:p>
            <a:r>
              <a:rPr lang="en-US" dirty="0"/>
              <a:t>                           </a:t>
            </a:r>
            <a:r>
              <a:rPr lang="en-US" dirty="0" err="1"/>
              <a:t>Leggi</a:t>
            </a:r>
            <a:r>
              <a:rPr lang="en-US" dirty="0"/>
              <a:t> e </a:t>
            </a:r>
            <a:r>
              <a:rPr lang="en-US" dirty="0" err="1"/>
              <a:t>ascolta</a:t>
            </a:r>
            <a:r>
              <a:rPr lang="en-US" dirty="0"/>
              <a:t> In </a:t>
            </a:r>
            <a:r>
              <a:rPr lang="en-US" dirty="0" err="1"/>
              <a:t>contesto</a:t>
            </a:r>
            <a:r>
              <a:rPr lang="en-US" dirty="0"/>
              <a:t> "In </a:t>
            </a:r>
            <a:r>
              <a:rPr lang="en-US" dirty="0" err="1"/>
              <a:t>giro</a:t>
            </a:r>
            <a:r>
              <a:rPr lang="en-US" dirty="0"/>
              <a:t> per Catania". </a:t>
            </a:r>
          </a:p>
          <a:p>
            <a:r>
              <a:rPr lang="en-US" dirty="0"/>
              <a:t> </a:t>
            </a:r>
          </a:p>
          <a:p>
            <a:r>
              <a:rPr lang="en-US" i="1" dirty="0" err="1"/>
              <a:t>Martedì</a:t>
            </a:r>
            <a:r>
              <a:rPr lang="en-US" i="1" dirty="0"/>
              <a:t> 13 </a:t>
            </a:r>
            <a:r>
              <a:rPr lang="en-US" dirty="0"/>
              <a:t>      MIL. </a:t>
            </a:r>
            <a:r>
              <a:rPr lang="en-US" dirty="0" err="1"/>
              <a:t>L’imperativo</a:t>
            </a:r>
            <a:r>
              <a:rPr lang="en-US" dirty="0"/>
              <a:t> </a:t>
            </a:r>
            <a:r>
              <a:rPr lang="en-US" dirty="0" err="1"/>
              <a:t>formale</a:t>
            </a:r>
            <a:r>
              <a:rPr lang="en-US" dirty="0"/>
              <a:t> pp. 430-432</a:t>
            </a:r>
          </a:p>
          <a:p>
            <a:r>
              <a:rPr lang="en-US" dirty="0"/>
              <a:t> </a:t>
            </a:r>
          </a:p>
          <a:p>
            <a:r>
              <a:rPr lang="en-US" i="1" dirty="0" err="1"/>
              <a:t>Mercoledì</a:t>
            </a:r>
            <a:r>
              <a:rPr lang="en-US" i="1" dirty="0"/>
              <a:t> 14 </a:t>
            </a:r>
            <a:r>
              <a:rPr lang="en-US" dirty="0"/>
              <a:t>   MIL. </a:t>
            </a:r>
            <a:r>
              <a:rPr lang="en-US" dirty="0" err="1"/>
              <a:t>Preparare</a:t>
            </a:r>
            <a:r>
              <a:rPr lang="en-US" dirty="0"/>
              <a:t> </a:t>
            </a:r>
            <a:r>
              <a:rPr lang="en-US" dirty="0" err="1"/>
              <a:t>gli</a:t>
            </a:r>
            <a:r>
              <a:rPr lang="en-US" dirty="0"/>
              <a:t> </a:t>
            </a:r>
            <a:r>
              <a:rPr lang="en-US" dirty="0" err="1"/>
              <a:t>scambi</a:t>
            </a:r>
            <a:r>
              <a:rPr lang="en-US" dirty="0"/>
              <a:t> ex. 14.23 e 14.24 </a:t>
            </a:r>
          </a:p>
          <a:p>
            <a:r>
              <a:rPr lang="en-US" dirty="0"/>
              <a:t>                            p. 432-433; </a:t>
            </a:r>
            <a:r>
              <a:rPr lang="en-US" dirty="0" err="1"/>
              <a:t>Leggere</a:t>
            </a:r>
            <a:r>
              <a:rPr lang="en-US" dirty="0"/>
              <a:t>: “La piazza </a:t>
            </a:r>
            <a:r>
              <a:rPr lang="en-US" dirty="0" err="1"/>
              <a:t>italiana</a:t>
            </a:r>
            <a:r>
              <a:rPr lang="en-US" dirty="0"/>
              <a:t>”  p. 433   </a:t>
            </a:r>
          </a:p>
          <a:p>
            <a:r>
              <a:rPr lang="en-US" dirty="0"/>
              <a:t>                             </a:t>
            </a:r>
          </a:p>
          <a:p>
            <a:r>
              <a:rPr lang="en-US" i="1" dirty="0" err="1"/>
              <a:t>Giovedì</a:t>
            </a:r>
            <a:r>
              <a:rPr lang="en-US" i="1" dirty="0"/>
              <a:t> 15 </a:t>
            </a:r>
            <a:r>
              <a:rPr lang="en-US" dirty="0"/>
              <a:t>        MIL. 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dai</a:t>
            </a:r>
            <a:r>
              <a:rPr lang="en-US" dirty="0"/>
              <a:t> </a:t>
            </a:r>
            <a:r>
              <a:rPr lang="en-US" dirty="0" err="1"/>
              <a:t>provatelo</a:t>
            </a:r>
            <a:r>
              <a:rPr lang="en-US" dirty="0"/>
              <a:t>! - </a:t>
            </a:r>
            <a:r>
              <a:rPr lang="en-US" dirty="0" err="1"/>
              <a:t>Vocabolario</a:t>
            </a:r>
            <a:r>
              <a:rPr lang="en-US" dirty="0"/>
              <a:t> III. pp. 434-437</a:t>
            </a:r>
          </a:p>
          <a:p>
            <a:r>
              <a:rPr lang="en-US" dirty="0"/>
              <a:t>                            </a:t>
            </a:r>
            <a:r>
              <a:rPr lang="en-US" dirty="0" err="1"/>
              <a:t>Leggi</a:t>
            </a:r>
            <a:r>
              <a:rPr lang="en-US" dirty="0"/>
              <a:t> e </a:t>
            </a:r>
            <a:r>
              <a:rPr lang="en-US" dirty="0" err="1"/>
              <a:t>ascolta</a:t>
            </a:r>
            <a:r>
              <a:rPr lang="en-US" dirty="0"/>
              <a:t> In </a:t>
            </a:r>
            <a:r>
              <a:rPr lang="en-US" dirty="0" err="1"/>
              <a:t>Contesto</a:t>
            </a:r>
            <a:r>
              <a:rPr lang="en-US" dirty="0"/>
              <a:t> I </a:t>
            </a:r>
            <a:r>
              <a:rPr lang="en-US" dirty="0" err="1"/>
              <a:t>saldi</a:t>
            </a:r>
            <a:r>
              <a:rPr lang="en-US" dirty="0"/>
              <a:t> p. 436</a:t>
            </a:r>
          </a:p>
          <a:p>
            <a:r>
              <a:rPr lang="en-US" dirty="0"/>
              <a:t>                                            </a:t>
            </a:r>
          </a:p>
          <a:p>
            <a:r>
              <a:rPr lang="en-US" b="1" dirty="0" err="1"/>
              <a:t>Cominciate</a:t>
            </a:r>
            <a:r>
              <a:rPr lang="en-US" b="1" dirty="0"/>
              <a:t> la </a:t>
            </a:r>
            <a:r>
              <a:rPr lang="en-US" b="1" dirty="0" err="1"/>
              <a:t>preparazione</a:t>
            </a:r>
            <a:r>
              <a:rPr lang="en-US" b="1" dirty="0"/>
              <a:t> </a:t>
            </a:r>
            <a:r>
              <a:rPr lang="en-US" b="1" dirty="0" err="1"/>
              <a:t>alla</a:t>
            </a:r>
            <a:r>
              <a:rPr lang="en-US" b="1" dirty="0"/>
              <a:t> </a:t>
            </a:r>
            <a:r>
              <a:rPr lang="en-US" b="1" dirty="0" err="1"/>
              <a:t>scrittura</a:t>
            </a:r>
            <a:r>
              <a:rPr lang="en-US" b="1" dirty="0"/>
              <a:t> </a:t>
            </a:r>
            <a:r>
              <a:rPr lang="en-US" b="1" dirty="0" err="1"/>
              <a:t>istruzioni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Canvas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997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C806C2-3EB6-074F-94FC-389627F3A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Trasformiamo</a:t>
            </a:r>
            <a:r>
              <a:rPr lang="en-US" dirty="0"/>
              <a:t> dal </a:t>
            </a:r>
            <a:r>
              <a:rPr lang="en-US" dirty="0" err="1"/>
              <a:t>formale</a:t>
            </a:r>
            <a:r>
              <a:rPr lang="en-US" dirty="0"/>
              <a:t> al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informale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89C8F90-0F5E-504E-A16C-D2CA3D651C8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Si, le </a:t>
            </a:r>
            <a:r>
              <a:rPr lang="en-US" dirty="0" err="1"/>
              <a:t>apra</a:t>
            </a:r>
            <a:r>
              <a:rPr lang="en-US" dirty="0"/>
              <a:t>/No, non le </a:t>
            </a:r>
            <a:r>
              <a:rPr lang="en-US" dirty="0" err="1"/>
              <a:t>apra</a:t>
            </a:r>
            <a:endParaRPr lang="en-US" dirty="0"/>
          </a:p>
          <a:p>
            <a:r>
              <a:rPr lang="en-US" dirty="0"/>
              <a:t>Si, la </a:t>
            </a:r>
            <a:r>
              <a:rPr lang="en-US" dirty="0" err="1"/>
              <a:t>chiuda</a:t>
            </a:r>
            <a:r>
              <a:rPr lang="en-US" dirty="0"/>
              <a:t>/No, non la </a:t>
            </a:r>
            <a:r>
              <a:rPr lang="en-US" dirty="0" err="1"/>
              <a:t>chiuda</a:t>
            </a:r>
            <a:endParaRPr lang="en-US" dirty="0"/>
          </a:p>
          <a:p>
            <a:r>
              <a:rPr lang="en-US" dirty="0"/>
              <a:t>Si, le </a:t>
            </a:r>
            <a:r>
              <a:rPr lang="en-US" dirty="0" err="1"/>
              <a:t>telefoni</a:t>
            </a:r>
            <a:r>
              <a:rPr lang="en-US" dirty="0"/>
              <a:t>/No, non le </a:t>
            </a:r>
            <a:r>
              <a:rPr lang="en-US" dirty="0" err="1"/>
              <a:t>telefoni</a:t>
            </a:r>
            <a:endParaRPr lang="en-US" dirty="0"/>
          </a:p>
          <a:p>
            <a:r>
              <a:rPr lang="en-US" dirty="0"/>
              <a:t>Si, </a:t>
            </a:r>
            <a:r>
              <a:rPr lang="en-US" dirty="0" err="1"/>
              <a:t>ce</a:t>
            </a:r>
            <a:r>
              <a:rPr lang="en-US" dirty="0"/>
              <a:t> li </a:t>
            </a:r>
            <a:r>
              <a:rPr lang="en-US" dirty="0" err="1"/>
              <a:t>metta</a:t>
            </a:r>
            <a:r>
              <a:rPr lang="en-US" dirty="0"/>
              <a:t>/No, non </a:t>
            </a:r>
            <a:r>
              <a:rPr lang="en-US" dirty="0" err="1"/>
              <a:t>ce</a:t>
            </a:r>
            <a:r>
              <a:rPr lang="en-US" dirty="0"/>
              <a:t> li </a:t>
            </a:r>
            <a:r>
              <a:rPr lang="en-US" dirty="0" err="1"/>
              <a:t>metta</a:t>
            </a:r>
            <a:endParaRPr lang="en-US" dirty="0"/>
          </a:p>
          <a:p>
            <a:r>
              <a:rPr lang="en-US" dirty="0"/>
              <a:t>Si, lo (ne) </a:t>
            </a:r>
            <a:r>
              <a:rPr lang="en-US" dirty="0" err="1"/>
              <a:t>beva</a:t>
            </a:r>
            <a:r>
              <a:rPr lang="en-US" dirty="0"/>
              <a:t>/No, non lo (ne) </a:t>
            </a:r>
            <a:r>
              <a:rPr lang="en-US" dirty="0" err="1"/>
              <a:t>beva</a:t>
            </a:r>
            <a:endParaRPr lang="en-US" dirty="0"/>
          </a:p>
          <a:p>
            <a:r>
              <a:rPr lang="en-US" dirty="0"/>
              <a:t>Si, me lo </a:t>
            </a:r>
            <a:r>
              <a:rPr lang="en-US" dirty="0" err="1"/>
              <a:t>dia</a:t>
            </a:r>
            <a:r>
              <a:rPr lang="en-US" dirty="0"/>
              <a:t>/No, non me lo </a:t>
            </a:r>
            <a:r>
              <a:rPr lang="en-US" dirty="0" err="1"/>
              <a:t>dia</a:t>
            </a:r>
            <a:endParaRPr lang="en-US" dirty="0"/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E7B06E9-366E-FF4D-8E52-F6AE0840826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Si, </a:t>
            </a:r>
            <a:r>
              <a:rPr lang="en-US" dirty="0" err="1"/>
              <a:t>aprile</a:t>
            </a:r>
            <a:endParaRPr lang="en-US" dirty="0"/>
          </a:p>
          <a:p>
            <a:r>
              <a:rPr lang="en-US" dirty="0"/>
              <a:t>No, non </a:t>
            </a:r>
            <a:r>
              <a:rPr lang="en-US" dirty="0" err="1"/>
              <a:t>aprirle</a:t>
            </a:r>
            <a:endParaRPr lang="en-US" dirty="0"/>
          </a:p>
          <a:p>
            <a:r>
              <a:rPr lang="en-US" dirty="0"/>
              <a:t>Si, </a:t>
            </a:r>
            <a:r>
              <a:rPr lang="en-US" dirty="0" err="1"/>
              <a:t>chiudila</a:t>
            </a:r>
            <a:endParaRPr lang="en-US" dirty="0"/>
          </a:p>
          <a:p>
            <a:r>
              <a:rPr lang="en-US" dirty="0"/>
              <a:t>No, non </a:t>
            </a:r>
            <a:r>
              <a:rPr lang="en-US" dirty="0" err="1"/>
              <a:t>chiuderla</a:t>
            </a:r>
            <a:endParaRPr lang="en-US" dirty="0"/>
          </a:p>
          <a:p>
            <a:r>
              <a:rPr lang="en-US" dirty="0"/>
              <a:t>Si, </a:t>
            </a:r>
            <a:r>
              <a:rPr lang="en-US" dirty="0" err="1"/>
              <a:t>telefonale</a:t>
            </a:r>
            <a:endParaRPr lang="en-US" dirty="0"/>
          </a:p>
          <a:p>
            <a:r>
              <a:rPr lang="en-US" dirty="0"/>
              <a:t>No, non </a:t>
            </a:r>
            <a:r>
              <a:rPr lang="en-US" dirty="0" err="1"/>
              <a:t>teleforarle</a:t>
            </a:r>
            <a:endParaRPr lang="en-US" dirty="0"/>
          </a:p>
          <a:p>
            <a:r>
              <a:rPr lang="en-US" dirty="0"/>
              <a:t> Si, </a:t>
            </a:r>
            <a:r>
              <a:rPr lang="en-US" dirty="0" err="1"/>
              <a:t>Metticeli</a:t>
            </a:r>
            <a:endParaRPr lang="en-US" dirty="0"/>
          </a:p>
          <a:p>
            <a:r>
              <a:rPr lang="en-US" dirty="0"/>
              <a:t>No, non </a:t>
            </a:r>
            <a:r>
              <a:rPr lang="en-US" dirty="0" err="1"/>
              <a:t>metterceli</a:t>
            </a:r>
            <a:endParaRPr lang="en-US" dirty="0"/>
          </a:p>
          <a:p>
            <a:r>
              <a:rPr lang="en-US" dirty="0"/>
              <a:t>Si, </a:t>
            </a:r>
            <a:r>
              <a:rPr lang="en-US" dirty="0" err="1"/>
              <a:t>Bevilo</a:t>
            </a:r>
            <a:endParaRPr lang="en-US" dirty="0"/>
          </a:p>
          <a:p>
            <a:r>
              <a:rPr lang="en-US" dirty="0"/>
              <a:t> No, non </a:t>
            </a:r>
            <a:r>
              <a:rPr lang="en-US" dirty="0" err="1"/>
              <a:t>berlo</a:t>
            </a:r>
            <a:endParaRPr lang="en-US" dirty="0"/>
          </a:p>
          <a:p>
            <a:r>
              <a:rPr lang="en-US" dirty="0"/>
              <a:t>Si, </a:t>
            </a:r>
            <a:r>
              <a:rPr lang="en-US" dirty="0" err="1"/>
              <a:t>dammelo</a:t>
            </a:r>
            <a:endParaRPr lang="en-US" dirty="0"/>
          </a:p>
          <a:p>
            <a:r>
              <a:rPr lang="en-US" dirty="0"/>
              <a:t>No, non </a:t>
            </a:r>
            <a:r>
              <a:rPr lang="en-US" dirty="0" err="1"/>
              <a:t>darlelo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1340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641FE1-FA28-4549-9700-E5BD221E2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14.22 In </a:t>
            </a:r>
            <a:r>
              <a:rPr lang="en-US" dirty="0" err="1"/>
              <a:t>giro</a:t>
            </a:r>
            <a:r>
              <a:rPr lang="en-US" dirty="0"/>
              <a:t> per la </a:t>
            </a:r>
            <a:r>
              <a:rPr lang="en-US" dirty="0" err="1"/>
              <a:t>città</a:t>
            </a:r>
            <a:r>
              <a:rPr lang="en-US" dirty="0"/>
              <a:t>! P. 433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F158BC5-4C6C-8E4E-8848-2FAF0B31E8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4CC8D2B-113D-1C49-B715-49598808329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Dove </a:t>
            </a:r>
            <a:r>
              <a:rPr lang="en-US" dirty="0" err="1"/>
              <a:t>posso</a:t>
            </a:r>
            <a:r>
              <a:rPr lang="en-US" dirty="0"/>
              <a:t> </a:t>
            </a:r>
            <a:r>
              <a:rPr lang="en-US" dirty="0" err="1"/>
              <a:t>comprare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profumo</a:t>
            </a:r>
            <a:r>
              <a:rPr lang="en-US" dirty="0"/>
              <a:t>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Dove </a:t>
            </a:r>
            <a:r>
              <a:rPr lang="en-US" dirty="0" err="1"/>
              <a:t>possiamo</a:t>
            </a:r>
            <a:r>
              <a:rPr lang="en-US" dirty="0"/>
              <a:t> </a:t>
            </a:r>
            <a:r>
              <a:rPr lang="en-US" dirty="0" err="1"/>
              <a:t>comprare</a:t>
            </a:r>
            <a:r>
              <a:rPr lang="en-US" dirty="0"/>
              <a:t> le </a:t>
            </a:r>
            <a:r>
              <a:rPr lang="en-US" dirty="0" err="1"/>
              <a:t>cartoline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79C5BF60-2A21-FB4D-947E-6F7709FA51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Imperativo</a:t>
            </a:r>
            <a:r>
              <a:rPr lang="en-US" dirty="0"/>
              <a:t> </a:t>
            </a:r>
            <a:r>
              <a:rPr lang="en-US" dirty="0" err="1"/>
              <a:t>formale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630A8AE-59B4-5046-A836-CEF261FBF50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Lo </a:t>
            </a:r>
            <a:r>
              <a:rPr lang="en-US" dirty="0" err="1"/>
              <a:t>compri</a:t>
            </a:r>
            <a:r>
              <a:rPr lang="en-US" dirty="0"/>
              <a:t> in </a:t>
            </a:r>
            <a:r>
              <a:rPr lang="en-US" dirty="0" err="1"/>
              <a:t>profumeria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Le </a:t>
            </a:r>
            <a:r>
              <a:rPr lang="en-US" dirty="0" err="1"/>
              <a:t>comprino</a:t>
            </a:r>
            <a:r>
              <a:rPr lang="en-US" dirty="0"/>
              <a:t> in </a:t>
            </a:r>
            <a:r>
              <a:rPr lang="en-US" dirty="0" err="1"/>
              <a:t>cartoleria</a:t>
            </a:r>
            <a:r>
              <a:rPr lang="en-US" dirty="0"/>
              <a:t> (</a:t>
            </a:r>
            <a:r>
              <a:rPr lang="en-US" dirty="0" err="1"/>
              <a:t>vecchia</a:t>
            </a:r>
            <a:r>
              <a:rPr lang="en-US" dirty="0"/>
              <a:t> forma)</a:t>
            </a:r>
          </a:p>
          <a:p>
            <a:endParaRPr lang="en-US" dirty="0"/>
          </a:p>
          <a:p>
            <a:r>
              <a:rPr lang="en-US" dirty="0" err="1"/>
              <a:t>Compratele</a:t>
            </a:r>
            <a:r>
              <a:rPr lang="en-US" dirty="0"/>
              <a:t> in </a:t>
            </a:r>
            <a:r>
              <a:rPr lang="en-US" dirty="0" err="1"/>
              <a:t>cartoleria</a:t>
            </a:r>
            <a:r>
              <a:rPr lang="en-US" dirty="0"/>
              <a:t> (</a:t>
            </a:r>
            <a:r>
              <a:rPr lang="en-US" dirty="0" err="1"/>
              <a:t>voi</a:t>
            </a:r>
            <a:r>
              <a:rPr lang="en-US" dirty="0"/>
              <a:t>, </a:t>
            </a:r>
            <a:r>
              <a:rPr lang="en-US" dirty="0" err="1"/>
              <a:t>più</a:t>
            </a:r>
            <a:r>
              <a:rPr lang="en-US" dirty="0"/>
              <a:t> </a:t>
            </a:r>
            <a:r>
              <a:rPr lang="en-US" dirty="0" err="1"/>
              <a:t>comunemente</a:t>
            </a:r>
            <a:r>
              <a:rPr lang="en-US" dirty="0"/>
              <a:t> </a:t>
            </a:r>
            <a:r>
              <a:rPr lang="en-US" dirty="0" err="1"/>
              <a:t>usato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319676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00E36BCC-3C84-0544-AB1A-4BD837440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Rispondere</a:t>
            </a:r>
            <a:r>
              <a:rPr lang="en-US" dirty="0"/>
              <a:t> </a:t>
            </a:r>
            <a:r>
              <a:rPr lang="en-US" dirty="0" err="1"/>
              <a:t>Imperativo</a:t>
            </a:r>
            <a:r>
              <a:rPr lang="en-US" dirty="0"/>
              <a:t> </a:t>
            </a:r>
            <a:r>
              <a:rPr lang="en-US" dirty="0" err="1"/>
              <a:t>formale</a:t>
            </a:r>
            <a:r>
              <a:rPr lang="en-US" dirty="0"/>
              <a:t> (lei)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D41EBB22-257C-BA40-909C-F8B25A51076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Dove </a:t>
            </a:r>
            <a:r>
              <a:rPr lang="en-US" dirty="0" err="1"/>
              <a:t>posso</a:t>
            </a:r>
            <a:r>
              <a:rPr lang="en-US" dirty="0"/>
              <a:t> </a:t>
            </a:r>
            <a:r>
              <a:rPr lang="en-US" dirty="0" err="1"/>
              <a:t>imbucare</a:t>
            </a:r>
            <a:r>
              <a:rPr lang="en-US" dirty="0"/>
              <a:t> </a:t>
            </a:r>
            <a:r>
              <a:rPr lang="en-US" dirty="0" err="1"/>
              <a:t>queste</a:t>
            </a:r>
            <a:r>
              <a:rPr lang="en-US" dirty="0"/>
              <a:t> </a:t>
            </a:r>
            <a:r>
              <a:rPr lang="en-US" dirty="0" err="1"/>
              <a:t>lettere</a:t>
            </a:r>
            <a:r>
              <a:rPr lang="en-US" dirty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Dove </a:t>
            </a:r>
            <a:r>
              <a:rPr lang="en-US" dirty="0" err="1"/>
              <a:t>posso</a:t>
            </a:r>
            <a:r>
              <a:rPr lang="en-US" dirty="0"/>
              <a:t> </a:t>
            </a:r>
            <a:r>
              <a:rPr lang="en-US" dirty="0" err="1"/>
              <a:t>comprare</a:t>
            </a:r>
            <a:r>
              <a:rPr lang="en-US" dirty="0"/>
              <a:t> I </a:t>
            </a:r>
            <a:r>
              <a:rPr lang="en-US" dirty="0" err="1"/>
              <a:t>francobolli</a:t>
            </a:r>
            <a:r>
              <a:rPr lang="en-US" dirty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Dove </a:t>
            </a:r>
            <a:r>
              <a:rPr lang="en-US" dirty="0" err="1"/>
              <a:t>posso</a:t>
            </a:r>
            <a:r>
              <a:rPr lang="en-US" dirty="0"/>
              <a:t> </a:t>
            </a:r>
            <a:r>
              <a:rPr lang="en-US" dirty="0" err="1"/>
              <a:t>spedire</a:t>
            </a:r>
            <a:r>
              <a:rPr lang="en-US" dirty="0"/>
              <a:t> </a:t>
            </a:r>
            <a:r>
              <a:rPr lang="en-US" dirty="0" err="1"/>
              <a:t>questo</a:t>
            </a:r>
            <a:r>
              <a:rPr lang="en-US" dirty="0"/>
              <a:t> </a:t>
            </a:r>
            <a:r>
              <a:rPr lang="en-US" dirty="0" err="1"/>
              <a:t>pacco</a:t>
            </a:r>
            <a:r>
              <a:rPr lang="en-US" dirty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Dove </a:t>
            </a:r>
            <a:r>
              <a:rPr lang="en-US" dirty="0" err="1"/>
              <a:t>posso</a:t>
            </a:r>
            <a:r>
              <a:rPr lang="en-US" dirty="0"/>
              <a:t> </a:t>
            </a:r>
            <a:r>
              <a:rPr lang="en-US" dirty="0" err="1"/>
              <a:t>comprare</a:t>
            </a:r>
            <a:r>
              <a:rPr lang="en-US" dirty="0"/>
              <a:t> il </a:t>
            </a:r>
            <a:r>
              <a:rPr lang="en-US" dirty="0" err="1"/>
              <a:t>biglietto</a:t>
            </a:r>
            <a:r>
              <a:rPr lang="en-US" dirty="0"/>
              <a:t> </a:t>
            </a:r>
            <a:r>
              <a:rPr lang="en-US" dirty="0" err="1"/>
              <a:t>dell’autobus</a:t>
            </a:r>
            <a:r>
              <a:rPr lang="en-US" dirty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Dove </a:t>
            </a:r>
            <a:r>
              <a:rPr lang="en-US" dirty="0" err="1"/>
              <a:t>posso</a:t>
            </a:r>
            <a:r>
              <a:rPr lang="en-US" dirty="0"/>
              <a:t> </a:t>
            </a:r>
            <a:r>
              <a:rPr lang="en-US" dirty="0" err="1"/>
              <a:t>cambiare</a:t>
            </a:r>
            <a:r>
              <a:rPr lang="en-US" dirty="0"/>
              <a:t> </a:t>
            </a:r>
            <a:r>
              <a:rPr lang="en-US" dirty="0" err="1"/>
              <a:t>questi</a:t>
            </a:r>
            <a:r>
              <a:rPr lang="en-US" dirty="0"/>
              <a:t> </a:t>
            </a:r>
            <a:r>
              <a:rPr lang="en-US" dirty="0" err="1"/>
              <a:t>dollari</a:t>
            </a:r>
            <a:r>
              <a:rPr lang="en-US" dirty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Dove </a:t>
            </a:r>
            <a:r>
              <a:rPr lang="en-US" dirty="0" err="1"/>
              <a:t>posso</a:t>
            </a:r>
            <a:r>
              <a:rPr lang="en-US" dirty="0"/>
              <a:t> </a:t>
            </a:r>
            <a:r>
              <a:rPr lang="en-US" dirty="0" err="1"/>
              <a:t>prelevare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soldi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Dove </a:t>
            </a:r>
            <a:r>
              <a:rPr lang="en-US" dirty="0" err="1"/>
              <a:t>posso</a:t>
            </a:r>
            <a:r>
              <a:rPr lang="en-US" dirty="0"/>
              <a:t> </a:t>
            </a:r>
            <a:r>
              <a:rPr lang="en-US" dirty="0" err="1"/>
              <a:t>prendere</a:t>
            </a:r>
            <a:r>
              <a:rPr lang="en-US" dirty="0"/>
              <a:t> il </a:t>
            </a:r>
            <a:r>
              <a:rPr lang="en-US" dirty="0" err="1"/>
              <a:t>caffé</a:t>
            </a:r>
            <a:r>
              <a:rPr lang="en-US" dirty="0"/>
              <a:t>?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54A911A5-434F-3A4E-8DB5-0EA989FB132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Le </a:t>
            </a:r>
            <a:r>
              <a:rPr lang="en-US" dirty="0" err="1"/>
              <a:t>imbuchino</a:t>
            </a:r>
            <a:r>
              <a:rPr lang="en-US" dirty="0"/>
              <a:t>…</a:t>
            </a:r>
          </a:p>
          <a:p>
            <a:r>
              <a:rPr lang="en-US" dirty="0"/>
              <a:t>Li </a:t>
            </a:r>
            <a:r>
              <a:rPr lang="en-US" dirty="0" err="1"/>
              <a:t>compri</a:t>
            </a:r>
            <a:endParaRPr lang="en-US" dirty="0"/>
          </a:p>
          <a:p>
            <a:r>
              <a:rPr lang="en-US" dirty="0"/>
              <a:t>Lo </a:t>
            </a:r>
            <a:r>
              <a:rPr lang="en-US" dirty="0" err="1"/>
              <a:t>spedisca</a:t>
            </a:r>
            <a:endParaRPr lang="en-US" dirty="0"/>
          </a:p>
          <a:p>
            <a:r>
              <a:rPr lang="en-US" dirty="0"/>
              <a:t>Lo </a:t>
            </a:r>
            <a:r>
              <a:rPr lang="en-US" dirty="0" err="1"/>
              <a:t>compri</a:t>
            </a:r>
            <a:endParaRPr lang="en-US" dirty="0"/>
          </a:p>
          <a:p>
            <a:r>
              <a:rPr lang="en-US" dirty="0"/>
              <a:t>Li </a:t>
            </a:r>
            <a:r>
              <a:rPr lang="en-US" dirty="0" err="1"/>
              <a:t>cambi</a:t>
            </a:r>
            <a:endParaRPr lang="en-US" dirty="0"/>
          </a:p>
          <a:p>
            <a:r>
              <a:rPr lang="en-US" dirty="0"/>
              <a:t>Li </a:t>
            </a:r>
            <a:r>
              <a:rPr lang="en-US" dirty="0" err="1"/>
              <a:t>prelevi</a:t>
            </a:r>
            <a:endParaRPr lang="en-US" dirty="0"/>
          </a:p>
          <a:p>
            <a:r>
              <a:rPr lang="en-US" dirty="0"/>
              <a:t>Lo </a:t>
            </a:r>
            <a:r>
              <a:rPr lang="en-US" dirty="0" err="1"/>
              <a:t>prenda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2945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5A7C00-3405-284A-8A34-B9692FB6C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Scambi</a:t>
            </a:r>
            <a:r>
              <a:rPr lang="en-US" dirty="0"/>
              <a:t> 14.24 p. 423</a:t>
            </a:r>
            <a:br>
              <a:rPr lang="en-US" dirty="0"/>
            </a:br>
            <a:r>
              <a:rPr lang="en-US" dirty="0"/>
              <a:t> </a:t>
            </a:r>
            <a:r>
              <a:rPr lang="en-US" dirty="0" err="1"/>
              <a:t>Dov’è</a:t>
            </a:r>
            <a:r>
              <a:rPr lang="en-US" dirty="0"/>
              <a:t>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D2D66F1-06A4-BB4B-B273-2D8AFDCFFB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Break out rooms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8144DD2-84D3-E741-844E-8973B9D9ABC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 Indicate </a:t>
            </a:r>
            <a:r>
              <a:rPr lang="en-US" dirty="0" err="1"/>
              <a:t>alla</a:t>
            </a:r>
            <a:r>
              <a:rPr lang="en-US" dirty="0"/>
              <a:t> signora Bellini e la  Signora </a:t>
            </a:r>
            <a:r>
              <a:rPr lang="en-US" dirty="0" err="1"/>
              <a:t>Settembrini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1) come </a:t>
            </a:r>
            <a:r>
              <a:rPr lang="en-US" dirty="0" err="1"/>
              <a:t>arrivare</a:t>
            </a:r>
            <a:r>
              <a:rPr lang="en-US" dirty="0"/>
              <a:t> a via </a:t>
            </a:r>
            <a:r>
              <a:rPr lang="en-US" dirty="0" err="1"/>
              <a:t>Crociferi</a:t>
            </a:r>
            <a:r>
              <a:rPr lang="en-US" dirty="0"/>
              <a:t> dal Duomo</a:t>
            </a:r>
          </a:p>
          <a:p>
            <a:r>
              <a:rPr lang="en-US" dirty="0"/>
              <a:t>2) come </a:t>
            </a:r>
            <a:r>
              <a:rPr lang="en-US" dirty="0" err="1"/>
              <a:t>trovare</a:t>
            </a:r>
            <a:r>
              <a:rPr lang="en-US" dirty="0"/>
              <a:t> palazzo </a:t>
            </a:r>
            <a:r>
              <a:rPr lang="en-US" dirty="0" err="1"/>
              <a:t>Gioeni</a:t>
            </a:r>
            <a:r>
              <a:rPr lang="en-US" dirty="0"/>
              <a:t> da Via </a:t>
            </a:r>
            <a:r>
              <a:rPr lang="en-US" dirty="0" err="1"/>
              <a:t>Crociferi</a:t>
            </a:r>
            <a:endParaRPr lang="en-US" dirty="0"/>
          </a:p>
          <a:p>
            <a:r>
              <a:rPr lang="en-US" dirty="0"/>
              <a:t>Come </a:t>
            </a:r>
            <a:r>
              <a:rPr lang="en-US" dirty="0" err="1"/>
              <a:t>andare</a:t>
            </a:r>
            <a:r>
              <a:rPr lang="en-US" dirty="0"/>
              <a:t> da Piazza San Placido a Palazzo </a:t>
            </a:r>
            <a:r>
              <a:rPr lang="en-US" dirty="0" err="1"/>
              <a:t>Biscari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2B50757-2B57-D445-8D15-2783053CDC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E36E33B-AE8A-5140-B8C3-F3DEF0EFBCE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0204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fig_14_05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934" r="-993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550549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5ACF05-2119-D943-BF6F-EF2F30DFA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Domani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E2ED58F-F2AD-904A-91AC-D42570309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8374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783CBD-52EB-6042-A276-A143EC781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Imperativo</a:t>
            </a:r>
            <a:r>
              <a:rPr lang="en-US" dirty="0"/>
              <a:t> </a:t>
            </a:r>
            <a:r>
              <a:rPr lang="en-US" dirty="0" err="1"/>
              <a:t>verbi</a:t>
            </a:r>
            <a:r>
              <a:rPr lang="en-US" dirty="0"/>
              <a:t> </a:t>
            </a:r>
            <a:r>
              <a:rPr lang="en-US" dirty="0" err="1"/>
              <a:t>riflessivi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Provarsi</a:t>
            </a:r>
            <a:r>
              <a:rPr lang="en-US" dirty="0"/>
              <a:t> un </a:t>
            </a:r>
            <a:r>
              <a:rPr lang="en-US" dirty="0" err="1"/>
              <a:t>vestito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3867F89-D6A6-F649-B389-438B402058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7A55C95-8E33-3C4E-B731-8A16761928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599" y="1700212"/>
            <a:ext cx="4371975" cy="2185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7875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99F94E4-C75A-6443-9A7E-EDA7233C6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Imperativo</a:t>
            </a:r>
            <a:r>
              <a:rPr lang="en-US" dirty="0"/>
              <a:t> </a:t>
            </a:r>
            <a:r>
              <a:rPr lang="en-US" dirty="0" err="1"/>
              <a:t>riflessivi</a:t>
            </a:r>
            <a:r>
              <a:rPr lang="en-US" dirty="0"/>
              <a:t> + </a:t>
            </a:r>
            <a:r>
              <a:rPr lang="en-US" dirty="0" err="1"/>
              <a:t>pronomi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 err="1"/>
              <a:t>provarsi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giacca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206E484-D325-A148-844E-7150E6065E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Informale</a:t>
            </a:r>
            <a:r>
              <a:rPr lang="en-US" dirty="0"/>
              <a:t> (</a:t>
            </a:r>
            <a:r>
              <a:rPr lang="en-US" dirty="0" err="1"/>
              <a:t>tu</a:t>
            </a:r>
            <a:r>
              <a:rPr lang="en-US" dirty="0"/>
              <a:t>/</a:t>
            </a:r>
            <a:r>
              <a:rPr lang="en-US" dirty="0" err="1"/>
              <a:t>noi</a:t>
            </a:r>
            <a:r>
              <a:rPr lang="en-US" dirty="0"/>
              <a:t>/</a:t>
            </a:r>
            <a:r>
              <a:rPr lang="en-US" dirty="0" err="1"/>
              <a:t>voi</a:t>
            </a:r>
            <a:r>
              <a:rPr lang="en-US" dirty="0"/>
              <a:t>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C648238-3BD2-A441-9597-89B17E77276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dirty="0" err="1"/>
              <a:t>Provatela</a:t>
            </a:r>
            <a:r>
              <a:rPr lang="en-US" dirty="0"/>
              <a:t>!</a:t>
            </a:r>
          </a:p>
          <a:p>
            <a:r>
              <a:rPr lang="en-US" dirty="0" err="1"/>
              <a:t>Proviamocela</a:t>
            </a:r>
            <a:endParaRPr lang="en-US" dirty="0"/>
          </a:p>
          <a:p>
            <a:r>
              <a:rPr lang="en-US" dirty="0" err="1"/>
              <a:t>Provatevela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Provatene</a:t>
            </a:r>
            <a:r>
              <a:rPr lang="en-US" dirty="0"/>
              <a:t>  due! (</a:t>
            </a:r>
            <a:r>
              <a:rPr lang="en-US" dirty="0" err="1"/>
              <a:t>tu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Forma </a:t>
            </a:r>
            <a:r>
              <a:rPr lang="en-US" dirty="0" err="1"/>
              <a:t>negativa</a:t>
            </a:r>
            <a:r>
              <a:rPr lang="en-US" dirty="0"/>
              <a:t> (</a:t>
            </a:r>
            <a:r>
              <a:rPr lang="en-US" dirty="0" err="1"/>
              <a:t>tu</a:t>
            </a:r>
            <a:r>
              <a:rPr lang="en-US" dirty="0"/>
              <a:t>):</a:t>
            </a:r>
          </a:p>
          <a:p>
            <a:r>
              <a:rPr lang="en-US" dirty="0"/>
              <a:t>Non </a:t>
            </a:r>
            <a:r>
              <a:rPr lang="en-US" dirty="0" err="1"/>
              <a:t>provartela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D472E40-4139-3B4D-8511-DFEF294B62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Formale</a:t>
            </a:r>
            <a:r>
              <a:rPr lang="en-US" dirty="0"/>
              <a:t> (lei/</a:t>
            </a:r>
            <a:r>
              <a:rPr lang="en-US" dirty="0" err="1"/>
              <a:t>loro</a:t>
            </a:r>
            <a:r>
              <a:rPr lang="en-US" dirty="0"/>
              <a:t>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74B93F4-FFDC-BA4F-B371-98B4424C312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dirty="0"/>
              <a:t>Se la </a:t>
            </a:r>
            <a:r>
              <a:rPr lang="en-US" dirty="0" err="1"/>
              <a:t>provi</a:t>
            </a:r>
            <a:endParaRPr lang="en-US" dirty="0"/>
          </a:p>
          <a:p>
            <a:r>
              <a:rPr lang="en-US" dirty="0"/>
              <a:t>Se la </a:t>
            </a:r>
            <a:r>
              <a:rPr lang="en-US" dirty="0" err="1"/>
              <a:t>provino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Se ne </a:t>
            </a:r>
            <a:r>
              <a:rPr lang="en-US" dirty="0" err="1"/>
              <a:t>provi</a:t>
            </a:r>
            <a:r>
              <a:rPr lang="en-US" dirty="0"/>
              <a:t> due! (lei)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Non se la </a:t>
            </a:r>
            <a:r>
              <a:rPr lang="en-US" dirty="0" err="1"/>
              <a:t>provi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6211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6EB2DC-5BFC-A342-9F27-EF3C55EC2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Esercizi</a:t>
            </a:r>
            <a:r>
              <a:rPr lang="en-US" dirty="0"/>
              <a:t> 14.34/14.35/14.36 p. 438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7AC10A2-0E13-494D-A2CF-2FEF2C41FC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CF4195E-3334-2C4D-968C-5075D3C02E4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1E27BD5-0F69-3242-BBBE-A1BC6D6D8F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3F44285-60CC-3B41-B945-A7CBF08FF2D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7836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fig_14_0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089" r="-5608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47849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p. 427 </a:t>
            </a:r>
            <a:r>
              <a:rPr lang="en-US" dirty="0" err="1"/>
              <a:t>Scusi</a:t>
            </a:r>
            <a:r>
              <a:rPr lang="en-US" dirty="0"/>
              <a:t>….. per </a:t>
            </a:r>
            <a:r>
              <a:rPr lang="en-US" dirty="0" err="1"/>
              <a:t>andare</a:t>
            </a:r>
            <a:r>
              <a:rPr lang="en-US" dirty="0"/>
              <a:t>?</a:t>
            </a:r>
          </a:p>
        </p:txBody>
      </p:sp>
      <p:pic>
        <p:nvPicPr>
          <p:cNvPr id="4" name="Content Placeholder 3" descr="fig_14_04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924" b="-592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393844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fig_14_07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157" r="-2315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91939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E6CB7F5-72AB-ED42-8641-0C9A744AA7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2147" b="-681"/>
          <a:stretch/>
        </p:blipFill>
        <p:spPr>
          <a:xfrm>
            <a:off x="-5583565" y="526473"/>
            <a:ext cx="14164625" cy="5833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365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827B839B-9ADE-406B-8590-F1CAEDED45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xmlns="" id="{CFE45BF0-46DB-408C-B5F7-7B11716805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xmlns="" id="{2AEBC8F2-97B1-41B4-93F1-2D289E197F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xmlns="" id="{472E3A19-F5D5-48FC-BB9C-48C2F68F59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xmlns="" id="{7A62E32F-BB65-43A8-8EB5-92346890E5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14E91B64-9FCC-451E-AFB4-A827D63293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48E19B-93F1-5D49-864F-FD8315832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en-US" sz="3500">
                <a:solidFill>
                  <a:srgbClr val="FFFFFF"/>
                </a:solidFill>
              </a:rPr>
              <a:t>Vocabolario essenziale per dare indicazioni stradali p. 427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2B62B25-611B-8E4A-9BE9-0FF8FADAC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718" y="2490436"/>
            <a:ext cx="7281746" cy="3567173"/>
          </a:xfrm>
        </p:spPr>
        <p:txBody>
          <a:bodyPr anchor="ctr">
            <a:normAutofit/>
          </a:bodyPr>
          <a:lstStyle/>
          <a:p>
            <a:r>
              <a:rPr lang="en-US" sz="2100" dirty="0" err="1"/>
              <a:t>Prendere</a:t>
            </a:r>
            <a:r>
              <a:rPr lang="en-US" sz="2100" dirty="0"/>
              <a:t> una </a:t>
            </a:r>
            <a:r>
              <a:rPr lang="en-US" sz="2100" dirty="0" err="1"/>
              <a:t>strada</a:t>
            </a:r>
            <a:r>
              <a:rPr lang="en-US" sz="2100" dirty="0"/>
              <a:t>/una via/una </a:t>
            </a:r>
            <a:r>
              <a:rPr lang="en-US" sz="2100" dirty="0" err="1"/>
              <a:t>traversa</a:t>
            </a:r>
            <a:endParaRPr lang="en-US" sz="2100" dirty="0"/>
          </a:p>
          <a:p>
            <a:endParaRPr lang="en-US" sz="2100" dirty="0"/>
          </a:p>
          <a:p>
            <a:r>
              <a:rPr lang="en-US" sz="2100" dirty="0" err="1"/>
              <a:t>Prendere</a:t>
            </a:r>
            <a:r>
              <a:rPr lang="en-US" sz="2100" dirty="0"/>
              <a:t> la prima/la </a:t>
            </a:r>
            <a:r>
              <a:rPr lang="en-US" sz="2100" dirty="0" err="1"/>
              <a:t>seconda</a:t>
            </a:r>
            <a:r>
              <a:rPr lang="en-US" sz="2100" dirty="0"/>
              <a:t>/la terza..(</a:t>
            </a:r>
            <a:r>
              <a:rPr lang="en-US" sz="2100" dirty="0" err="1"/>
              <a:t>strada</a:t>
            </a:r>
            <a:r>
              <a:rPr lang="en-US" sz="2100" dirty="0"/>
              <a:t>, via, </a:t>
            </a:r>
            <a:r>
              <a:rPr lang="en-US" sz="2100" dirty="0" err="1"/>
              <a:t>traversa</a:t>
            </a:r>
            <a:r>
              <a:rPr lang="en-US" sz="2100" dirty="0"/>
              <a:t>)</a:t>
            </a:r>
          </a:p>
          <a:p>
            <a:endParaRPr lang="en-US" sz="2100" dirty="0"/>
          </a:p>
          <a:p>
            <a:r>
              <a:rPr lang="en-US" sz="2100" dirty="0" err="1"/>
              <a:t>Girare</a:t>
            </a:r>
            <a:r>
              <a:rPr lang="en-US" sz="2100" dirty="0"/>
              <a:t> a sinistra </a:t>
            </a:r>
          </a:p>
          <a:p>
            <a:r>
              <a:rPr lang="en-US" sz="2100" dirty="0" err="1"/>
              <a:t>Girare</a:t>
            </a:r>
            <a:r>
              <a:rPr lang="en-US" sz="2100" dirty="0"/>
              <a:t> a </a:t>
            </a:r>
            <a:r>
              <a:rPr lang="en-US" sz="2100" dirty="0" err="1"/>
              <a:t>destra</a:t>
            </a:r>
            <a:endParaRPr lang="en-US" sz="2100" dirty="0"/>
          </a:p>
          <a:p>
            <a:r>
              <a:rPr lang="en-US" sz="2100" dirty="0" err="1"/>
              <a:t>Andare</a:t>
            </a:r>
            <a:r>
              <a:rPr lang="en-US" sz="2100" dirty="0"/>
              <a:t>/ </a:t>
            </a:r>
            <a:r>
              <a:rPr lang="en-US" sz="2100" dirty="0" err="1"/>
              <a:t>proseguire</a:t>
            </a:r>
            <a:r>
              <a:rPr lang="en-US" sz="2100" dirty="0"/>
              <a:t> /</a:t>
            </a:r>
            <a:r>
              <a:rPr lang="en-US" sz="2100" dirty="0" err="1"/>
              <a:t>continuare</a:t>
            </a:r>
            <a:r>
              <a:rPr lang="en-US" sz="2100" dirty="0"/>
              <a:t> </a:t>
            </a:r>
            <a:r>
              <a:rPr lang="en-US" sz="2100" dirty="0" err="1"/>
              <a:t>dritto</a:t>
            </a:r>
            <a:endParaRPr lang="en-US" sz="2100" dirty="0"/>
          </a:p>
          <a:p>
            <a:r>
              <a:rPr lang="en-US" sz="2100" dirty="0" err="1"/>
              <a:t>Attraversare</a:t>
            </a:r>
            <a:r>
              <a:rPr lang="en-US" sz="2100" dirty="0"/>
              <a:t> la via, la piazza, il </a:t>
            </a:r>
            <a:r>
              <a:rPr lang="en-US" sz="2100" dirty="0" err="1"/>
              <a:t>ponte</a:t>
            </a:r>
            <a:r>
              <a:rPr lang="en-US" sz="2100" dirty="0"/>
              <a:t>, </a:t>
            </a:r>
            <a:r>
              <a:rPr lang="en-US" sz="2100" dirty="0" err="1"/>
              <a:t>l’incrocio</a:t>
            </a:r>
            <a:endParaRPr lang="en-US" sz="2100" dirty="0"/>
          </a:p>
          <a:p>
            <a:r>
              <a:rPr lang="en-US" sz="2100" dirty="0" err="1"/>
              <a:t>Superare</a:t>
            </a:r>
            <a:r>
              <a:rPr lang="en-US" sz="2100" dirty="0"/>
              <a:t> </a:t>
            </a:r>
            <a:r>
              <a:rPr lang="en-US" sz="2100" dirty="0" err="1"/>
              <a:t>l’incrocio</a:t>
            </a:r>
            <a:r>
              <a:rPr lang="en-US" sz="2100" dirty="0"/>
              <a:t>/il </a:t>
            </a:r>
            <a:r>
              <a:rPr lang="en-US" sz="2100" dirty="0" err="1"/>
              <a:t>semaforo</a:t>
            </a:r>
            <a:endParaRPr lang="en-US" sz="2100" dirty="0"/>
          </a:p>
          <a:p>
            <a:endParaRPr lang="en-US" sz="2100" dirty="0"/>
          </a:p>
          <a:p>
            <a:endParaRPr lang="en-US" sz="21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2C88F43-90F1-DA4A-83F9-5AC6DD883B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8714" y="4446917"/>
            <a:ext cx="1428750" cy="142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36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iagram&#10;&#10;Description automatically generated">
            <a:extLst>
              <a:ext uri="{FF2B5EF4-FFF2-40B4-BE49-F238E27FC236}">
                <a16:creationId xmlns:a16="http://schemas.microsoft.com/office/drawing/2014/main" xmlns="" id="{55BA9CA7-D235-8440-B3EB-7047027933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761" y="0"/>
            <a:ext cx="70544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220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46C2E80F-49A6-4372-B103-219D417A5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16D077-B144-4442-BED0-321DC711D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>
            <a:normAutofit/>
          </a:bodyPr>
          <a:lstStyle/>
          <a:p>
            <a:r>
              <a:rPr lang="en-US" sz="4100" dirty="0" err="1">
                <a:solidFill>
                  <a:srgbClr val="FFFFFF"/>
                </a:solidFill>
              </a:rPr>
              <a:t>Imperativo</a:t>
            </a:r>
            <a:r>
              <a:rPr lang="en-US" sz="4100" dirty="0">
                <a:solidFill>
                  <a:srgbClr val="FFFFFF"/>
                </a:solidFill>
              </a:rPr>
              <a:t> </a:t>
            </a:r>
            <a:r>
              <a:rPr lang="en-US" sz="4100" dirty="0" err="1">
                <a:solidFill>
                  <a:srgbClr val="FFFFFF"/>
                </a:solidFill>
              </a:rPr>
              <a:t>informale</a:t>
            </a:r>
            <a:r>
              <a:rPr lang="en-US" sz="4100" dirty="0">
                <a:solidFill>
                  <a:srgbClr val="FFFFFF"/>
                </a:solidFill>
              </a:rPr>
              <a:t> (</a:t>
            </a:r>
            <a:r>
              <a:rPr lang="en-US" sz="4100" dirty="0" err="1">
                <a:solidFill>
                  <a:srgbClr val="FFFFFF"/>
                </a:solidFill>
              </a:rPr>
              <a:t>tu</a:t>
            </a:r>
            <a:r>
              <a:rPr lang="en-US" sz="4100" dirty="0">
                <a:solidFill>
                  <a:srgbClr val="FFFFFF"/>
                </a:solidFill>
              </a:rPr>
              <a:t> form)  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4E94C292-DA8F-4137-B5C3-B9E89B4C56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1247082"/>
              </p:ext>
            </p:extLst>
          </p:nvPr>
        </p:nvGraphicFramePr>
        <p:xfrm>
          <a:off x="3895725" y="470924"/>
          <a:ext cx="4885203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06529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46C2E80F-49A6-4372-B103-219D417A5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16D077-B144-4442-BED0-321DC711D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>
            <a:normAutofit/>
          </a:bodyPr>
          <a:lstStyle/>
          <a:p>
            <a:r>
              <a:rPr lang="en-US" sz="4100">
                <a:solidFill>
                  <a:srgbClr val="FFFFFF"/>
                </a:solidFill>
              </a:rPr>
              <a:t>Imperativo formale (lei form)  p. 427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4E94C292-DA8F-4137-B5C3-B9E89B4C56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6619902"/>
              </p:ext>
            </p:extLst>
          </p:nvPr>
        </p:nvGraphicFramePr>
        <p:xfrm>
          <a:off x="3895725" y="470924"/>
          <a:ext cx="4885203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06296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1117</Words>
  <Application>Microsoft Macintosh PowerPoint</Application>
  <PresentationFormat>On-screen Show (4:3)</PresentationFormat>
  <Paragraphs>299</Paragraphs>
  <Slides>40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Office Theme</vt:lpstr>
      <vt:lpstr>Buongiorno</vt:lpstr>
      <vt:lpstr>Protesta dei Bauli a Milano,  11 ottobre 2020</vt:lpstr>
      <vt:lpstr>Settimana 12-15 ottobre</vt:lpstr>
      <vt:lpstr>p. 427 Scusi….. per andare?</vt:lpstr>
      <vt:lpstr>PowerPoint Presentation</vt:lpstr>
      <vt:lpstr>Vocabolario essenziale per dare indicazioni stradali p. 427</vt:lpstr>
      <vt:lpstr>PowerPoint Presentation</vt:lpstr>
      <vt:lpstr>Imperativo informale (tu form)   </vt:lpstr>
      <vt:lpstr>Imperativo formale (lei form)  p. 427 </vt:lpstr>
      <vt:lpstr>Ex. 14.17  p. 428 Che cosa facciamo?</vt:lpstr>
      <vt:lpstr>Commissioni in città</vt:lpstr>
      <vt:lpstr>Commissioni in città</vt:lpstr>
      <vt:lpstr>Commissioni in città</vt:lpstr>
      <vt:lpstr>PowerPoint Presentation</vt:lpstr>
      <vt:lpstr>PowerPoint Presentation</vt:lpstr>
      <vt:lpstr>In contesto: a Catania p. 428</vt:lpstr>
      <vt:lpstr>PowerPoint Presentation</vt:lpstr>
      <vt:lpstr>Il signore dice:</vt:lpstr>
      <vt:lpstr>Imperativo formale</vt:lpstr>
      <vt:lpstr>PowerPoint Presentation</vt:lpstr>
      <vt:lpstr>p. 430 compariamo</vt:lpstr>
      <vt:lpstr> compariamo</vt:lpstr>
      <vt:lpstr> compariamo</vt:lpstr>
      <vt:lpstr>Forme irregolari (imp. formale)</vt:lpstr>
      <vt:lpstr>Forme irregolari (2)</vt:lpstr>
      <vt:lpstr>Forme irregolari  imp. formale</vt:lpstr>
      <vt:lpstr>Imperativo formale e pronomi</vt:lpstr>
      <vt:lpstr>Esercizio 14.21 p. 431 Scusi potrei?</vt:lpstr>
      <vt:lpstr>14.21 p. 431 (formale)</vt:lpstr>
      <vt:lpstr>Trasformiamo dal formale al tu informale</vt:lpstr>
      <vt:lpstr>14.22 In giro per la città! P. 433</vt:lpstr>
      <vt:lpstr>Rispondere Imperativo formale (lei)</vt:lpstr>
      <vt:lpstr>Scambi 14.24 p. 423  Dov’è?</vt:lpstr>
      <vt:lpstr>PowerPoint Presentation</vt:lpstr>
      <vt:lpstr>A Domani</vt:lpstr>
      <vt:lpstr>Imperativo verbi riflessivi Provarsi un vestito</vt:lpstr>
      <vt:lpstr>Imperativo riflessivi + pronomi: provarsi una giacca</vt:lpstr>
      <vt:lpstr>Esercizi 14.34/14.35/14.36 p. 438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Buongiorno</dc:title>
  <dc:creator>Olga Vasile</dc:creator>
  <cp:lastModifiedBy>Olga Vasile</cp:lastModifiedBy>
  <cp:revision>2</cp:revision>
  <dcterms:created xsi:type="dcterms:W3CDTF">2020-10-12T18:20:08Z</dcterms:created>
  <dcterms:modified xsi:type="dcterms:W3CDTF">2021-05-24T16:57:22Z</dcterms:modified>
</cp:coreProperties>
</file>