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41" r:id="rId3"/>
    <p:sldId id="339" r:id="rId4"/>
    <p:sldId id="260" r:id="rId5"/>
    <p:sldId id="346" r:id="rId6"/>
    <p:sldId id="329" r:id="rId7"/>
    <p:sldId id="343" r:id="rId8"/>
    <p:sldId id="301" r:id="rId9"/>
    <p:sldId id="345" r:id="rId10"/>
    <p:sldId id="309" r:id="rId11"/>
    <p:sldId id="342" r:id="rId12"/>
    <p:sldId id="348" r:id="rId13"/>
    <p:sldId id="347" r:id="rId14"/>
    <p:sldId id="349" r:id="rId15"/>
    <p:sldId id="338" r:id="rId16"/>
    <p:sldId id="335" r:id="rId17"/>
    <p:sldId id="340" r:id="rId18"/>
    <p:sldId id="336" r:id="rId19"/>
    <p:sldId id="312" r:id="rId20"/>
    <p:sldId id="331" r:id="rId21"/>
    <p:sldId id="313" r:id="rId22"/>
    <p:sldId id="333" r:id="rId23"/>
    <p:sldId id="334" r:id="rId24"/>
    <p:sldId id="355" r:id="rId25"/>
    <p:sldId id="356" r:id="rId26"/>
    <p:sldId id="314" r:id="rId27"/>
    <p:sldId id="316" r:id="rId28"/>
    <p:sldId id="315" r:id="rId29"/>
    <p:sldId id="350" r:id="rId30"/>
    <p:sldId id="351" r:id="rId31"/>
    <p:sldId id="317" r:id="rId32"/>
    <p:sldId id="353" r:id="rId33"/>
    <p:sldId id="332" r:id="rId34"/>
    <p:sldId id="264" r:id="rId35"/>
    <p:sldId id="352" r:id="rId36"/>
    <p:sldId id="330" r:id="rId37"/>
    <p:sldId id="324" r:id="rId38"/>
    <p:sldId id="325" r:id="rId39"/>
    <p:sldId id="262" r:id="rId40"/>
    <p:sldId id="26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1"/>
    <p:restoredTop sz="91540"/>
  </p:normalViewPr>
  <p:slideViewPr>
    <p:cSldViewPr snapToGrid="0" snapToObjects="1">
      <p:cViewPr>
        <p:scale>
          <a:sx n="74" d="100"/>
          <a:sy n="74" d="100"/>
        </p:scale>
        <p:origin x="-132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DDA13-999A-41E8-9DAB-EDBA6E442F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E2E3DD8-658D-43C6-A2D7-CAFBB13C800A}">
      <dgm:prSet/>
      <dgm:spPr/>
      <dgm:t>
        <a:bodyPr/>
        <a:lstStyle/>
        <a:p>
          <a:r>
            <a:rPr lang="en-US" dirty="0" err="1"/>
            <a:t>Prendere</a:t>
          </a:r>
          <a:r>
            <a:rPr lang="en-US" dirty="0"/>
            <a:t> una via, una </a:t>
          </a:r>
          <a:r>
            <a:rPr lang="en-US" dirty="0" err="1"/>
            <a:t>traversa</a:t>
          </a:r>
          <a:endParaRPr lang="en-US" dirty="0"/>
        </a:p>
        <a:p>
          <a:r>
            <a:rPr lang="en-US" dirty="0"/>
            <a:t>(</a:t>
          </a:r>
          <a:r>
            <a:rPr lang="en-US" dirty="0" err="1"/>
            <a:t>tu</a:t>
          </a:r>
          <a:r>
            <a:rPr lang="en-US" dirty="0"/>
            <a:t>) </a:t>
          </a:r>
          <a:r>
            <a:rPr lang="en-US" dirty="0" err="1"/>
            <a:t>Prendi</a:t>
          </a:r>
          <a:r>
            <a:rPr lang="en-US" dirty="0"/>
            <a:t>  via </a:t>
          </a:r>
          <a:r>
            <a:rPr lang="en-US" dirty="0" err="1"/>
            <a:t>Biscari</a:t>
          </a:r>
          <a:endParaRPr lang="en-US" dirty="0"/>
        </a:p>
      </dgm:t>
    </dgm:pt>
    <dgm:pt modelId="{36E5538C-F2A3-4C6A-9AD7-C725C2BAF89E}" type="parTrans" cxnId="{A9D2E1B3-EBFC-419F-96AB-4342BC53DC6B}">
      <dgm:prSet/>
      <dgm:spPr/>
      <dgm:t>
        <a:bodyPr/>
        <a:lstStyle/>
        <a:p>
          <a:endParaRPr lang="en-US"/>
        </a:p>
      </dgm:t>
    </dgm:pt>
    <dgm:pt modelId="{1CEBE3C7-4436-4875-BCC9-998614CEE49A}" type="sibTrans" cxnId="{A9D2E1B3-EBFC-419F-96AB-4342BC53DC6B}">
      <dgm:prSet/>
      <dgm:spPr/>
      <dgm:t>
        <a:bodyPr/>
        <a:lstStyle/>
        <a:p>
          <a:endParaRPr lang="en-US"/>
        </a:p>
      </dgm:t>
    </dgm:pt>
    <dgm:pt modelId="{6E15DFF6-C915-4412-850B-DFE82B01DD5F}">
      <dgm:prSet/>
      <dgm:spPr/>
      <dgm:t>
        <a:bodyPr/>
        <a:lstStyle/>
        <a:p>
          <a:r>
            <a:rPr lang="en-US" dirty="0" err="1"/>
            <a:t>Girare</a:t>
          </a:r>
          <a:r>
            <a:rPr lang="en-US" dirty="0"/>
            <a:t> a sinistra o a </a:t>
          </a:r>
          <a:r>
            <a:rPr lang="en-US" dirty="0" err="1"/>
            <a:t>destra</a:t>
          </a:r>
          <a:endParaRPr lang="en-US" dirty="0"/>
        </a:p>
        <a:p>
          <a:r>
            <a:rPr lang="en-US" dirty="0"/>
            <a:t>(</a:t>
          </a:r>
          <a:r>
            <a:rPr lang="en-US" dirty="0" err="1"/>
            <a:t>tu</a:t>
          </a:r>
          <a:r>
            <a:rPr lang="en-US" dirty="0"/>
            <a:t>) </a:t>
          </a:r>
          <a:r>
            <a:rPr lang="en-US" dirty="0" err="1"/>
            <a:t>Gira</a:t>
          </a:r>
          <a:r>
            <a:rPr lang="en-US" dirty="0"/>
            <a:t> a </a:t>
          </a:r>
          <a:r>
            <a:rPr lang="en-US" dirty="0" err="1"/>
            <a:t>destra</a:t>
          </a:r>
          <a:r>
            <a:rPr lang="en-US" dirty="0"/>
            <a:t> </a:t>
          </a:r>
        </a:p>
      </dgm:t>
    </dgm:pt>
    <dgm:pt modelId="{3AF82652-82E9-4763-9A2A-CCBBF1D16AEE}" type="parTrans" cxnId="{D723F5A0-101A-4CF5-88BB-1A81D5EFBE0F}">
      <dgm:prSet/>
      <dgm:spPr/>
      <dgm:t>
        <a:bodyPr/>
        <a:lstStyle/>
        <a:p>
          <a:endParaRPr lang="en-US"/>
        </a:p>
      </dgm:t>
    </dgm:pt>
    <dgm:pt modelId="{473B2C40-C3BA-4F90-9DBB-A246F2EE1084}" type="sibTrans" cxnId="{D723F5A0-101A-4CF5-88BB-1A81D5EFBE0F}">
      <dgm:prSet/>
      <dgm:spPr/>
      <dgm:t>
        <a:bodyPr/>
        <a:lstStyle/>
        <a:p>
          <a:endParaRPr lang="en-US"/>
        </a:p>
      </dgm:t>
    </dgm:pt>
    <dgm:pt modelId="{B2A9548B-A2F8-47A5-8109-234CDA7B1BC4}">
      <dgm:prSet/>
      <dgm:spPr/>
      <dgm:t>
        <a:bodyPr/>
        <a:lstStyle/>
        <a:p>
          <a:r>
            <a:rPr lang="en-US" dirty="0" err="1"/>
            <a:t>Continuare</a:t>
          </a:r>
          <a:r>
            <a:rPr lang="en-US" dirty="0"/>
            <a:t> </a:t>
          </a:r>
          <a:r>
            <a:rPr lang="en-US" dirty="0" err="1"/>
            <a:t>dritto</a:t>
          </a:r>
          <a:endParaRPr lang="en-US" dirty="0"/>
        </a:p>
        <a:p>
          <a:r>
            <a:rPr lang="en-US" dirty="0"/>
            <a:t>(</a:t>
          </a:r>
          <a:r>
            <a:rPr lang="en-US" dirty="0" err="1"/>
            <a:t>tu</a:t>
          </a:r>
          <a:r>
            <a:rPr lang="en-US" dirty="0"/>
            <a:t>) Continua</a:t>
          </a:r>
          <a:r>
            <a:rPr lang="en-US" b="1" dirty="0"/>
            <a:t> </a:t>
          </a:r>
          <a:r>
            <a:rPr lang="en-US" dirty="0"/>
            <a:t> sempre </a:t>
          </a:r>
          <a:r>
            <a:rPr lang="en-US" dirty="0" err="1"/>
            <a:t>dritto</a:t>
          </a:r>
          <a:endParaRPr lang="en-US" dirty="0"/>
        </a:p>
      </dgm:t>
    </dgm:pt>
    <dgm:pt modelId="{0C194C5B-0E79-4437-BA49-0796E4A6484F}" type="parTrans" cxnId="{BEFDCC43-BC34-4DC2-84F6-047A66AA899F}">
      <dgm:prSet/>
      <dgm:spPr/>
      <dgm:t>
        <a:bodyPr/>
        <a:lstStyle/>
        <a:p>
          <a:endParaRPr lang="en-US"/>
        </a:p>
      </dgm:t>
    </dgm:pt>
    <dgm:pt modelId="{3D462A13-75A8-4CB9-B097-C15F174F06D3}" type="sibTrans" cxnId="{BEFDCC43-BC34-4DC2-84F6-047A66AA899F}">
      <dgm:prSet/>
      <dgm:spPr/>
      <dgm:t>
        <a:bodyPr/>
        <a:lstStyle/>
        <a:p>
          <a:endParaRPr lang="en-US"/>
        </a:p>
      </dgm:t>
    </dgm:pt>
    <dgm:pt modelId="{59701E6E-4214-0049-83A1-1DD1062B9533}" type="pres">
      <dgm:prSet presAssocID="{C2ADDA13-999A-41E8-9DAB-EDBA6E442F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86453-B743-A74E-8ED6-30765A4ED411}" type="pres">
      <dgm:prSet presAssocID="{DE2E3DD8-658D-43C6-A2D7-CAFBB13C800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9C1CD-E765-2444-81FC-C67BC63F8EEA}" type="pres">
      <dgm:prSet presAssocID="{1CEBE3C7-4436-4875-BCC9-998614CEE49A}" presName="spacer" presStyleCnt="0"/>
      <dgm:spPr/>
    </dgm:pt>
    <dgm:pt modelId="{ADF9ED2F-6BEE-F442-9710-8A910A89311D}" type="pres">
      <dgm:prSet presAssocID="{6E15DFF6-C915-4412-850B-DFE82B01DD5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90903-76A5-E34C-8545-6DC5A27639F9}" type="pres">
      <dgm:prSet presAssocID="{473B2C40-C3BA-4F90-9DBB-A246F2EE1084}" presName="spacer" presStyleCnt="0"/>
      <dgm:spPr/>
    </dgm:pt>
    <dgm:pt modelId="{7BB7C395-4D16-5340-A1FF-58E789008C27}" type="pres">
      <dgm:prSet presAssocID="{B2A9548B-A2F8-47A5-8109-234CDA7B1B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E5E8C-3E16-B441-9B5F-0A5566833CC1}" type="presOf" srcId="{B2A9548B-A2F8-47A5-8109-234CDA7B1BC4}" destId="{7BB7C395-4D16-5340-A1FF-58E789008C27}" srcOrd="0" destOrd="0" presId="urn:microsoft.com/office/officeart/2005/8/layout/vList2"/>
    <dgm:cxn modelId="{BEFDCC43-BC34-4DC2-84F6-047A66AA899F}" srcId="{C2ADDA13-999A-41E8-9DAB-EDBA6E442F37}" destId="{B2A9548B-A2F8-47A5-8109-234CDA7B1BC4}" srcOrd="2" destOrd="0" parTransId="{0C194C5B-0E79-4437-BA49-0796E4A6484F}" sibTransId="{3D462A13-75A8-4CB9-B097-C15F174F06D3}"/>
    <dgm:cxn modelId="{12A0982A-C59D-AC4F-9A7C-8A5835E6DB5A}" type="presOf" srcId="{DE2E3DD8-658D-43C6-A2D7-CAFBB13C800A}" destId="{04186453-B743-A74E-8ED6-30765A4ED411}" srcOrd="0" destOrd="0" presId="urn:microsoft.com/office/officeart/2005/8/layout/vList2"/>
    <dgm:cxn modelId="{8539E4B3-2E26-EC45-A74A-A2628E7B5AE5}" type="presOf" srcId="{C2ADDA13-999A-41E8-9DAB-EDBA6E442F37}" destId="{59701E6E-4214-0049-83A1-1DD1062B9533}" srcOrd="0" destOrd="0" presId="urn:microsoft.com/office/officeart/2005/8/layout/vList2"/>
    <dgm:cxn modelId="{D723F5A0-101A-4CF5-88BB-1A81D5EFBE0F}" srcId="{C2ADDA13-999A-41E8-9DAB-EDBA6E442F37}" destId="{6E15DFF6-C915-4412-850B-DFE82B01DD5F}" srcOrd="1" destOrd="0" parTransId="{3AF82652-82E9-4763-9A2A-CCBBF1D16AEE}" sibTransId="{473B2C40-C3BA-4F90-9DBB-A246F2EE1084}"/>
    <dgm:cxn modelId="{44031A16-B17D-0348-83A7-39D31F6914AB}" type="presOf" srcId="{6E15DFF6-C915-4412-850B-DFE82B01DD5F}" destId="{ADF9ED2F-6BEE-F442-9710-8A910A89311D}" srcOrd="0" destOrd="0" presId="urn:microsoft.com/office/officeart/2005/8/layout/vList2"/>
    <dgm:cxn modelId="{A9D2E1B3-EBFC-419F-96AB-4342BC53DC6B}" srcId="{C2ADDA13-999A-41E8-9DAB-EDBA6E442F37}" destId="{DE2E3DD8-658D-43C6-A2D7-CAFBB13C800A}" srcOrd="0" destOrd="0" parTransId="{36E5538C-F2A3-4C6A-9AD7-C725C2BAF89E}" sibTransId="{1CEBE3C7-4436-4875-BCC9-998614CEE49A}"/>
    <dgm:cxn modelId="{DF497C9C-D939-8143-A432-1B7EA38A4AAD}" type="presParOf" srcId="{59701E6E-4214-0049-83A1-1DD1062B9533}" destId="{04186453-B743-A74E-8ED6-30765A4ED411}" srcOrd="0" destOrd="0" presId="urn:microsoft.com/office/officeart/2005/8/layout/vList2"/>
    <dgm:cxn modelId="{3FB11DDA-3226-254D-ABA2-F3E08D43FA78}" type="presParOf" srcId="{59701E6E-4214-0049-83A1-1DD1062B9533}" destId="{9A89C1CD-E765-2444-81FC-C67BC63F8EEA}" srcOrd="1" destOrd="0" presId="urn:microsoft.com/office/officeart/2005/8/layout/vList2"/>
    <dgm:cxn modelId="{5B1E6932-69AE-5A43-9BF7-4FFA7176EEE9}" type="presParOf" srcId="{59701E6E-4214-0049-83A1-1DD1062B9533}" destId="{ADF9ED2F-6BEE-F442-9710-8A910A89311D}" srcOrd="2" destOrd="0" presId="urn:microsoft.com/office/officeart/2005/8/layout/vList2"/>
    <dgm:cxn modelId="{2308F961-0220-6645-8FE1-6B550268C00C}" type="presParOf" srcId="{59701E6E-4214-0049-83A1-1DD1062B9533}" destId="{8BF90903-76A5-E34C-8545-6DC5A27639F9}" srcOrd="3" destOrd="0" presId="urn:microsoft.com/office/officeart/2005/8/layout/vList2"/>
    <dgm:cxn modelId="{ED52D8F2-C52D-E446-9ADE-CD0730832B4F}" type="presParOf" srcId="{59701E6E-4214-0049-83A1-1DD1062B9533}" destId="{7BB7C395-4D16-5340-A1FF-58E789008C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ADDA13-999A-41E8-9DAB-EDBA6E442F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E2E3DD8-658D-43C6-A2D7-CAFBB13C800A}">
      <dgm:prSet/>
      <dgm:spPr/>
      <dgm:t>
        <a:bodyPr/>
        <a:lstStyle/>
        <a:p>
          <a:r>
            <a:rPr lang="en-US" dirty="0"/>
            <a:t>(lei) </a:t>
          </a:r>
          <a:r>
            <a:rPr lang="en-US" dirty="0" err="1"/>
            <a:t>Prend</a:t>
          </a:r>
          <a:r>
            <a:rPr lang="en-US" b="1" u="sng" dirty="0" err="1"/>
            <a:t>a</a:t>
          </a:r>
          <a:r>
            <a:rPr lang="en-US" dirty="0"/>
            <a:t>  via </a:t>
          </a:r>
          <a:r>
            <a:rPr lang="en-US" dirty="0" err="1"/>
            <a:t>Biscari</a:t>
          </a:r>
          <a:endParaRPr lang="en-US" dirty="0"/>
        </a:p>
      </dgm:t>
    </dgm:pt>
    <dgm:pt modelId="{36E5538C-F2A3-4C6A-9AD7-C725C2BAF89E}" type="parTrans" cxnId="{A9D2E1B3-EBFC-419F-96AB-4342BC53DC6B}">
      <dgm:prSet/>
      <dgm:spPr/>
      <dgm:t>
        <a:bodyPr/>
        <a:lstStyle/>
        <a:p>
          <a:endParaRPr lang="en-US"/>
        </a:p>
      </dgm:t>
    </dgm:pt>
    <dgm:pt modelId="{1CEBE3C7-4436-4875-BCC9-998614CEE49A}" type="sibTrans" cxnId="{A9D2E1B3-EBFC-419F-96AB-4342BC53DC6B}">
      <dgm:prSet/>
      <dgm:spPr/>
      <dgm:t>
        <a:bodyPr/>
        <a:lstStyle/>
        <a:p>
          <a:endParaRPr lang="en-US"/>
        </a:p>
      </dgm:t>
    </dgm:pt>
    <dgm:pt modelId="{6E15DFF6-C915-4412-850B-DFE82B01DD5F}">
      <dgm:prSet/>
      <dgm:spPr/>
      <dgm:t>
        <a:bodyPr/>
        <a:lstStyle/>
        <a:p>
          <a:r>
            <a:rPr lang="en-US" dirty="0"/>
            <a:t>(lei) </a:t>
          </a:r>
          <a:r>
            <a:rPr lang="en-US" dirty="0" err="1"/>
            <a:t>Gir</a:t>
          </a:r>
          <a:r>
            <a:rPr lang="en-US" b="1" u="sng" dirty="0" err="1"/>
            <a:t>i</a:t>
          </a:r>
          <a:r>
            <a:rPr lang="en-US" dirty="0"/>
            <a:t> a </a:t>
          </a:r>
          <a:r>
            <a:rPr lang="en-US" dirty="0" err="1"/>
            <a:t>destra</a:t>
          </a:r>
          <a:r>
            <a:rPr lang="en-US" dirty="0"/>
            <a:t> </a:t>
          </a:r>
        </a:p>
      </dgm:t>
    </dgm:pt>
    <dgm:pt modelId="{3AF82652-82E9-4763-9A2A-CCBBF1D16AEE}" type="parTrans" cxnId="{D723F5A0-101A-4CF5-88BB-1A81D5EFBE0F}">
      <dgm:prSet/>
      <dgm:spPr/>
      <dgm:t>
        <a:bodyPr/>
        <a:lstStyle/>
        <a:p>
          <a:endParaRPr lang="en-US"/>
        </a:p>
      </dgm:t>
    </dgm:pt>
    <dgm:pt modelId="{473B2C40-C3BA-4F90-9DBB-A246F2EE1084}" type="sibTrans" cxnId="{D723F5A0-101A-4CF5-88BB-1A81D5EFBE0F}">
      <dgm:prSet/>
      <dgm:spPr/>
      <dgm:t>
        <a:bodyPr/>
        <a:lstStyle/>
        <a:p>
          <a:endParaRPr lang="en-US"/>
        </a:p>
      </dgm:t>
    </dgm:pt>
    <dgm:pt modelId="{B2A9548B-A2F8-47A5-8109-234CDA7B1BC4}">
      <dgm:prSet/>
      <dgm:spPr/>
      <dgm:t>
        <a:bodyPr/>
        <a:lstStyle/>
        <a:p>
          <a:r>
            <a:rPr lang="en-US" dirty="0"/>
            <a:t>(Lei) </a:t>
          </a:r>
          <a:r>
            <a:rPr lang="en-US" dirty="0" err="1"/>
            <a:t>Continu</a:t>
          </a:r>
          <a:r>
            <a:rPr lang="en-US" b="1" u="sng" dirty="0" err="1"/>
            <a:t>i</a:t>
          </a:r>
          <a:r>
            <a:rPr lang="en-US" b="1" u="sng" dirty="0"/>
            <a:t> </a:t>
          </a:r>
          <a:r>
            <a:rPr lang="en-US" dirty="0"/>
            <a:t> </a:t>
          </a:r>
          <a:r>
            <a:rPr lang="en-US" dirty="0" err="1"/>
            <a:t>sempre</a:t>
          </a:r>
          <a:r>
            <a:rPr lang="en-US" dirty="0"/>
            <a:t> </a:t>
          </a:r>
          <a:r>
            <a:rPr lang="en-US" dirty="0" err="1"/>
            <a:t>dritto</a:t>
          </a:r>
          <a:endParaRPr lang="en-US" dirty="0"/>
        </a:p>
      </dgm:t>
    </dgm:pt>
    <dgm:pt modelId="{0C194C5B-0E79-4437-BA49-0796E4A6484F}" type="parTrans" cxnId="{BEFDCC43-BC34-4DC2-84F6-047A66AA899F}">
      <dgm:prSet/>
      <dgm:spPr/>
      <dgm:t>
        <a:bodyPr/>
        <a:lstStyle/>
        <a:p>
          <a:endParaRPr lang="en-US"/>
        </a:p>
      </dgm:t>
    </dgm:pt>
    <dgm:pt modelId="{3D462A13-75A8-4CB9-B097-C15F174F06D3}" type="sibTrans" cxnId="{BEFDCC43-BC34-4DC2-84F6-047A66AA899F}">
      <dgm:prSet/>
      <dgm:spPr/>
      <dgm:t>
        <a:bodyPr/>
        <a:lstStyle/>
        <a:p>
          <a:endParaRPr lang="en-US"/>
        </a:p>
      </dgm:t>
    </dgm:pt>
    <dgm:pt modelId="{59701E6E-4214-0049-83A1-1DD1062B9533}" type="pres">
      <dgm:prSet presAssocID="{C2ADDA13-999A-41E8-9DAB-EDBA6E442F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186453-B743-A74E-8ED6-30765A4ED411}" type="pres">
      <dgm:prSet presAssocID="{DE2E3DD8-658D-43C6-A2D7-CAFBB13C800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9C1CD-E765-2444-81FC-C67BC63F8EEA}" type="pres">
      <dgm:prSet presAssocID="{1CEBE3C7-4436-4875-BCC9-998614CEE49A}" presName="spacer" presStyleCnt="0"/>
      <dgm:spPr/>
    </dgm:pt>
    <dgm:pt modelId="{ADF9ED2F-6BEE-F442-9710-8A910A89311D}" type="pres">
      <dgm:prSet presAssocID="{6E15DFF6-C915-4412-850B-DFE82B01DD5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90903-76A5-E34C-8545-6DC5A27639F9}" type="pres">
      <dgm:prSet presAssocID="{473B2C40-C3BA-4F90-9DBB-A246F2EE1084}" presName="spacer" presStyleCnt="0"/>
      <dgm:spPr/>
    </dgm:pt>
    <dgm:pt modelId="{7BB7C395-4D16-5340-A1FF-58E789008C27}" type="pres">
      <dgm:prSet presAssocID="{B2A9548B-A2F8-47A5-8109-234CDA7B1B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E5E8C-3E16-B441-9B5F-0A5566833CC1}" type="presOf" srcId="{B2A9548B-A2F8-47A5-8109-234CDA7B1BC4}" destId="{7BB7C395-4D16-5340-A1FF-58E789008C27}" srcOrd="0" destOrd="0" presId="urn:microsoft.com/office/officeart/2005/8/layout/vList2"/>
    <dgm:cxn modelId="{BEFDCC43-BC34-4DC2-84F6-047A66AA899F}" srcId="{C2ADDA13-999A-41E8-9DAB-EDBA6E442F37}" destId="{B2A9548B-A2F8-47A5-8109-234CDA7B1BC4}" srcOrd="2" destOrd="0" parTransId="{0C194C5B-0E79-4437-BA49-0796E4A6484F}" sibTransId="{3D462A13-75A8-4CB9-B097-C15F174F06D3}"/>
    <dgm:cxn modelId="{12A0982A-C59D-AC4F-9A7C-8A5835E6DB5A}" type="presOf" srcId="{DE2E3DD8-658D-43C6-A2D7-CAFBB13C800A}" destId="{04186453-B743-A74E-8ED6-30765A4ED411}" srcOrd="0" destOrd="0" presId="urn:microsoft.com/office/officeart/2005/8/layout/vList2"/>
    <dgm:cxn modelId="{8539E4B3-2E26-EC45-A74A-A2628E7B5AE5}" type="presOf" srcId="{C2ADDA13-999A-41E8-9DAB-EDBA6E442F37}" destId="{59701E6E-4214-0049-83A1-1DD1062B9533}" srcOrd="0" destOrd="0" presId="urn:microsoft.com/office/officeart/2005/8/layout/vList2"/>
    <dgm:cxn modelId="{D723F5A0-101A-4CF5-88BB-1A81D5EFBE0F}" srcId="{C2ADDA13-999A-41E8-9DAB-EDBA6E442F37}" destId="{6E15DFF6-C915-4412-850B-DFE82B01DD5F}" srcOrd="1" destOrd="0" parTransId="{3AF82652-82E9-4763-9A2A-CCBBF1D16AEE}" sibTransId="{473B2C40-C3BA-4F90-9DBB-A246F2EE1084}"/>
    <dgm:cxn modelId="{44031A16-B17D-0348-83A7-39D31F6914AB}" type="presOf" srcId="{6E15DFF6-C915-4412-850B-DFE82B01DD5F}" destId="{ADF9ED2F-6BEE-F442-9710-8A910A89311D}" srcOrd="0" destOrd="0" presId="urn:microsoft.com/office/officeart/2005/8/layout/vList2"/>
    <dgm:cxn modelId="{A9D2E1B3-EBFC-419F-96AB-4342BC53DC6B}" srcId="{C2ADDA13-999A-41E8-9DAB-EDBA6E442F37}" destId="{DE2E3DD8-658D-43C6-A2D7-CAFBB13C800A}" srcOrd="0" destOrd="0" parTransId="{36E5538C-F2A3-4C6A-9AD7-C725C2BAF89E}" sibTransId="{1CEBE3C7-4436-4875-BCC9-998614CEE49A}"/>
    <dgm:cxn modelId="{DF497C9C-D939-8143-A432-1B7EA38A4AAD}" type="presParOf" srcId="{59701E6E-4214-0049-83A1-1DD1062B9533}" destId="{04186453-B743-A74E-8ED6-30765A4ED411}" srcOrd="0" destOrd="0" presId="urn:microsoft.com/office/officeart/2005/8/layout/vList2"/>
    <dgm:cxn modelId="{3FB11DDA-3226-254D-ABA2-F3E08D43FA78}" type="presParOf" srcId="{59701E6E-4214-0049-83A1-1DD1062B9533}" destId="{9A89C1CD-E765-2444-81FC-C67BC63F8EEA}" srcOrd="1" destOrd="0" presId="urn:microsoft.com/office/officeart/2005/8/layout/vList2"/>
    <dgm:cxn modelId="{5B1E6932-69AE-5A43-9BF7-4FFA7176EEE9}" type="presParOf" srcId="{59701E6E-4214-0049-83A1-1DD1062B9533}" destId="{ADF9ED2F-6BEE-F442-9710-8A910A89311D}" srcOrd="2" destOrd="0" presId="urn:microsoft.com/office/officeart/2005/8/layout/vList2"/>
    <dgm:cxn modelId="{2308F961-0220-6645-8FE1-6B550268C00C}" type="presParOf" srcId="{59701E6E-4214-0049-83A1-1DD1062B9533}" destId="{8BF90903-76A5-E34C-8545-6DC5A27639F9}" srcOrd="3" destOrd="0" presId="urn:microsoft.com/office/officeart/2005/8/layout/vList2"/>
    <dgm:cxn modelId="{ED52D8F2-C52D-E446-9ADE-CD0730832B4F}" type="presParOf" srcId="{59701E6E-4214-0049-83A1-1DD1062B9533}" destId="{7BB7C395-4D16-5340-A1FF-58E789008C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86453-B743-A74E-8ED6-30765A4ED411}">
      <dsp:nvSpPr>
        <dsp:cNvPr id="0" name=""/>
        <dsp:cNvSpPr/>
      </dsp:nvSpPr>
      <dsp:spPr>
        <a:xfrm>
          <a:off x="0" y="24373"/>
          <a:ext cx="4885203" cy="188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Prendere</a:t>
          </a:r>
          <a:r>
            <a:rPr lang="en-US" sz="3100" kern="1200" dirty="0"/>
            <a:t> una via, una </a:t>
          </a:r>
          <a:r>
            <a:rPr lang="en-US" sz="3100" kern="1200" dirty="0" err="1"/>
            <a:t>traversa</a:t>
          </a:r>
          <a:endParaRPr lang="en-US" sz="3100" kern="1200" dirty="0"/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(</a:t>
          </a:r>
          <a:r>
            <a:rPr lang="en-US" sz="3100" kern="1200" dirty="0" err="1"/>
            <a:t>tu</a:t>
          </a:r>
          <a:r>
            <a:rPr lang="en-US" sz="3100" kern="1200" dirty="0"/>
            <a:t>) </a:t>
          </a:r>
          <a:r>
            <a:rPr lang="en-US" sz="3100" kern="1200" dirty="0" err="1"/>
            <a:t>Prendi</a:t>
          </a:r>
          <a:r>
            <a:rPr lang="en-US" sz="3100" kern="1200" dirty="0"/>
            <a:t>  via </a:t>
          </a:r>
          <a:r>
            <a:rPr lang="en-US" sz="3100" kern="1200" dirty="0" err="1"/>
            <a:t>Biscari</a:t>
          </a:r>
          <a:endParaRPr lang="en-US" sz="3100" kern="1200" dirty="0"/>
        </a:p>
      </dsp:txBody>
      <dsp:txXfrm>
        <a:off x="92069" y="116442"/>
        <a:ext cx="4701065" cy="1701902"/>
      </dsp:txXfrm>
    </dsp:sp>
    <dsp:sp modelId="{ADF9ED2F-6BEE-F442-9710-8A910A89311D}">
      <dsp:nvSpPr>
        <dsp:cNvPr id="0" name=""/>
        <dsp:cNvSpPr/>
      </dsp:nvSpPr>
      <dsp:spPr>
        <a:xfrm>
          <a:off x="0" y="1999693"/>
          <a:ext cx="4885203" cy="188604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Girare</a:t>
          </a:r>
          <a:r>
            <a:rPr lang="en-US" sz="3100" kern="1200" dirty="0"/>
            <a:t> a sinistra o a </a:t>
          </a:r>
          <a:r>
            <a:rPr lang="en-US" sz="3100" kern="1200" dirty="0" err="1"/>
            <a:t>destra</a:t>
          </a:r>
          <a:endParaRPr lang="en-US" sz="3100" kern="1200" dirty="0"/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(</a:t>
          </a:r>
          <a:r>
            <a:rPr lang="en-US" sz="3100" kern="1200" dirty="0" err="1"/>
            <a:t>tu</a:t>
          </a:r>
          <a:r>
            <a:rPr lang="en-US" sz="3100" kern="1200" dirty="0"/>
            <a:t>) </a:t>
          </a:r>
          <a:r>
            <a:rPr lang="en-US" sz="3100" kern="1200" dirty="0" err="1"/>
            <a:t>Gira</a:t>
          </a:r>
          <a:r>
            <a:rPr lang="en-US" sz="3100" kern="1200" dirty="0"/>
            <a:t> a </a:t>
          </a:r>
          <a:r>
            <a:rPr lang="en-US" sz="3100" kern="1200" dirty="0" err="1"/>
            <a:t>destra</a:t>
          </a:r>
          <a:r>
            <a:rPr lang="en-US" sz="3100" kern="1200" dirty="0"/>
            <a:t> </a:t>
          </a:r>
        </a:p>
      </dsp:txBody>
      <dsp:txXfrm>
        <a:off x="92069" y="2091762"/>
        <a:ext cx="4701065" cy="1701902"/>
      </dsp:txXfrm>
    </dsp:sp>
    <dsp:sp modelId="{7BB7C395-4D16-5340-A1FF-58E789008C27}">
      <dsp:nvSpPr>
        <dsp:cNvPr id="0" name=""/>
        <dsp:cNvSpPr/>
      </dsp:nvSpPr>
      <dsp:spPr>
        <a:xfrm>
          <a:off x="0" y="3975013"/>
          <a:ext cx="4885203" cy="18860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Continuare</a:t>
          </a:r>
          <a:r>
            <a:rPr lang="en-US" sz="3100" kern="1200" dirty="0"/>
            <a:t> </a:t>
          </a:r>
          <a:r>
            <a:rPr lang="en-US" sz="3100" kern="1200" dirty="0" err="1"/>
            <a:t>dritto</a:t>
          </a:r>
          <a:endParaRPr lang="en-US" sz="3100" kern="1200" dirty="0"/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(</a:t>
          </a:r>
          <a:r>
            <a:rPr lang="en-US" sz="3100" kern="1200" dirty="0" err="1"/>
            <a:t>tu</a:t>
          </a:r>
          <a:r>
            <a:rPr lang="en-US" sz="3100" kern="1200" dirty="0"/>
            <a:t>) Continua</a:t>
          </a:r>
          <a:r>
            <a:rPr lang="en-US" sz="3100" b="1" kern="1200" dirty="0"/>
            <a:t> </a:t>
          </a:r>
          <a:r>
            <a:rPr lang="en-US" sz="3100" kern="1200" dirty="0"/>
            <a:t> sempre </a:t>
          </a:r>
          <a:r>
            <a:rPr lang="en-US" sz="3100" kern="1200" dirty="0" err="1"/>
            <a:t>dritto</a:t>
          </a:r>
          <a:endParaRPr lang="en-US" sz="3100" kern="1200" dirty="0"/>
        </a:p>
      </dsp:txBody>
      <dsp:txXfrm>
        <a:off x="92069" y="4067082"/>
        <a:ext cx="4701065" cy="1701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86453-B743-A74E-8ED6-30765A4ED411}">
      <dsp:nvSpPr>
        <dsp:cNvPr id="0" name=""/>
        <dsp:cNvSpPr/>
      </dsp:nvSpPr>
      <dsp:spPr>
        <a:xfrm>
          <a:off x="0" y="2862"/>
          <a:ext cx="4885203" cy="1869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(lei) </a:t>
          </a:r>
          <a:r>
            <a:rPr lang="en-US" sz="4700" kern="1200" dirty="0" err="1"/>
            <a:t>Prend</a:t>
          </a:r>
          <a:r>
            <a:rPr lang="en-US" sz="4700" b="1" u="sng" kern="1200" dirty="0" err="1"/>
            <a:t>a</a:t>
          </a:r>
          <a:r>
            <a:rPr lang="en-US" sz="4700" kern="1200" dirty="0"/>
            <a:t>  via </a:t>
          </a:r>
          <a:r>
            <a:rPr lang="en-US" sz="4700" kern="1200" dirty="0" err="1"/>
            <a:t>Biscari</a:t>
          </a:r>
          <a:endParaRPr lang="en-US" sz="4700" kern="1200" dirty="0"/>
        </a:p>
      </dsp:txBody>
      <dsp:txXfrm>
        <a:off x="91269" y="94131"/>
        <a:ext cx="4702665" cy="1687122"/>
      </dsp:txXfrm>
    </dsp:sp>
    <dsp:sp modelId="{ADF9ED2F-6BEE-F442-9710-8A910A89311D}">
      <dsp:nvSpPr>
        <dsp:cNvPr id="0" name=""/>
        <dsp:cNvSpPr/>
      </dsp:nvSpPr>
      <dsp:spPr>
        <a:xfrm>
          <a:off x="0" y="2007882"/>
          <a:ext cx="4885203" cy="186966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(lei) </a:t>
          </a:r>
          <a:r>
            <a:rPr lang="en-US" sz="4700" kern="1200" dirty="0" err="1"/>
            <a:t>Gir</a:t>
          </a:r>
          <a:r>
            <a:rPr lang="en-US" sz="4700" b="1" u="sng" kern="1200" dirty="0" err="1"/>
            <a:t>i</a:t>
          </a:r>
          <a:r>
            <a:rPr lang="en-US" sz="4700" kern="1200" dirty="0"/>
            <a:t> a </a:t>
          </a:r>
          <a:r>
            <a:rPr lang="en-US" sz="4700" kern="1200" dirty="0" err="1"/>
            <a:t>destra</a:t>
          </a:r>
          <a:r>
            <a:rPr lang="en-US" sz="4700" kern="1200" dirty="0"/>
            <a:t> </a:t>
          </a:r>
        </a:p>
      </dsp:txBody>
      <dsp:txXfrm>
        <a:off x="91269" y="2099151"/>
        <a:ext cx="4702665" cy="1687122"/>
      </dsp:txXfrm>
    </dsp:sp>
    <dsp:sp modelId="{7BB7C395-4D16-5340-A1FF-58E789008C27}">
      <dsp:nvSpPr>
        <dsp:cNvPr id="0" name=""/>
        <dsp:cNvSpPr/>
      </dsp:nvSpPr>
      <dsp:spPr>
        <a:xfrm>
          <a:off x="0" y="4012903"/>
          <a:ext cx="4885203" cy="186966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(Lei) </a:t>
          </a:r>
          <a:r>
            <a:rPr lang="en-US" sz="4700" kern="1200" dirty="0" err="1"/>
            <a:t>Continu</a:t>
          </a:r>
          <a:r>
            <a:rPr lang="en-US" sz="4700" b="1" u="sng" kern="1200" dirty="0" err="1"/>
            <a:t>i</a:t>
          </a:r>
          <a:r>
            <a:rPr lang="en-US" sz="4700" b="1" u="sng" kern="1200" dirty="0"/>
            <a:t> </a:t>
          </a:r>
          <a:r>
            <a:rPr lang="en-US" sz="4700" kern="1200" dirty="0"/>
            <a:t> </a:t>
          </a:r>
          <a:r>
            <a:rPr lang="en-US" sz="4700" kern="1200" dirty="0" err="1"/>
            <a:t>sempre</a:t>
          </a:r>
          <a:r>
            <a:rPr lang="en-US" sz="4700" kern="1200" dirty="0"/>
            <a:t> </a:t>
          </a:r>
          <a:r>
            <a:rPr lang="en-US" sz="4700" kern="1200" dirty="0" err="1"/>
            <a:t>dritto</a:t>
          </a:r>
          <a:endParaRPr lang="en-US" sz="4700" kern="1200" dirty="0"/>
        </a:p>
      </dsp:txBody>
      <dsp:txXfrm>
        <a:off x="91269" y="4104172"/>
        <a:ext cx="4702665" cy="1687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A5470-0765-4543-9E82-B059D8E2540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AE3D9-2AAF-9649-87F3-C7E12F88B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2645838@N00/37294764804" TargetMode="External"/><Relationship Id="rId4" Type="http://schemas.openxmlformats.org/officeDocument/2006/relationships/hyperlink" Target="https://www.flickr.com/photos/52645838@N00" TargetMode="External"/><Relationship Id="rId5" Type="http://schemas.openxmlformats.org/officeDocument/2006/relationships/hyperlink" Target="https://creativecommons.org/licenses/by-nc-nd/2.0/?ref=ccsearch&amp;atype=rich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"Catania, Sicily, IT"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simplethrill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licensed under </a:t>
            </a:r>
            <a:r>
              <a:rPr lang="en-US" sz="1200" b="0" i="1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CC BY-NC-ND 2.0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AE3D9-2AAF-9649-87F3-C7E12F88B7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1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AE3D9-2AAF-9649-87F3-C7E12F88B7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0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9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7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8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2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9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6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2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3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2D077-5D1B-B849-A969-E543EEF0D628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1770C-CEA8-484D-A04B-F041CA8A9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3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543109@N04/517656348" TargetMode="External"/><Relationship Id="rId4" Type="http://schemas.openxmlformats.org/officeDocument/2006/relationships/hyperlink" Target="https://www.flickr.com/photos/8543109@N04" TargetMode="External"/><Relationship Id="rId5" Type="http://schemas.openxmlformats.org/officeDocument/2006/relationships/hyperlink" Target="https://creativecommons.org/licenses/by-nc-nd/2.0/?ref=ccsearch&amp;atype=rich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411943@N05/5817654247" TargetMode="External"/><Relationship Id="rId4" Type="http://schemas.openxmlformats.org/officeDocument/2006/relationships/hyperlink" Target="https://www.flickr.com/photos/34411943@N05" TargetMode="External"/><Relationship Id="rId5" Type="http://schemas.openxmlformats.org/officeDocument/2006/relationships/hyperlink" Target="https://creativecommons.org/licenses/by-sa/2.0/?ref=ccsearch&amp;atype=rich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3519089@N03/4746027231" TargetMode="External"/><Relationship Id="rId4" Type="http://schemas.openxmlformats.org/officeDocument/2006/relationships/hyperlink" Target="https://www.flickr.com/photos/13519089@N03" TargetMode="External"/><Relationship Id="rId5" Type="http://schemas.openxmlformats.org/officeDocument/2006/relationships/hyperlink" Target="https://creativecommons.org/licenses/by-sa/2.0/?ref=ccsearch&amp;atype=rich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https://www.flickr.com/photos/52645838@N00/37294764804" TargetMode="External"/><Relationship Id="rId5" Type="http://schemas.openxmlformats.org/officeDocument/2006/relationships/hyperlink" Target="https://www.flickr.com/photos/52645838@N00" TargetMode="External"/><Relationship Id="rId6" Type="http://schemas.openxmlformats.org/officeDocument/2006/relationships/hyperlink" Target="https://creativecommons.org/licenses/by-nc-nd/2.0/?ref=ccsearch&amp;atype=rich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29D49B-6A3F-254E-AE74-5540145F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6708" y="3734093"/>
            <a:ext cx="3709553" cy="1375542"/>
          </a:xfrm>
        </p:spPr>
        <p:txBody>
          <a:bodyPr>
            <a:normAutofit/>
          </a:bodyPr>
          <a:lstStyle/>
          <a:p>
            <a:r>
              <a:rPr lang="en-US" sz="3500" dirty="0"/>
              <a:t>Buongiorno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7637" y="5243376"/>
            <a:ext cx="3247697" cy="512463"/>
          </a:xfrm>
        </p:spPr>
        <p:txBody>
          <a:bodyPr>
            <a:normAutofit/>
          </a:bodyPr>
          <a:lstStyle/>
          <a:p>
            <a:r>
              <a:rPr lang="en-US" sz="1750" dirty="0"/>
              <a:t>Via </a:t>
            </a:r>
            <a:r>
              <a:rPr lang="en-US" sz="1750" dirty="0" err="1"/>
              <a:t>dei</a:t>
            </a:r>
            <a:r>
              <a:rPr lang="en-US" sz="1750" dirty="0"/>
              <a:t> </a:t>
            </a:r>
            <a:r>
              <a:rPr lang="en-US" sz="1750" dirty="0" err="1"/>
              <a:t>Crociferi</a:t>
            </a:r>
            <a:r>
              <a:rPr lang="en-US" sz="1750" dirty="0"/>
              <a:t> , Catania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9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E4FB5-AD55-F74A-BAB4-C7AA95A4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Ex. 14.17  p. 428 Che </a:t>
            </a:r>
            <a:r>
              <a:rPr lang="en-US" dirty="0" err="1"/>
              <a:t>cosa</a:t>
            </a:r>
            <a:r>
              <a:rPr lang="en-US" dirty="0"/>
              <a:t> </a:t>
            </a:r>
            <a:r>
              <a:rPr lang="en-US" dirty="0" err="1"/>
              <a:t>facciamo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0B0A83-12AC-404F-958D-3BFDADF60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 </a:t>
            </a:r>
            <a:r>
              <a:rPr lang="en-US" dirty="0" err="1"/>
              <a:t>verbi</a:t>
            </a:r>
            <a:r>
              <a:rPr lang="en-US" dirty="0"/>
              <a:t> 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usare</a:t>
            </a:r>
            <a:r>
              <a:rPr lang="en-US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84B8DC-414B-1A46-B9A1-471EADB60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La piazza,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ponte</a:t>
            </a:r>
            <a:r>
              <a:rPr lang="en-US" dirty="0"/>
              <a:t>, </a:t>
            </a:r>
            <a:r>
              <a:rPr lang="en-US" dirty="0" err="1"/>
              <a:t>l’incrocio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Dritto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 err="1"/>
              <a:t>destra</a:t>
            </a:r>
            <a:r>
              <a:rPr lang="en-US" dirty="0"/>
              <a:t>, a </a:t>
            </a:r>
            <a:r>
              <a:rPr lang="en-US" dirty="0" err="1"/>
              <a:t>sinistra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 prima/</a:t>
            </a:r>
            <a:r>
              <a:rPr lang="en-US" dirty="0" err="1"/>
              <a:t>seconda</a:t>
            </a:r>
            <a:r>
              <a:rPr lang="en-US" dirty="0"/>
              <a:t>/ terza </a:t>
            </a:r>
            <a:r>
              <a:rPr lang="en-US" dirty="0" err="1"/>
              <a:t>strada</a:t>
            </a:r>
            <a:r>
              <a:rPr lang="en-US" dirty="0"/>
              <a:t>, la prima </a:t>
            </a:r>
            <a:r>
              <a:rPr lang="en-US" dirty="0" err="1"/>
              <a:t>traversa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F7A7B97-7A28-A947-A2FA-A5AE6CC78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44379B-9537-0141-BB18-359B62433E4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attraversare</a:t>
            </a:r>
            <a:r>
              <a:rPr lang="en-US" dirty="0"/>
              <a:t>, </a:t>
            </a:r>
            <a:r>
              <a:rPr lang="en-US" dirty="0" err="1"/>
              <a:t>passare</a:t>
            </a:r>
            <a:endParaRPr lang="en-US" dirty="0"/>
          </a:p>
          <a:p>
            <a:r>
              <a:rPr lang="en-US" dirty="0" err="1"/>
              <a:t>Andare</a:t>
            </a:r>
            <a:r>
              <a:rPr lang="en-US" dirty="0"/>
              <a:t>, </a:t>
            </a:r>
            <a:r>
              <a:rPr lang="en-US" dirty="0" err="1"/>
              <a:t>continuare</a:t>
            </a:r>
            <a:r>
              <a:rPr lang="en-US" dirty="0"/>
              <a:t>, </a:t>
            </a:r>
            <a:r>
              <a:rPr lang="en-US" dirty="0" err="1"/>
              <a:t>proseguire</a:t>
            </a:r>
            <a:endParaRPr lang="en-US" dirty="0"/>
          </a:p>
          <a:p>
            <a:r>
              <a:rPr lang="en-US" dirty="0" err="1"/>
              <a:t>Girare</a:t>
            </a:r>
            <a:endParaRPr lang="en-US" dirty="0"/>
          </a:p>
          <a:p>
            <a:r>
              <a:rPr lang="en-US" dirty="0" err="1"/>
              <a:t>Prendere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1763FDF-3A8E-C24A-97E2-5BCA0750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Commissioni</a:t>
            </a:r>
            <a:r>
              <a:rPr lang="en-US" dirty="0"/>
              <a:t> in </a:t>
            </a:r>
            <a:r>
              <a:rPr lang="en-US" dirty="0" err="1"/>
              <a:t>città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9CC820-21C3-C942-8705-125EBE71F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Cos’è</a:t>
            </a:r>
            <a:r>
              <a:rPr lang="en-US" dirty="0"/>
              <a:t>?</a:t>
            </a:r>
          </a:p>
          <a:p>
            <a:r>
              <a:rPr lang="en-US" dirty="0"/>
              <a:t>Cosa </a:t>
            </a:r>
            <a:r>
              <a:rPr lang="en-US" dirty="0" err="1"/>
              <a:t>faccio</a:t>
            </a:r>
            <a:r>
              <a:rPr lang="en-US" dirty="0"/>
              <a:t> con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cosa</a:t>
            </a:r>
            <a:r>
              <a:rPr lang="en-US" dirty="0"/>
              <a:t>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DD71580-04A5-C844-B537-6F9D7A2D10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A38FED-EC98-5A44-BF56-5A8D81337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78" y="1600200"/>
            <a:ext cx="3257843" cy="4343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B6F706-9853-5940-A3D6-02061B717BA7}"/>
              </a:ext>
            </a:extLst>
          </p:cNvPr>
          <p:cNvSpPr txBox="1"/>
          <p:nvPr/>
        </p:nvSpPr>
        <p:spPr>
          <a:xfrm>
            <a:off x="3545058" y="6308725"/>
            <a:ext cx="993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"</a:t>
            </a:r>
            <a:r>
              <a:rPr lang="en-US" sz="1200" dirty="0">
                <a:hlinkClick r:id="rId3"/>
              </a:rPr>
              <a:t>Ma che simpatico bancomat 1/2"</a:t>
            </a:r>
            <a:r>
              <a:rPr lang="en-US" sz="1200" dirty="0"/>
              <a:t> by </a:t>
            </a:r>
            <a:r>
              <a:rPr lang="en-US" sz="1200" dirty="0">
                <a:hlinkClick r:id="rId4"/>
              </a:rPr>
              <a:t>doyoukekko</a:t>
            </a:r>
            <a:r>
              <a:rPr lang="en-US" sz="1200" dirty="0"/>
              <a:t> is licensed under </a:t>
            </a:r>
            <a:r>
              <a:rPr lang="en-US" sz="1200" cap="all" dirty="0">
                <a:hlinkClick r:id="rId5"/>
              </a:rPr>
              <a:t>CC BY-NC-ND 2.0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1559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E650F-877C-924C-9F66-5BD659BA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Commissioni</a:t>
            </a:r>
            <a:r>
              <a:rPr lang="en-US" dirty="0"/>
              <a:t> in </a:t>
            </a:r>
            <a:r>
              <a:rPr lang="en-US" dirty="0" err="1"/>
              <a:t>città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D7F17-20A6-E746-BF6B-D470520C30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Cos’è</a:t>
            </a:r>
            <a:r>
              <a:rPr lang="en-US" dirty="0"/>
              <a:t>?</a:t>
            </a:r>
          </a:p>
          <a:p>
            <a:r>
              <a:rPr lang="en-US" dirty="0"/>
              <a:t>Cosa ci </a:t>
            </a:r>
            <a:r>
              <a:rPr lang="en-US" dirty="0" err="1"/>
              <a:t>faccio</a:t>
            </a:r>
            <a:r>
              <a:rPr lang="en-US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FEDC20-5BA5-A043-ADCA-0748AF3476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815341-B501-014A-8B5A-5CFB7026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561" y="1600200"/>
            <a:ext cx="2797877" cy="4213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BEB099-69AC-5941-98A9-C4E6A769FF7F}"/>
              </a:ext>
            </a:extLst>
          </p:cNvPr>
          <p:cNvSpPr txBox="1"/>
          <p:nvPr/>
        </p:nvSpPr>
        <p:spPr>
          <a:xfrm>
            <a:off x="4495800" y="6443003"/>
            <a:ext cx="4521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"Poste Italiane 88"</a:t>
            </a:r>
            <a:r>
              <a:rPr lang="en-US" sz="1200" dirty="0"/>
              <a:t> by </a:t>
            </a:r>
            <a:r>
              <a:rPr lang="en-US" sz="1200" dirty="0">
                <a:hlinkClick r:id="rId4"/>
              </a:rPr>
              <a:t>Carlo Armanni</a:t>
            </a:r>
            <a:r>
              <a:rPr lang="en-US" sz="1200" dirty="0"/>
              <a:t> is licensed under </a:t>
            </a:r>
            <a:r>
              <a:rPr lang="en-US" sz="1200" cap="all" dirty="0">
                <a:hlinkClick r:id="rId5"/>
              </a:rPr>
              <a:t>CC BY-SA 2.0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529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FACB4-47B3-7E41-8C58-DC3FC5B4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Commissioni</a:t>
            </a:r>
            <a:r>
              <a:rPr lang="en-US" dirty="0"/>
              <a:t> in </a:t>
            </a:r>
            <a:r>
              <a:rPr lang="en-US" dirty="0" err="1"/>
              <a:t>città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486EC5-706B-4846-9B86-0D266D24A7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Cos’è</a:t>
            </a:r>
            <a:r>
              <a:rPr lang="en-US" dirty="0"/>
              <a:t> </a:t>
            </a:r>
          </a:p>
          <a:p>
            <a:r>
              <a:rPr lang="en-US" dirty="0" err="1"/>
              <a:t>cosa</a:t>
            </a:r>
            <a:r>
              <a:rPr lang="en-US" dirty="0"/>
              <a:t> </a:t>
            </a:r>
            <a:r>
              <a:rPr lang="en-US" dirty="0" err="1"/>
              <a:t>faccio</a:t>
            </a:r>
            <a:r>
              <a:rPr lang="en-US" dirty="0"/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E1389D-A6DB-464A-AC0E-36F73AE912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10A48-95C7-5148-A6B3-B1B3D4889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600200"/>
            <a:ext cx="4083465" cy="4083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387E00-7AC6-E649-A4DD-DCE6C336BEBA}"/>
              </a:ext>
            </a:extLst>
          </p:cNvPr>
          <p:cNvSpPr txBox="1"/>
          <p:nvPr/>
        </p:nvSpPr>
        <p:spPr>
          <a:xfrm>
            <a:off x="4648200" y="6308725"/>
            <a:ext cx="239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"Cassa"</a:t>
            </a:r>
            <a:r>
              <a:rPr lang="en-US" sz="1200" dirty="0"/>
              <a:t> by </a:t>
            </a:r>
            <a:r>
              <a:rPr lang="en-US" sz="1200" dirty="0">
                <a:hlinkClick r:id="rId4"/>
              </a:rPr>
              <a:t>takacsi75</a:t>
            </a:r>
            <a:r>
              <a:rPr lang="en-US" sz="1200" dirty="0"/>
              <a:t> is licensed under </a:t>
            </a:r>
            <a:r>
              <a:rPr lang="en-US" sz="1200" cap="all" dirty="0">
                <a:hlinkClick r:id="rId5"/>
              </a:rPr>
              <a:t>CC BY-SA 2.0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985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5FD0C-6E7C-ED4E-9CA7-F138DCF7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A7448A-6BAF-F345-924C-FDCD3244B0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B583C8-030C-7948-8CE9-79AEDBF4E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6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100DE5-AB21-844B-A410-C0B665B3D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9" b="-1"/>
          <a:stretch/>
        </p:blipFill>
        <p:spPr>
          <a:xfrm rot="216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9A1CE1-43EF-9E4D-80F2-61F87E649E79}"/>
              </a:ext>
            </a:extLst>
          </p:cNvPr>
          <p:cNvSpPr txBox="1"/>
          <p:nvPr/>
        </p:nvSpPr>
        <p:spPr>
          <a:xfrm>
            <a:off x="4247637" y="6325968"/>
            <a:ext cx="4397742" cy="276999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i="1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"</a:t>
            </a:r>
            <a:r>
              <a:rPr lang="en-US" sz="1200" i="1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Catania, Sicily, IT"</a:t>
            </a:r>
            <a:r>
              <a:rPr lang="en-US" sz="1200" i="1" dirty="0">
                <a:solidFill>
                  <a:srgbClr val="FFFFFF"/>
                </a:solidFill>
              </a:rPr>
              <a:t> by </a:t>
            </a:r>
            <a:r>
              <a:rPr lang="en-US" sz="1200" i="1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simplethrill</a:t>
            </a:r>
            <a:r>
              <a:rPr lang="en-US" sz="1200" i="1" dirty="0">
                <a:solidFill>
                  <a:srgbClr val="FFFFFF"/>
                </a:solidFill>
              </a:rPr>
              <a:t> is licensed under </a:t>
            </a:r>
            <a:r>
              <a:rPr lang="en-US" sz="1200" i="1" cap="all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 2.0 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1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9439B-BF16-7A46-B83F-8CC14A3A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contesto</a:t>
            </a:r>
            <a:r>
              <a:rPr lang="en-US" dirty="0"/>
              <a:t>: a Catania p. 428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94DB44-14F9-B74A-9AAE-5109EFB9A1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Signora Bellini</a:t>
            </a:r>
          </a:p>
          <a:p>
            <a:r>
              <a:rPr lang="en-US" dirty="0"/>
              <a:t>Signora </a:t>
            </a:r>
            <a:r>
              <a:rPr lang="en-US" dirty="0" err="1"/>
              <a:t>Settembrini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560AF03-43F2-C84D-BE1A-FF39E1B5C7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B3A001-7B91-214B-9D01-C419CB6D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33" y="2503460"/>
            <a:ext cx="3279934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35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3448E4B-ADDD-0949-BE94-A6AD97B79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724"/>
            <a:ext cx="9144000" cy="26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6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D27AC-E9A8-484D-A6B6-23D731D1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signore dice: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538AB-3A55-094B-AAE4-712C6D2CF9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Prend</a:t>
            </a:r>
            <a:r>
              <a:rPr lang="en-US" b="1" dirty="0" err="1"/>
              <a:t>a</a:t>
            </a:r>
            <a:r>
              <a:rPr lang="en-US" dirty="0"/>
              <a:t> </a:t>
            </a:r>
            <a:r>
              <a:rPr lang="en-US" dirty="0" err="1"/>
              <a:t>questa</a:t>
            </a:r>
            <a:r>
              <a:rPr lang="en-US" dirty="0"/>
              <a:t> via</a:t>
            </a:r>
          </a:p>
          <a:p>
            <a:r>
              <a:rPr lang="en-US" dirty="0"/>
              <a:t>Vad</a:t>
            </a:r>
            <a:r>
              <a:rPr lang="en-US" b="1" dirty="0"/>
              <a:t>a</a:t>
            </a:r>
            <a:r>
              <a:rPr lang="en-US" dirty="0"/>
              <a:t> </a:t>
            </a:r>
            <a:r>
              <a:rPr lang="en-US" dirty="0" err="1"/>
              <a:t>sempre</a:t>
            </a:r>
            <a:r>
              <a:rPr lang="en-US" dirty="0"/>
              <a:t> </a:t>
            </a:r>
            <a:r>
              <a:rPr lang="en-US" dirty="0" err="1"/>
              <a:t>dritto</a:t>
            </a:r>
            <a:endParaRPr lang="en-US" dirty="0"/>
          </a:p>
          <a:p>
            <a:r>
              <a:rPr lang="en-US" dirty="0" err="1"/>
              <a:t>Gir</a:t>
            </a:r>
            <a:r>
              <a:rPr lang="en-US" b="1" dirty="0" err="1"/>
              <a:t>i</a:t>
            </a:r>
            <a:r>
              <a:rPr lang="en-US" dirty="0"/>
              <a:t> a </a:t>
            </a:r>
            <a:r>
              <a:rPr lang="en-US" dirty="0" err="1"/>
              <a:t>destra</a:t>
            </a:r>
            <a:endParaRPr lang="en-US" dirty="0"/>
          </a:p>
          <a:p>
            <a:r>
              <a:rPr lang="en-US" dirty="0" err="1"/>
              <a:t>Prosegu</a:t>
            </a:r>
            <a:r>
              <a:rPr lang="en-US" b="1" dirty="0" err="1"/>
              <a:t>a</a:t>
            </a:r>
            <a:r>
              <a:rPr lang="en-US" b="1" dirty="0"/>
              <a:t> </a:t>
            </a:r>
            <a:r>
              <a:rPr lang="en-US" dirty="0" err="1"/>
              <a:t>dritto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F10C23-FC0B-744E-A335-C5974750AD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Prendere</a:t>
            </a:r>
            <a:endParaRPr lang="en-US" dirty="0"/>
          </a:p>
          <a:p>
            <a:r>
              <a:rPr lang="en-US" dirty="0" err="1"/>
              <a:t>Andare</a:t>
            </a:r>
            <a:endParaRPr lang="en-US" dirty="0"/>
          </a:p>
          <a:p>
            <a:r>
              <a:rPr lang="en-US" dirty="0" err="1"/>
              <a:t>Girare</a:t>
            </a:r>
            <a:endParaRPr lang="en-US" dirty="0"/>
          </a:p>
          <a:p>
            <a:r>
              <a:rPr lang="en-US" dirty="0" err="1"/>
              <a:t>proseguire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22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50F0D-9C36-0046-AB38-F7C56CF7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BD743A-3421-1D4B-952B-E1907360A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prendere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413FC0-A4B6-3144-84E0-B4C94CBB76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err="1"/>
              <a:t>Informale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, </a:t>
            </a:r>
            <a:r>
              <a:rPr lang="en-US" dirty="0" err="1"/>
              <a:t>noi,voi</a:t>
            </a:r>
            <a:r>
              <a:rPr lang="en-US" dirty="0"/>
              <a:t>)</a:t>
            </a:r>
          </a:p>
          <a:p>
            <a:r>
              <a:rPr lang="en-US" dirty="0" err="1"/>
              <a:t>Prendi</a:t>
            </a:r>
            <a:r>
              <a:rPr lang="en-US" dirty="0"/>
              <a:t>/</a:t>
            </a:r>
            <a:r>
              <a:rPr lang="en-US" dirty="0" err="1"/>
              <a:t>prendiamo</a:t>
            </a:r>
            <a:endParaRPr lang="en-US" dirty="0"/>
          </a:p>
          <a:p>
            <a:r>
              <a:rPr lang="en-US" dirty="0"/>
              <a:t>/</a:t>
            </a:r>
            <a:r>
              <a:rPr lang="en-US" dirty="0" err="1"/>
              <a:t>prendete</a:t>
            </a:r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prendere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 err="1"/>
              <a:t>Formale</a:t>
            </a:r>
            <a:r>
              <a:rPr lang="en-US" b="1" dirty="0"/>
              <a:t> (lei/</a:t>
            </a:r>
            <a:r>
              <a:rPr lang="en-US" b="1" dirty="0" err="1"/>
              <a:t>loro</a:t>
            </a:r>
            <a:r>
              <a:rPr lang="en-US" b="1" dirty="0"/>
              <a:t>-poco </a:t>
            </a:r>
            <a:r>
              <a:rPr lang="en-US" b="1" dirty="0" err="1"/>
              <a:t>usato</a:t>
            </a:r>
            <a:r>
              <a:rPr lang="en-US" b="1" dirty="0"/>
              <a:t>):</a:t>
            </a:r>
          </a:p>
          <a:p>
            <a:r>
              <a:rPr lang="en-US" dirty="0" err="1"/>
              <a:t>Prend</a:t>
            </a:r>
            <a:r>
              <a:rPr lang="en-US" b="1" dirty="0" err="1"/>
              <a:t>a</a:t>
            </a:r>
            <a:r>
              <a:rPr lang="en-US" dirty="0"/>
              <a:t>/</a:t>
            </a:r>
            <a:r>
              <a:rPr lang="en-US" dirty="0" err="1"/>
              <a:t>prend</a:t>
            </a:r>
            <a:r>
              <a:rPr lang="en-US" b="1" dirty="0" err="1"/>
              <a:t>ano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8B16FF-916E-DA40-A021-BB5001D96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andare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6ACCD4-AC7B-894D-BED1-594DCF1C01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In</a:t>
            </a:r>
            <a:r>
              <a:rPr lang="en-US" b="1" dirty="0" err="1"/>
              <a:t>formale</a:t>
            </a:r>
            <a:endParaRPr lang="en-US" b="1" dirty="0"/>
          </a:p>
          <a:p>
            <a:endParaRPr lang="en-US" dirty="0"/>
          </a:p>
          <a:p>
            <a:r>
              <a:rPr lang="en-US" dirty="0" err="1"/>
              <a:t>Va</a:t>
            </a:r>
            <a:r>
              <a:rPr lang="en-US" dirty="0"/>
              <a:t>’/</a:t>
            </a:r>
            <a:r>
              <a:rPr lang="en-US" dirty="0" err="1"/>
              <a:t>Vai</a:t>
            </a:r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andare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Formale</a:t>
            </a:r>
            <a:r>
              <a:rPr lang="en-US" b="1" dirty="0"/>
              <a:t> (lei/</a:t>
            </a:r>
            <a:r>
              <a:rPr lang="en-US" b="1" dirty="0" err="1"/>
              <a:t>loro</a:t>
            </a:r>
            <a:r>
              <a:rPr lang="en-US" b="1" dirty="0"/>
              <a:t>)</a:t>
            </a:r>
          </a:p>
          <a:p>
            <a:r>
              <a:rPr lang="en-US" dirty="0"/>
              <a:t>Vad</a:t>
            </a:r>
            <a:r>
              <a:rPr lang="en-US" b="1" dirty="0"/>
              <a:t>a</a:t>
            </a:r>
            <a:r>
              <a:rPr lang="en-US" dirty="0"/>
              <a:t>/</a:t>
            </a:r>
            <a:r>
              <a:rPr lang="en-US" dirty="0" err="1"/>
              <a:t>vad</a:t>
            </a:r>
            <a:r>
              <a:rPr lang="en-US" b="1" dirty="0" err="1"/>
              <a:t>ano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9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B5CA67-1F49-6940-B08E-C6E6ECA9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Protesta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Bauli</a:t>
            </a:r>
            <a:r>
              <a:rPr lang="en-US" dirty="0"/>
              <a:t> a Milano, </a:t>
            </a:r>
            <a:br>
              <a:rPr lang="en-US" dirty="0"/>
            </a:br>
            <a:r>
              <a:rPr lang="en-US" dirty="0"/>
              <a:t>11 </a:t>
            </a:r>
            <a:r>
              <a:rPr lang="en-US" dirty="0" err="1"/>
              <a:t>ottobre</a:t>
            </a:r>
            <a:r>
              <a:rPr lang="en-US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374AF-C819-EE4F-AF49-E5F270EB1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=wRTYQVfY7C0</a:t>
            </a:r>
          </a:p>
        </p:txBody>
      </p:sp>
    </p:spTree>
    <p:extLst>
      <p:ext uri="{BB962C8B-B14F-4D97-AF65-F5344CB8AC3E}">
        <p14:creationId xmlns:p14="http://schemas.microsoft.com/office/powerpoint/2010/main" val="1137576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A392E6-F990-7D4A-AF3E-BC7C9D49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55BF34-1AD2-3F44-9093-7B0DF5115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11AD32-109B-F94C-BCB3-6E62842580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Attraversare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Prendere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finire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6FD21F-2351-CD40-A756-10F713D45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492C99-1F33-C746-949F-971E3E5AAC9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-are (ending in- 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r>
              <a:rPr lang="en-US" dirty="0"/>
              <a:t>(Lei) </a:t>
            </a:r>
            <a:r>
              <a:rPr lang="en-US" dirty="0" err="1"/>
              <a:t>attravers</a:t>
            </a:r>
            <a:r>
              <a:rPr lang="en-US" b="1" dirty="0" err="1"/>
              <a:t>i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-ere (ending in –A)</a:t>
            </a:r>
          </a:p>
          <a:p>
            <a:r>
              <a:rPr lang="en-US" dirty="0" err="1"/>
              <a:t>Prend</a:t>
            </a:r>
            <a:r>
              <a:rPr lang="en-US" b="1" dirty="0" err="1"/>
              <a:t>a</a:t>
            </a:r>
            <a:endParaRPr lang="en-US" b="1" dirty="0"/>
          </a:p>
          <a:p>
            <a:r>
              <a:rPr lang="en-US" dirty="0"/>
              <a:t>-ire</a:t>
            </a:r>
          </a:p>
          <a:p>
            <a:r>
              <a:rPr lang="en-US" dirty="0" err="1"/>
              <a:t>Finisc</a:t>
            </a:r>
            <a:r>
              <a:rPr lang="en-US" b="1" dirty="0" err="1"/>
              <a:t>a</a:t>
            </a:r>
            <a:r>
              <a:rPr lang="en-US" b="1" dirty="0"/>
              <a:t> </a:t>
            </a:r>
            <a:r>
              <a:rPr lang="en-US" dirty="0"/>
              <a:t>(ending in A)</a:t>
            </a:r>
          </a:p>
        </p:txBody>
      </p:sp>
    </p:spTree>
    <p:extLst>
      <p:ext uri="{BB962C8B-B14F-4D97-AF65-F5344CB8AC3E}">
        <p14:creationId xmlns:p14="http://schemas.microsoft.com/office/powerpoint/2010/main" val="2704796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23550-5E2C-5D4E-8359-AC081259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 430 </a:t>
            </a:r>
            <a:r>
              <a:rPr lang="en-US" dirty="0" err="1"/>
              <a:t>compariamo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E4FC9-537D-0C42-8595-04BCA7356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DEF803-8601-644F-AE0D-A90175CC39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Compra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r>
              <a:rPr lang="en-US" dirty="0" err="1"/>
              <a:t>Prendi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r>
              <a:rPr lang="en-US" dirty="0" err="1"/>
              <a:t>Segui</a:t>
            </a:r>
            <a:r>
              <a:rPr lang="en-US" dirty="0"/>
              <a:t> 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r>
              <a:rPr lang="en-US" dirty="0" err="1"/>
              <a:t>Finisci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FADB58-6E40-1843-84D8-F05AFED19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F49D9-CA31-374A-A9CB-0858DC8AE2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Compri</a:t>
            </a:r>
            <a:r>
              <a:rPr lang="en-US" dirty="0"/>
              <a:t> (lei)</a:t>
            </a:r>
          </a:p>
          <a:p>
            <a:r>
              <a:rPr lang="en-US" dirty="0" err="1"/>
              <a:t>Prenda</a:t>
            </a:r>
            <a:r>
              <a:rPr lang="en-US" dirty="0"/>
              <a:t> (lei)</a:t>
            </a:r>
          </a:p>
          <a:p>
            <a:r>
              <a:rPr lang="en-US" dirty="0" err="1"/>
              <a:t>Segua</a:t>
            </a:r>
            <a:r>
              <a:rPr lang="en-US" dirty="0"/>
              <a:t> (lei)</a:t>
            </a:r>
          </a:p>
          <a:p>
            <a:r>
              <a:rPr lang="en-US" dirty="0" err="1"/>
              <a:t>Finisca</a:t>
            </a:r>
            <a:r>
              <a:rPr lang="en-US" dirty="0"/>
              <a:t> (lei</a:t>
            </a:r>
          </a:p>
        </p:txBody>
      </p:sp>
    </p:spTree>
    <p:extLst>
      <p:ext uri="{BB962C8B-B14F-4D97-AF65-F5344CB8AC3E}">
        <p14:creationId xmlns:p14="http://schemas.microsoft.com/office/powerpoint/2010/main" val="361629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23550-5E2C-5D4E-8359-AC081259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compariamo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E4FC9-537D-0C42-8595-04BCA7356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indicativo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DEF803-8601-644F-AE0D-A90175CC39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Io </a:t>
            </a:r>
            <a:r>
              <a:rPr lang="en-US" dirty="0" err="1"/>
              <a:t>compro</a:t>
            </a:r>
            <a:endParaRPr lang="en-US" dirty="0"/>
          </a:p>
          <a:p>
            <a:r>
              <a:rPr lang="en-US" dirty="0"/>
              <a:t>Tu </a:t>
            </a:r>
            <a:r>
              <a:rPr lang="en-US" dirty="0" err="1"/>
              <a:t>compri</a:t>
            </a:r>
            <a:endParaRPr lang="en-US" dirty="0"/>
          </a:p>
          <a:p>
            <a:r>
              <a:rPr lang="en-US" dirty="0"/>
              <a:t>Lui /lei </a:t>
            </a:r>
            <a:r>
              <a:rPr lang="en-US" dirty="0" err="1"/>
              <a:t>compra</a:t>
            </a:r>
            <a:endParaRPr lang="en-US" dirty="0"/>
          </a:p>
          <a:p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compriamo</a:t>
            </a:r>
            <a:endParaRPr lang="en-US" dirty="0"/>
          </a:p>
          <a:p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comprate</a:t>
            </a:r>
            <a:endParaRPr lang="en-US" dirty="0"/>
          </a:p>
          <a:p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comprano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FADB58-6E40-1843-84D8-F05AFED19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imperativo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F49D9-CA31-374A-A9CB-0858DC8AE2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Compr</a:t>
            </a:r>
            <a:r>
              <a:rPr lang="en-US" b="1" dirty="0" err="1"/>
              <a:t>a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r>
              <a:rPr lang="en-US" dirty="0" err="1"/>
              <a:t>Compr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dirty="0"/>
              <a:t>(lei)</a:t>
            </a:r>
          </a:p>
          <a:p>
            <a:r>
              <a:rPr lang="en-US" dirty="0" err="1"/>
              <a:t>compriamo</a:t>
            </a:r>
            <a:r>
              <a:rPr lang="en-US" dirty="0"/>
              <a:t>(</a:t>
            </a:r>
            <a:r>
              <a:rPr lang="en-US" dirty="0" err="1"/>
              <a:t>noi</a:t>
            </a:r>
            <a:r>
              <a:rPr lang="en-US" dirty="0"/>
              <a:t>)</a:t>
            </a:r>
          </a:p>
          <a:p>
            <a:r>
              <a:rPr lang="en-US" dirty="0" err="1"/>
              <a:t>Comprate</a:t>
            </a:r>
            <a:r>
              <a:rPr lang="en-US" dirty="0"/>
              <a:t> (</a:t>
            </a:r>
            <a:r>
              <a:rPr lang="en-US" dirty="0" err="1"/>
              <a:t>voi</a:t>
            </a:r>
            <a:r>
              <a:rPr lang="en-US" dirty="0"/>
              <a:t> )</a:t>
            </a:r>
          </a:p>
          <a:p>
            <a:r>
              <a:rPr lang="en-US" dirty="0" err="1"/>
              <a:t>Compr</a:t>
            </a:r>
            <a:r>
              <a:rPr lang="en-US" b="1" dirty="0" err="1"/>
              <a:t>imo</a:t>
            </a:r>
            <a:r>
              <a:rPr lang="en-US" dirty="0"/>
              <a:t> (</a:t>
            </a:r>
            <a:r>
              <a:rPr lang="en-US" dirty="0" err="1"/>
              <a:t>loro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23550-5E2C-5D4E-8359-AC081259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compariamo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9E4FC9-537D-0C42-8595-04BCA7356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Presente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DEF803-8601-644F-AE0D-A90175CC39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Io </a:t>
            </a:r>
            <a:r>
              <a:rPr lang="en-US" dirty="0" err="1"/>
              <a:t>prendo</a:t>
            </a:r>
            <a:endParaRPr lang="en-US" dirty="0"/>
          </a:p>
          <a:p>
            <a:r>
              <a:rPr lang="en-US" dirty="0"/>
              <a:t>Tu </a:t>
            </a:r>
            <a:r>
              <a:rPr lang="en-US" dirty="0" err="1"/>
              <a:t>prendi</a:t>
            </a:r>
            <a:endParaRPr lang="en-US" dirty="0"/>
          </a:p>
          <a:p>
            <a:r>
              <a:rPr lang="en-US" dirty="0"/>
              <a:t>Lui/lei </a:t>
            </a:r>
            <a:r>
              <a:rPr lang="en-US" dirty="0" err="1"/>
              <a:t>prend</a:t>
            </a:r>
            <a:r>
              <a:rPr lang="en-US" b="1" dirty="0" err="1"/>
              <a:t>e</a:t>
            </a:r>
            <a:endParaRPr lang="en-US" b="1" dirty="0"/>
          </a:p>
          <a:p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prendiamo</a:t>
            </a:r>
            <a:endParaRPr lang="en-US" dirty="0"/>
          </a:p>
          <a:p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prendete</a:t>
            </a:r>
            <a:endParaRPr lang="en-US" dirty="0"/>
          </a:p>
          <a:p>
            <a:r>
              <a:rPr lang="en-US" dirty="0" err="1"/>
              <a:t>Loro</a:t>
            </a:r>
            <a:r>
              <a:rPr lang="en-US" dirty="0"/>
              <a:t> </a:t>
            </a:r>
            <a:r>
              <a:rPr lang="en-US" dirty="0" err="1"/>
              <a:t>prendono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6FADB58-6E40-1843-84D8-F05AFED19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8F49D9-CA31-374A-A9CB-0858DC8AE2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Prendi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r>
              <a:rPr lang="en-US" dirty="0" err="1"/>
              <a:t>Prend</a:t>
            </a:r>
            <a:r>
              <a:rPr lang="en-US" b="1" dirty="0" err="1"/>
              <a:t>a</a:t>
            </a:r>
            <a:r>
              <a:rPr lang="en-US" dirty="0"/>
              <a:t> (lei)</a:t>
            </a:r>
          </a:p>
          <a:p>
            <a:r>
              <a:rPr lang="en-US" dirty="0" err="1"/>
              <a:t>prendiamo</a:t>
            </a:r>
            <a:r>
              <a:rPr lang="en-US" dirty="0"/>
              <a:t> (</a:t>
            </a:r>
            <a:r>
              <a:rPr lang="en-US" dirty="0" err="1"/>
              <a:t>noi</a:t>
            </a:r>
            <a:r>
              <a:rPr lang="en-US" dirty="0"/>
              <a:t>)</a:t>
            </a:r>
          </a:p>
          <a:p>
            <a:r>
              <a:rPr lang="en-US" dirty="0" err="1"/>
              <a:t>Prendete</a:t>
            </a:r>
            <a:r>
              <a:rPr lang="en-US" dirty="0"/>
              <a:t> (</a:t>
            </a:r>
            <a:r>
              <a:rPr lang="en-US" dirty="0" err="1"/>
              <a:t>voi</a:t>
            </a:r>
            <a:r>
              <a:rPr lang="en-US" dirty="0"/>
              <a:t>)</a:t>
            </a:r>
          </a:p>
          <a:p>
            <a:r>
              <a:rPr lang="en-US" dirty="0" err="1"/>
              <a:t>Prend</a:t>
            </a:r>
            <a:r>
              <a:rPr lang="en-US" b="1" dirty="0" err="1"/>
              <a:t>ano</a:t>
            </a:r>
            <a:r>
              <a:rPr lang="en-US" dirty="0"/>
              <a:t> (</a:t>
            </a:r>
            <a:r>
              <a:rPr lang="en-US" dirty="0" err="1"/>
              <a:t>loro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93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2BBBF-BEA4-EC45-A247-9D7E4797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2271"/>
            <a:ext cx="78867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Forme irregolari (imp. formale)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D618BCE4-DB33-5A46-92CC-27D5444A8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2" r="8130"/>
          <a:stretch/>
        </p:blipFill>
        <p:spPr>
          <a:xfrm>
            <a:off x="628650" y="1845426"/>
            <a:ext cx="7884410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49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xmlns="" id="{4D96D946-2C88-48CC-9D8B-ADAF7E6052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938B951-7EFC-40A2-B198-E73D39DFB3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2E4506E-6A0E-49A0-BC31-8CADBFF3EC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EED4D51-65BF-4AEE-B596-7CB61A70B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51A05-30E5-644B-8965-C4B95593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47" y="366639"/>
            <a:ext cx="8317705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700"/>
              <a:t>Forme irregolari (2)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xmlns="" id="{ADD62CC4-9CDE-D447-928C-26CAA733C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3" r="2779" b="1"/>
          <a:stretch/>
        </p:blipFill>
        <p:spPr>
          <a:xfrm>
            <a:off x="413147" y="2133601"/>
            <a:ext cx="8317705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98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1EDD0-A8FE-604F-9462-1CD12072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Forme</a:t>
            </a:r>
            <a:r>
              <a:rPr lang="en-US" dirty="0"/>
              <a:t> </a:t>
            </a:r>
            <a:r>
              <a:rPr lang="en-US" dirty="0" err="1"/>
              <a:t>irregolari</a:t>
            </a:r>
            <a:r>
              <a:rPr lang="en-US" dirty="0"/>
              <a:t>  imp. </a:t>
            </a:r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57248F-F432-A248-8BAC-2BF88EC91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Infinito</a:t>
            </a:r>
            <a:r>
              <a:rPr lang="en-US" dirty="0"/>
              <a:t>/</a:t>
            </a:r>
            <a:r>
              <a:rPr lang="en-US" dirty="0" err="1"/>
              <a:t>informale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FE5D0D-F64B-EF4C-9783-63870471FE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Andare</a:t>
            </a:r>
            <a:r>
              <a:rPr lang="en-US" dirty="0"/>
              <a:t> /</a:t>
            </a:r>
            <a:r>
              <a:rPr lang="en-US" dirty="0" err="1"/>
              <a:t>va</a:t>
            </a:r>
            <a:r>
              <a:rPr lang="en-US" dirty="0"/>
              <a:t>’ </a:t>
            </a:r>
            <a:r>
              <a:rPr lang="en-US" dirty="0" err="1"/>
              <a:t>vai</a:t>
            </a:r>
            <a:endParaRPr lang="en-US" dirty="0"/>
          </a:p>
          <a:p>
            <a:r>
              <a:rPr lang="en-US" dirty="0" err="1"/>
              <a:t>Bere</a:t>
            </a:r>
            <a:r>
              <a:rPr lang="en-US" dirty="0"/>
              <a:t> /</a:t>
            </a:r>
            <a:r>
              <a:rPr lang="en-US" dirty="0" err="1"/>
              <a:t>bevi</a:t>
            </a:r>
            <a:endParaRPr lang="en-US" dirty="0"/>
          </a:p>
          <a:p>
            <a:r>
              <a:rPr lang="en-US" dirty="0"/>
              <a:t>Dire/ di’</a:t>
            </a:r>
          </a:p>
          <a:p>
            <a:r>
              <a:rPr lang="en-US" dirty="0"/>
              <a:t>Fare/ fa’</a:t>
            </a:r>
          </a:p>
          <a:p>
            <a:r>
              <a:rPr lang="en-US" dirty="0" err="1"/>
              <a:t>Uscire</a:t>
            </a:r>
            <a:r>
              <a:rPr lang="en-US" dirty="0"/>
              <a:t>/ </a:t>
            </a:r>
            <a:r>
              <a:rPr lang="en-US" dirty="0" err="1"/>
              <a:t>esci</a:t>
            </a:r>
            <a:endParaRPr lang="en-US" dirty="0"/>
          </a:p>
          <a:p>
            <a:r>
              <a:rPr lang="en-US" dirty="0"/>
              <a:t>Venire/</a:t>
            </a:r>
            <a:r>
              <a:rPr lang="en-US" dirty="0" err="1"/>
              <a:t>vieni</a:t>
            </a:r>
            <a:endParaRPr lang="en-US" dirty="0"/>
          </a:p>
          <a:p>
            <a:r>
              <a:rPr lang="en-US" dirty="0" err="1"/>
              <a:t>Avere</a:t>
            </a:r>
            <a:r>
              <a:rPr lang="en-US" dirty="0"/>
              <a:t>/ </a:t>
            </a:r>
            <a:r>
              <a:rPr lang="en-US" dirty="0" err="1"/>
              <a:t>abbi</a:t>
            </a:r>
            <a:endParaRPr lang="en-US" dirty="0"/>
          </a:p>
          <a:p>
            <a:r>
              <a:rPr lang="en-US" dirty="0" err="1"/>
              <a:t>Essere</a:t>
            </a:r>
            <a:r>
              <a:rPr lang="en-US" dirty="0"/>
              <a:t>/</a:t>
            </a:r>
            <a:r>
              <a:rPr lang="en-US" dirty="0" err="1"/>
              <a:t>sii</a:t>
            </a:r>
            <a:endParaRPr lang="en-US" dirty="0"/>
          </a:p>
          <a:p>
            <a:r>
              <a:rPr lang="en-US" dirty="0"/>
              <a:t>Dare/da’</a:t>
            </a:r>
          </a:p>
          <a:p>
            <a:r>
              <a:rPr lang="en-US" dirty="0" err="1"/>
              <a:t>Sapere</a:t>
            </a:r>
            <a:r>
              <a:rPr lang="en-US" dirty="0"/>
              <a:t>/</a:t>
            </a:r>
            <a:r>
              <a:rPr lang="en-US" dirty="0" err="1"/>
              <a:t>sappi</a:t>
            </a:r>
            <a:endParaRPr lang="en-US" dirty="0"/>
          </a:p>
          <a:p>
            <a:r>
              <a:rPr lang="en-US" dirty="0"/>
              <a:t>Stare/</a:t>
            </a:r>
            <a:r>
              <a:rPr lang="en-US" dirty="0" err="1"/>
              <a:t>stia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F56A64-53BD-5C4A-9EDE-A75040AAF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Lei </a:t>
            </a:r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2F35C5-B3FF-204C-B31D-A99E0E6B60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Vada</a:t>
            </a:r>
          </a:p>
          <a:p>
            <a:r>
              <a:rPr lang="en-US" dirty="0" err="1"/>
              <a:t>Beva</a:t>
            </a:r>
            <a:endParaRPr lang="en-US" dirty="0"/>
          </a:p>
          <a:p>
            <a:r>
              <a:rPr lang="en-US" dirty="0" err="1"/>
              <a:t>Dica</a:t>
            </a:r>
            <a:endParaRPr lang="en-US" dirty="0"/>
          </a:p>
          <a:p>
            <a:r>
              <a:rPr lang="en-US" dirty="0" err="1"/>
              <a:t>Faccia</a:t>
            </a:r>
            <a:endParaRPr lang="en-US" dirty="0"/>
          </a:p>
          <a:p>
            <a:r>
              <a:rPr lang="en-US" dirty="0"/>
              <a:t>Esca</a:t>
            </a:r>
          </a:p>
          <a:p>
            <a:r>
              <a:rPr lang="en-US" dirty="0" err="1"/>
              <a:t>Venga</a:t>
            </a:r>
            <a:endParaRPr lang="en-US" dirty="0"/>
          </a:p>
          <a:p>
            <a:r>
              <a:rPr lang="en-US" dirty="0" err="1"/>
              <a:t>Abbia</a:t>
            </a:r>
            <a:endParaRPr lang="en-US" dirty="0"/>
          </a:p>
          <a:p>
            <a:r>
              <a:rPr lang="en-US" dirty="0" err="1"/>
              <a:t>Sia</a:t>
            </a:r>
            <a:endParaRPr lang="en-US" dirty="0"/>
          </a:p>
          <a:p>
            <a:r>
              <a:rPr lang="en-US" dirty="0" err="1"/>
              <a:t>Dia</a:t>
            </a:r>
            <a:endParaRPr lang="en-US" dirty="0"/>
          </a:p>
          <a:p>
            <a:r>
              <a:rPr lang="en-US" dirty="0" err="1"/>
              <a:t>Sappia</a:t>
            </a:r>
            <a:endParaRPr lang="en-US" dirty="0"/>
          </a:p>
          <a:p>
            <a:r>
              <a:rPr lang="en-US" dirty="0" err="1"/>
              <a:t>Stia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6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DC7F2-5E0C-FC46-A7BE-7A9669A8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r>
              <a:rPr lang="en-US" dirty="0"/>
              <a:t> e </a:t>
            </a:r>
            <a:r>
              <a:rPr lang="en-US" dirty="0" err="1"/>
              <a:t>pronomi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4092F6-13FB-B640-AE20-759C4D1D8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Informale</a:t>
            </a:r>
            <a:r>
              <a:rPr lang="en-US" dirty="0"/>
              <a:t> (</a:t>
            </a:r>
            <a:r>
              <a:rPr lang="en-US" dirty="0" err="1"/>
              <a:t>alla</a:t>
            </a:r>
            <a:r>
              <a:rPr lang="en-US" dirty="0"/>
              <a:t> fine)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37A7C7-AF9B-7247-AF94-8222B85462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Compra</a:t>
            </a:r>
            <a:r>
              <a:rPr lang="en-US" dirty="0"/>
              <a:t> la pasta</a:t>
            </a:r>
          </a:p>
          <a:p>
            <a:r>
              <a:rPr lang="en-US" dirty="0" err="1"/>
              <a:t>Comprala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Bevi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caffé</a:t>
            </a:r>
            <a:endParaRPr lang="en-US" dirty="0"/>
          </a:p>
          <a:p>
            <a:r>
              <a:rPr lang="en-US" dirty="0" err="1"/>
              <a:t>Bevilo</a:t>
            </a:r>
            <a:r>
              <a:rPr lang="en-US" dirty="0"/>
              <a:t> !</a:t>
            </a:r>
          </a:p>
          <a:p>
            <a:endParaRPr lang="en-US" dirty="0"/>
          </a:p>
          <a:p>
            <a:r>
              <a:rPr lang="en-US" dirty="0"/>
              <a:t>Mi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tuo</a:t>
            </a:r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di </a:t>
            </a:r>
            <a:r>
              <a:rPr lang="en-US" dirty="0" err="1"/>
              <a:t>telefono</a:t>
            </a:r>
            <a:endParaRPr lang="en-US" dirty="0"/>
          </a:p>
          <a:p>
            <a:r>
              <a:rPr lang="en-US" dirty="0" err="1"/>
              <a:t>Da</a:t>
            </a:r>
            <a:r>
              <a:rPr lang="en-US" b="1" dirty="0" err="1"/>
              <a:t>mmelo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402227-63E8-F643-AE6F-B75359517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Formale</a:t>
            </a:r>
            <a:r>
              <a:rPr lang="en-US" dirty="0"/>
              <a:t> (prima del </a:t>
            </a:r>
            <a:r>
              <a:rPr lang="en-US" dirty="0" err="1"/>
              <a:t>verbo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489F7D-06C5-2643-908A-65E4E61382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Compri</a:t>
            </a:r>
            <a:r>
              <a:rPr lang="en-US" dirty="0"/>
              <a:t> la pasta</a:t>
            </a:r>
          </a:p>
          <a:p>
            <a:r>
              <a:rPr lang="en-US" dirty="0"/>
              <a:t>La </a:t>
            </a:r>
            <a:r>
              <a:rPr lang="en-US" dirty="0" err="1"/>
              <a:t>compri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Beva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caffé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beva</a:t>
            </a:r>
            <a:endParaRPr lang="en-US" dirty="0"/>
          </a:p>
          <a:p>
            <a:endParaRPr lang="en-US" dirty="0"/>
          </a:p>
          <a:p>
            <a:r>
              <a:rPr lang="en-US" dirty="0"/>
              <a:t>Mi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di tel.</a:t>
            </a:r>
          </a:p>
          <a:p>
            <a:r>
              <a:rPr lang="en-US" dirty="0"/>
              <a:t>Me lo </a:t>
            </a:r>
            <a:r>
              <a:rPr lang="en-US" dirty="0" err="1"/>
              <a:t>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0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0CF9C-3B27-7C4F-B6D9-B2522C84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Esercizio</a:t>
            </a:r>
            <a:r>
              <a:rPr lang="en-US" dirty="0"/>
              <a:t> 14.21 p. 431 </a:t>
            </a:r>
            <a:r>
              <a:rPr lang="en-US" dirty="0" err="1"/>
              <a:t>Scusi</a:t>
            </a:r>
            <a:r>
              <a:rPr lang="en-US" dirty="0"/>
              <a:t> </a:t>
            </a:r>
            <a:r>
              <a:rPr lang="en-US" dirty="0" err="1"/>
              <a:t>potrei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C654A-8BFE-C04D-9A33-D1D4308AB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720D42-3823-374E-B746-9CBB500C4F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fumare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sigaretta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7E5C65-AB24-844B-9BAB-B8C8FA536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29D377-F2CE-7B4D-8D7D-4DEC201C486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Si La </a:t>
            </a:r>
            <a:r>
              <a:rPr lang="en-US" dirty="0" err="1"/>
              <a:t>fumi</a:t>
            </a:r>
            <a:r>
              <a:rPr lang="en-US" dirty="0"/>
              <a:t> pure!/no non la </a:t>
            </a:r>
            <a:r>
              <a:rPr lang="en-US" dirty="0" err="1"/>
              <a:t>fumi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7178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36520911-4758-A14E-9803-2544E1A3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14.21 p. 431 (</a:t>
            </a:r>
            <a:r>
              <a:rPr lang="en-US" dirty="0" err="1"/>
              <a:t>formale</a:t>
            </a:r>
            <a:r>
              <a:rPr lang="en-US" dirty="0"/>
              <a:t>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65A1F64-7355-3D42-83A3-C59198E4AD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aprire</a:t>
            </a:r>
            <a:r>
              <a:rPr lang="en-US" dirty="0"/>
              <a:t> le </a:t>
            </a:r>
            <a:r>
              <a:rPr lang="en-US" dirty="0" err="1"/>
              <a:t>finestre</a:t>
            </a:r>
            <a:r>
              <a:rPr lang="en-US" dirty="0"/>
              <a:t>?</a:t>
            </a:r>
          </a:p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chiudere</a:t>
            </a:r>
            <a:r>
              <a:rPr lang="en-US" dirty="0"/>
              <a:t> la porta?</a:t>
            </a:r>
          </a:p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telefonare</a:t>
            </a:r>
            <a:r>
              <a:rPr lang="en-US" dirty="0"/>
              <a:t> a </a:t>
            </a:r>
            <a:r>
              <a:rPr lang="en-US" dirty="0" err="1"/>
              <a:t>mia</a:t>
            </a:r>
            <a:r>
              <a:rPr lang="en-US" dirty="0"/>
              <a:t> </a:t>
            </a:r>
            <a:r>
              <a:rPr lang="en-US" dirty="0" err="1"/>
              <a:t>moglie</a:t>
            </a:r>
            <a:r>
              <a:rPr lang="en-US" dirty="0"/>
              <a:t>?</a:t>
            </a:r>
          </a:p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mettere</a:t>
            </a:r>
            <a:r>
              <a:rPr lang="en-US" dirty="0"/>
              <a:t> I </a:t>
            </a:r>
            <a:r>
              <a:rPr lang="en-US" dirty="0" err="1"/>
              <a:t>miei</a:t>
            </a:r>
            <a:r>
              <a:rPr lang="en-US" dirty="0"/>
              <a:t> libri </a:t>
            </a:r>
            <a:r>
              <a:rPr lang="en-US" dirty="0" err="1"/>
              <a:t>sugli</a:t>
            </a:r>
            <a:r>
              <a:rPr lang="en-US" dirty="0"/>
              <a:t> </a:t>
            </a:r>
            <a:r>
              <a:rPr lang="en-US" dirty="0" err="1"/>
              <a:t>scaffali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un po’ di vino?</a:t>
            </a:r>
          </a:p>
          <a:p>
            <a:pPr marL="514350" indent="-514350">
              <a:buAutoNum type="arabicPeriod"/>
            </a:pPr>
            <a:r>
              <a:rPr lang="en-US" dirty="0" err="1"/>
              <a:t>Potrei</a:t>
            </a:r>
            <a:r>
              <a:rPr lang="en-US" dirty="0"/>
              <a:t> </a:t>
            </a:r>
            <a:r>
              <a:rPr lang="en-US" dirty="0" err="1"/>
              <a:t>darle</a:t>
            </a:r>
            <a:r>
              <a:rPr lang="en-US" dirty="0"/>
              <a:t> il </a:t>
            </a:r>
            <a:r>
              <a:rPr lang="en-US" dirty="0" err="1"/>
              <a:t>mio</a:t>
            </a:r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di </a:t>
            </a:r>
            <a:r>
              <a:rPr lang="en-US" dirty="0" err="1"/>
              <a:t>telefono</a:t>
            </a:r>
            <a:r>
              <a:rPr lang="en-US" dirty="0"/>
              <a:t>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25BB805-A306-DE46-B74A-D730B7EEC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Si, le </a:t>
            </a:r>
            <a:r>
              <a:rPr lang="en-US" dirty="0" err="1"/>
              <a:t>apra</a:t>
            </a:r>
            <a:r>
              <a:rPr lang="en-US" dirty="0"/>
              <a:t>/No, non le </a:t>
            </a:r>
            <a:r>
              <a:rPr lang="en-US" dirty="0" err="1"/>
              <a:t>apra</a:t>
            </a:r>
            <a:endParaRPr lang="en-US" dirty="0"/>
          </a:p>
          <a:p>
            <a:r>
              <a:rPr lang="en-US" dirty="0"/>
              <a:t>Si, la </a:t>
            </a:r>
            <a:r>
              <a:rPr lang="en-US" dirty="0" err="1"/>
              <a:t>chiuda</a:t>
            </a:r>
            <a:r>
              <a:rPr lang="en-US" dirty="0"/>
              <a:t>/No, non la </a:t>
            </a:r>
            <a:r>
              <a:rPr lang="en-US" dirty="0" err="1"/>
              <a:t>chiuda</a:t>
            </a:r>
            <a:endParaRPr lang="en-US" dirty="0"/>
          </a:p>
          <a:p>
            <a:r>
              <a:rPr lang="en-US" dirty="0"/>
              <a:t>Si, le </a:t>
            </a:r>
            <a:r>
              <a:rPr lang="en-US" dirty="0" err="1"/>
              <a:t>telefoni</a:t>
            </a:r>
            <a:r>
              <a:rPr lang="en-US" dirty="0"/>
              <a:t>/No, non le </a:t>
            </a:r>
            <a:r>
              <a:rPr lang="en-US" dirty="0" err="1"/>
              <a:t>telefoni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ce</a:t>
            </a:r>
            <a:r>
              <a:rPr lang="en-US" dirty="0"/>
              <a:t> li </a:t>
            </a:r>
            <a:r>
              <a:rPr lang="en-US" dirty="0" err="1"/>
              <a:t>metta</a:t>
            </a:r>
            <a:r>
              <a:rPr lang="en-US" dirty="0"/>
              <a:t>/No, non </a:t>
            </a:r>
            <a:r>
              <a:rPr lang="en-US" dirty="0" err="1"/>
              <a:t>ce</a:t>
            </a:r>
            <a:r>
              <a:rPr lang="en-US" dirty="0"/>
              <a:t> li </a:t>
            </a:r>
            <a:r>
              <a:rPr lang="en-US" dirty="0" err="1"/>
              <a:t>metta</a:t>
            </a:r>
            <a:endParaRPr lang="en-US" dirty="0"/>
          </a:p>
          <a:p>
            <a:r>
              <a:rPr lang="en-US" dirty="0"/>
              <a:t>Si, lo (ne) </a:t>
            </a:r>
            <a:r>
              <a:rPr lang="en-US" dirty="0" err="1"/>
              <a:t>beva</a:t>
            </a:r>
            <a:r>
              <a:rPr lang="en-US" dirty="0"/>
              <a:t>/No, non lo (ne) </a:t>
            </a:r>
            <a:r>
              <a:rPr lang="en-US" dirty="0" err="1"/>
              <a:t>beva</a:t>
            </a:r>
            <a:endParaRPr lang="en-US" dirty="0"/>
          </a:p>
          <a:p>
            <a:r>
              <a:rPr lang="en-US" dirty="0"/>
              <a:t>Si, me lo </a:t>
            </a:r>
            <a:r>
              <a:rPr lang="en-US" dirty="0" err="1"/>
              <a:t>dia</a:t>
            </a:r>
            <a:r>
              <a:rPr lang="en-US" dirty="0"/>
              <a:t>/No, non me lo </a:t>
            </a:r>
            <a:r>
              <a:rPr lang="en-US" dirty="0" err="1"/>
              <a:t>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8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9F0A1-164C-2749-927B-3F199625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Settimana</a:t>
            </a:r>
            <a:r>
              <a:rPr lang="en-US" dirty="0"/>
              <a:t> 12-15 </a:t>
            </a:r>
            <a:r>
              <a:rPr lang="en-US" dirty="0" err="1"/>
              <a:t>ottobre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26FBA-0ED3-914B-9F25-F462B6E7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 err="1"/>
              <a:t>Lunedì</a:t>
            </a:r>
            <a:r>
              <a:rPr lang="en-US" i="1" dirty="0"/>
              <a:t> 12 </a:t>
            </a:r>
            <a:r>
              <a:rPr lang="en-US" dirty="0"/>
              <a:t>        MIL In </a:t>
            </a:r>
            <a:r>
              <a:rPr lang="en-US" dirty="0" err="1"/>
              <a:t>giro</a:t>
            </a:r>
            <a:r>
              <a:rPr lang="en-US" dirty="0"/>
              <a:t> per la </a:t>
            </a:r>
            <a:r>
              <a:rPr lang="en-US" dirty="0" err="1"/>
              <a:t>città</a:t>
            </a:r>
            <a:r>
              <a:rPr lang="en-US" dirty="0"/>
              <a:t> - </a:t>
            </a:r>
            <a:r>
              <a:rPr lang="en-US" dirty="0" err="1"/>
              <a:t>Vocabolario</a:t>
            </a:r>
            <a:r>
              <a:rPr lang="en-US" dirty="0"/>
              <a:t> II pp. 427-429</a:t>
            </a:r>
          </a:p>
          <a:p>
            <a:r>
              <a:rPr lang="en-US" dirty="0"/>
              <a:t>                           </a:t>
            </a:r>
            <a:r>
              <a:rPr lang="en-US" dirty="0" err="1"/>
              <a:t>Leggi</a:t>
            </a:r>
            <a:r>
              <a:rPr lang="en-US" dirty="0"/>
              <a:t> e </a:t>
            </a:r>
            <a:r>
              <a:rPr lang="en-US" dirty="0" err="1"/>
              <a:t>ascolta</a:t>
            </a:r>
            <a:r>
              <a:rPr lang="en-US" dirty="0"/>
              <a:t> In </a:t>
            </a:r>
            <a:r>
              <a:rPr lang="en-US" dirty="0" err="1"/>
              <a:t>contesto</a:t>
            </a:r>
            <a:r>
              <a:rPr lang="en-US" dirty="0"/>
              <a:t> "In </a:t>
            </a:r>
            <a:r>
              <a:rPr lang="en-US" dirty="0" err="1"/>
              <a:t>giro</a:t>
            </a:r>
            <a:r>
              <a:rPr lang="en-US" dirty="0"/>
              <a:t> per Catania". </a:t>
            </a:r>
          </a:p>
          <a:p>
            <a:r>
              <a:rPr lang="en-US" dirty="0"/>
              <a:t> </a:t>
            </a:r>
          </a:p>
          <a:p>
            <a:r>
              <a:rPr lang="en-US" i="1" dirty="0" err="1"/>
              <a:t>Martedì</a:t>
            </a:r>
            <a:r>
              <a:rPr lang="en-US" i="1" dirty="0"/>
              <a:t> 13 </a:t>
            </a:r>
            <a:r>
              <a:rPr lang="en-US" dirty="0"/>
              <a:t>      MIL. </a:t>
            </a:r>
            <a:r>
              <a:rPr lang="en-US" dirty="0" err="1"/>
              <a:t>L’imperativo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r>
              <a:rPr lang="en-US" dirty="0"/>
              <a:t> pp. 430-432</a:t>
            </a:r>
          </a:p>
          <a:p>
            <a:r>
              <a:rPr lang="en-US" dirty="0"/>
              <a:t> </a:t>
            </a:r>
          </a:p>
          <a:p>
            <a:r>
              <a:rPr lang="en-US" i="1" dirty="0" err="1"/>
              <a:t>Mercoledì</a:t>
            </a:r>
            <a:r>
              <a:rPr lang="en-US" i="1" dirty="0"/>
              <a:t> 14 </a:t>
            </a:r>
            <a:r>
              <a:rPr lang="en-US" dirty="0"/>
              <a:t>   MIL. </a:t>
            </a:r>
            <a:r>
              <a:rPr lang="en-US" dirty="0" err="1"/>
              <a:t>Preparare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scambi</a:t>
            </a:r>
            <a:r>
              <a:rPr lang="en-US" dirty="0"/>
              <a:t> ex. 14.23 e 14.24 </a:t>
            </a:r>
          </a:p>
          <a:p>
            <a:r>
              <a:rPr lang="en-US" dirty="0"/>
              <a:t>                            p. 432-433; </a:t>
            </a:r>
            <a:r>
              <a:rPr lang="en-US" dirty="0" err="1"/>
              <a:t>Leggere</a:t>
            </a:r>
            <a:r>
              <a:rPr lang="en-US" dirty="0"/>
              <a:t>: “La piazza </a:t>
            </a:r>
            <a:r>
              <a:rPr lang="en-US" dirty="0" err="1"/>
              <a:t>italiana</a:t>
            </a:r>
            <a:r>
              <a:rPr lang="en-US" dirty="0"/>
              <a:t>”  p. 433   </a:t>
            </a:r>
          </a:p>
          <a:p>
            <a:r>
              <a:rPr lang="en-US" dirty="0"/>
              <a:t>                             </a:t>
            </a:r>
          </a:p>
          <a:p>
            <a:r>
              <a:rPr lang="en-US" i="1" dirty="0" err="1"/>
              <a:t>Giovedì</a:t>
            </a:r>
            <a:r>
              <a:rPr lang="en-US" i="1" dirty="0"/>
              <a:t> 15 </a:t>
            </a:r>
            <a:r>
              <a:rPr lang="en-US" dirty="0"/>
              <a:t>        MIL. 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provatelo</a:t>
            </a:r>
            <a:r>
              <a:rPr lang="en-US" dirty="0"/>
              <a:t>! - </a:t>
            </a:r>
            <a:r>
              <a:rPr lang="en-US" dirty="0" err="1"/>
              <a:t>Vocabolario</a:t>
            </a:r>
            <a:r>
              <a:rPr lang="en-US" dirty="0"/>
              <a:t> III. pp. 434-437</a:t>
            </a:r>
          </a:p>
          <a:p>
            <a:r>
              <a:rPr lang="en-US" dirty="0"/>
              <a:t>                            </a:t>
            </a:r>
            <a:r>
              <a:rPr lang="en-US" dirty="0" err="1"/>
              <a:t>Leggi</a:t>
            </a:r>
            <a:r>
              <a:rPr lang="en-US" dirty="0"/>
              <a:t> e </a:t>
            </a:r>
            <a:r>
              <a:rPr lang="en-US" dirty="0" err="1"/>
              <a:t>ascolta</a:t>
            </a:r>
            <a:r>
              <a:rPr lang="en-US" dirty="0"/>
              <a:t> In </a:t>
            </a:r>
            <a:r>
              <a:rPr lang="en-US" dirty="0" err="1"/>
              <a:t>Contesto</a:t>
            </a:r>
            <a:r>
              <a:rPr lang="en-US" dirty="0"/>
              <a:t> I </a:t>
            </a:r>
            <a:r>
              <a:rPr lang="en-US" dirty="0" err="1"/>
              <a:t>saldi</a:t>
            </a:r>
            <a:r>
              <a:rPr lang="en-US" dirty="0"/>
              <a:t> p. 436</a:t>
            </a:r>
          </a:p>
          <a:p>
            <a:r>
              <a:rPr lang="en-US" dirty="0"/>
              <a:t>                                            </a:t>
            </a:r>
          </a:p>
          <a:p>
            <a:r>
              <a:rPr lang="en-US" b="1" dirty="0" err="1"/>
              <a:t>Cominciate</a:t>
            </a:r>
            <a:r>
              <a:rPr lang="en-US" b="1" dirty="0"/>
              <a:t> la </a:t>
            </a:r>
            <a:r>
              <a:rPr lang="en-US" b="1" dirty="0" err="1"/>
              <a:t>preparazione</a:t>
            </a:r>
            <a:r>
              <a:rPr lang="en-US" b="1" dirty="0"/>
              <a:t> </a:t>
            </a:r>
            <a:r>
              <a:rPr lang="en-US" b="1" dirty="0" err="1"/>
              <a:t>alla</a:t>
            </a:r>
            <a:r>
              <a:rPr lang="en-US" b="1" dirty="0"/>
              <a:t> </a:t>
            </a:r>
            <a:r>
              <a:rPr lang="en-US" b="1" dirty="0" err="1"/>
              <a:t>scrittura</a:t>
            </a:r>
            <a:r>
              <a:rPr lang="en-US" b="1" dirty="0"/>
              <a:t> </a:t>
            </a:r>
            <a:r>
              <a:rPr lang="en-US" b="1" dirty="0" err="1"/>
              <a:t>istruzioni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9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806C2-3EB6-074F-94FC-389627F3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Trasformiamo</a:t>
            </a:r>
            <a:r>
              <a:rPr lang="en-US" dirty="0"/>
              <a:t> dal </a:t>
            </a:r>
            <a:r>
              <a:rPr lang="en-US" dirty="0" err="1"/>
              <a:t>formale</a:t>
            </a:r>
            <a:r>
              <a:rPr lang="en-US" dirty="0"/>
              <a:t> al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informale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C8F90-0F5E-504E-A16C-D2CA3D651C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Si, le </a:t>
            </a:r>
            <a:r>
              <a:rPr lang="en-US" dirty="0" err="1"/>
              <a:t>apra</a:t>
            </a:r>
            <a:r>
              <a:rPr lang="en-US" dirty="0"/>
              <a:t>/No, non le </a:t>
            </a:r>
            <a:r>
              <a:rPr lang="en-US" dirty="0" err="1"/>
              <a:t>apra</a:t>
            </a:r>
            <a:endParaRPr lang="en-US" dirty="0"/>
          </a:p>
          <a:p>
            <a:r>
              <a:rPr lang="en-US" dirty="0"/>
              <a:t>Si, la </a:t>
            </a:r>
            <a:r>
              <a:rPr lang="en-US" dirty="0" err="1"/>
              <a:t>chiuda</a:t>
            </a:r>
            <a:r>
              <a:rPr lang="en-US" dirty="0"/>
              <a:t>/No, non la </a:t>
            </a:r>
            <a:r>
              <a:rPr lang="en-US" dirty="0" err="1"/>
              <a:t>chiuda</a:t>
            </a:r>
            <a:endParaRPr lang="en-US" dirty="0"/>
          </a:p>
          <a:p>
            <a:r>
              <a:rPr lang="en-US" dirty="0"/>
              <a:t>Si, le </a:t>
            </a:r>
            <a:r>
              <a:rPr lang="en-US" dirty="0" err="1"/>
              <a:t>telefoni</a:t>
            </a:r>
            <a:r>
              <a:rPr lang="en-US" dirty="0"/>
              <a:t>/No, non le </a:t>
            </a:r>
            <a:r>
              <a:rPr lang="en-US" dirty="0" err="1"/>
              <a:t>telefoni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ce</a:t>
            </a:r>
            <a:r>
              <a:rPr lang="en-US" dirty="0"/>
              <a:t> li </a:t>
            </a:r>
            <a:r>
              <a:rPr lang="en-US" dirty="0" err="1"/>
              <a:t>metta</a:t>
            </a:r>
            <a:r>
              <a:rPr lang="en-US" dirty="0"/>
              <a:t>/No, non </a:t>
            </a:r>
            <a:r>
              <a:rPr lang="en-US" dirty="0" err="1"/>
              <a:t>ce</a:t>
            </a:r>
            <a:r>
              <a:rPr lang="en-US" dirty="0"/>
              <a:t> li </a:t>
            </a:r>
            <a:r>
              <a:rPr lang="en-US" dirty="0" err="1"/>
              <a:t>metta</a:t>
            </a:r>
            <a:endParaRPr lang="en-US" dirty="0"/>
          </a:p>
          <a:p>
            <a:r>
              <a:rPr lang="en-US" dirty="0"/>
              <a:t>Si, lo (ne) </a:t>
            </a:r>
            <a:r>
              <a:rPr lang="en-US" dirty="0" err="1"/>
              <a:t>beva</a:t>
            </a:r>
            <a:r>
              <a:rPr lang="en-US" dirty="0"/>
              <a:t>/No, non lo (ne) </a:t>
            </a:r>
            <a:r>
              <a:rPr lang="en-US" dirty="0" err="1"/>
              <a:t>beva</a:t>
            </a:r>
            <a:endParaRPr lang="en-US" dirty="0"/>
          </a:p>
          <a:p>
            <a:r>
              <a:rPr lang="en-US" dirty="0"/>
              <a:t>Si, me lo </a:t>
            </a:r>
            <a:r>
              <a:rPr lang="en-US" dirty="0" err="1"/>
              <a:t>dia</a:t>
            </a:r>
            <a:r>
              <a:rPr lang="en-US" dirty="0"/>
              <a:t>/No, non me lo </a:t>
            </a:r>
            <a:r>
              <a:rPr lang="en-US" dirty="0" err="1"/>
              <a:t>dia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7B06E9-366E-FF4D-8E52-F6AE084082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Si, </a:t>
            </a:r>
            <a:r>
              <a:rPr lang="en-US" dirty="0" err="1"/>
              <a:t>aprile</a:t>
            </a:r>
            <a:endParaRPr lang="en-US" dirty="0"/>
          </a:p>
          <a:p>
            <a:r>
              <a:rPr lang="en-US" dirty="0"/>
              <a:t>No, non </a:t>
            </a:r>
            <a:r>
              <a:rPr lang="en-US" dirty="0" err="1"/>
              <a:t>aprirle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chiudila</a:t>
            </a:r>
            <a:endParaRPr lang="en-US" dirty="0"/>
          </a:p>
          <a:p>
            <a:r>
              <a:rPr lang="en-US" dirty="0"/>
              <a:t>No, non </a:t>
            </a:r>
            <a:r>
              <a:rPr lang="en-US" dirty="0" err="1"/>
              <a:t>chiuderla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telefonale</a:t>
            </a:r>
            <a:endParaRPr lang="en-US" dirty="0"/>
          </a:p>
          <a:p>
            <a:r>
              <a:rPr lang="en-US" dirty="0"/>
              <a:t>No, non </a:t>
            </a:r>
            <a:r>
              <a:rPr lang="en-US" dirty="0" err="1"/>
              <a:t>teleforarle</a:t>
            </a:r>
            <a:endParaRPr lang="en-US" dirty="0"/>
          </a:p>
          <a:p>
            <a:r>
              <a:rPr lang="en-US" dirty="0"/>
              <a:t> Si, </a:t>
            </a:r>
            <a:r>
              <a:rPr lang="en-US" dirty="0" err="1"/>
              <a:t>Metticeli</a:t>
            </a:r>
            <a:endParaRPr lang="en-US" dirty="0"/>
          </a:p>
          <a:p>
            <a:r>
              <a:rPr lang="en-US" dirty="0"/>
              <a:t>No, non </a:t>
            </a:r>
            <a:r>
              <a:rPr lang="en-US" dirty="0" err="1"/>
              <a:t>metterceli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Bevilo</a:t>
            </a:r>
            <a:endParaRPr lang="en-US" dirty="0"/>
          </a:p>
          <a:p>
            <a:r>
              <a:rPr lang="en-US" dirty="0"/>
              <a:t> No, non </a:t>
            </a:r>
            <a:r>
              <a:rPr lang="en-US" dirty="0" err="1"/>
              <a:t>berlo</a:t>
            </a:r>
            <a:endParaRPr lang="en-US" dirty="0"/>
          </a:p>
          <a:p>
            <a:r>
              <a:rPr lang="en-US" dirty="0"/>
              <a:t>Si, </a:t>
            </a:r>
            <a:r>
              <a:rPr lang="en-US" dirty="0" err="1"/>
              <a:t>dammelo</a:t>
            </a:r>
            <a:endParaRPr lang="en-US" dirty="0"/>
          </a:p>
          <a:p>
            <a:r>
              <a:rPr lang="en-US" dirty="0"/>
              <a:t>No, non </a:t>
            </a:r>
            <a:r>
              <a:rPr lang="en-US" dirty="0" err="1"/>
              <a:t>darlelo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641FE1-FA28-4549-9700-E5BD221E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14.22 In </a:t>
            </a:r>
            <a:r>
              <a:rPr lang="en-US" dirty="0" err="1"/>
              <a:t>giro</a:t>
            </a:r>
            <a:r>
              <a:rPr lang="en-US" dirty="0"/>
              <a:t> per la </a:t>
            </a:r>
            <a:r>
              <a:rPr lang="en-US" dirty="0" err="1"/>
              <a:t>città</a:t>
            </a:r>
            <a:r>
              <a:rPr lang="en-US" dirty="0"/>
              <a:t>! P. 433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158BC5-4C6C-8E4E-8848-2FAF0B31E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CC8D2B-113D-1C49-B715-4959880832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comprare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profumo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Dove </a:t>
            </a:r>
            <a:r>
              <a:rPr lang="en-US" dirty="0" err="1"/>
              <a:t>possiamo</a:t>
            </a:r>
            <a:r>
              <a:rPr lang="en-US" dirty="0"/>
              <a:t> </a:t>
            </a:r>
            <a:r>
              <a:rPr lang="en-US" dirty="0" err="1"/>
              <a:t>comprare</a:t>
            </a:r>
            <a:r>
              <a:rPr lang="en-US" dirty="0"/>
              <a:t> le </a:t>
            </a:r>
            <a:r>
              <a:rPr lang="en-US" dirty="0" err="1"/>
              <a:t>cartoline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C5BF60-2A21-FB4D-947E-6F7709FA5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30A8AE-59B4-5046-A836-CEF261FBF50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 </a:t>
            </a:r>
            <a:r>
              <a:rPr lang="en-US" dirty="0" err="1"/>
              <a:t>compri</a:t>
            </a:r>
            <a:r>
              <a:rPr lang="en-US" dirty="0"/>
              <a:t> in </a:t>
            </a:r>
            <a:r>
              <a:rPr lang="en-US" dirty="0" err="1"/>
              <a:t>profumeria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comprino</a:t>
            </a:r>
            <a:r>
              <a:rPr lang="en-US" dirty="0"/>
              <a:t> in </a:t>
            </a:r>
            <a:r>
              <a:rPr lang="en-US" dirty="0" err="1"/>
              <a:t>cartoleria</a:t>
            </a:r>
            <a:r>
              <a:rPr lang="en-US" dirty="0"/>
              <a:t> (</a:t>
            </a:r>
            <a:r>
              <a:rPr lang="en-US" dirty="0" err="1"/>
              <a:t>vecchia</a:t>
            </a:r>
            <a:r>
              <a:rPr lang="en-US" dirty="0"/>
              <a:t> forma)</a:t>
            </a:r>
          </a:p>
          <a:p>
            <a:endParaRPr lang="en-US" dirty="0"/>
          </a:p>
          <a:p>
            <a:r>
              <a:rPr lang="en-US" dirty="0" err="1"/>
              <a:t>Compratele</a:t>
            </a:r>
            <a:r>
              <a:rPr lang="en-US" dirty="0"/>
              <a:t> in </a:t>
            </a:r>
            <a:r>
              <a:rPr lang="en-US" dirty="0" err="1"/>
              <a:t>cartoleria</a:t>
            </a:r>
            <a:r>
              <a:rPr lang="en-US" dirty="0"/>
              <a:t> (</a:t>
            </a:r>
            <a:r>
              <a:rPr lang="en-US" dirty="0" err="1"/>
              <a:t>voi</a:t>
            </a:r>
            <a:r>
              <a:rPr lang="en-US" dirty="0"/>
              <a:t>,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comunemente</a:t>
            </a:r>
            <a:r>
              <a:rPr lang="en-US" dirty="0"/>
              <a:t> </a:t>
            </a:r>
            <a:r>
              <a:rPr lang="en-US" dirty="0" err="1"/>
              <a:t>usato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1967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0E36BCC-3C84-0544-AB1A-4BD83744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Rispondere</a:t>
            </a:r>
            <a:r>
              <a:rPr lang="en-US" dirty="0"/>
              <a:t> </a:t>
            </a:r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formale</a:t>
            </a:r>
            <a:r>
              <a:rPr lang="en-US" dirty="0"/>
              <a:t> (lei)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D41EBB22-257C-BA40-909C-F8B25A5107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imbucare</a:t>
            </a:r>
            <a:r>
              <a:rPr lang="en-US" dirty="0"/>
              <a:t> </a:t>
            </a:r>
            <a:r>
              <a:rPr lang="en-US" dirty="0" err="1"/>
              <a:t>queste</a:t>
            </a:r>
            <a:r>
              <a:rPr lang="en-US" dirty="0"/>
              <a:t> </a:t>
            </a:r>
            <a:r>
              <a:rPr lang="en-US" dirty="0" err="1"/>
              <a:t>lettere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comprare</a:t>
            </a:r>
            <a:r>
              <a:rPr lang="en-US" dirty="0"/>
              <a:t> I </a:t>
            </a:r>
            <a:r>
              <a:rPr lang="en-US" dirty="0" err="1"/>
              <a:t>francobolli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spedire</a:t>
            </a:r>
            <a:r>
              <a:rPr lang="en-US" dirty="0"/>
              <a:t>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pacco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comprare</a:t>
            </a:r>
            <a:r>
              <a:rPr lang="en-US" dirty="0"/>
              <a:t> il </a:t>
            </a:r>
            <a:r>
              <a:rPr lang="en-US" dirty="0" err="1"/>
              <a:t>biglietto</a:t>
            </a:r>
            <a:r>
              <a:rPr lang="en-US" dirty="0"/>
              <a:t> </a:t>
            </a:r>
            <a:r>
              <a:rPr lang="en-US" dirty="0" err="1"/>
              <a:t>dell’autobus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cambiare</a:t>
            </a:r>
            <a:r>
              <a:rPr lang="en-US" dirty="0"/>
              <a:t> </a:t>
            </a:r>
            <a:r>
              <a:rPr lang="en-US" dirty="0" err="1"/>
              <a:t>questi</a:t>
            </a:r>
            <a:r>
              <a:rPr lang="en-US" dirty="0"/>
              <a:t> </a:t>
            </a:r>
            <a:r>
              <a:rPr lang="en-US" dirty="0" err="1"/>
              <a:t>dollari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soldi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Dove </a:t>
            </a:r>
            <a:r>
              <a:rPr lang="en-US" dirty="0" err="1"/>
              <a:t>posso</a:t>
            </a:r>
            <a:r>
              <a:rPr lang="en-US" dirty="0"/>
              <a:t> </a:t>
            </a:r>
            <a:r>
              <a:rPr lang="en-US" dirty="0" err="1"/>
              <a:t>prendere</a:t>
            </a:r>
            <a:r>
              <a:rPr lang="en-US" dirty="0"/>
              <a:t> il </a:t>
            </a:r>
            <a:r>
              <a:rPr lang="en-US" dirty="0" err="1"/>
              <a:t>caffé</a:t>
            </a:r>
            <a:r>
              <a:rPr lang="en-US" dirty="0"/>
              <a:t>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54A911A5-434F-3A4E-8DB5-0EA989FB13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Le </a:t>
            </a:r>
            <a:r>
              <a:rPr lang="en-US" dirty="0" err="1"/>
              <a:t>imbuchino</a:t>
            </a:r>
            <a:r>
              <a:rPr lang="en-US" dirty="0"/>
              <a:t>…</a:t>
            </a:r>
          </a:p>
          <a:p>
            <a:r>
              <a:rPr lang="en-US" dirty="0"/>
              <a:t>Li </a:t>
            </a:r>
            <a:r>
              <a:rPr lang="en-US" dirty="0" err="1"/>
              <a:t>compri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spedisca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compri</a:t>
            </a:r>
            <a:endParaRPr lang="en-US" dirty="0"/>
          </a:p>
          <a:p>
            <a:r>
              <a:rPr lang="en-US" dirty="0"/>
              <a:t>Li </a:t>
            </a:r>
            <a:r>
              <a:rPr lang="en-US" dirty="0" err="1"/>
              <a:t>cambi</a:t>
            </a:r>
            <a:endParaRPr lang="en-US" dirty="0"/>
          </a:p>
          <a:p>
            <a:r>
              <a:rPr lang="en-US" dirty="0"/>
              <a:t>Li </a:t>
            </a:r>
            <a:r>
              <a:rPr lang="en-US" dirty="0" err="1"/>
              <a:t>prelevi</a:t>
            </a:r>
            <a:endParaRPr lang="en-US" dirty="0"/>
          </a:p>
          <a:p>
            <a:r>
              <a:rPr lang="en-US" dirty="0"/>
              <a:t>Lo </a:t>
            </a:r>
            <a:r>
              <a:rPr lang="en-US" dirty="0" err="1"/>
              <a:t>prenda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A7C00-3405-284A-8A34-B9692FB6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Scambi</a:t>
            </a:r>
            <a:r>
              <a:rPr lang="en-US" dirty="0"/>
              <a:t> 14.24 p. 423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Dov’è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2D66F1-06A4-BB4B-B273-2D8AFDCFF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out rooms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144DD2-84D3-E741-844E-8973B9D9AB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Indicate </a:t>
            </a:r>
            <a:r>
              <a:rPr lang="en-US" dirty="0" err="1"/>
              <a:t>alla</a:t>
            </a:r>
            <a:r>
              <a:rPr lang="en-US" dirty="0"/>
              <a:t> signora Bellini e la  Signora </a:t>
            </a:r>
            <a:r>
              <a:rPr lang="en-US" dirty="0" err="1"/>
              <a:t>Settembrini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1) come </a:t>
            </a:r>
            <a:r>
              <a:rPr lang="en-US" dirty="0" err="1"/>
              <a:t>arrivare</a:t>
            </a:r>
            <a:r>
              <a:rPr lang="en-US" dirty="0"/>
              <a:t> a via </a:t>
            </a:r>
            <a:r>
              <a:rPr lang="en-US" dirty="0" err="1"/>
              <a:t>Crociferi</a:t>
            </a:r>
            <a:r>
              <a:rPr lang="en-US" dirty="0"/>
              <a:t> dal Duomo</a:t>
            </a:r>
          </a:p>
          <a:p>
            <a:r>
              <a:rPr lang="en-US" dirty="0"/>
              <a:t>2) come </a:t>
            </a:r>
            <a:r>
              <a:rPr lang="en-US" dirty="0" err="1"/>
              <a:t>trovare</a:t>
            </a:r>
            <a:r>
              <a:rPr lang="en-US" dirty="0"/>
              <a:t> palazzo </a:t>
            </a:r>
            <a:r>
              <a:rPr lang="en-US" dirty="0" err="1"/>
              <a:t>Gioeni</a:t>
            </a:r>
            <a:r>
              <a:rPr lang="en-US" dirty="0"/>
              <a:t> da Via </a:t>
            </a:r>
            <a:r>
              <a:rPr lang="en-US" dirty="0" err="1"/>
              <a:t>Crociferi</a:t>
            </a:r>
            <a:endParaRPr lang="en-US" dirty="0"/>
          </a:p>
          <a:p>
            <a:r>
              <a:rPr lang="en-US" dirty="0"/>
              <a:t>Come </a:t>
            </a:r>
            <a:r>
              <a:rPr lang="en-US" dirty="0" err="1"/>
              <a:t>andare</a:t>
            </a:r>
            <a:r>
              <a:rPr lang="en-US" dirty="0"/>
              <a:t> da Piazza San Placido a Palazzo </a:t>
            </a:r>
            <a:r>
              <a:rPr lang="en-US" dirty="0" err="1"/>
              <a:t>Biscari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B50757-2B57-D445-8D15-2783053C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36E33B-AE8A-5140-B8C3-F3DEF0EFBC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20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_14_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4" r="-9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5054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ACF05-2119-D943-BF6F-EF2F30DF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Domani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2ED58F-F2AD-904A-91AC-D42570309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3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83CBD-52EB-6042-A276-A143EC78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verbi</a:t>
            </a:r>
            <a:r>
              <a:rPr lang="en-US" dirty="0"/>
              <a:t> </a:t>
            </a:r>
            <a:r>
              <a:rPr lang="en-US" dirty="0" err="1"/>
              <a:t>riflessivi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Provarsi</a:t>
            </a:r>
            <a:r>
              <a:rPr lang="en-US" dirty="0"/>
              <a:t> un </a:t>
            </a:r>
            <a:r>
              <a:rPr lang="en-US" dirty="0" err="1"/>
              <a:t>vestito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867F89-D6A6-F649-B389-438B40205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A55C95-8E33-3C4E-B731-8A167619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700212"/>
            <a:ext cx="4371975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7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F94E4-C75A-6443-9A7E-EDA7233C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Imperativo</a:t>
            </a:r>
            <a:r>
              <a:rPr lang="en-US" dirty="0"/>
              <a:t> </a:t>
            </a:r>
            <a:r>
              <a:rPr lang="en-US" dirty="0" err="1"/>
              <a:t>riflessivi</a:t>
            </a:r>
            <a:r>
              <a:rPr lang="en-US" dirty="0"/>
              <a:t> + </a:t>
            </a:r>
            <a:r>
              <a:rPr lang="en-US" dirty="0" err="1"/>
              <a:t>pronomi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provarsi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giacca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06E484-D325-A148-844E-7150E6065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Informale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/</a:t>
            </a:r>
            <a:r>
              <a:rPr lang="en-US" dirty="0" err="1"/>
              <a:t>noi</a:t>
            </a:r>
            <a:r>
              <a:rPr lang="en-US" dirty="0"/>
              <a:t>/</a:t>
            </a:r>
            <a:r>
              <a:rPr lang="en-US" dirty="0" err="1"/>
              <a:t>voi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648238-3BD2-A441-9597-89B17E7727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err="1"/>
              <a:t>Provatela</a:t>
            </a:r>
            <a:r>
              <a:rPr lang="en-US" dirty="0"/>
              <a:t>!</a:t>
            </a:r>
          </a:p>
          <a:p>
            <a:r>
              <a:rPr lang="en-US" dirty="0" err="1"/>
              <a:t>Proviamocela</a:t>
            </a:r>
            <a:endParaRPr lang="en-US" dirty="0"/>
          </a:p>
          <a:p>
            <a:r>
              <a:rPr lang="en-US" dirty="0" err="1"/>
              <a:t>Provatevela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Provatene</a:t>
            </a:r>
            <a:r>
              <a:rPr lang="en-US" dirty="0"/>
              <a:t>  due! (</a:t>
            </a:r>
            <a:r>
              <a:rPr lang="en-US" dirty="0" err="1"/>
              <a:t>tu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Forma </a:t>
            </a:r>
            <a:r>
              <a:rPr lang="en-US" dirty="0" err="1"/>
              <a:t>negativa</a:t>
            </a:r>
            <a:r>
              <a:rPr lang="en-US" dirty="0"/>
              <a:t> (</a:t>
            </a:r>
            <a:r>
              <a:rPr lang="en-US" dirty="0" err="1"/>
              <a:t>tu</a:t>
            </a:r>
            <a:r>
              <a:rPr lang="en-US" dirty="0"/>
              <a:t>):</a:t>
            </a:r>
          </a:p>
          <a:p>
            <a:r>
              <a:rPr lang="en-US" dirty="0"/>
              <a:t>Non </a:t>
            </a:r>
            <a:r>
              <a:rPr lang="en-US" dirty="0" err="1"/>
              <a:t>provartela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72E40-4139-3B4D-8511-DFEF294B6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Formale</a:t>
            </a:r>
            <a:r>
              <a:rPr lang="en-US" dirty="0"/>
              <a:t> (lei/</a:t>
            </a:r>
            <a:r>
              <a:rPr lang="en-US" dirty="0" err="1"/>
              <a:t>loro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4B93F4-FFDC-BA4F-B371-98B4424C31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Se la </a:t>
            </a:r>
            <a:r>
              <a:rPr lang="en-US" dirty="0" err="1"/>
              <a:t>provi</a:t>
            </a:r>
            <a:endParaRPr lang="en-US" dirty="0"/>
          </a:p>
          <a:p>
            <a:r>
              <a:rPr lang="en-US" dirty="0"/>
              <a:t>Se la </a:t>
            </a:r>
            <a:r>
              <a:rPr lang="en-US" dirty="0" err="1"/>
              <a:t>provino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 ne </a:t>
            </a:r>
            <a:r>
              <a:rPr lang="en-US" dirty="0" err="1"/>
              <a:t>provi</a:t>
            </a:r>
            <a:r>
              <a:rPr lang="en-US" dirty="0"/>
              <a:t> due! (lei)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 se la </a:t>
            </a:r>
            <a:r>
              <a:rPr lang="en-US" dirty="0" err="1"/>
              <a:t>provi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1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EB2DC-5BFC-A342-9F27-EF3C55EC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Esercizi</a:t>
            </a:r>
            <a:r>
              <a:rPr lang="en-US" dirty="0"/>
              <a:t> 14.34/14.35/14.36 p. 438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AC10A2-0E13-494D-A2CF-2FEF2C41F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F4195E-3334-2C4D-968C-5075D3C02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E27BD5-0F69-3242-BBBE-A1BC6D6D8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F44285-60CC-3B41-B945-A7CBF08FF2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3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_14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89" r="-56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784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 427 </a:t>
            </a:r>
            <a:r>
              <a:rPr lang="en-US" dirty="0" err="1"/>
              <a:t>Scusi</a:t>
            </a:r>
            <a:r>
              <a:rPr lang="en-US" dirty="0"/>
              <a:t>….. per </a:t>
            </a:r>
            <a:r>
              <a:rPr lang="en-US" dirty="0" err="1"/>
              <a:t>andare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fig_14_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4" b="-5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9384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_14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57" r="-23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193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6CB7F5-72AB-ED42-8641-0C9A744A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147" b="-681"/>
          <a:stretch/>
        </p:blipFill>
        <p:spPr>
          <a:xfrm>
            <a:off x="-5583565" y="526473"/>
            <a:ext cx="14164625" cy="58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48E19B-93F1-5D49-864F-FD831583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Vocabolario essenziale per dare indicazioni stradali p. 427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B62B25-611B-8E4A-9BE9-0FF8FADA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r>
              <a:rPr lang="en-US" sz="2100" dirty="0" err="1"/>
              <a:t>Prendere</a:t>
            </a:r>
            <a:r>
              <a:rPr lang="en-US" sz="2100" dirty="0"/>
              <a:t> una </a:t>
            </a:r>
            <a:r>
              <a:rPr lang="en-US" sz="2100" dirty="0" err="1"/>
              <a:t>strada</a:t>
            </a:r>
            <a:r>
              <a:rPr lang="en-US" sz="2100" dirty="0"/>
              <a:t>/una via/una </a:t>
            </a:r>
            <a:r>
              <a:rPr lang="en-US" sz="2100" dirty="0" err="1"/>
              <a:t>traversa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 err="1"/>
              <a:t>Prendere</a:t>
            </a:r>
            <a:r>
              <a:rPr lang="en-US" sz="2100" dirty="0"/>
              <a:t> la prima/la </a:t>
            </a:r>
            <a:r>
              <a:rPr lang="en-US" sz="2100" dirty="0" err="1"/>
              <a:t>seconda</a:t>
            </a:r>
            <a:r>
              <a:rPr lang="en-US" sz="2100" dirty="0"/>
              <a:t>/la terza..(</a:t>
            </a:r>
            <a:r>
              <a:rPr lang="en-US" sz="2100" dirty="0" err="1"/>
              <a:t>strada</a:t>
            </a:r>
            <a:r>
              <a:rPr lang="en-US" sz="2100" dirty="0"/>
              <a:t>, via, </a:t>
            </a:r>
            <a:r>
              <a:rPr lang="en-US" sz="2100" dirty="0" err="1"/>
              <a:t>traversa</a:t>
            </a:r>
            <a:r>
              <a:rPr lang="en-US" sz="2100" dirty="0"/>
              <a:t>)</a:t>
            </a:r>
          </a:p>
          <a:p>
            <a:endParaRPr lang="en-US" sz="2100" dirty="0"/>
          </a:p>
          <a:p>
            <a:r>
              <a:rPr lang="en-US" sz="2100" dirty="0" err="1"/>
              <a:t>Girare</a:t>
            </a:r>
            <a:r>
              <a:rPr lang="en-US" sz="2100" dirty="0"/>
              <a:t> a sinistra </a:t>
            </a:r>
          </a:p>
          <a:p>
            <a:r>
              <a:rPr lang="en-US" sz="2100" dirty="0" err="1"/>
              <a:t>Girare</a:t>
            </a:r>
            <a:r>
              <a:rPr lang="en-US" sz="2100" dirty="0"/>
              <a:t> a </a:t>
            </a:r>
            <a:r>
              <a:rPr lang="en-US" sz="2100" dirty="0" err="1"/>
              <a:t>destra</a:t>
            </a:r>
            <a:endParaRPr lang="en-US" sz="2100" dirty="0"/>
          </a:p>
          <a:p>
            <a:r>
              <a:rPr lang="en-US" sz="2100" dirty="0" err="1"/>
              <a:t>Andare</a:t>
            </a:r>
            <a:r>
              <a:rPr lang="en-US" sz="2100" dirty="0"/>
              <a:t>/ </a:t>
            </a:r>
            <a:r>
              <a:rPr lang="en-US" sz="2100" dirty="0" err="1"/>
              <a:t>proseguire</a:t>
            </a:r>
            <a:r>
              <a:rPr lang="en-US" sz="2100" dirty="0"/>
              <a:t> /</a:t>
            </a:r>
            <a:r>
              <a:rPr lang="en-US" sz="2100" dirty="0" err="1"/>
              <a:t>continuare</a:t>
            </a:r>
            <a:r>
              <a:rPr lang="en-US" sz="2100" dirty="0"/>
              <a:t> </a:t>
            </a:r>
            <a:r>
              <a:rPr lang="en-US" sz="2100" dirty="0" err="1"/>
              <a:t>dritto</a:t>
            </a:r>
            <a:endParaRPr lang="en-US" sz="2100" dirty="0"/>
          </a:p>
          <a:p>
            <a:r>
              <a:rPr lang="en-US" sz="2100" dirty="0" err="1"/>
              <a:t>Attraversare</a:t>
            </a:r>
            <a:r>
              <a:rPr lang="en-US" sz="2100" dirty="0"/>
              <a:t> la via, la piazza, il </a:t>
            </a:r>
            <a:r>
              <a:rPr lang="en-US" sz="2100" dirty="0" err="1"/>
              <a:t>ponte</a:t>
            </a:r>
            <a:r>
              <a:rPr lang="en-US" sz="2100" dirty="0"/>
              <a:t>, </a:t>
            </a:r>
            <a:r>
              <a:rPr lang="en-US" sz="2100" dirty="0" err="1"/>
              <a:t>l’incrocio</a:t>
            </a:r>
            <a:endParaRPr lang="en-US" sz="2100" dirty="0"/>
          </a:p>
          <a:p>
            <a:r>
              <a:rPr lang="en-US" sz="2100" dirty="0" err="1"/>
              <a:t>Superare</a:t>
            </a:r>
            <a:r>
              <a:rPr lang="en-US" sz="2100" dirty="0"/>
              <a:t> </a:t>
            </a:r>
            <a:r>
              <a:rPr lang="en-US" sz="2100" dirty="0" err="1"/>
              <a:t>l’incrocio</a:t>
            </a:r>
            <a:r>
              <a:rPr lang="en-US" sz="2100" dirty="0"/>
              <a:t>/il </a:t>
            </a:r>
            <a:r>
              <a:rPr lang="en-US" sz="2100" dirty="0" err="1"/>
              <a:t>semaforo</a:t>
            </a:r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88F43-90F1-DA4A-83F9-5AC6DD88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714" y="4446917"/>
            <a:ext cx="142875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55BA9CA7-D235-8440-B3EB-70470279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61" y="0"/>
            <a:ext cx="7054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2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6D077-B144-4442-BED0-321DC711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sz="4100" dirty="0" err="1">
                <a:solidFill>
                  <a:srgbClr val="FFFFFF"/>
                </a:solidFill>
              </a:rPr>
              <a:t>Imperativo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informale</a:t>
            </a:r>
            <a:r>
              <a:rPr lang="en-US" sz="4100" dirty="0">
                <a:solidFill>
                  <a:srgbClr val="FFFFFF"/>
                </a:solidFill>
              </a:rPr>
              <a:t> (</a:t>
            </a:r>
            <a:r>
              <a:rPr lang="en-US" sz="4100" dirty="0" err="1">
                <a:solidFill>
                  <a:srgbClr val="FFFFFF"/>
                </a:solidFill>
              </a:rPr>
              <a:t>tu</a:t>
            </a:r>
            <a:r>
              <a:rPr lang="en-US" sz="4100" dirty="0">
                <a:solidFill>
                  <a:srgbClr val="FFFFFF"/>
                </a:solidFill>
              </a:rPr>
              <a:t> form) 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4E94C292-DA8F-4137-B5C3-B9E89B4C56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24708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529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6D077-B144-4442-BED0-321DC711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Imperativo formale (lei form)  p. 427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4E94C292-DA8F-4137-B5C3-B9E89B4C56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61990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629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1117</Words>
  <Application>Microsoft Macintosh PowerPoint</Application>
  <PresentationFormat>On-screen Show (4:3)</PresentationFormat>
  <Paragraphs>299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Buongiorno</vt:lpstr>
      <vt:lpstr>Protesta dei Bauli a Milano,  11 ottobre 2020</vt:lpstr>
      <vt:lpstr>Settimana 12-15 ottobre</vt:lpstr>
      <vt:lpstr>p. 427 Scusi….. per andare?</vt:lpstr>
      <vt:lpstr>PowerPoint Presentation</vt:lpstr>
      <vt:lpstr>Vocabolario essenziale per dare indicazioni stradali p. 427</vt:lpstr>
      <vt:lpstr>PowerPoint Presentation</vt:lpstr>
      <vt:lpstr>Imperativo informale (tu form)   </vt:lpstr>
      <vt:lpstr>Imperativo formale (lei form)  p. 427 </vt:lpstr>
      <vt:lpstr>Ex. 14.17  p. 428 Che cosa facciamo?</vt:lpstr>
      <vt:lpstr>Commissioni in città</vt:lpstr>
      <vt:lpstr>Commissioni in città</vt:lpstr>
      <vt:lpstr>Commissioni in città</vt:lpstr>
      <vt:lpstr>PowerPoint Presentation</vt:lpstr>
      <vt:lpstr>PowerPoint Presentation</vt:lpstr>
      <vt:lpstr>In contesto: a Catania p. 428</vt:lpstr>
      <vt:lpstr>PowerPoint Presentation</vt:lpstr>
      <vt:lpstr>Il signore dice:</vt:lpstr>
      <vt:lpstr>Imperativo formale</vt:lpstr>
      <vt:lpstr>PowerPoint Presentation</vt:lpstr>
      <vt:lpstr>p. 430 compariamo</vt:lpstr>
      <vt:lpstr> compariamo</vt:lpstr>
      <vt:lpstr> compariamo</vt:lpstr>
      <vt:lpstr>Forme irregolari (imp. formale)</vt:lpstr>
      <vt:lpstr>Forme irregolari (2)</vt:lpstr>
      <vt:lpstr>Forme irregolari  imp. formale</vt:lpstr>
      <vt:lpstr>Imperativo formale e pronomi</vt:lpstr>
      <vt:lpstr>Esercizio 14.21 p. 431 Scusi potrei?</vt:lpstr>
      <vt:lpstr>14.21 p. 431 (formale)</vt:lpstr>
      <vt:lpstr>Trasformiamo dal formale al tu informale</vt:lpstr>
      <vt:lpstr>14.22 In giro per la città! P. 433</vt:lpstr>
      <vt:lpstr>Rispondere Imperativo formale (lei)</vt:lpstr>
      <vt:lpstr>Scambi 14.24 p. 423  Dov’è?</vt:lpstr>
      <vt:lpstr>PowerPoint Presentation</vt:lpstr>
      <vt:lpstr>A Domani</vt:lpstr>
      <vt:lpstr>Imperativo verbi riflessivi Provarsi un vestito</vt:lpstr>
      <vt:lpstr>Imperativo riflessivi + pronomi: provarsi una giacca</vt:lpstr>
      <vt:lpstr>Esercizi 14.34/14.35/14.36 p. 438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Buongiorno</dc:title>
  <dc:creator>Olga Vasile</dc:creator>
  <cp:lastModifiedBy>Olga Vasile</cp:lastModifiedBy>
  <cp:revision>2</cp:revision>
  <dcterms:created xsi:type="dcterms:W3CDTF">2020-10-12T18:20:08Z</dcterms:created>
  <dcterms:modified xsi:type="dcterms:W3CDTF">2021-05-24T16:57:22Z</dcterms:modified>
</cp:coreProperties>
</file>