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Collins" userId="24d1c51c-c237-4817-bf79-d0adf1343556" providerId="ADAL" clId="{528F60B6-C76C-4C20-BCAA-DD6905045285}"/>
    <pc:docChg chg="undo custSel addSld modSld">
      <pc:chgData name="Lauren Collins" userId="24d1c51c-c237-4817-bf79-d0adf1343556" providerId="ADAL" clId="{528F60B6-C76C-4C20-BCAA-DD6905045285}" dt="2025-04-04T20:03:54.737" v="910" actId="27636"/>
      <pc:docMkLst>
        <pc:docMk/>
      </pc:docMkLst>
      <pc:sldChg chg="addSp modSp mod setBg">
        <pc:chgData name="Lauren Collins" userId="24d1c51c-c237-4817-bf79-d0adf1343556" providerId="ADAL" clId="{528F60B6-C76C-4C20-BCAA-DD6905045285}" dt="2025-04-04T19:53:45.019" v="10" actId="1076"/>
        <pc:sldMkLst>
          <pc:docMk/>
          <pc:sldMk cId="2691710094" sldId="257"/>
        </pc:sldMkLst>
        <pc:spChg chg="mod">
          <ac:chgData name="Lauren Collins" userId="24d1c51c-c237-4817-bf79-d0adf1343556" providerId="ADAL" clId="{528F60B6-C76C-4C20-BCAA-DD6905045285}" dt="2025-04-04T19:53:25.465" v="5" actId="26606"/>
          <ac:spMkLst>
            <pc:docMk/>
            <pc:sldMk cId="2691710094" sldId="257"/>
            <ac:spMk id="2" creationId="{95AFD4F7-E5F1-444A-82DF-519ED6D4DE4F}"/>
          </ac:spMkLst>
        </pc:spChg>
        <pc:spChg chg="mod">
          <ac:chgData name="Lauren Collins" userId="24d1c51c-c237-4817-bf79-d0adf1343556" providerId="ADAL" clId="{528F60B6-C76C-4C20-BCAA-DD6905045285}" dt="2025-04-04T19:53:45.019" v="10" actId="1076"/>
          <ac:spMkLst>
            <pc:docMk/>
            <pc:sldMk cId="2691710094" sldId="257"/>
            <ac:spMk id="3" creationId="{83117764-F864-8811-E9A1-2B06F1CAB3F2}"/>
          </ac:spMkLst>
        </pc:spChg>
        <pc:spChg chg="add">
          <ac:chgData name="Lauren Collins" userId="24d1c51c-c237-4817-bf79-d0adf1343556" providerId="ADAL" clId="{528F60B6-C76C-4C20-BCAA-DD6905045285}" dt="2025-04-04T19:53:25.465" v="5" actId="26606"/>
          <ac:spMkLst>
            <pc:docMk/>
            <pc:sldMk cId="2691710094" sldId="257"/>
            <ac:spMk id="8" creationId="{DBDA151C-5770-45E4-AAFF-59E7F403866D}"/>
          </ac:spMkLst>
        </pc:spChg>
        <pc:cxnChg chg="add">
          <ac:chgData name="Lauren Collins" userId="24d1c51c-c237-4817-bf79-d0adf1343556" providerId="ADAL" clId="{528F60B6-C76C-4C20-BCAA-DD6905045285}" dt="2025-04-04T19:53:25.465" v="5" actId="26606"/>
          <ac:cxnSpMkLst>
            <pc:docMk/>
            <pc:sldMk cId="2691710094" sldId="257"/>
            <ac:cxnSpMk id="10" creationId="{EB1E2835-13A9-CE41-5BA6-8BF45C9EE0B1}"/>
          </ac:cxnSpMkLst>
        </pc:cxnChg>
      </pc:sldChg>
      <pc:sldChg chg="addSp delSp modSp mod setBg">
        <pc:chgData name="Lauren Collins" userId="24d1c51c-c237-4817-bf79-d0adf1343556" providerId="ADAL" clId="{528F60B6-C76C-4C20-BCAA-DD6905045285}" dt="2025-04-04T19:58:04.363" v="167" actId="26606"/>
        <pc:sldMkLst>
          <pc:docMk/>
          <pc:sldMk cId="2928450447" sldId="258"/>
        </pc:sldMkLst>
        <pc:spChg chg="mod">
          <ac:chgData name="Lauren Collins" userId="24d1c51c-c237-4817-bf79-d0adf1343556" providerId="ADAL" clId="{528F60B6-C76C-4C20-BCAA-DD6905045285}" dt="2025-04-04T19:58:04.363" v="167" actId="26606"/>
          <ac:spMkLst>
            <pc:docMk/>
            <pc:sldMk cId="2928450447" sldId="258"/>
            <ac:spMk id="2" creationId="{F0551FC1-EE19-D973-A919-D391B3FC8E17}"/>
          </ac:spMkLst>
        </pc:spChg>
        <pc:spChg chg="add del">
          <ac:chgData name="Lauren Collins" userId="24d1c51c-c237-4817-bf79-d0adf1343556" providerId="ADAL" clId="{528F60B6-C76C-4C20-BCAA-DD6905045285}" dt="2025-04-04T19:58:04.363" v="167" actId="26606"/>
          <ac:spMkLst>
            <pc:docMk/>
            <pc:sldMk cId="2928450447" sldId="258"/>
            <ac:spMk id="3" creationId="{8D5C387B-9EAF-05B3-9130-483E99445663}"/>
          </ac:spMkLst>
        </pc:spChg>
        <pc:spChg chg="add">
          <ac:chgData name="Lauren Collins" userId="24d1c51c-c237-4817-bf79-d0adf1343556" providerId="ADAL" clId="{528F60B6-C76C-4C20-BCAA-DD6905045285}" dt="2025-04-04T19:58:04.363" v="167" actId="26606"/>
          <ac:spMkLst>
            <pc:docMk/>
            <pc:sldMk cId="2928450447" sldId="258"/>
            <ac:spMk id="5" creationId="{19F9BF86-FE94-4517-B97D-026C7515E589}"/>
          </ac:spMkLst>
        </pc:spChg>
        <pc:spChg chg="add del">
          <ac:chgData name="Lauren Collins" userId="24d1c51c-c237-4817-bf79-d0adf1343556" providerId="ADAL" clId="{528F60B6-C76C-4C20-BCAA-DD6905045285}" dt="2025-04-04T19:57:57.815" v="166" actId="26606"/>
          <ac:spMkLst>
            <pc:docMk/>
            <pc:sldMk cId="2928450447" sldId="258"/>
            <ac:spMk id="12" creationId="{19F9BF86-FE94-4517-B97D-026C7515E589}"/>
          </ac:spMkLst>
        </pc:spChg>
        <pc:picChg chg="add del">
          <ac:chgData name="Lauren Collins" userId="24d1c51c-c237-4817-bf79-d0adf1343556" providerId="ADAL" clId="{528F60B6-C76C-4C20-BCAA-DD6905045285}" dt="2025-04-04T19:57:57.815" v="166" actId="26606"/>
          <ac:picMkLst>
            <pc:docMk/>
            <pc:sldMk cId="2928450447" sldId="258"/>
            <ac:picMk id="7" creationId="{E085FD65-3328-D61E-5A5C-14FF9C23941E}"/>
          </ac:picMkLst>
        </pc:picChg>
        <pc:cxnChg chg="add">
          <ac:chgData name="Lauren Collins" userId="24d1c51c-c237-4817-bf79-d0adf1343556" providerId="ADAL" clId="{528F60B6-C76C-4C20-BCAA-DD6905045285}" dt="2025-04-04T19:58:04.363" v="167" actId="26606"/>
          <ac:cxnSpMkLst>
            <pc:docMk/>
            <pc:sldMk cId="2928450447" sldId="258"/>
            <ac:cxnSpMk id="6" creationId="{9B9E2C38-33D2-1944-B9C2-8965AFC61EBE}"/>
          </ac:cxnSpMkLst>
        </pc:cxnChg>
        <pc:cxnChg chg="add">
          <ac:chgData name="Lauren Collins" userId="24d1c51c-c237-4817-bf79-d0adf1343556" providerId="ADAL" clId="{528F60B6-C76C-4C20-BCAA-DD6905045285}" dt="2025-04-04T19:58:04.363" v="167" actId="26606"/>
          <ac:cxnSpMkLst>
            <pc:docMk/>
            <pc:sldMk cId="2928450447" sldId="258"/>
            <ac:cxnSpMk id="8" creationId="{118E06E4-607B-144B-382B-AD3D06B1EE8C}"/>
          </ac:cxnSpMkLst>
        </pc:cxnChg>
        <pc:cxnChg chg="add del">
          <ac:chgData name="Lauren Collins" userId="24d1c51c-c237-4817-bf79-d0adf1343556" providerId="ADAL" clId="{528F60B6-C76C-4C20-BCAA-DD6905045285}" dt="2025-04-04T19:57:57.815" v="166" actId="26606"/>
          <ac:cxnSpMkLst>
            <pc:docMk/>
            <pc:sldMk cId="2928450447" sldId="258"/>
            <ac:cxnSpMk id="10" creationId="{118E06E4-607B-144B-382B-AD3D06B1EE8C}"/>
          </ac:cxnSpMkLst>
        </pc:cxnChg>
        <pc:cxnChg chg="add del">
          <ac:chgData name="Lauren Collins" userId="24d1c51c-c237-4817-bf79-d0adf1343556" providerId="ADAL" clId="{528F60B6-C76C-4C20-BCAA-DD6905045285}" dt="2025-04-04T19:57:57.815" v="166" actId="26606"/>
          <ac:cxnSpMkLst>
            <pc:docMk/>
            <pc:sldMk cId="2928450447" sldId="258"/>
            <ac:cxnSpMk id="14" creationId="{503FCC9E-47A2-69B7-68E7-7FA95EAD538D}"/>
          </ac:cxnSpMkLst>
        </pc:cxnChg>
      </pc:sldChg>
      <pc:sldChg chg="addSp delSp modSp mod setClrOvrMap">
        <pc:chgData name="Lauren Collins" userId="24d1c51c-c237-4817-bf79-d0adf1343556" providerId="ADAL" clId="{528F60B6-C76C-4C20-BCAA-DD6905045285}" dt="2025-04-04T19:58:12.376" v="168" actId="26606"/>
        <pc:sldMkLst>
          <pc:docMk/>
          <pc:sldMk cId="778075813" sldId="259"/>
        </pc:sldMkLst>
        <pc:spChg chg="mod">
          <ac:chgData name="Lauren Collins" userId="24d1c51c-c237-4817-bf79-d0adf1343556" providerId="ADAL" clId="{528F60B6-C76C-4C20-BCAA-DD6905045285}" dt="2025-04-04T19:58:12.376" v="168" actId="26606"/>
          <ac:spMkLst>
            <pc:docMk/>
            <pc:sldMk cId="778075813" sldId="259"/>
            <ac:spMk id="2" creationId="{9A72FA6F-0DCB-6C21-0305-3656B24285C0}"/>
          </ac:spMkLst>
        </pc:spChg>
        <pc:spChg chg="del">
          <ac:chgData name="Lauren Collins" userId="24d1c51c-c237-4817-bf79-d0adf1343556" providerId="ADAL" clId="{528F60B6-C76C-4C20-BCAA-DD6905045285}" dt="2025-04-04T19:58:12.376" v="168" actId="26606"/>
          <ac:spMkLst>
            <pc:docMk/>
            <pc:sldMk cId="778075813" sldId="259"/>
            <ac:spMk id="3" creationId="{8B3FD92A-84D8-AA24-7024-728B92A18C51}"/>
          </ac:spMkLst>
        </pc:spChg>
        <pc:spChg chg="del">
          <ac:chgData name="Lauren Collins" userId="24d1c51c-c237-4817-bf79-d0adf1343556" providerId="ADAL" clId="{528F60B6-C76C-4C20-BCAA-DD6905045285}" dt="2025-04-04T19:58:12.376" v="168" actId="26606"/>
          <ac:spMkLst>
            <pc:docMk/>
            <pc:sldMk cId="778075813" sldId="259"/>
            <ac:spMk id="8" creationId="{DBDA151C-5770-45E4-AAFF-59E7F403866D}"/>
          </ac:spMkLst>
        </pc:spChg>
        <pc:spChg chg="add">
          <ac:chgData name="Lauren Collins" userId="24d1c51c-c237-4817-bf79-d0adf1343556" providerId="ADAL" clId="{528F60B6-C76C-4C20-BCAA-DD6905045285}" dt="2025-04-04T19:58:12.376" v="168" actId="26606"/>
          <ac:spMkLst>
            <pc:docMk/>
            <pc:sldMk cId="778075813" sldId="259"/>
            <ac:spMk id="18" creationId="{19F9BF86-FE94-4517-B97D-026C7515E589}"/>
          </ac:spMkLst>
        </pc:spChg>
        <pc:spChg chg="add">
          <ac:chgData name="Lauren Collins" userId="24d1c51c-c237-4817-bf79-d0adf1343556" providerId="ADAL" clId="{528F60B6-C76C-4C20-BCAA-DD6905045285}" dt="2025-04-04T19:58:12.376" v="168" actId="26606"/>
          <ac:spMkLst>
            <pc:docMk/>
            <pc:sldMk cId="778075813" sldId="259"/>
            <ac:spMk id="20" creationId="{05DEC45B-BA77-21C0-3869-05DE7C92376D}"/>
          </ac:spMkLst>
        </pc:spChg>
        <pc:picChg chg="add">
          <ac:chgData name="Lauren Collins" userId="24d1c51c-c237-4817-bf79-d0adf1343556" providerId="ADAL" clId="{528F60B6-C76C-4C20-BCAA-DD6905045285}" dt="2025-04-04T19:58:12.376" v="168" actId="26606"/>
          <ac:picMkLst>
            <pc:docMk/>
            <pc:sldMk cId="778075813" sldId="259"/>
            <ac:picMk id="12" creationId="{304AFB74-6787-CFFC-926F-866391A1E66E}"/>
          </ac:picMkLst>
        </pc:picChg>
        <pc:cxnChg chg="del">
          <ac:chgData name="Lauren Collins" userId="24d1c51c-c237-4817-bf79-d0adf1343556" providerId="ADAL" clId="{528F60B6-C76C-4C20-BCAA-DD6905045285}" dt="2025-04-04T19:58:12.376" v="168" actId="26606"/>
          <ac:cxnSpMkLst>
            <pc:docMk/>
            <pc:sldMk cId="778075813" sldId="259"/>
            <ac:cxnSpMk id="10" creationId="{E62D3963-2153-4637-96E6-E31BD2CE5D0D}"/>
          </ac:cxnSpMkLst>
        </pc:cxnChg>
        <pc:cxnChg chg="add">
          <ac:chgData name="Lauren Collins" userId="24d1c51c-c237-4817-bf79-d0adf1343556" providerId="ADAL" clId="{528F60B6-C76C-4C20-BCAA-DD6905045285}" dt="2025-04-04T19:58:12.376" v="168" actId="26606"/>
          <ac:cxnSpMkLst>
            <pc:docMk/>
            <pc:sldMk cId="778075813" sldId="259"/>
            <ac:cxnSpMk id="16" creationId="{118E06E4-607B-144B-382B-AD3D06B1EE8C}"/>
          </ac:cxnSpMkLst>
        </pc:cxnChg>
        <pc:cxnChg chg="add">
          <ac:chgData name="Lauren Collins" userId="24d1c51c-c237-4817-bf79-d0adf1343556" providerId="ADAL" clId="{528F60B6-C76C-4C20-BCAA-DD6905045285}" dt="2025-04-04T19:58:12.376" v="168" actId="26606"/>
          <ac:cxnSpMkLst>
            <pc:docMk/>
            <pc:sldMk cId="778075813" sldId="259"/>
            <ac:cxnSpMk id="22" creationId="{7A0A4642-D29D-0121-4C05-5A5559BC5F39}"/>
          </ac:cxnSpMkLst>
        </pc:cxnChg>
      </pc:sldChg>
      <pc:sldChg chg="addSp delSp modSp new mod setBg">
        <pc:chgData name="Lauren Collins" userId="24d1c51c-c237-4817-bf79-d0adf1343556" providerId="ADAL" clId="{528F60B6-C76C-4C20-BCAA-DD6905045285}" dt="2025-04-04T19:58:34.985" v="198" actId="26606"/>
        <pc:sldMkLst>
          <pc:docMk/>
          <pc:sldMk cId="3384886290" sldId="260"/>
        </pc:sldMkLst>
        <pc:spChg chg="mod">
          <ac:chgData name="Lauren Collins" userId="24d1c51c-c237-4817-bf79-d0adf1343556" providerId="ADAL" clId="{528F60B6-C76C-4C20-BCAA-DD6905045285}" dt="2025-04-04T19:58:34.985" v="198" actId="26606"/>
          <ac:spMkLst>
            <pc:docMk/>
            <pc:sldMk cId="3384886290" sldId="260"/>
            <ac:spMk id="2" creationId="{2221C7DD-88CD-1315-B290-76CA7C7A73EF}"/>
          </ac:spMkLst>
        </pc:spChg>
        <pc:spChg chg="del">
          <ac:chgData name="Lauren Collins" userId="24d1c51c-c237-4817-bf79-d0adf1343556" providerId="ADAL" clId="{528F60B6-C76C-4C20-BCAA-DD6905045285}" dt="2025-04-04T19:58:34.985" v="198" actId="26606"/>
          <ac:spMkLst>
            <pc:docMk/>
            <pc:sldMk cId="3384886290" sldId="260"/>
            <ac:spMk id="3" creationId="{E9A04336-6442-EB0F-9A8C-A3518AAD5A60}"/>
          </ac:spMkLst>
        </pc:spChg>
        <pc:spChg chg="add">
          <ac:chgData name="Lauren Collins" userId="24d1c51c-c237-4817-bf79-d0adf1343556" providerId="ADAL" clId="{528F60B6-C76C-4C20-BCAA-DD6905045285}" dt="2025-04-04T19:58:34.985" v="198" actId="26606"/>
          <ac:spMkLst>
            <pc:docMk/>
            <pc:sldMk cId="3384886290" sldId="260"/>
            <ac:spMk id="11" creationId="{19F9BF86-FE94-4517-B97D-026C7515E589}"/>
          </ac:spMkLst>
        </pc:spChg>
        <pc:spChg chg="add">
          <ac:chgData name="Lauren Collins" userId="24d1c51c-c237-4817-bf79-d0adf1343556" providerId="ADAL" clId="{528F60B6-C76C-4C20-BCAA-DD6905045285}" dt="2025-04-04T19:58:34.985" v="198" actId="26606"/>
          <ac:spMkLst>
            <pc:docMk/>
            <pc:sldMk cId="3384886290" sldId="260"/>
            <ac:spMk id="13" creationId="{05DEC45B-BA77-21C0-3869-05DE7C92376D}"/>
          </ac:spMkLst>
        </pc:spChg>
        <pc:picChg chg="add">
          <ac:chgData name="Lauren Collins" userId="24d1c51c-c237-4817-bf79-d0adf1343556" providerId="ADAL" clId="{528F60B6-C76C-4C20-BCAA-DD6905045285}" dt="2025-04-04T19:58:34.985" v="198" actId="26606"/>
          <ac:picMkLst>
            <pc:docMk/>
            <pc:sldMk cId="3384886290" sldId="260"/>
            <ac:picMk id="5" creationId="{14697CFC-7FF2-9950-FA7C-F56355CCD5C2}"/>
          </ac:picMkLst>
        </pc:picChg>
        <pc:cxnChg chg="add">
          <ac:chgData name="Lauren Collins" userId="24d1c51c-c237-4817-bf79-d0adf1343556" providerId="ADAL" clId="{528F60B6-C76C-4C20-BCAA-DD6905045285}" dt="2025-04-04T19:58:34.985" v="198" actId="26606"/>
          <ac:cxnSpMkLst>
            <pc:docMk/>
            <pc:sldMk cId="3384886290" sldId="260"/>
            <ac:cxnSpMk id="9" creationId="{118E06E4-607B-144B-382B-AD3D06B1EE8C}"/>
          </ac:cxnSpMkLst>
        </pc:cxnChg>
        <pc:cxnChg chg="add">
          <ac:chgData name="Lauren Collins" userId="24d1c51c-c237-4817-bf79-d0adf1343556" providerId="ADAL" clId="{528F60B6-C76C-4C20-BCAA-DD6905045285}" dt="2025-04-04T19:58:34.985" v="198" actId="26606"/>
          <ac:cxnSpMkLst>
            <pc:docMk/>
            <pc:sldMk cId="3384886290" sldId="260"/>
            <ac:cxnSpMk id="15" creationId="{7A0A4642-D29D-0121-4C05-5A5559BC5F39}"/>
          </ac:cxnSpMkLst>
        </pc:cxnChg>
      </pc:sldChg>
      <pc:sldChg chg="modSp new mod">
        <pc:chgData name="Lauren Collins" userId="24d1c51c-c237-4817-bf79-d0adf1343556" providerId="ADAL" clId="{528F60B6-C76C-4C20-BCAA-DD6905045285}" dt="2025-04-04T20:01:02.945" v="867" actId="20577"/>
        <pc:sldMkLst>
          <pc:docMk/>
          <pc:sldMk cId="85946505" sldId="261"/>
        </pc:sldMkLst>
        <pc:spChg chg="mod">
          <ac:chgData name="Lauren Collins" userId="24d1c51c-c237-4817-bf79-d0adf1343556" providerId="ADAL" clId="{528F60B6-C76C-4C20-BCAA-DD6905045285}" dt="2025-04-04T19:59:22.280" v="306" actId="20577"/>
          <ac:spMkLst>
            <pc:docMk/>
            <pc:sldMk cId="85946505" sldId="261"/>
            <ac:spMk id="2" creationId="{7C8F7F6B-582B-7E63-FA2F-711678654856}"/>
          </ac:spMkLst>
        </pc:spChg>
        <pc:spChg chg="mod">
          <ac:chgData name="Lauren Collins" userId="24d1c51c-c237-4817-bf79-d0adf1343556" providerId="ADAL" clId="{528F60B6-C76C-4C20-BCAA-DD6905045285}" dt="2025-04-04T20:01:02.945" v="867" actId="20577"/>
          <ac:spMkLst>
            <pc:docMk/>
            <pc:sldMk cId="85946505" sldId="261"/>
            <ac:spMk id="3" creationId="{49510DF7-B775-DF58-84BD-584F8B8DF943}"/>
          </ac:spMkLst>
        </pc:spChg>
      </pc:sldChg>
      <pc:sldChg chg="modSp new mod">
        <pc:chgData name="Lauren Collins" userId="24d1c51c-c237-4817-bf79-d0adf1343556" providerId="ADAL" clId="{528F60B6-C76C-4C20-BCAA-DD6905045285}" dt="2025-04-04T20:03:54.737" v="910" actId="27636"/>
        <pc:sldMkLst>
          <pc:docMk/>
          <pc:sldMk cId="265632589" sldId="262"/>
        </pc:sldMkLst>
        <pc:spChg chg="mod">
          <ac:chgData name="Lauren Collins" userId="24d1c51c-c237-4817-bf79-d0adf1343556" providerId="ADAL" clId="{528F60B6-C76C-4C20-BCAA-DD6905045285}" dt="2025-04-04T20:03:05.243" v="894" actId="27636"/>
          <ac:spMkLst>
            <pc:docMk/>
            <pc:sldMk cId="265632589" sldId="262"/>
            <ac:spMk id="2" creationId="{C4DFE36A-F03B-E8C4-3C35-ACBAABB9E092}"/>
          </ac:spMkLst>
        </pc:spChg>
        <pc:spChg chg="mod">
          <ac:chgData name="Lauren Collins" userId="24d1c51c-c237-4817-bf79-d0adf1343556" providerId="ADAL" clId="{528F60B6-C76C-4C20-BCAA-DD6905045285}" dt="2025-04-04T20:03:54.737" v="910" actId="27636"/>
          <ac:spMkLst>
            <pc:docMk/>
            <pc:sldMk cId="265632589" sldId="262"/>
            <ac:spMk id="3" creationId="{20A84A77-38F4-BE79-4119-916DD3BA366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4/4/2025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3612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4/4/2025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1287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4/4/2025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3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4/4/2025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9559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4/4/2025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1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4/4/2025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5684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4/4/2025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6907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4/4/2025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9625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4/4/2025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6387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4/4/2025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6288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4/4/2025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8878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4/4/2025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84071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descr="Seamless Space Fly Through">
            <a:extLst>
              <a:ext uri="{FF2B5EF4-FFF2-40B4-BE49-F238E27FC236}">
                <a16:creationId xmlns:a16="http://schemas.microsoft.com/office/drawing/2014/main" id="{5DFF81AD-73AB-1A91-7C02-50273FA5E3F7}"/>
              </a:ext>
            </a:extLst>
          </p:cNvPr>
          <p:cNvPicPr>
            <a:picLocks noChangeAspect="1"/>
          </p:cNvPicPr>
          <p:nvPr>
            <a:videoFile r:link="rId2"/>
            <p:extLst>
              <p:ext uri="{DAA4B4D4-6D71-4841-9C94-3DE7FCFB9230}">
                <p14:media xmlns:p14="http://schemas.microsoft.com/office/powerpoint/2010/main" r:embed="rId1"/>
              </p:ext>
            </p:extLst>
          </p:nvPr>
        </p:nvPicPr>
        <p:blipFill>
          <a:blip r:embed="rId4">
            <a:alphaModFix/>
          </a:blip>
          <a:srcRect r="-1" b="283"/>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46660C7E-A469-43A4-B89B-E1B89168B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AA4D51-4651-B907-1899-3DA40DCB3046}"/>
              </a:ext>
            </a:extLst>
          </p:cNvPr>
          <p:cNvSpPr>
            <a:spLocks noGrp="1"/>
          </p:cNvSpPr>
          <p:nvPr>
            <p:ph type="ctrTitle"/>
          </p:nvPr>
        </p:nvSpPr>
        <p:spPr>
          <a:xfrm>
            <a:off x="6767622" y="2810107"/>
            <a:ext cx="4761571" cy="2981093"/>
          </a:xfrm>
        </p:spPr>
        <p:txBody>
          <a:bodyPr anchor="b">
            <a:normAutofit/>
          </a:bodyPr>
          <a:lstStyle/>
          <a:p>
            <a:pPr algn="r"/>
            <a:r>
              <a:rPr lang="en-US">
                <a:solidFill>
                  <a:srgbClr val="FFFFFF"/>
                </a:solidFill>
              </a:rPr>
              <a:t>China’s Space Dream</a:t>
            </a:r>
          </a:p>
        </p:txBody>
      </p:sp>
      <p:sp>
        <p:nvSpPr>
          <p:cNvPr id="3" name="Subtitle 2">
            <a:extLst>
              <a:ext uri="{FF2B5EF4-FFF2-40B4-BE49-F238E27FC236}">
                <a16:creationId xmlns:a16="http://schemas.microsoft.com/office/drawing/2014/main" id="{0BADC23C-E5C2-C310-DEF4-BF2615173A09}"/>
              </a:ext>
            </a:extLst>
          </p:cNvPr>
          <p:cNvSpPr>
            <a:spLocks noGrp="1"/>
          </p:cNvSpPr>
          <p:nvPr>
            <p:ph type="subTitle" idx="1"/>
          </p:nvPr>
        </p:nvSpPr>
        <p:spPr>
          <a:xfrm>
            <a:off x="6340510" y="1420093"/>
            <a:ext cx="5188683" cy="1253490"/>
          </a:xfrm>
        </p:spPr>
        <p:txBody>
          <a:bodyPr anchor="t">
            <a:normAutofit/>
          </a:bodyPr>
          <a:lstStyle/>
          <a:p>
            <a:pPr algn="r"/>
            <a:r>
              <a:rPr lang="en-US" dirty="0">
                <a:solidFill>
                  <a:srgbClr val="FFFFFF"/>
                </a:solidFill>
              </a:rPr>
              <a:t>Abi Horton and Lauren Collins</a:t>
            </a:r>
          </a:p>
        </p:txBody>
      </p:sp>
      <p:cxnSp>
        <p:nvCxnSpPr>
          <p:cNvPr id="13" name="Straight Connector 12">
            <a:extLst>
              <a:ext uri="{FF2B5EF4-FFF2-40B4-BE49-F238E27FC236}">
                <a16:creationId xmlns:a16="http://schemas.microsoft.com/office/drawing/2014/main" id="{F3E6ADA4-E13B-4321-B82C-14979EC208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3650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4258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advClick="0" advTm="10000"/>
    </mc:Choice>
    <mc:Fallback>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AFD4F7-E5F1-444A-82DF-519ED6D4DE4F}"/>
              </a:ext>
            </a:extLst>
          </p:cNvPr>
          <p:cNvSpPr>
            <a:spLocks noGrp="1"/>
          </p:cNvSpPr>
          <p:nvPr>
            <p:ph type="title"/>
          </p:nvPr>
        </p:nvSpPr>
        <p:spPr>
          <a:xfrm>
            <a:off x="640079" y="1371601"/>
            <a:ext cx="10890929" cy="1097280"/>
          </a:xfrm>
        </p:spPr>
        <p:txBody>
          <a:bodyPr anchor="t">
            <a:normAutofit/>
          </a:bodyPr>
          <a:lstStyle/>
          <a:p>
            <a:r>
              <a:rPr lang="en-US" dirty="0"/>
              <a:t>ASIA 4100</a:t>
            </a:r>
          </a:p>
        </p:txBody>
      </p:sp>
      <p:cxnSp>
        <p:nvCxnSpPr>
          <p:cNvPr id="10"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117764-F864-8811-E9A1-2B06F1CAB3F2}"/>
              </a:ext>
            </a:extLst>
          </p:cNvPr>
          <p:cNvSpPr>
            <a:spLocks noGrp="1"/>
          </p:cNvSpPr>
          <p:nvPr>
            <p:ph idx="1"/>
          </p:nvPr>
        </p:nvSpPr>
        <p:spPr>
          <a:xfrm>
            <a:off x="430571" y="2160255"/>
            <a:ext cx="11309944" cy="3666744"/>
          </a:xfrm>
        </p:spPr>
        <p:txBody>
          <a:bodyPr>
            <a:noAutofit/>
          </a:bodyPr>
          <a:lstStyle/>
          <a:p>
            <a:pPr marL="0" indent="0">
              <a:lnSpc>
                <a:spcPct val="110000"/>
              </a:lnSpc>
              <a:buNone/>
            </a:pPr>
            <a:r>
              <a:rPr lang="en-US" sz="2400" dirty="0"/>
              <a:t>Blending an exploration of contemporary Chinese science fiction, history, and the geopolitics of space, this course delves into the dynamic history of China’s space exploration and U.S. China Relations. As the third nation to independently send humans into space, China marked a significant milestone in 2003 and has since been progressively expanding its space capabilities. Employing an interdisciplinary methodology, this course will critically analyze a diverse mix of academic literature, popular culture texts, primary sources, policy documents, and science fiction narratives. These texts will serve as a lens to explore the dynamics of the U.S.-China space rivalry, enhance understanding of contemporary Chinese science fiction, and shed light on China's evolving space policy – and learn more about Chinese history, culture and society in the process.</a:t>
            </a:r>
          </a:p>
        </p:txBody>
      </p:sp>
    </p:spTree>
    <p:extLst>
      <p:ext uri="{BB962C8B-B14F-4D97-AF65-F5344CB8AC3E}">
        <p14:creationId xmlns:p14="http://schemas.microsoft.com/office/powerpoint/2010/main" val="269171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7F6B-582B-7E63-FA2F-711678654856}"/>
              </a:ext>
            </a:extLst>
          </p:cNvPr>
          <p:cNvSpPr>
            <a:spLocks noGrp="1"/>
          </p:cNvSpPr>
          <p:nvPr>
            <p:ph type="title"/>
          </p:nvPr>
        </p:nvSpPr>
        <p:spPr/>
        <p:txBody>
          <a:bodyPr/>
          <a:lstStyle/>
          <a:p>
            <a:r>
              <a:rPr lang="en-US" dirty="0"/>
              <a:t>ASIA 4100 Project Focus</a:t>
            </a:r>
          </a:p>
        </p:txBody>
      </p:sp>
      <p:sp>
        <p:nvSpPr>
          <p:cNvPr id="3" name="Content Placeholder 2">
            <a:extLst>
              <a:ext uri="{FF2B5EF4-FFF2-40B4-BE49-F238E27FC236}">
                <a16:creationId xmlns:a16="http://schemas.microsoft.com/office/drawing/2014/main" id="{49510DF7-B775-DF58-84BD-584F8B8DF943}"/>
              </a:ext>
            </a:extLst>
          </p:cNvPr>
          <p:cNvSpPr>
            <a:spLocks noGrp="1"/>
          </p:cNvSpPr>
          <p:nvPr>
            <p:ph idx="1"/>
          </p:nvPr>
        </p:nvSpPr>
        <p:spPr/>
        <p:txBody>
          <a:bodyPr/>
          <a:lstStyle/>
          <a:p>
            <a:r>
              <a:rPr lang="en-US" dirty="0"/>
              <a:t>How clearly is the course designed and what might be pain points for student understanding of course expectations?</a:t>
            </a:r>
          </a:p>
          <a:p>
            <a:r>
              <a:rPr lang="en-US" dirty="0"/>
              <a:t>How can I effectively weave together science fiction, China studies, space exploration, and geopolitics?</a:t>
            </a:r>
          </a:p>
          <a:p>
            <a:r>
              <a:rPr lang="en-US" dirty="0"/>
              <a:t>What makes sense for rubrics?</a:t>
            </a:r>
          </a:p>
          <a:p>
            <a:r>
              <a:rPr lang="en-US" dirty="0"/>
              <a:t>How can keep assignments (midterm film analysis, readings discussants, and final video/creative project) be improved?</a:t>
            </a:r>
          </a:p>
        </p:txBody>
      </p:sp>
    </p:spTree>
    <p:extLst>
      <p:ext uri="{BB962C8B-B14F-4D97-AF65-F5344CB8AC3E}">
        <p14:creationId xmlns:p14="http://schemas.microsoft.com/office/powerpoint/2010/main" val="8594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5" name="Rectangle 4">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51FC1-EE19-D973-A919-D391B3FC8E17}"/>
              </a:ext>
            </a:extLst>
          </p:cNvPr>
          <p:cNvSpPr>
            <a:spLocks noGrp="1"/>
          </p:cNvSpPr>
          <p:nvPr>
            <p:ph type="title"/>
          </p:nvPr>
        </p:nvSpPr>
        <p:spPr>
          <a:xfrm>
            <a:off x="640079" y="1473198"/>
            <a:ext cx="7414029" cy="2696866"/>
          </a:xfrm>
        </p:spPr>
        <p:txBody>
          <a:bodyPr vert="horz" lIns="91440" tIns="45720" rIns="91440" bIns="45720" rtlCol="0" anchor="b">
            <a:normAutofit/>
          </a:bodyPr>
          <a:lstStyle/>
          <a:p>
            <a:pPr>
              <a:lnSpc>
                <a:spcPct val="90000"/>
              </a:lnSpc>
            </a:pPr>
            <a:r>
              <a:rPr lang="en-US" sz="6100"/>
              <a:t>Engaging non-literature students in literary analysis</a:t>
            </a:r>
          </a:p>
        </p:txBody>
      </p:sp>
      <p:cxnSp>
        <p:nvCxnSpPr>
          <p:cNvPr id="6" name="Straight Connector 5">
            <a:extLst>
              <a:ext uri="{FF2B5EF4-FFF2-40B4-BE49-F238E27FC236}">
                <a16:creationId xmlns:a16="http://schemas.microsoft.com/office/drawing/2014/main" id="{9B9E2C38-33D2-1944-B9C2-8965AFC61E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869" y="4733523"/>
            <a:ext cx="73152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45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12" name="Picture 11" descr="Multi-colored paper-craft art">
            <a:extLst>
              <a:ext uri="{FF2B5EF4-FFF2-40B4-BE49-F238E27FC236}">
                <a16:creationId xmlns:a16="http://schemas.microsoft.com/office/drawing/2014/main" id="{304AFB74-6787-CFFC-926F-866391A1E66E}"/>
              </a:ext>
            </a:extLst>
          </p:cNvPr>
          <p:cNvPicPr>
            <a:picLocks noChangeAspect="1"/>
          </p:cNvPicPr>
          <p:nvPr/>
        </p:nvPicPr>
        <p:blipFill>
          <a:blip r:embed="rId2"/>
          <a:srcRect t="11018" b="4712"/>
          <a:stretch/>
        </p:blipFill>
        <p:spPr>
          <a:xfrm>
            <a:off x="20" y="1"/>
            <a:ext cx="12191979" cy="6858000"/>
          </a:xfrm>
          <a:prstGeom prst="rect">
            <a:avLst/>
          </a:prstGeom>
        </p:spPr>
      </p:pic>
      <p:sp>
        <p:nvSpPr>
          <p:cNvPr id="20" name="Rectangle 19">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705856"/>
            <a:ext cx="12192001" cy="1152144"/>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9A72FA6F-0DCB-6C21-0305-3656B24285C0}"/>
              </a:ext>
            </a:extLst>
          </p:cNvPr>
          <p:cNvSpPr>
            <a:spLocks noGrp="1"/>
          </p:cNvSpPr>
          <p:nvPr>
            <p:ph type="title"/>
          </p:nvPr>
        </p:nvSpPr>
        <p:spPr>
          <a:xfrm>
            <a:off x="356615" y="5863030"/>
            <a:ext cx="7955280" cy="870008"/>
          </a:xfrm>
        </p:spPr>
        <p:txBody>
          <a:bodyPr vert="horz" lIns="91440" tIns="45720" rIns="91440" bIns="45720" rtlCol="0" anchor="ctr">
            <a:normAutofit/>
          </a:bodyPr>
          <a:lstStyle/>
          <a:p>
            <a:pPr>
              <a:lnSpc>
                <a:spcPct val="90000"/>
              </a:lnSpc>
            </a:pPr>
            <a:r>
              <a:rPr lang="en-US" sz="4100" b="1" kern="1200">
                <a:solidFill>
                  <a:schemeClr val="tx1"/>
                </a:solidFill>
                <a:latin typeface="+mj-lt"/>
                <a:ea typeface="+mj-ea"/>
                <a:cs typeface="+mj-cs"/>
              </a:rPr>
              <a:t>Multiple Options for Assignments</a:t>
            </a:r>
          </a:p>
        </p:txBody>
      </p:sp>
      <p:cxnSp>
        <p:nvCxnSpPr>
          <p:cNvPr id="22" name="Straight Connector 21">
            <a:extLst>
              <a:ext uri="{FF2B5EF4-FFF2-40B4-BE49-F238E27FC236}">
                <a16:creationId xmlns:a16="http://schemas.microsoft.com/office/drawing/2014/main" id="{7A0A4642-D29D-0121-4C05-5A5559BC5F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8323" y="6281928"/>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758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descr="A colorful light bulb with business icons">
            <a:extLst>
              <a:ext uri="{FF2B5EF4-FFF2-40B4-BE49-F238E27FC236}">
                <a16:creationId xmlns:a16="http://schemas.microsoft.com/office/drawing/2014/main" id="{14697CFC-7FF2-9950-FA7C-F56355CCD5C2}"/>
              </a:ext>
            </a:extLst>
          </p:cNvPr>
          <p:cNvPicPr>
            <a:picLocks noChangeAspect="1"/>
          </p:cNvPicPr>
          <p:nvPr/>
        </p:nvPicPr>
        <p:blipFill>
          <a:blip r:embed="rId2"/>
          <a:srcRect t="17915" b="1728"/>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705856"/>
            <a:ext cx="12192001" cy="115214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2221C7DD-88CD-1315-B290-76CA7C7A73EF}"/>
              </a:ext>
            </a:extLst>
          </p:cNvPr>
          <p:cNvSpPr>
            <a:spLocks noGrp="1"/>
          </p:cNvSpPr>
          <p:nvPr>
            <p:ph type="title"/>
          </p:nvPr>
        </p:nvSpPr>
        <p:spPr>
          <a:xfrm>
            <a:off x="356615" y="5863030"/>
            <a:ext cx="7955280" cy="870008"/>
          </a:xfrm>
        </p:spPr>
        <p:txBody>
          <a:bodyPr vert="horz" lIns="91440" tIns="45720" rIns="91440" bIns="45720" rtlCol="0" anchor="ctr">
            <a:normAutofit/>
          </a:bodyPr>
          <a:lstStyle/>
          <a:p>
            <a:r>
              <a:rPr lang="en-US" sz="4800" b="1" kern="1200">
                <a:solidFill>
                  <a:schemeClr val="tx1"/>
                </a:solidFill>
                <a:latin typeface="+mj-lt"/>
                <a:ea typeface="+mj-ea"/>
                <a:cs typeface="+mj-cs"/>
              </a:rPr>
              <a:t>Supporting Creative Projects</a:t>
            </a:r>
          </a:p>
        </p:txBody>
      </p:sp>
      <p:cxnSp>
        <p:nvCxnSpPr>
          <p:cNvPr id="15" name="Straight Connector 14">
            <a:extLst>
              <a:ext uri="{FF2B5EF4-FFF2-40B4-BE49-F238E27FC236}">
                <a16:creationId xmlns:a16="http://schemas.microsoft.com/office/drawing/2014/main" id="{7A0A4642-D29D-0121-4C05-5A5559BC5F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6281928"/>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8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E36A-F03B-E8C4-3C35-ACBAABB9E092}"/>
              </a:ext>
            </a:extLst>
          </p:cNvPr>
          <p:cNvSpPr>
            <a:spLocks noGrp="1"/>
          </p:cNvSpPr>
          <p:nvPr>
            <p:ph type="title"/>
          </p:nvPr>
        </p:nvSpPr>
        <p:spPr/>
        <p:txBody>
          <a:bodyPr>
            <a:normAutofit fontScale="90000"/>
          </a:bodyPr>
          <a:lstStyle/>
          <a:p>
            <a:r>
              <a:rPr lang="en-US" dirty="0"/>
              <a:t>Students as Partners Research-Informed Practices</a:t>
            </a:r>
          </a:p>
        </p:txBody>
      </p:sp>
      <p:sp>
        <p:nvSpPr>
          <p:cNvPr id="3" name="Content Placeholder 2">
            <a:extLst>
              <a:ext uri="{FF2B5EF4-FFF2-40B4-BE49-F238E27FC236}">
                <a16:creationId xmlns:a16="http://schemas.microsoft.com/office/drawing/2014/main" id="{20A84A77-38F4-BE79-4119-916DD3BA3662}"/>
              </a:ext>
            </a:extLst>
          </p:cNvPr>
          <p:cNvSpPr>
            <a:spLocks noGrp="1"/>
          </p:cNvSpPr>
          <p:nvPr>
            <p:ph idx="1"/>
          </p:nvPr>
        </p:nvSpPr>
        <p:spPr>
          <a:xfrm>
            <a:off x="640080" y="2160396"/>
            <a:ext cx="10890928" cy="4592096"/>
          </a:xfrm>
        </p:spPr>
        <p:txBody>
          <a:bodyPr>
            <a:normAutofit fontScale="70000" lnSpcReduction="20000"/>
          </a:bodyPr>
          <a:lstStyle/>
          <a:p>
            <a:pPr marL="0" indent="0">
              <a:buNone/>
            </a:pPr>
            <a:r>
              <a:rPr lang="en-US" dirty="0"/>
              <a:t>Drawing from scholarly literature on student-faculty partnerships, Healey et al. (2014) highlights the following values underpinning the practice:</a:t>
            </a:r>
          </a:p>
          <a:p>
            <a:pPr marL="0" indent="0">
              <a:buNone/>
            </a:pPr>
            <a:r>
              <a:rPr lang="en-US" b="1" dirty="0"/>
              <a:t>Authenticity</a:t>
            </a:r>
            <a:r>
              <a:rPr lang="en-US" dirty="0"/>
              <a:t>: “all parties have a meaningful rationale for investing in partnership, and are honest about what they can contribute and the parameters of partnership”(p. 14)</a:t>
            </a:r>
          </a:p>
          <a:p>
            <a:pPr marL="0" indent="0">
              <a:buNone/>
            </a:pPr>
            <a:r>
              <a:rPr lang="en-US" b="1" dirty="0"/>
              <a:t>Inclusivity</a:t>
            </a:r>
            <a:r>
              <a:rPr lang="en-US" dirty="0"/>
              <a:t>: “partnership embraces the different talents, perspectives and experiences that all parties bring, and there are no barriers (structural or cultural) that prevent potential partners getting involved”(p. 14)</a:t>
            </a:r>
          </a:p>
          <a:p>
            <a:pPr marL="0" indent="0">
              <a:buNone/>
            </a:pPr>
            <a:r>
              <a:rPr lang="en-US" b="1" dirty="0"/>
              <a:t>Reciprocity</a:t>
            </a:r>
            <a:r>
              <a:rPr lang="en-US" dirty="0"/>
              <a:t>:  “all parties have an interest in, and stand to benefit from, working and/or learning in partnership”(p. 14)</a:t>
            </a:r>
          </a:p>
          <a:p>
            <a:pPr marL="0" indent="0">
              <a:buNone/>
            </a:pPr>
            <a:r>
              <a:rPr lang="en-US" b="1" dirty="0"/>
              <a:t>Empowerment</a:t>
            </a:r>
            <a:r>
              <a:rPr lang="en-US" dirty="0"/>
              <a:t>: “power is distributed appropriately and all parties are encouraged to constructively challenge ways of working and learning that may reinforce existing inequalities”(p. 15)</a:t>
            </a:r>
          </a:p>
          <a:p>
            <a:pPr marL="0" indent="0">
              <a:buNone/>
            </a:pPr>
            <a:r>
              <a:rPr lang="en-US" b="1" dirty="0"/>
              <a:t>Trust</a:t>
            </a:r>
            <a:r>
              <a:rPr lang="en-US" dirty="0"/>
              <a:t>: “all parties take time to get to know each other, engage in open and honest dialogue and are confident they will be treated with respect and fairness”(p. 15)</a:t>
            </a:r>
          </a:p>
          <a:p>
            <a:pPr marL="0" indent="0">
              <a:buNone/>
            </a:pPr>
            <a:r>
              <a:rPr lang="en-US" b="1" dirty="0"/>
              <a:t>Challenge</a:t>
            </a:r>
            <a:r>
              <a:rPr lang="en-US" dirty="0"/>
              <a:t>: “all parties are encouraged to constructively critique and challenge practices, structures and approaches that undermine partnership, and are enabled to take risks to develop new ways of working and learning”(p. 15)</a:t>
            </a:r>
          </a:p>
          <a:p>
            <a:pPr marL="0" indent="0">
              <a:buNone/>
            </a:pPr>
            <a:r>
              <a:rPr lang="en-US" b="1" dirty="0"/>
              <a:t>Community</a:t>
            </a:r>
            <a:r>
              <a:rPr lang="en-US" dirty="0"/>
              <a:t>: “all parties feel a sense of belonging and are valued fully for the unique contribution they make”(p. 15)</a:t>
            </a:r>
          </a:p>
          <a:p>
            <a:pPr marL="0" indent="0">
              <a:buNone/>
            </a:pPr>
            <a:r>
              <a:rPr lang="en-US" b="1" dirty="0"/>
              <a:t>Responsibility</a:t>
            </a:r>
            <a:r>
              <a:rPr lang="en-US" dirty="0"/>
              <a:t>: “all parties share collective responsibility for the aims of the partnership, and individual responsibility for the contribution they make”(p. 15)</a:t>
            </a:r>
          </a:p>
        </p:txBody>
      </p:sp>
    </p:spTree>
    <p:extLst>
      <p:ext uri="{BB962C8B-B14F-4D97-AF65-F5344CB8AC3E}">
        <p14:creationId xmlns:p14="http://schemas.microsoft.com/office/powerpoint/2010/main" val="265632589"/>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90</TotalTime>
  <Words>525</Words>
  <Application>Microsoft Office PowerPoint</Application>
  <PresentationFormat>Widescreen</PresentationFormat>
  <Paragraphs>22</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Avenir Next LT Pro</vt:lpstr>
      <vt:lpstr>Grandview Display</vt:lpstr>
      <vt:lpstr>DashVTI</vt:lpstr>
      <vt:lpstr>China’s Space Dream</vt:lpstr>
      <vt:lpstr>ASIA 4100</vt:lpstr>
      <vt:lpstr>ASIA 4100 Project Focus</vt:lpstr>
      <vt:lpstr>Engaging non-literature students in literary analysis</vt:lpstr>
      <vt:lpstr>Multiple Options for Assignments</vt:lpstr>
      <vt:lpstr>Supporting Creative Projects</vt:lpstr>
      <vt:lpstr>Students as Partners Research-Informed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Collins</dc:creator>
  <cp:lastModifiedBy>Lauren Collins</cp:lastModifiedBy>
  <cp:revision>2</cp:revision>
  <dcterms:created xsi:type="dcterms:W3CDTF">2025-03-27T03:09:15Z</dcterms:created>
  <dcterms:modified xsi:type="dcterms:W3CDTF">2025-04-04T22:25:50Z</dcterms:modified>
</cp:coreProperties>
</file>