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erriweather Light"/>
      <p:regular r:id="rId15"/>
      <p:bold r:id="rId16"/>
      <p:italic r:id="rId17"/>
      <p:boldItalic r:id="rId18"/>
    </p:embeddedFont>
    <p:embeddedFont>
      <p:font typeface="Montserrat"/>
      <p:regular r:id="rId19"/>
      <p:bold r:id="rId20"/>
      <p:italic r:id="rId21"/>
      <p:boldItalic r:id="rId22"/>
    </p:embeddedFont>
    <p:embeddedFont>
      <p:font typeface="Open Sans SemiBold"/>
      <p:regular r:id="rId23"/>
      <p:bold r:id="rId24"/>
      <p:italic r:id="rId25"/>
      <p:boldItalic r:id="rId26"/>
    </p:embeddedFont>
    <p:embeddedFont>
      <p:font typeface="Vidaloka"/>
      <p:regular r:id="rId27"/>
    </p:embeddedFont>
    <p:embeddedFont>
      <p:font typeface="Russo One"/>
      <p:regular r:id="rId28"/>
    </p:embeddedFont>
    <p:embeddedFont>
      <p:font typeface="Mako"/>
      <p:regular r:id="rId29"/>
    </p:embeddedFont>
    <p:embeddedFont>
      <p:font typeface="Crimson Text"/>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704">
          <p15:clr>
            <a:srgbClr val="9AA0A6"/>
          </p15:clr>
        </p15:guide>
        <p15:guide id="2" pos="4392">
          <p15:clr>
            <a:srgbClr val="9AA0A6"/>
          </p15:clr>
        </p15:guide>
      </p15:sldGuideLst>
    </p:ext>
    <p:ext uri="GoogleSlidesCustomDataVersion2">
      <go:slidesCustomData xmlns:go="http://customooxmlschemas.google.com/" r:id="rId38" roundtripDataSignature="AMtx7mjVvnxkjVLwjuW+wrPXnI1IPux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04"/>
        <p:guide pos="439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rimsonText-bold.fntdata"/><Relationship Id="rId30" Type="http://schemas.openxmlformats.org/officeDocument/2006/relationships/font" Target="fonts/CrimsonText-regular.fntdata"/><Relationship Id="rId33" Type="http://schemas.openxmlformats.org/officeDocument/2006/relationships/font" Target="fonts/CrimsonText-boldItalic.fntdata"/><Relationship Id="rId32" Type="http://schemas.openxmlformats.org/officeDocument/2006/relationships/font" Target="fonts/CrimsonText-italic.fntdata"/><Relationship Id="rId35" Type="http://schemas.openxmlformats.org/officeDocument/2006/relationships/font" Target="fonts/OpenSans-bold.fntdata"/><Relationship Id="rId34" Type="http://schemas.openxmlformats.org/officeDocument/2006/relationships/font" Target="fonts/OpenSans-regular.fntdata"/><Relationship Id="rId37" Type="http://schemas.openxmlformats.org/officeDocument/2006/relationships/font" Target="fonts/OpenSans-boldItalic.fntdata"/><Relationship Id="rId36" Type="http://schemas.openxmlformats.org/officeDocument/2006/relationships/font" Target="fonts/OpenSans-italic.fntdata"/><Relationship Id="rId38" Type="http://customschemas.google.com/relationships/presentationmetadata" Target="metadata"/><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OpenSansSemiBold-bold.fntdata"/><Relationship Id="rId23" Type="http://schemas.openxmlformats.org/officeDocument/2006/relationships/font" Target="fonts/OpenSansSemiBold-regular.fntdata"/><Relationship Id="rId26" Type="http://schemas.openxmlformats.org/officeDocument/2006/relationships/font" Target="fonts/OpenSansSemiBold-boldItalic.fntdata"/><Relationship Id="rId25" Type="http://schemas.openxmlformats.org/officeDocument/2006/relationships/font" Target="fonts/OpenSansSemiBold-italic.fntdata"/><Relationship Id="rId28" Type="http://schemas.openxmlformats.org/officeDocument/2006/relationships/font" Target="fonts/RussoOne-regular.fntdata"/><Relationship Id="rId27" Type="http://schemas.openxmlformats.org/officeDocument/2006/relationships/font" Target="fonts/Vidaloka-regular.fntdata"/><Relationship Id="rId29" Type="http://schemas.openxmlformats.org/officeDocument/2006/relationships/font" Target="fonts/Mako-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erriweatherLight-regular.fntdata"/><Relationship Id="rId14" Type="http://schemas.openxmlformats.org/officeDocument/2006/relationships/slide" Target="slides/slide9.xml"/><Relationship Id="rId17" Type="http://schemas.openxmlformats.org/officeDocument/2006/relationships/font" Target="fonts/MerriweatherLight-italic.fntdata"/><Relationship Id="rId16" Type="http://schemas.openxmlformats.org/officeDocument/2006/relationships/font" Target="fonts/MerriweatherLight-bold.fntdata"/><Relationship Id="rId19" Type="http://schemas.openxmlformats.org/officeDocument/2006/relationships/font" Target="fonts/Montserrat-regular.fntdata"/><Relationship Id="rId18" Type="http://schemas.openxmlformats.org/officeDocument/2006/relationships/font" Target="fonts/MerriweatherLigh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00">
                <a:solidFill>
                  <a:schemeClr val="dk1"/>
                </a:solidFill>
                <a:latin typeface="Times New Roman"/>
                <a:ea typeface="Times New Roman"/>
                <a:cs typeface="Times New Roman"/>
                <a:sym typeface="Times New Roman"/>
              </a:rPr>
              <a:t>Hello! This brief video will be an overview of the CU Boulder Center for Teaching &amp; Learning’s guide to preparing your professional teaching statement. I will go over the resource found on this page and talk you through the suggestions from the CTL.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Firstly, there is no single correct way to go about crafting your statement. Your statement’s goal is to reflect your unique approach to educating and to articulate your specific areas of interest within teaching and learning.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rPr lang="en" sz="1200">
                <a:solidFill>
                  <a:schemeClr val="dk1"/>
                </a:solidFill>
                <a:latin typeface="Times New Roman"/>
                <a:ea typeface="Times New Roman"/>
                <a:cs typeface="Times New Roman"/>
                <a:sym typeface="Times New Roman"/>
              </a:rPr>
              <a:t>The CTL recommends addressing six dimensions relevant to teaching and to crafting your teaching statement. These dimensions can help to develop an existing statement, or could guide your process in creating an entirely new statement!</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rPr lang="en" sz="1200">
                <a:solidFill>
                  <a:schemeClr val="dk1"/>
                </a:solidFill>
                <a:latin typeface="Times New Roman"/>
                <a:ea typeface="Times New Roman"/>
                <a:cs typeface="Times New Roman"/>
                <a:sym typeface="Times New Roman"/>
              </a:rPr>
              <a:t>A generally effective practice is to remember to be succinct, detailed, and professional in writing. This statement could be used during your annual reviews or as a teaching philosophy you might share with a prospective employer in the future.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100"/>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To help articulate your motivations for teaching, think about addressing these three prompts in some form or fashion in your statement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Another dimension worth considering is your approaches to inclusive teaching, these prompts can be used to encourage you to reflect on your inclusivity in the classroom ! (Read questions)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 third dimension to consider is goal oriented teaching, which helps you to consider how you formulate learning goals and encourage students to achieve learning goals. Some prompts to begin articulating this could be (Read questions)</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Reflecting on your approach to scholarly teaching is another helpful angle to consider. These questions could be additional prompts for you to articulate things you may intuitively know about your own teaching into more precise words and terms, like explaining why you may use certain teaching methods for your specific discipline (Read questions)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 fifth dimension to consider is your approach to assessments! Your approach to assessments is the complement to your approach to educating, this is where students’ grasp of learning goals can really shine. You likely have your preferred methods, these questions can help to organize the specifics of your methodology and how it is most beneficial. (Read questions)</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Finally, you may want to consider gathering together your previous experience and areas of development you may be cultivating or wish to cultivate in the future. (Read questions)</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Thank you for watching this brief overview of how to approach crafting your professional teaching statement! Please do not hesitate to reach out to the CTL team with any questions or clarifications or if you would like additional resources on this topic.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1"/>
          <p:cNvSpPr txBox="1"/>
          <p:nvPr>
            <p:ph type="ctrTitle"/>
          </p:nvPr>
        </p:nvSpPr>
        <p:spPr>
          <a:xfrm>
            <a:off x="1039975" y="1248300"/>
            <a:ext cx="7064100" cy="205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200"/>
              <a:buNone/>
              <a:defRPr sz="6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1"/>
          <p:cNvSpPr txBox="1"/>
          <p:nvPr>
            <p:ph idx="1" type="subTitle"/>
          </p:nvPr>
        </p:nvSpPr>
        <p:spPr>
          <a:xfrm>
            <a:off x="1040000" y="3300900"/>
            <a:ext cx="7064100" cy="441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1" name="Google Shape;11;p1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2" name="Google Shape;12;p11"/>
          <p:cNvCxnSpPr/>
          <p:nvPr/>
        </p:nvCxnSpPr>
        <p:spPr>
          <a:xfrm flipH="1">
            <a:off x="-257975" y="-72550"/>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3" name="Google Shape;13;p1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4" name="Google Shape;14;p11"/>
          <p:cNvCxnSpPr/>
          <p:nvPr/>
        </p:nvCxnSpPr>
        <p:spPr>
          <a:xfrm flipH="1">
            <a:off x="6467450" y="3935375"/>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2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73" name="Google Shape;73;p2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74" name="Google Shape;74;p2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21"/>
          <p:cNvSpPr txBox="1"/>
          <p:nvPr>
            <p:ph idx="1" type="subTitle"/>
          </p:nvPr>
        </p:nvSpPr>
        <p:spPr>
          <a:xfrm>
            <a:off x="2247500" y="1433050"/>
            <a:ext cx="1838100" cy="35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9pPr>
          </a:lstStyle>
          <a:p/>
        </p:txBody>
      </p:sp>
      <p:sp>
        <p:nvSpPr>
          <p:cNvPr id="77" name="Google Shape;77;p21"/>
          <p:cNvSpPr txBox="1"/>
          <p:nvPr>
            <p:ph idx="2" type="subTitle"/>
          </p:nvPr>
        </p:nvSpPr>
        <p:spPr>
          <a:xfrm>
            <a:off x="2247500" y="1790050"/>
            <a:ext cx="5160300" cy="2754000"/>
          </a:xfrm>
          <a:prstGeom prst="rect">
            <a:avLst/>
          </a:prstGeom>
          <a:noFill/>
          <a:ln>
            <a:noFill/>
          </a:ln>
        </p:spPr>
        <p:txBody>
          <a:bodyPr anchorCtr="0" anchor="t" bIns="91425" lIns="91425" spcFirstLastPara="1" rIns="91425" wrap="square" tIns="91425">
            <a:noAutofit/>
          </a:bodyPr>
          <a:lstStyle>
            <a:lvl1pPr lvl="0" marR="50800" algn="l">
              <a:lnSpc>
                <a:spcPct val="166000"/>
              </a:lnSpc>
              <a:spcBef>
                <a:spcPts val="0"/>
              </a:spcBef>
              <a:spcAft>
                <a:spcPts val="0"/>
              </a:spcAft>
              <a:buClr>
                <a:schemeClr val="accent1"/>
              </a:buClr>
              <a:buSzPts val="1400"/>
              <a:buChar char="●"/>
              <a:defRPr sz="1400">
                <a:solidFill>
                  <a:srgbClr val="374957"/>
                </a:solidFill>
              </a:defRPr>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
        <p:nvSpPr>
          <p:cNvPr id="78" name="Google Shape;78;p21"/>
          <p:cNvSpPr txBox="1"/>
          <p:nvPr>
            <p:ph type="title"/>
          </p:nvPr>
        </p:nvSpPr>
        <p:spPr>
          <a:xfrm>
            <a:off x="713225" y="445025"/>
            <a:ext cx="4297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79" name="Google Shape;79;p2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80" name="Google Shape;80;p2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sp>
        <p:nvSpPr>
          <p:cNvPr id="82" name="Google Shape;82;p22"/>
          <p:cNvSpPr txBox="1"/>
          <p:nvPr>
            <p:ph idx="1" type="body"/>
          </p:nvPr>
        </p:nvSpPr>
        <p:spPr>
          <a:xfrm>
            <a:off x="713225" y="441927"/>
            <a:ext cx="3557100" cy="9777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sz="3000">
                <a:latin typeface="Vidaloka"/>
                <a:ea typeface="Vidaloka"/>
                <a:cs typeface="Vidaloka"/>
                <a:sym typeface="Vidaloka"/>
              </a:defRPr>
            </a:lvl1pPr>
          </a:lstStyle>
          <a:p/>
        </p:txBody>
      </p:sp>
      <p:cxnSp>
        <p:nvCxnSpPr>
          <p:cNvPr id="83" name="Google Shape;83;p2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84" name="Google Shape;84;p2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85" name="Google Shape;85;p22"/>
          <p:cNvCxnSpPr/>
          <p:nvPr/>
        </p:nvCxnSpPr>
        <p:spPr>
          <a:xfrm flipH="1" rot="10800000">
            <a:off x="6144975" y="3103725"/>
            <a:ext cx="3118200" cy="22011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6" name="Shape 86"/>
        <p:cNvGrpSpPr/>
        <p:nvPr/>
      </p:nvGrpSpPr>
      <p:grpSpPr>
        <a:xfrm>
          <a:off x="0" y="0"/>
          <a:ext cx="0" cy="0"/>
          <a:chOff x="0" y="0"/>
          <a:chExt cx="0" cy="0"/>
        </a:xfrm>
      </p:grpSpPr>
      <p:sp>
        <p:nvSpPr>
          <p:cNvPr id="87" name="Google Shape;87;p23"/>
          <p:cNvSpPr txBox="1"/>
          <p:nvPr>
            <p:ph hasCustomPrompt="1" type="title"/>
          </p:nvPr>
        </p:nvSpPr>
        <p:spPr>
          <a:xfrm>
            <a:off x="713225" y="1345363"/>
            <a:ext cx="7717500" cy="1644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8" name="Google Shape;88;p23"/>
          <p:cNvSpPr txBox="1"/>
          <p:nvPr>
            <p:ph idx="1" type="subTitle"/>
          </p:nvPr>
        </p:nvSpPr>
        <p:spPr>
          <a:xfrm>
            <a:off x="1514325" y="3188648"/>
            <a:ext cx="6120300" cy="375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600"/>
              <a:buNone/>
              <a:defRPr sz="1600"/>
            </a:lvl1pPr>
            <a:lvl2pPr lvl="1" algn="ctr">
              <a:lnSpc>
                <a:spcPct val="115000"/>
              </a:lnSpc>
              <a:spcBef>
                <a:spcPts val="0"/>
              </a:spcBef>
              <a:spcAft>
                <a:spcPts val="0"/>
              </a:spcAft>
              <a:buSzPts val="1600"/>
              <a:buNone/>
              <a:defRPr sz="1600"/>
            </a:lvl2pPr>
            <a:lvl3pPr lvl="2" algn="ctr">
              <a:lnSpc>
                <a:spcPct val="115000"/>
              </a:lnSpc>
              <a:spcBef>
                <a:spcPts val="0"/>
              </a:spcBef>
              <a:spcAft>
                <a:spcPts val="0"/>
              </a:spcAft>
              <a:buSzPts val="1600"/>
              <a:buNone/>
              <a:defRPr sz="1600"/>
            </a:lvl3pPr>
            <a:lvl4pPr lvl="3" algn="ctr">
              <a:lnSpc>
                <a:spcPct val="115000"/>
              </a:lnSpc>
              <a:spcBef>
                <a:spcPts val="0"/>
              </a:spcBef>
              <a:spcAft>
                <a:spcPts val="0"/>
              </a:spcAft>
              <a:buSzPts val="1600"/>
              <a:buNone/>
              <a:defRPr sz="1600"/>
            </a:lvl4pPr>
            <a:lvl5pPr lvl="4" algn="ctr">
              <a:lnSpc>
                <a:spcPct val="115000"/>
              </a:lnSpc>
              <a:spcBef>
                <a:spcPts val="0"/>
              </a:spcBef>
              <a:spcAft>
                <a:spcPts val="0"/>
              </a:spcAft>
              <a:buSzPts val="1600"/>
              <a:buNone/>
              <a:defRPr sz="1600"/>
            </a:lvl5pPr>
            <a:lvl6pPr lvl="5" algn="ctr">
              <a:lnSpc>
                <a:spcPct val="115000"/>
              </a:lnSpc>
              <a:spcBef>
                <a:spcPts val="0"/>
              </a:spcBef>
              <a:spcAft>
                <a:spcPts val="0"/>
              </a:spcAft>
              <a:buSzPts val="1600"/>
              <a:buNone/>
              <a:defRPr sz="1600"/>
            </a:lvl6pPr>
            <a:lvl7pPr lvl="6" algn="ctr">
              <a:lnSpc>
                <a:spcPct val="115000"/>
              </a:lnSpc>
              <a:spcBef>
                <a:spcPts val="0"/>
              </a:spcBef>
              <a:spcAft>
                <a:spcPts val="0"/>
              </a:spcAft>
              <a:buSzPts val="1600"/>
              <a:buNone/>
              <a:defRPr sz="1600"/>
            </a:lvl7pPr>
            <a:lvl8pPr lvl="7" algn="ctr">
              <a:lnSpc>
                <a:spcPct val="115000"/>
              </a:lnSpc>
              <a:spcBef>
                <a:spcPts val="0"/>
              </a:spcBef>
              <a:spcAft>
                <a:spcPts val="0"/>
              </a:spcAft>
              <a:buSzPts val="1600"/>
              <a:buNone/>
              <a:defRPr sz="1600"/>
            </a:lvl8pPr>
            <a:lvl9pPr lvl="8" algn="ctr">
              <a:lnSpc>
                <a:spcPct val="115000"/>
              </a:lnSpc>
              <a:spcBef>
                <a:spcPts val="0"/>
              </a:spcBef>
              <a:spcAft>
                <a:spcPts val="0"/>
              </a:spcAft>
              <a:buSzPts val="1600"/>
              <a:buNone/>
              <a:defRPr sz="1600"/>
            </a:lvl9pPr>
          </a:lstStyle>
          <a:p/>
        </p:txBody>
      </p:sp>
      <p:cxnSp>
        <p:nvCxnSpPr>
          <p:cNvPr id="89" name="Google Shape;89;p2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90" name="Google Shape;90;p2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91" name="Google Shape;91;p23"/>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92" name="Google Shape;92;p23"/>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3" name="Shape 9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94" name="Shape 94"/>
        <p:cNvGrpSpPr/>
        <p:nvPr/>
      </p:nvGrpSpPr>
      <p:grpSpPr>
        <a:xfrm>
          <a:off x="0" y="0"/>
          <a:ext cx="0" cy="0"/>
          <a:chOff x="0" y="0"/>
          <a:chExt cx="0" cy="0"/>
        </a:xfrm>
      </p:grpSpPr>
      <p:sp>
        <p:nvSpPr>
          <p:cNvPr id="95" name="Google Shape;95;p25"/>
          <p:cNvSpPr txBox="1"/>
          <p:nvPr>
            <p:ph type="title"/>
          </p:nvPr>
        </p:nvSpPr>
        <p:spPr>
          <a:xfrm>
            <a:off x="713225" y="445025"/>
            <a:ext cx="3583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6" name="Google Shape;96;p25"/>
          <p:cNvSpPr txBox="1"/>
          <p:nvPr>
            <p:ph idx="1" type="subTitle"/>
          </p:nvPr>
        </p:nvSpPr>
        <p:spPr>
          <a:xfrm>
            <a:off x="5859325" y="1405390"/>
            <a:ext cx="2486100" cy="401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97" name="Google Shape;97;p25"/>
          <p:cNvSpPr txBox="1"/>
          <p:nvPr>
            <p:ph idx="2" type="subTitle"/>
          </p:nvPr>
        </p:nvSpPr>
        <p:spPr>
          <a:xfrm>
            <a:off x="5859325" y="1806417"/>
            <a:ext cx="2486100" cy="6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8" name="Google Shape;98;p25"/>
          <p:cNvSpPr txBox="1"/>
          <p:nvPr>
            <p:ph idx="3" type="subTitle"/>
          </p:nvPr>
        </p:nvSpPr>
        <p:spPr>
          <a:xfrm>
            <a:off x="1903925" y="1405390"/>
            <a:ext cx="2486100" cy="401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99" name="Google Shape;99;p25"/>
          <p:cNvSpPr txBox="1"/>
          <p:nvPr>
            <p:ph idx="4" type="subTitle"/>
          </p:nvPr>
        </p:nvSpPr>
        <p:spPr>
          <a:xfrm>
            <a:off x="1903925" y="1806417"/>
            <a:ext cx="2486100" cy="6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00" name="Google Shape;100;p25"/>
          <p:cNvSpPr txBox="1"/>
          <p:nvPr>
            <p:ph idx="5" type="subTitle"/>
          </p:nvPr>
        </p:nvSpPr>
        <p:spPr>
          <a:xfrm>
            <a:off x="5859325" y="3171118"/>
            <a:ext cx="2486100" cy="461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101" name="Google Shape;101;p25"/>
          <p:cNvSpPr txBox="1"/>
          <p:nvPr>
            <p:ph idx="6" type="subTitle"/>
          </p:nvPr>
        </p:nvSpPr>
        <p:spPr>
          <a:xfrm>
            <a:off x="5859325" y="3565487"/>
            <a:ext cx="2486100" cy="6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02" name="Google Shape;102;p25"/>
          <p:cNvSpPr txBox="1"/>
          <p:nvPr>
            <p:ph idx="7" type="subTitle"/>
          </p:nvPr>
        </p:nvSpPr>
        <p:spPr>
          <a:xfrm>
            <a:off x="1903925" y="3171118"/>
            <a:ext cx="2486100" cy="461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103" name="Google Shape;103;p25"/>
          <p:cNvSpPr txBox="1"/>
          <p:nvPr>
            <p:ph idx="8" type="subTitle"/>
          </p:nvPr>
        </p:nvSpPr>
        <p:spPr>
          <a:xfrm>
            <a:off x="1903975" y="3565487"/>
            <a:ext cx="2486100" cy="6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04" name="Google Shape;104;p25"/>
          <p:cNvSpPr txBox="1"/>
          <p:nvPr>
            <p:ph idx="9" type="title"/>
          </p:nvPr>
        </p:nvSpPr>
        <p:spPr>
          <a:xfrm>
            <a:off x="798575" y="1417915"/>
            <a:ext cx="10392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105" name="Google Shape;105;p25"/>
          <p:cNvSpPr txBox="1"/>
          <p:nvPr>
            <p:ph idx="13" type="title"/>
          </p:nvPr>
        </p:nvSpPr>
        <p:spPr>
          <a:xfrm>
            <a:off x="4753975" y="1403976"/>
            <a:ext cx="10392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106" name="Google Shape;106;p25"/>
          <p:cNvSpPr txBox="1"/>
          <p:nvPr>
            <p:ph idx="14" type="title"/>
          </p:nvPr>
        </p:nvSpPr>
        <p:spPr>
          <a:xfrm>
            <a:off x="798625" y="3176773"/>
            <a:ext cx="10392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107" name="Google Shape;107;p25"/>
          <p:cNvSpPr txBox="1"/>
          <p:nvPr>
            <p:ph idx="15" type="title"/>
          </p:nvPr>
        </p:nvSpPr>
        <p:spPr>
          <a:xfrm>
            <a:off x="4753975" y="3162833"/>
            <a:ext cx="10392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cxnSp>
        <p:nvCxnSpPr>
          <p:cNvPr id="108" name="Google Shape;108;p2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09" name="Google Shape;109;p2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1">
    <p:spTree>
      <p:nvGrpSpPr>
        <p:cNvPr id="110" name="Shape 110"/>
        <p:cNvGrpSpPr/>
        <p:nvPr/>
      </p:nvGrpSpPr>
      <p:grpSpPr>
        <a:xfrm>
          <a:off x="0" y="0"/>
          <a:ext cx="0" cy="0"/>
          <a:chOff x="0" y="0"/>
          <a:chExt cx="0" cy="0"/>
        </a:xfrm>
      </p:grpSpPr>
      <p:sp>
        <p:nvSpPr>
          <p:cNvPr id="111" name="Google Shape;111;p26"/>
          <p:cNvSpPr txBox="1"/>
          <p:nvPr>
            <p:ph type="title"/>
          </p:nvPr>
        </p:nvSpPr>
        <p:spPr>
          <a:xfrm>
            <a:off x="720000" y="1677218"/>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2" name="Google Shape;112;p26"/>
          <p:cNvSpPr txBox="1"/>
          <p:nvPr>
            <p:ph idx="2" type="title"/>
          </p:nvPr>
        </p:nvSpPr>
        <p:spPr>
          <a:xfrm>
            <a:off x="1482600" y="1095325"/>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13" name="Google Shape;113;p26"/>
          <p:cNvSpPr txBox="1"/>
          <p:nvPr>
            <p:ph idx="1" type="subTitle"/>
          </p:nvPr>
        </p:nvSpPr>
        <p:spPr>
          <a:xfrm>
            <a:off x="720000" y="2081199"/>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6"/>
          <p:cNvSpPr txBox="1"/>
          <p:nvPr>
            <p:ph idx="3" type="title"/>
          </p:nvPr>
        </p:nvSpPr>
        <p:spPr>
          <a:xfrm>
            <a:off x="3403800" y="1677218"/>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5" name="Google Shape;115;p26"/>
          <p:cNvSpPr txBox="1"/>
          <p:nvPr>
            <p:ph idx="4" type="title"/>
          </p:nvPr>
        </p:nvSpPr>
        <p:spPr>
          <a:xfrm>
            <a:off x="4166400" y="1095325"/>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16" name="Google Shape;116;p26"/>
          <p:cNvSpPr txBox="1"/>
          <p:nvPr>
            <p:ph idx="5" type="subTitle"/>
          </p:nvPr>
        </p:nvSpPr>
        <p:spPr>
          <a:xfrm>
            <a:off x="3403800" y="2081208"/>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6"/>
          <p:cNvSpPr txBox="1"/>
          <p:nvPr>
            <p:ph idx="6" type="title"/>
          </p:nvPr>
        </p:nvSpPr>
        <p:spPr>
          <a:xfrm>
            <a:off x="6087600" y="1677218"/>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8" name="Google Shape;118;p26"/>
          <p:cNvSpPr txBox="1"/>
          <p:nvPr>
            <p:ph idx="7" type="title"/>
          </p:nvPr>
        </p:nvSpPr>
        <p:spPr>
          <a:xfrm>
            <a:off x="6850200" y="1095325"/>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19" name="Google Shape;119;p26"/>
          <p:cNvSpPr txBox="1"/>
          <p:nvPr>
            <p:ph idx="8" type="subTitle"/>
          </p:nvPr>
        </p:nvSpPr>
        <p:spPr>
          <a:xfrm>
            <a:off x="6087600" y="2081208"/>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6"/>
          <p:cNvSpPr txBox="1"/>
          <p:nvPr>
            <p:ph idx="9" type="title"/>
          </p:nvPr>
        </p:nvSpPr>
        <p:spPr>
          <a:xfrm>
            <a:off x="720000" y="3313579"/>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1" name="Google Shape;121;p26"/>
          <p:cNvSpPr txBox="1"/>
          <p:nvPr>
            <p:ph idx="13" type="title"/>
          </p:nvPr>
        </p:nvSpPr>
        <p:spPr>
          <a:xfrm>
            <a:off x="1482600" y="2714087"/>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22" name="Google Shape;122;p26"/>
          <p:cNvSpPr txBox="1"/>
          <p:nvPr>
            <p:ph idx="14" type="subTitle"/>
          </p:nvPr>
        </p:nvSpPr>
        <p:spPr>
          <a:xfrm>
            <a:off x="720000" y="3705863"/>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6"/>
          <p:cNvSpPr txBox="1"/>
          <p:nvPr>
            <p:ph idx="15" type="title"/>
          </p:nvPr>
        </p:nvSpPr>
        <p:spPr>
          <a:xfrm>
            <a:off x="3403800" y="3313579"/>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4" name="Google Shape;124;p26"/>
          <p:cNvSpPr txBox="1"/>
          <p:nvPr>
            <p:ph idx="16" type="title"/>
          </p:nvPr>
        </p:nvSpPr>
        <p:spPr>
          <a:xfrm>
            <a:off x="4166400" y="2714087"/>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25" name="Google Shape;125;p26"/>
          <p:cNvSpPr txBox="1"/>
          <p:nvPr>
            <p:ph idx="17" type="subTitle"/>
          </p:nvPr>
        </p:nvSpPr>
        <p:spPr>
          <a:xfrm>
            <a:off x="3403800" y="3705863"/>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6"/>
          <p:cNvSpPr txBox="1"/>
          <p:nvPr>
            <p:ph idx="18" type="title"/>
          </p:nvPr>
        </p:nvSpPr>
        <p:spPr>
          <a:xfrm>
            <a:off x="6087600" y="3313579"/>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7" name="Google Shape;127;p26"/>
          <p:cNvSpPr txBox="1"/>
          <p:nvPr>
            <p:ph idx="19" type="title"/>
          </p:nvPr>
        </p:nvSpPr>
        <p:spPr>
          <a:xfrm>
            <a:off x="6850200" y="2714087"/>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28" name="Google Shape;128;p26"/>
          <p:cNvSpPr txBox="1"/>
          <p:nvPr>
            <p:ph idx="20" type="subTitle"/>
          </p:nvPr>
        </p:nvSpPr>
        <p:spPr>
          <a:xfrm>
            <a:off x="6087600" y="3705863"/>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6"/>
          <p:cNvSpPr txBox="1"/>
          <p:nvPr>
            <p:ph idx="21" type="title"/>
          </p:nvPr>
        </p:nvSpPr>
        <p:spPr>
          <a:xfrm>
            <a:off x="2332400" y="445025"/>
            <a:ext cx="4479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130" name="Google Shape;130;p2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31" name="Google Shape;131;p2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32" name="Google Shape;132;p26"/>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33" name="Google Shape;133;p26"/>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3">
    <p:spTree>
      <p:nvGrpSpPr>
        <p:cNvPr id="134" name="Shape 134"/>
        <p:cNvGrpSpPr/>
        <p:nvPr/>
      </p:nvGrpSpPr>
      <p:grpSpPr>
        <a:xfrm>
          <a:off x="0" y="0"/>
          <a:ext cx="0" cy="0"/>
          <a:chOff x="0" y="0"/>
          <a:chExt cx="0" cy="0"/>
        </a:xfrm>
      </p:grpSpPr>
      <p:sp>
        <p:nvSpPr>
          <p:cNvPr id="135" name="Google Shape;135;p27"/>
          <p:cNvSpPr txBox="1"/>
          <p:nvPr>
            <p:ph idx="1" type="subTitle"/>
          </p:nvPr>
        </p:nvSpPr>
        <p:spPr>
          <a:xfrm>
            <a:off x="2648400" y="1682000"/>
            <a:ext cx="3847200" cy="237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
        <p:nvSpPr>
          <p:cNvPr id="136" name="Google Shape;136;p27"/>
          <p:cNvSpPr txBox="1"/>
          <p:nvPr>
            <p:ph type="title"/>
          </p:nvPr>
        </p:nvSpPr>
        <p:spPr>
          <a:xfrm>
            <a:off x="1732050" y="445025"/>
            <a:ext cx="5679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cxnSp>
        <p:nvCxnSpPr>
          <p:cNvPr id="137" name="Google Shape;137;p2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38" name="Google Shape;138;p2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39" name="Google Shape;139;p27"/>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40" name="Google Shape;140;p27"/>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141" name="Shape 141"/>
        <p:cNvGrpSpPr/>
        <p:nvPr/>
      </p:nvGrpSpPr>
      <p:grpSpPr>
        <a:xfrm>
          <a:off x="0" y="0"/>
          <a:ext cx="0" cy="0"/>
          <a:chOff x="0" y="0"/>
          <a:chExt cx="0" cy="0"/>
        </a:xfrm>
      </p:grpSpPr>
      <p:sp>
        <p:nvSpPr>
          <p:cNvPr id="142" name="Google Shape;142;p28"/>
          <p:cNvSpPr txBox="1"/>
          <p:nvPr>
            <p:ph type="title"/>
          </p:nvPr>
        </p:nvSpPr>
        <p:spPr>
          <a:xfrm>
            <a:off x="1994850" y="1482825"/>
            <a:ext cx="5154300" cy="1291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9000"/>
              <a:buNone/>
              <a:defRPr sz="9000"/>
            </a:lvl1pPr>
            <a:lvl2pPr lvl="1" algn="ctr">
              <a:lnSpc>
                <a:spcPct val="100000"/>
              </a:lnSpc>
              <a:spcBef>
                <a:spcPts val="0"/>
              </a:spcBef>
              <a:spcAft>
                <a:spcPts val="0"/>
              </a:spcAft>
              <a:buSzPts val="9000"/>
              <a:buNone/>
              <a:defRPr sz="9000"/>
            </a:lvl2pPr>
            <a:lvl3pPr lvl="2" algn="ctr">
              <a:lnSpc>
                <a:spcPct val="100000"/>
              </a:lnSpc>
              <a:spcBef>
                <a:spcPts val="0"/>
              </a:spcBef>
              <a:spcAft>
                <a:spcPts val="0"/>
              </a:spcAft>
              <a:buSzPts val="9000"/>
              <a:buNone/>
              <a:defRPr sz="9000"/>
            </a:lvl3pPr>
            <a:lvl4pPr lvl="3" algn="ctr">
              <a:lnSpc>
                <a:spcPct val="100000"/>
              </a:lnSpc>
              <a:spcBef>
                <a:spcPts val="0"/>
              </a:spcBef>
              <a:spcAft>
                <a:spcPts val="0"/>
              </a:spcAft>
              <a:buSzPts val="9000"/>
              <a:buNone/>
              <a:defRPr sz="9000"/>
            </a:lvl4pPr>
            <a:lvl5pPr lvl="4" algn="ctr">
              <a:lnSpc>
                <a:spcPct val="100000"/>
              </a:lnSpc>
              <a:spcBef>
                <a:spcPts val="0"/>
              </a:spcBef>
              <a:spcAft>
                <a:spcPts val="0"/>
              </a:spcAft>
              <a:buSzPts val="9000"/>
              <a:buNone/>
              <a:defRPr sz="9000"/>
            </a:lvl5pPr>
            <a:lvl6pPr lvl="5" algn="ctr">
              <a:lnSpc>
                <a:spcPct val="100000"/>
              </a:lnSpc>
              <a:spcBef>
                <a:spcPts val="0"/>
              </a:spcBef>
              <a:spcAft>
                <a:spcPts val="0"/>
              </a:spcAft>
              <a:buSzPts val="9000"/>
              <a:buNone/>
              <a:defRPr sz="9000"/>
            </a:lvl6pPr>
            <a:lvl7pPr lvl="6" algn="ctr">
              <a:lnSpc>
                <a:spcPct val="100000"/>
              </a:lnSpc>
              <a:spcBef>
                <a:spcPts val="0"/>
              </a:spcBef>
              <a:spcAft>
                <a:spcPts val="0"/>
              </a:spcAft>
              <a:buSzPts val="9000"/>
              <a:buNone/>
              <a:defRPr sz="9000"/>
            </a:lvl7pPr>
            <a:lvl8pPr lvl="7" algn="ctr">
              <a:lnSpc>
                <a:spcPct val="100000"/>
              </a:lnSpc>
              <a:spcBef>
                <a:spcPts val="0"/>
              </a:spcBef>
              <a:spcAft>
                <a:spcPts val="0"/>
              </a:spcAft>
              <a:buSzPts val="9000"/>
              <a:buNone/>
              <a:defRPr sz="9000"/>
            </a:lvl8pPr>
            <a:lvl9pPr lvl="8" algn="ctr">
              <a:lnSpc>
                <a:spcPct val="100000"/>
              </a:lnSpc>
              <a:spcBef>
                <a:spcPts val="0"/>
              </a:spcBef>
              <a:spcAft>
                <a:spcPts val="0"/>
              </a:spcAft>
              <a:buSzPts val="9000"/>
              <a:buNone/>
              <a:defRPr sz="9000"/>
            </a:lvl9pPr>
          </a:lstStyle>
          <a:p/>
        </p:txBody>
      </p:sp>
      <p:sp>
        <p:nvSpPr>
          <p:cNvPr id="143" name="Google Shape;143;p28"/>
          <p:cNvSpPr txBox="1"/>
          <p:nvPr>
            <p:ph idx="1" type="subTitle"/>
          </p:nvPr>
        </p:nvSpPr>
        <p:spPr>
          <a:xfrm>
            <a:off x="2299500" y="2972150"/>
            <a:ext cx="4545000" cy="554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cxnSp>
        <p:nvCxnSpPr>
          <p:cNvPr id="144" name="Google Shape;144;p2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45" name="Google Shape;145;p2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4">
    <p:spTree>
      <p:nvGrpSpPr>
        <p:cNvPr id="146" name="Shape 146"/>
        <p:cNvGrpSpPr/>
        <p:nvPr/>
      </p:nvGrpSpPr>
      <p:grpSpPr>
        <a:xfrm>
          <a:off x="0" y="0"/>
          <a:ext cx="0" cy="0"/>
          <a:chOff x="0" y="0"/>
          <a:chExt cx="0" cy="0"/>
        </a:xfrm>
      </p:grpSpPr>
      <p:sp>
        <p:nvSpPr>
          <p:cNvPr id="147" name="Google Shape;147;p29"/>
          <p:cNvSpPr txBox="1"/>
          <p:nvPr>
            <p:ph type="title"/>
          </p:nvPr>
        </p:nvSpPr>
        <p:spPr>
          <a:xfrm>
            <a:off x="3742850" y="1549875"/>
            <a:ext cx="4545000" cy="129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9000"/>
              <a:buNone/>
              <a:defRPr sz="9000"/>
            </a:lvl1pPr>
            <a:lvl2pPr lvl="1" algn="l">
              <a:lnSpc>
                <a:spcPct val="100000"/>
              </a:lnSpc>
              <a:spcBef>
                <a:spcPts val="0"/>
              </a:spcBef>
              <a:spcAft>
                <a:spcPts val="0"/>
              </a:spcAft>
              <a:buSzPts val="9000"/>
              <a:buNone/>
              <a:defRPr sz="9000"/>
            </a:lvl2pPr>
            <a:lvl3pPr lvl="2" algn="l">
              <a:lnSpc>
                <a:spcPct val="100000"/>
              </a:lnSpc>
              <a:spcBef>
                <a:spcPts val="0"/>
              </a:spcBef>
              <a:spcAft>
                <a:spcPts val="0"/>
              </a:spcAft>
              <a:buSzPts val="9000"/>
              <a:buNone/>
              <a:defRPr sz="9000"/>
            </a:lvl3pPr>
            <a:lvl4pPr lvl="3" algn="l">
              <a:lnSpc>
                <a:spcPct val="100000"/>
              </a:lnSpc>
              <a:spcBef>
                <a:spcPts val="0"/>
              </a:spcBef>
              <a:spcAft>
                <a:spcPts val="0"/>
              </a:spcAft>
              <a:buSzPts val="9000"/>
              <a:buNone/>
              <a:defRPr sz="9000"/>
            </a:lvl4pPr>
            <a:lvl5pPr lvl="4" algn="l">
              <a:lnSpc>
                <a:spcPct val="100000"/>
              </a:lnSpc>
              <a:spcBef>
                <a:spcPts val="0"/>
              </a:spcBef>
              <a:spcAft>
                <a:spcPts val="0"/>
              </a:spcAft>
              <a:buSzPts val="9000"/>
              <a:buNone/>
              <a:defRPr sz="9000"/>
            </a:lvl5pPr>
            <a:lvl6pPr lvl="5" algn="l">
              <a:lnSpc>
                <a:spcPct val="100000"/>
              </a:lnSpc>
              <a:spcBef>
                <a:spcPts val="0"/>
              </a:spcBef>
              <a:spcAft>
                <a:spcPts val="0"/>
              </a:spcAft>
              <a:buSzPts val="9000"/>
              <a:buNone/>
              <a:defRPr sz="9000"/>
            </a:lvl6pPr>
            <a:lvl7pPr lvl="6" algn="l">
              <a:lnSpc>
                <a:spcPct val="100000"/>
              </a:lnSpc>
              <a:spcBef>
                <a:spcPts val="0"/>
              </a:spcBef>
              <a:spcAft>
                <a:spcPts val="0"/>
              </a:spcAft>
              <a:buSzPts val="9000"/>
              <a:buNone/>
              <a:defRPr sz="9000"/>
            </a:lvl7pPr>
            <a:lvl8pPr lvl="7" algn="l">
              <a:lnSpc>
                <a:spcPct val="100000"/>
              </a:lnSpc>
              <a:spcBef>
                <a:spcPts val="0"/>
              </a:spcBef>
              <a:spcAft>
                <a:spcPts val="0"/>
              </a:spcAft>
              <a:buSzPts val="9000"/>
              <a:buNone/>
              <a:defRPr sz="9000"/>
            </a:lvl8pPr>
            <a:lvl9pPr lvl="8" algn="l">
              <a:lnSpc>
                <a:spcPct val="100000"/>
              </a:lnSpc>
              <a:spcBef>
                <a:spcPts val="0"/>
              </a:spcBef>
              <a:spcAft>
                <a:spcPts val="0"/>
              </a:spcAft>
              <a:buSzPts val="9000"/>
              <a:buNone/>
              <a:defRPr sz="9000"/>
            </a:lvl9pPr>
          </a:lstStyle>
          <a:p/>
        </p:txBody>
      </p:sp>
      <p:sp>
        <p:nvSpPr>
          <p:cNvPr id="148" name="Google Shape;148;p29"/>
          <p:cNvSpPr txBox="1"/>
          <p:nvPr>
            <p:ph idx="1" type="subTitle"/>
          </p:nvPr>
        </p:nvSpPr>
        <p:spPr>
          <a:xfrm>
            <a:off x="3742850" y="3039213"/>
            <a:ext cx="4545000" cy="554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cxnSp>
        <p:nvCxnSpPr>
          <p:cNvPr id="149" name="Google Shape;149;p2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50" name="Google Shape;150;p2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51" name="Google Shape;151;p29"/>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52" name="Google Shape;152;p29"/>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53" name="Google Shape;153;p29"/>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54" name="Google Shape;154;p29"/>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15" name="Shape 15"/>
        <p:cNvGrpSpPr/>
        <p:nvPr/>
      </p:nvGrpSpPr>
      <p:grpSpPr>
        <a:xfrm>
          <a:off x="0" y="0"/>
          <a:ext cx="0" cy="0"/>
          <a:chOff x="0" y="0"/>
          <a:chExt cx="0" cy="0"/>
        </a:xfrm>
      </p:grpSpPr>
      <p:sp>
        <p:nvSpPr>
          <p:cNvPr id="16" name="Google Shape;16;p12"/>
          <p:cNvSpPr txBox="1"/>
          <p:nvPr>
            <p:ph type="title"/>
          </p:nvPr>
        </p:nvSpPr>
        <p:spPr>
          <a:xfrm>
            <a:off x="2410500" y="2808253"/>
            <a:ext cx="4323000" cy="49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a:lvl1pPr>
            <a:lvl2pPr lvl="1"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2pPr>
            <a:lvl3pPr lvl="2"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3pPr>
            <a:lvl4pPr lvl="3"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4pPr>
            <a:lvl5pPr lvl="4"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5pPr>
            <a:lvl6pPr lvl="5"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6pPr>
            <a:lvl7pPr lvl="6"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7pPr>
            <a:lvl8pPr lvl="7"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8pPr>
            <a:lvl9pPr lvl="8"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17" name="Google Shape;17;p12"/>
          <p:cNvSpPr txBox="1"/>
          <p:nvPr>
            <p:ph idx="1" type="subTitle"/>
          </p:nvPr>
        </p:nvSpPr>
        <p:spPr>
          <a:xfrm>
            <a:off x="1842900" y="1661963"/>
            <a:ext cx="5458200" cy="997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0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18" name="Google Shape;18;p1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 name="Google Shape;19;p1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5">
    <p:spTree>
      <p:nvGrpSpPr>
        <p:cNvPr id="155" name="Shape 155"/>
        <p:cNvGrpSpPr/>
        <p:nvPr/>
      </p:nvGrpSpPr>
      <p:grpSpPr>
        <a:xfrm>
          <a:off x="0" y="0"/>
          <a:ext cx="0" cy="0"/>
          <a:chOff x="0" y="0"/>
          <a:chExt cx="0" cy="0"/>
        </a:xfrm>
      </p:grpSpPr>
      <p:sp>
        <p:nvSpPr>
          <p:cNvPr id="156" name="Google Shape;156;p30"/>
          <p:cNvSpPr txBox="1"/>
          <p:nvPr>
            <p:ph type="title"/>
          </p:nvPr>
        </p:nvSpPr>
        <p:spPr>
          <a:xfrm>
            <a:off x="1677925" y="2511803"/>
            <a:ext cx="3714900" cy="805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4"/>
              </a:buClr>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7" name="Google Shape;157;p30"/>
          <p:cNvSpPr txBox="1"/>
          <p:nvPr>
            <p:ph idx="2" type="title"/>
          </p:nvPr>
        </p:nvSpPr>
        <p:spPr>
          <a:xfrm>
            <a:off x="3741925" y="1484693"/>
            <a:ext cx="1650900" cy="978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6000"/>
              <a:buNone/>
              <a:defRPr sz="7000">
                <a:solidFill>
                  <a:schemeClr val="accent1"/>
                </a:solidFill>
              </a:defRPr>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158" name="Google Shape;158;p30"/>
          <p:cNvSpPr txBox="1"/>
          <p:nvPr>
            <p:ph idx="1" type="subTitle"/>
          </p:nvPr>
        </p:nvSpPr>
        <p:spPr>
          <a:xfrm>
            <a:off x="831625" y="3244000"/>
            <a:ext cx="4561200" cy="393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159" name="Google Shape;159;p30"/>
          <p:cNvCxnSpPr/>
          <p:nvPr/>
        </p:nvCxnSpPr>
        <p:spPr>
          <a:xfrm rot="10800000">
            <a:off x="-30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60" name="Google Shape;160;p30"/>
          <p:cNvCxnSpPr/>
          <p:nvPr/>
        </p:nvCxnSpPr>
        <p:spPr>
          <a:xfrm rot="10800000">
            <a:off x="-30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61" name="Google Shape;161;p30"/>
          <p:cNvCxnSpPr/>
          <p:nvPr/>
        </p:nvCxnSpPr>
        <p:spPr>
          <a:xfrm>
            <a:off x="-112875" y="3979775"/>
            <a:ext cx="1378500" cy="12363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62" name="Google Shape;162;p30"/>
          <p:cNvCxnSpPr/>
          <p:nvPr/>
        </p:nvCxnSpPr>
        <p:spPr>
          <a:xfrm>
            <a:off x="7908725" y="-88700"/>
            <a:ext cx="1418700" cy="1064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63" name="Shape 163"/>
        <p:cNvGrpSpPr/>
        <p:nvPr/>
      </p:nvGrpSpPr>
      <p:grpSpPr>
        <a:xfrm>
          <a:off x="0" y="0"/>
          <a:ext cx="0" cy="0"/>
          <a:chOff x="0" y="0"/>
          <a:chExt cx="0" cy="0"/>
        </a:xfrm>
      </p:grpSpPr>
      <p:sp>
        <p:nvSpPr>
          <p:cNvPr id="164" name="Google Shape;164;p3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165" name="Google Shape;165;p3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66" name="Google Shape;166;p3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67" name="Google Shape;167;p31"/>
          <p:cNvCxnSpPr/>
          <p:nvPr/>
        </p:nvCxnSpPr>
        <p:spPr>
          <a:xfrm>
            <a:off x="7207350" y="-153175"/>
            <a:ext cx="2120400" cy="12738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6">
    <p:spTree>
      <p:nvGrpSpPr>
        <p:cNvPr id="168" name="Shape 168"/>
        <p:cNvGrpSpPr/>
        <p:nvPr/>
      </p:nvGrpSpPr>
      <p:grpSpPr>
        <a:xfrm>
          <a:off x="0" y="0"/>
          <a:ext cx="0" cy="0"/>
          <a:chOff x="0" y="0"/>
          <a:chExt cx="0" cy="0"/>
        </a:xfrm>
      </p:grpSpPr>
      <p:cxnSp>
        <p:nvCxnSpPr>
          <p:cNvPr id="169" name="Google Shape;169;p3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70" name="Google Shape;170;p3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71" name="Google Shape;171;p32"/>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72" name="Google Shape;172;p32"/>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73" name="Google Shape;173;p32"/>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74" name="Google Shape;174;p32"/>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175" name="Google Shape;175;p3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7">
    <p:spTree>
      <p:nvGrpSpPr>
        <p:cNvPr id="176" name="Shape 176"/>
        <p:cNvGrpSpPr/>
        <p:nvPr/>
      </p:nvGrpSpPr>
      <p:grpSpPr>
        <a:xfrm>
          <a:off x="0" y="0"/>
          <a:ext cx="0" cy="0"/>
          <a:chOff x="0" y="0"/>
          <a:chExt cx="0" cy="0"/>
        </a:xfrm>
      </p:grpSpPr>
      <p:sp>
        <p:nvSpPr>
          <p:cNvPr id="177" name="Google Shape;177;p33"/>
          <p:cNvSpPr txBox="1"/>
          <p:nvPr>
            <p:ph type="title"/>
          </p:nvPr>
        </p:nvSpPr>
        <p:spPr>
          <a:xfrm>
            <a:off x="1877475" y="445025"/>
            <a:ext cx="5389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78" name="Google Shape;178;p33"/>
          <p:cNvSpPr txBox="1"/>
          <p:nvPr>
            <p:ph idx="1" type="subTitle"/>
          </p:nvPr>
        </p:nvSpPr>
        <p:spPr>
          <a:xfrm>
            <a:off x="3226708" y="1405390"/>
            <a:ext cx="2486100" cy="401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179" name="Google Shape;179;p33"/>
          <p:cNvSpPr txBox="1"/>
          <p:nvPr>
            <p:ph idx="2" type="subTitle"/>
          </p:nvPr>
        </p:nvSpPr>
        <p:spPr>
          <a:xfrm>
            <a:off x="3226708" y="180641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0" name="Google Shape;180;p33"/>
          <p:cNvSpPr txBox="1"/>
          <p:nvPr>
            <p:ph idx="3" type="subTitle"/>
          </p:nvPr>
        </p:nvSpPr>
        <p:spPr>
          <a:xfrm>
            <a:off x="719108" y="1405390"/>
            <a:ext cx="2486100" cy="401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181" name="Google Shape;181;p33"/>
          <p:cNvSpPr txBox="1"/>
          <p:nvPr>
            <p:ph idx="4" type="subTitle"/>
          </p:nvPr>
        </p:nvSpPr>
        <p:spPr>
          <a:xfrm>
            <a:off x="719108" y="180641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2" name="Google Shape;182;p33"/>
          <p:cNvSpPr txBox="1"/>
          <p:nvPr>
            <p:ph idx="5" type="subTitle"/>
          </p:nvPr>
        </p:nvSpPr>
        <p:spPr>
          <a:xfrm>
            <a:off x="3226708" y="3171118"/>
            <a:ext cx="2486100" cy="461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183" name="Google Shape;183;p33"/>
          <p:cNvSpPr txBox="1"/>
          <p:nvPr>
            <p:ph idx="6" type="subTitle"/>
          </p:nvPr>
        </p:nvSpPr>
        <p:spPr>
          <a:xfrm>
            <a:off x="3226708" y="356548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4" name="Google Shape;184;p33"/>
          <p:cNvSpPr txBox="1"/>
          <p:nvPr>
            <p:ph idx="7" type="subTitle"/>
          </p:nvPr>
        </p:nvSpPr>
        <p:spPr>
          <a:xfrm>
            <a:off x="719108" y="3171118"/>
            <a:ext cx="2486100" cy="461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185" name="Google Shape;185;p33"/>
          <p:cNvSpPr txBox="1"/>
          <p:nvPr>
            <p:ph idx="8" type="subTitle"/>
          </p:nvPr>
        </p:nvSpPr>
        <p:spPr>
          <a:xfrm>
            <a:off x="719158" y="356548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186" name="Google Shape;186;p3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87" name="Google Shape;187;p3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8">
    <p:spTree>
      <p:nvGrpSpPr>
        <p:cNvPr id="188" name="Shape 188"/>
        <p:cNvGrpSpPr/>
        <p:nvPr/>
      </p:nvGrpSpPr>
      <p:grpSpPr>
        <a:xfrm>
          <a:off x="0" y="0"/>
          <a:ext cx="0" cy="0"/>
          <a:chOff x="0" y="0"/>
          <a:chExt cx="0" cy="0"/>
        </a:xfrm>
      </p:grpSpPr>
      <p:cxnSp>
        <p:nvCxnSpPr>
          <p:cNvPr id="189" name="Google Shape;189;p3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0" name="Google Shape;190;p3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1" name="Google Shape;191;p34"/>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92" name="Google Shape;192;p3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193" name="Google Shape;193;p34"/>
          <p:cNvSpPr txBox="1"/>
          <p:nvPr>
            <p:ph idx="1" type="body"/>
          </p:nvPr>
        </p:nvSpPr>
        <p:spPr>
          <a:xfrm>
            <a:off x="5547900" y="3007750"/>
            <a:ext cx="2883000" cy="15954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sz="3000">
                <a:solidFill>
                  <a:schemeClr val="dk1"/>
                </a:solidFill>
                <a:latin typeface="Vidaloka"/>
                <a:ea typeface="Vidaloka"/>
                <a:cs typeface="Vidaloka"/>
                <a:sym typeface="Vidaloka"/>
              </a:defRPr>
            </a:lvl1pPr>
            <a:lvl2pPr indent="-317500" lvl="1" marL="914400" algn="l">
              <a:lnSpc>
                <a:spcPct val="100000"/>
              </a:lnSpc>
              <a:spcBef>
                <a:spcPts val="0"/>
              </a:spcBef>
              <a:spcAft>
                <a:spcPts val="0"/>
              </a:spcAft>
              <a:buSzPts val="1400"/>
              <a:buChar char="○"/>
              <a:defRPr sz="3000">
                <a:latin typeface="Vidaloka"/>
                <a:ea typeface="Vidaloka"/>
                <a:cs typeface="Vidaloka"/>
                <a:sym typeface="Vidaloka"/>
              </a:defRPr>
            </a:lvl2pPr>
            <a:lvl3pPr indent="-317500" lvl="2" marL="1371600" algn="l">
              <a:lnSpc>
                <a:spcPct val="100000"/>
              </a:lnSpc>
              <a:spcBef>
                <a:spcPts val="0"/>
              </a:spcBef>
              <a:spcAft>
                <a:spcPts val="0"/>
              </a:spcAft>
              <a:buSzPts val="1400"/>
              <a:buChar char="■"/>
              <a:defRPr sz="3000">
                <a:latin typeface="Vidaloka"/>
                <a:ea typeface="Vidaloka"/>
                <a:cs typeface="Vidaloka"/>
                <a:sym typeface="Vidaloka"/>
              </a:defRPr>
            </a:lvl3pPr>
            <a:lvl4pPr indent="-317500" lvl="3" marL="1828800" algn="l">
              <a:lnSpc>
                <a:spcPct val="100000"/>
              </a:lnSpc>
              <a:spcBef>
                <a:spcPts val="0"/>
              </a:spcBef>
              <a:spcAft>
                <a:spcPts val="0"/>
              </a:spcAft>
              <a:buSzPts val="1400"/>
              <a:buChar char="●"/>
              <a:defRPr sz="3000">
                <a:latin typeface="Vidaloka"/>
                <a:ea typeface="Vidaloka"/>
                <a:cs typeface="Vidaloka"/>
                <a:sym typeface="Vidaloka"/>
              </a:defRPr>
            </a:lvl4pPr>
            <a:lvl5pPr indent="-317500" lvl="4" marL="2286000" algn="l">
              <a:lnSpc>
                <a:spcPct val="100000"/>
              </a:lnSpc>
              <a:spcBef>
                <a:spcPts val="0"/>
              </a:spcBef>
              <a:spcAft>
                <a:spcPts val="0"/>
              </a:spcAft>
              <a:buSzPts val="1400"/>
              <a:buChar char="○"/>
              <a:defRPr sz="3000">
                <a:latin typeface="Vidaloka"/>
                <a:ea typeface="Vidaloka"/>
                <a:cs typeface="Vidaloka"/>
                <a:sym typeface="Vidaloka"/>
              </a:defRPr>
            </a:lvl5pPr>
            <a:lvl6pPr indent="-317500" lvl="5" marL="2743200" algn="l">
              <a:lnSpc>
                <a:spcPct val="100000"/>
              </a:lnSpc>
              <a:spcBef>
                <a:spcPts val="0"/>
              </a:spcBef>
              <a:spcAft>
                <a:spcPts val="0"/>
              </a:spcAft>
              <a:buSzPts val="1400"/>
              <a:buChar char="■"/>
              <a:defRPr sz="3000">
                <a:latin typeface="Vidaloka"/>
                <a:ea typeface="Vidaloka"/>
                <a:cs typeface="Vidaloka"/>
                <a:sym typeface="Vidaloka"/>
              </a:defRPr>
            </a:lvl6pPr>
            <a:lvl7pPr indent="-317500" lvl="6" marL="3200400" algn="l">
              <a:lnSpc>
                <a:spcPct val="100000"/>
              </a:lnSpc>
              <a:spcBef>
                <a:spcPts val="0"/>
              </a:spcBef>
              <a:spcAft>
                <a:spcPts val="0"/>
              </a:spcAft>
              <a:buSzPts val="1400"/>
              <a:buChar char="●"/>
              <a:defRPr sz="3000">
                <a:latin typeface="Vidaloka"/>
                <a:ea typeface="Vidaloka"/>
                <a:cs typeface="Vidaloka"/>
                <a:sym typeface="Vidaloka"/>
              </a:defRPr>
            </a:lvl7pPr>
            <a:lvl8pPr indent="-317500" lvl="7" marL="3657600" algn="l">
              <a:lnSpc>
                <a:spcPct val="100000"/>
              </a:lnSpc>
              <a:spcBef>
                <a:spcPts val="0"/>
              </a:spcBef>
              <a:spcAft>
                <a:spcPts val="0"/>
              </a:spcAft>
              <a:buSzPts val="1400"/>
              <a:buChar char="○"/>
              <a:defRPr sz="3000">
                <a:latin typeface="Vidaloka"/>
                <a:ea typeface="Vidaloka"/>
                <a:cs typeface="Vidaloka"/>
                <a:sym typeface="Vidaloka"/>
              </a:defRPr>
            </a:lvl8pPr>
            <a:lvl9pPr indent="-317500" lvl="8" marL="4114800" algn="l">
              <a:lnSpc>
                <a:spcPct val="100000"/>
              </a:lnSpc>
              <a:spcBef>
                <a:spcPts val="0"/>
              </a:spcBef>
              <a:spcAft>
                <a:spcPts val="0"/>
              </a:spcAft>
              <a:buSzPts val="1400"/>
              <a:buChar char="■"/>
              <a:defRPr sz="3000">
                <a:latin typeface="Vidaloka"/>
                <a:ea typeface="Vidaloka"/>
                <a:cs typeface="Vidaloka"/>
                <a:sym typeface="Vidaloka"/>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19">
    <p:spTree>
      <p:nvGrpSpPr>
        <p:cNvPr id="194" name="Shape 194"/>
        <p:cNvGrpSpPr/>
        <p:nvPr/>
      </p:nvGrpSpPr>
      <p:grpSpPr>
        <a:xfrm>
          <a:off x="0" y="0"/>
          <a:ext cx="0" cy="0"/>
          <a:chOff x="0" y="0"/>
          <a:chExt cx="0" cy="0"/>
        </a:xfrm>
      </p:grpSpPr>
      <p:sp>
        <p:nvSpPr>
          <p:cNvPr id="195" name="Google Shape;195;p35"/>
          <p:cNvSpPr txBox="1"/>
          <p:nvPr>
            <p:ph type="title"/>
          </p:nvPr>
        </p:nvSpPr>
        <p:spPr>
          <a:xfrm>
            <a:off x="713225" y="1345375"/>
            <a:ext cx="6120300" cy="164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0"/>
              <a:buNone/>
              <a:defRPr sz="12000">
                <a:solidFill>
                  <a:schemeClr val="accent1"/>
                </a:solidFill>
              </a:defRPr>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p:txBody>
      </p:sp>
      <p:sp>
        <p:nvSpPr>
          <p:cNvPr id="196" name="Google Shape;196;p35"/>
          <p:cNvSpPr txBox="1"/>
          <p:nvPr>
            <p:ph idx="1" type="subTitle"/>
          </p:nvPr>
        </p:nvSpPr>
        <p:spPr>
          <a:xfrm>
            <a:off x="713225" y="3188648"/>
            <a:ext cx="6120300" cy="375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600"/>
              <a:buNone/>
              <a:defRPr sz="1600"/>
            </a:lvl1pPr>
            <a:lvl2pPr lvl="1" algn="l">
              <a:lnSpc>
                <a:spcPct val="115000"/>
              </a:lnSpc>
              <a:spcBef>
                <a:spcPts val="0"/>
              </a:spcBef>
              <a:spcAft>
                <a:spcPts val="0"/>
              </a:spcAft>
              <a:buSzPts val="1600"/>
              <a:buNone/>
              <a:defRPr sz="1600"/>
            </a:lvl2pPr>
            <a:lvl3pPr lvl="2" algn="l">
              <a:lnSpc>
                <a:spcPct val="115000"/>
              </a:lnSpc>
              <a:spcBef>
                <a:spcPts val="0"/>
              </a:spcBef>
              <a:spcAft>
                <a:spcPts val="0"/>
              </a:spcAft>
              <a:buSzPts val="1600"/>
              <a:buNone/>
              <a:defRPr sz="1600"/>
            </a:lvl3pPr>
            <a:lvl4pPr lvl="3" algn="l">
              <a:lnSpc>
                <a:spcPct val="115000"/>
              </a:lnSpc>
              <a:spcBef>
                <a:spcPts val="0"/>
              </a:spcBef>
              <a:spcAft>
                <a:spcPts val="0"/>
              </a:spcAft>
              <a:buSzPts val="1600"/>
              <a:buNone/>
              <a:defRPr sz="1600"/>
            </a:lvl4pPr>
            <a:lvl5pPr lvl="4" algn="l">
              <a:lnSpc>
                <a:spcPct val="115000"/>
              </a:lnSpc>
              <a:spcBef>
                <a:spcPts val="0"/>
              </a:spcBef>
              <a:spcAft>
                <a:spcPts val="0"/>
              </a:spcAft>
              <a:buSzPts val="1600"/>
              <a:buNone/>
              <a:defRPr sz="1600"/>
            </a:lvl5pPr>
            <a:lvl6pPr lvl="5" algn="l">
              <a:lnSpc>
                <a:spcPct val="115000"/>
              </a:lnSpc>
              <a:spcBef>
                <a:spcPts val="0"/>
              </a:spcBef>
              <a:spcAft>
                <a:spcPts val="0"/>
              </a:spcAft>
              <a:buSzPts val="1600"/>
              <a:buNone/>
              <a:defRPr sz="1600"/>
            </a:lvl6pPr>
            <a:lvl7pPr lvl="6" algn="l">
              <a:lnSpc>
                <a:spcPct val="115000"/>
              </a:lnSpc>
              <a:spcBef>
                <a:spcPts val="0"/>
              </a:spcBef>
              <a:spcAft>
                <a:spcPts val="0"/>
              </a:spcAft>
              <a:buSzPts val="1600"/>
              <a:buNone/>
              <a:defRPr sz="1600"/>
            </a:lvl7pPr>
            <a:lvl8pPr lvl="7" algn="l">
              <a:lnSpc>
                <a:spcPct val="115000"/>
              </a:lnSpc>
              <a:spcBef>
                <a:spcPts val="0"/>
              </a:spcBef>
              <a:spcAft>
                <a:spcPts val="0"/>
              </a:spcAft>
              <a:buSzPts val="1600"/>
              <a:buNone/>
              <a:defRPr sz="1600"/>
            </a:lvl8pPr>
            <a:lvl9pPr lvl="8" algn="l">
              <a:lnSpc>
                <a:spcPct val="115000"/>
              </a:lnSpc>
              <a:spcBef>
                <a:spcPts val="0"/>
              </a:spcBef>
              <a:spcAft>
                <a:spcPts val="0"/>
              </a:spcAft>
              <a:buSzPts val="1600"/>
              <a:buNone/>
              <a:defRPr sz="1600"/>
            </a:lvl9pPr>
          </a:lstStyle>
          <a:p/>
        </p:txBody>
      </p:sp>
      <p:cxnSp>
        <p:nvCxnSpPr>
          <p:cNvPr id="197" name="Google Shape;197;p3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8" name="Google Shape;198;p3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9" name="Google Shape;199;p35"/>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00" name="Google Shape;200;p35"/>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spTree>
      <p:nvGrpSpPr>
        <p:cNvPr id="201" name="Shape 201"/>
        <p:cNvGrpSpPr/>
        <p:nvPr/>
      </p:nvGrpSpPr>
      <p:grpSpPr>
        <a:xfrm>
          <a:off x="0" y="0"/>
          <a:ext cx="0" cy="0"/>
          <a:chOff x="0" y="0"/>
          <a:chExt cx="0" cy="0"/>
        </a:xfrm>
      </p:grpSpPr>
      <p:sp>
        <p:nvSpPr>
          <p:cNvPr id="202" name="Google Shape;202;p36"/>
          <p:cNvSpPr txBox="1"/>
          <p:nvPr>
            <p:ph type="title"/>
          </p:nvPr>
        </p:nvSpPr>
        <p:spPr>
          <a:xfrm>
            <a:off x="4956100" y="2467375"/>
            <a:ext cx="2475300" cy="64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5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03" name="Google Shape;203;p36"/>
          <p:cNvSpPr txBox="1"/>
          <p:nvPr>
            <p:ph idx="2" type="title"/>
          </p:nvPr>
        </p:nvSpPr>
        <p:spPr>
          <a:xfrm>
            <a:off x="4956100" y="1402325"/>
            <a:ext cx="1650900" cy="97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7000">
                <a:solidFill>
                  <a:schemeClr val="accent1"/>
                </a:solidFill>
              </a:defRPr>
            </a:lvl1pPr>
            <a:lvl2pPr lvl="1" algn="l">
              <a:lnSpc>
                <a:spcPct val="100000"/>
              </a:lnSpc>
              <a:spcBef>
                <a:spcPts val="0"/>
              </a:spcBef>
              <a:spcAft>
                <a:spcPts val="0"/>
              </a:spcAft>
              <a:buSzPts val="6000"/>
              <a:buNone/>
              <a:defRPr b="1" sz="6000"/>
            </a:lvl2pPr>
            <a:lvl3pPr lvl="2" algn="l">
              <a:lnSpc>
                <a:spcPct val="100000"/>
              </a:lnSpc>
              <a:spcBef>
                <a:spcPts val="0"/>
              </a:spcBef>
              <a:spcAft>
                <a:spcPts val="0"/>
              </a:spcAft>
              <a:buSzPts val="6000"/>
              <a:buNone/>
              <a:defRPr b="1" sz="6000"/>
            </a:lvl3pPr>
            <a:lvl4pPr lvl="3" algn="l">
              <a:lnSpc>
                <a:spcPct val="100000"/>
              </a:lnSpc>
              <a:spcBef>
                <a:spcPts val="0"/>
              </a:spcBef>
              <a:spcAft>
                <a:spcPts val="0"/>
              </a:spcAft>
              <a:buSzPts val="6000"/>
              <a:buNone/>
              <a:defRPr b="1" sz="6000"/>
            </a:lvl4pPr>
            <a:lvl5pPr lvl="4" algn="l">
              <a:lnSpc>
                <a:spcPct val="100000"/>
              </a:lnSpc>
              <a:spcBef>
                <a:spcPts val="0"/>
              </a:spcBef>
              <a:spcAft>
                <a:spcPts val="0"/>
              </a:spcAft>
              <a:buSzPts val="6000"/>
              <a:buNone/>
              <a:defRPr b="1" sz="6000"/>
            </a:lvl5pPr>
            <a:lvl6pPr lvl="5" algn="l">
              <a:lnSpc>
                <a:spcPct val="100000"/>
              </a:lnSpc>
              <a:spcBef>
                <a:spcPts val="0"/>
              </a:spcBef>
              <a:spcAft>
                <a:spcPts val="0"/>
              </a:spcAft>
              <a:buSzPts val="6000"/>
              <a:buNone/>
              <a:defRPr b="1" sz="6000"/>
            </a:lvl6pPr>
            <a:lvl7pPr lvl="6" algn="l">
              <a:lnSpc>
                <a:spcPct val="100000"/>
              </a:lnSpc>
              <a:spcBef>
                <a:spcPts val="0"/>
              </a:spcBef>
              <a:spcAft>
                <a:spcPts val="0"/>
              </a:spcAft>
              <a:buSzPts val="6000"/>
              <a:buNone/>
              <a:defRPr b="1" sz="6000"/>
            </a:lvl7pPr>
            <a:lvl8pPr lvl="7" algn="l">
              <a:lnSpc>
                <a:spcPct val="100000"/>
              </a:lnSpc>
              <a:spcBef>
                <a:spcPts val="0"/>
              </a:spcBef>
              <a:spcAft>
                <a:spcPts val="0"/>
              </a:spcAft>
              <a:buSzPts val="6000"/>
              <a:buNone/>
              <a:defRPr b="1" sz="6000"/>
            </a:lvl8pPr>
            <a:lvl9pPr lvl="8" algn="l">
              <a:lnSpc>
                <a:spcPct val="100000"/>
              </a:lnSpc>
              <a:spcBef>
                <a:spcPts val="0"/>
              </a:spcBef>
              <a:spcAft>
                <a:spcPts val="0"/>
              </a:spcAft>
              <a:buSzPts val="6000"/>
              <a:buNone/>
              <a:defRPr b="1" sz="6000"/>
            </a:lvl9pPr>
          </a:lstStyle>
          <a:p/>
        </p:txBody>
      </p:sp>
      <p:sp>
        <p:nvSpPr>
          <p:cNvPr id="204" name="Google Shape;204;p36"/>
          <p:cNvSpPr txBox="1"/>
          <p:nvPr>
            <p:ph idx="1" type="subTitle"/>
          </p:nvPr>
        </p:nvSpPr>
        <p:spPr>
          <a:xfrm>
            <a:off x="4956100" y="3116275"/>
            <a:ext cx="2475300" cy="624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205" name="Google Shape;205;p3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6" name="Google Shape;206;p3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7" name="Google Shape;207;p36"/>
          <p:cNvCxnSpPr/>
          <p:nvPr/>
        </p:nvCxnSpPr>
        <p:spPr>
          <a:xfrm>
            <a:off x="-209600" y="2402450"/>
            <a:ext cx="3144300" cy="27897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20">
    <p:spTree>
      <p:nvGrpSpPr>
        <p:cNvPr id="208" name="Shape 208"/>
        <p:cNvGrpSpPr/>
        <p:nvPr/>
      </p:nvGrpSpPr>
      <p:grpSpPr>
        <a:xfrm>
          <a:off x="0" y="0"/>
          <a:ext cx="0" cy="0"/>
          <a:chOff x="0" y="0"/>
          <a:chExt cx="0" cy="0"/>
        </a:xfrm>
      </p:grpSpPr>
      <p:sp>
        <p:nvSpPr>
          <p:cNvPr id="209" name="Google Shape;209;p37"/>
          <p:cNvSpPr txBox="1"/>
          <p:nvPr>
            <p:ph type="title"/>
          </p:nvPr>
        </p:nvSpPr>
        <p:spPr>
          <a:xfrm>
            <a:off x="4373850" y="944250"/>
            <a:ext cx="2475300" cy="64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5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10" name="Google Shape;210;p37"/>
          <p:cNvSpPr txBox="1"/>
          <p:nvPr>
            <p:ph idx="2" type="title"/>
          </p:nvPr>
        </p:nvSpPr>
        <p:spPr>
          <a:xfrm>
            <a:off x="2294850" y="1096650"/>
            <a:ext cx="1650900" cy="978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6000"/>
              <a:buNone/>
              <a:defRPr sz="7000">
                <a:solidFill>
                  <a:schemeClr val="accent1"/>
                </a:solidFill>
              </a:defRPr>
            </a:lvl1pPr>
            <a:lvl2pPr lvl="1" algn="l">
              <a:lnSpc>
                <a:spcPct val="100000"/>
              </a:lnSpc>
              <a:spcBef>
                <a:spcPts val="0"/>
              </a:spcBef>
              <a:spcAft>
                <a:spcPts val="0"/>
              </a:spcAft>
              <a:buSzPts val="6000"/>
              <a:buNone/>
              <a:defRPr b="1" sz="6000"/>
            </a:lvl2pPr>
            <a:lvl3pPr lvl="2" algn="l">
              <a:lnSpc>
                <a:spcPct val="100000"/>
              </a:lnSpc>
              <a:spcBef>
                <a:spcPts val="0"/>
              </a:spcBef>
              <a:spcAft>
                <a:spcPts val="0"/>
              </a:spcAft>
              <a:buSzPts val="6000"/>
              <a:buNone/>
              <a:defRPr b="1" sz="6000"/>
            </a:lvl3pPr>
            <a:lvl4pPr lvl="3" algn="l">
              <a:lnSpc>
                <a:spcPct val="100000"/>
              </a:lnSpc>
              <a:spcBef>
                <a:spcPts val="0"/>
              </a:spcBef>
              <a:spcAft>
                <a:spcPts val="0"/>
              </a:spcAft>
              <a:buSzPts val="6000"/>
              <a:buNone/>
              <a:defRPr b="1" sz="6000"/>
            </a:lvl4pPr>
            <a:lvl5pPr lvl="4" algn="l">
              <a:lnSpc>
                <a:spcPct val="100000"/>
              </a:lnSpc>
              <a:spcBef>
                <a:spcPts val="0"/>
              </a:spcBef>
              <a:spcAft>
                <a:spcPts val="0"/>
              </a:spcAft>
              <a:buSzPts val="6000"/>
              <a:buNone/>
              <a:defRPr b="1" sz="6000"/>
            </a:lvl5pPr>
            <a:lvl6pPr lvl="5" algn="l">
              <a:lnSpc>
                <a:spcPct val="100000"/>
              </a:lnSpc>
              <a:spcBef>
                <a:spcPts val="0"/>
              </a:spcBef>
              <a:spcAft>
                <a:spcPts val="0"/>
              </a:spcAft>
              <a:buSzPts val="6000"/>
              <a:buNone/>
              <a:defRPr b="1" sz="6000"/>
            </a:lvl6pPr>
            <a:lvl7pPr lvl="6" algn="l">
              <a:lnSpc>
                <a:spcPct val="100000"/>
              </a:lnSpc>
              <a:spcBef>
                <a:spcPts val="0"/>
              </a:spcBef>
              <a:spcAft>
                <a:spcPts val="0"/>
              </a:spcAft>
              <a:buSzPts val="6000"/>
              <a:buNone/>
              <a:defRPr b="1" sz="6000"/>
            </a:lvl7pPr>
            <a:lvl8pPr lvl="7" algn="l">
              <a:lnSpc>
                <a:spcPct val="100000"/>
              </a:lnSpc>
              <a:spcBef>
                <a:spcPts val="0"/>
              </a:spcBef>
              <a:spcAft>
                <a:spcPts val="0"/>
              </a:spcAft>
              <a:buSzPts val="6000"/>
              <a:buNone/>
              <a:defRPr b="1" sz="6000"/>
            </a:lvl8pPr>
            <a:lvl9pPr lvl="8" algn="l">
              <a:lnSpc>
                <a:spcPct val="100000"/>
              </a:lnSpc>
              <a:spcBef>
                <a:spcPts val="0"/>
              </a:spcBef>
              <a:spcAft>
                <a:spcPts val="0"/>
              </a:spcAft>
              <a:buSzPts val="6000"/>
              <a:buNone/>
              <a:defRPr b="1" sz="6000"/>
            </a:lvl9pPr>
          </a:lstStyle>
          <a:p/>
        </p:txBody>
      </p:sp>
      <p:sp>
        <p:nvSpPr>
          <p:cNvPr id="211" name="Google Shape;211;p37"/>
          <p:cNvSpPr txBox="1"/>
          <p:nvPr>
            <p:ph idx="1" type="subTitle"/>
          </p:nvPr>
        </p:nvSpPr>
        <p:spPr>
          <a:xfrm>
            <a:off x="4373850" y="1593150"/>
            <a:ext cx="2475300" cy="624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212" name="Google Shape;212;p3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13" name="Google Shape;213;p3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14" name="Google Shape;214;p37"/>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15" name="Google Shape;215;p37"/>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16" name="Google Shape;216;p37"/>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17" name="Google Shape;217;p37"/>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_1">
    <p:spTree>
      <p:nvGrpSpPr>
        <p:cNvPr id="218" name="Shape 218"/>
        <p:cNvGrpSpPr/>
        <p:nvPr/>
      </p:nvGrpSpPr>
      <p:grpSpPr>
        <a:xfrm>
          <a:off x="0" y="0"/>
          <a:ext cx="0" cy="0"/>
          <a:chOff x="0" y="0"/>
          <a:chExt cx="0" cy="0"/>
        </a:xfrm>
      </p:grpSpPr>
      <p:sp>
        <p:nvSpPr>
          <p:cNvPr id="219" name="Google Shape;219;p38"/>
          <p:cNvSpPr txBox="1"/>
          <p:nvPr>
            <p:ph type="title"/>
          </p:nvPr>
        </p:nvSpPr>
        <p:spPr>
          <a:xfrm>
            <a:off x="1043725" y="922567"/>
            <a:ext cx="3123000" cy="225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5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0" name="Google Shape;220;p38"/>
          <p:cNvSpPr txBox="1"/>
          <p:nvPr>
            <p:ph idx="1" type="subTitle"/>
          </p:nvPr>
        </p:nvSpPr>
        <p:spPr>
          <a:xfrm>
            <a:off x="1043725" y="3360938"/>
            <a:ext cx="3013500" cy="78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cxnSp>
        <p:nvCxnSpPr>
          <p:cNvPr id="221" name="Google Shape;221;p3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22" name="Google Shape;222;p3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23" name="Google Shape;223;p38"/>
          <p:cNvCxnSpPr/>
          <p:nvPr/>
        </p:nvCxnSpPr>
        <p:spPr>
          <a:xfrm>
            <a:off x="5322650" y="-80625"/>
            <a:ext cx="4005000" cy="20073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224" name="Shape 224"/>
        <p:cNvGrpSpPr/>
        <p:nvPr/>
      </p:nvGrpSpPr>
      <p:grpSpPr>
        <a:xfrm>
          <a:off x="0" y="0"/>
          <a:ext cx="0" cy="0"/>
          <a:chOff x="0" y="0"/>
          <a:chExt cx="0" cy="0"/>
        </a:xfrm>
      </p:grpSpPr>
      <p:sp>
        <p:nvSpPr>
          <p:cNvPr id="225" name="Google Shape;225;p39"/>
          <p:cNvSpPr txBox="1"/>
          <p:nvPr>
            <p:ph idx="1" type="subTitle"/>
          </p:nvPr>
        </p:nvSpPr>
        <p:spPr>
          <a:xfrm>
            <a:off x="3509000" y="25320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26" name="Google Shape;226;p39"/>
          <p:cNvSpPr txBox="1"/>
          <p:nvPr>
            <p:ph idx="2" type="subTitle"/>
          </p:nvPr>
        </p:nvSpPr>
        <p:spPr>
          <a:xfrm>
            <a:off x="3509025" y="2948247"/>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27" name="Google Shape;227;p39"/>
          <p:cNvSpPr txBox="1"/>
          <p:nvPr>
            <p:ph idx="3" type="subTitle"/>
          </p:nvPr>
        </p:nvSpPr>
        <p:spPr>
          <a:xfrm>
            <a:off x="953025" y="25320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28" name="Google Shape;228;p39"/>
          <p:cNvSpPr txBox="1"/>
          <p:nvPr>
            <p:ph idx="4" type="subTitle"/>
          </p:nvPr>
        </p:nvSpPr>
        <p:spPr>
          <a:xfrm>
            <a:off x="953125" y="2948247"/>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29" name="Google Shape;229;p39"/>
          <p:cNvSpPr txBox="1"/>
          <p:nvPr>
            <p:ph idx="5" type="subTitle"/>
          </p:nvPr>
        </p:nvSpPr>
        <p:spPr>
          <a:xfrm>
            <a:off x="6064875" y="25320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0" name="Google Shape;230;p39"/>
          <p:cNvSpPr txBox="1"/>
          <p:nvPr>
            <p:ph idx="6" type="subTitle"/>
          </p:nvPr>
        </p:nvSpPr>
        <p:spPr>
          <a:xfrm>
            <a:off x="6064875" y="2948247"/>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31" name="Google Shape;231;p39"/>
          <p:cNvSpPr txBox="1"/>
          <p:nvPr>
            <p:ph type="title"/>
          </p:nvPr>
        </p:nvSpPr>
        <p:spPr>
          <a:xfrm>
            <a:off x="713225" y="445025"/>
            <a:ext cx="6655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32" name="Google Shape;232;p3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33" name="Google Shape;233;p3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3"/>
          <p:cNvSpPr txBox="1"/>
          <p:nvPr>
            <p:ph type="title"/>
          </p:nvPr>
        </p:nvSpPr>
        <p:spPr>
          <a:xfrm>
            <a:off x="713225" y="445025"/>
            <a:ext cx="568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13"/>
          <p:cNvSpPr txBox="1"/>
          <p:nvPr>
            <p:ph idx="1" type="subTitle"/>
          </p:nvPr>
        </p:nvSpPr>
        <p:spPr>
          <a:xfrm>
            <a:off x="5038975" y="2551449"/>
            <a:ext cx="2486100" cy="50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SzPts val="2400"/>
              <a:buFont typeface="Vidaloka"/>
              <a:buNone/>
              <a:defRPr b="1" sz="2400">
                <a:latin typeface="Vidaloka"/>
                <a:ea typeface="Vidaloka"/>
                <a:cs typeface="Vidaloka"/>
                <a:sym typeface="Vidaloka"/>
              </a:defRPr>
            </a:lvl2pPr>
            <a:lvl3pPr lvl="2" algn="ctr">
              <a:lnSpc>
                <a:spcPct val="115000"/>
              </a:lnSpc>
              <a:spcBef>
                <a:spcPts val="0"/>
              </a:spcBef>
              <a:spcAft>
                <a:spcPts val="0"/>
              </a:spcAft>
              <a:buSzPts val="2400"/>
              <a:buFont typeface="Vidaloka"/>
              <a:buNone/>
              <a:defRPr b="1" sz="2400">
                <a:latin typeface="Vidaloka"/>
                <a:ea typeface="Vidaloka"/>
                <a:cs typeface="Vidaloka"/>
                <a:sym typeface="Vidaloka"/>
              </a:defRPr>
            </a:lvl3pPr>
            <a:lvl4pPr lvl="3" algn="ctr">
              <a:lnSpc>
                <a:spcPct val="115000"/>
              </a:lnSpc>
              <a:spcBef>
                <a:spcPts val="0"/>
              </a:spcBef>
              <a:spcAft>
                <a:spcPts val="0"/>
              </a:spcAft>
              <a:buSzPts val="2400"/>
              <a:buFont typeface="Vidaloka"/>
              <a:buNone/>
              <a:defRPr b="1" sz="2400">
                <a:latin typeface="Vidaloka"/>
                <a:ea typeface="Vidaloka"/>
                <a:cs typeface="Vidaloka"/>
                <a:sym typeface="Vidaloka"/>
              </a:defRPr>
            </a:lvl4pPr>
            <a:lvl5pPr lvl="4" algn="ctr">
              <a:lnSpc>
                <a:spcPct val="115000"/>
              </a:lnSpc>
              <a:spcBef>
                <a:spcPts val="0"/>
              </a:spcBef>
              <a:spcAft>
                <a:spcPts val="0"/>
              </a:spcAft>
              <a:buSzPts val="2400"/>
              <a:buFont typeface="Vidaloka"/>
              <a:buNone/>
              <a:defRPr b="1" sz="2400">
                <a:latin typeface="Vidaloka"/>
                <a:ea typeface="Vidaloka"/>
                <a:cs typeface="Vidaloka"/>
                <a:sym typeface="Vidaloka"/>
              </a:defRPr>
            </a:lvl5pPr>
            <a:lvl6pPr lvl="5" algn="ctr">
              <a:lnSpc>
                <a:spcPct val="115000"/>
              </a:lnSpc>
              <a:spcBef>
                <a:spcPts val="0"/>
              </a:spcBef>
              <a:spcAft>
                <a:spcPts val="0"/>
              </a:spcAft>
              <a:buSzPts val="2400"/>
              <a:buFont typeface="Vidaloka"/>
              <a:buNone/>
              <a:defRPr b="1" sz="2400">
                <a:latin typeface="Vidaloka"/>
                <a:ea typeface="Vidaloka"/>
                <a:cs typeface="Vidaloka"/>
                <a:sym typeface="Vidaloka"/>
              </a:defRPr>
            </a:lvl6pPr>
            <a:lvl7pPr lvl="6" algn="ctr">
              <a:lnSpc>
                <a:spcPct val="115000"/>
              </a:lnSpc>
              <a:spcBef>
                <a:spcPts val="0"/>
              </a:spcBef>
              <a:spcAft>
                <a:spcPts val="0"/>
              </a:spcAft>
              <a:buSzPts val="2400"/>
              <a:buFont typeface="Vidaloka"/>
              <a:buNone/>
              <a:defRPr b="1" sz="2400">
                <a:latin typeface="Vidaloka"/>
                <a:ea typeface="Vidaloka"/>
                <a:cs typeface="Vidaloka"/>
                <a:sym typeface="Vidaloka"/>
              </a:defRPr>
            </a:lvl7pPr>
            <a:lvl8pPr lvl="7" algn="ctr">
              <a:lnSpc>
                <a:spcPct val="115000"/>
              </a:lnSpc>
              <a:spcBef>
                <a:spcPts val="0"/>
              </a:spcBef>
              <a:spcAft>
                <a:spcPts val="0"/>
              </a:spcAft>
              <a:buSzPts val="2400"/>
              <a:buFont typeface="Vidaloka"/>
              <a:buNone/>
              <a:defRPr b="1" sz="2400">
                <a:latin typeface="Vidaloka"/>
                <a:ea typeface="Vidaloka"/>
                <a:cs typeface="Vidaloka"/>
                <a:sym typeface="Vidaloka"/>
              </a:defRPr>
            </a:lvl8pPr>
            <a:lvl9pPr lvl="8" algn="ctr">
              <a:lnSpc>
                <a:spcPct val="115000"/>
              </a:lnSpc>
              <a:spcBef>
                <a:spcPts val="0"/>
              </a:spcBef>
              <a:spcAft>
                <a:spcPts val="0"/>
              </a:spcAft>
              <a:buSzPts val="2400"/>
              <a:buFont typeface="Vidaloka"/>
              <a:buNone/>
              <a:defRPr b="1" sz="2400">
                <a:latin typeface="Vidaloka"/>
                <a:ea typeface="Vidaloka"/>
                <a:cs typeface="Vidaloka"/>
                <a:sym typeface="Vidaloka"/>
              </a:defRPr>
            </a:lvl9pPr>
          </a:lstStyle>
          <a:p/>
        </p:txBody>
      </p:sp>
      <p:sp>
        <p:nvSpPr>
          <p:cNvPr id="23" name="Google Shape;23;p13"/>
          <p:cNvSpPr txBox="1"/>
          <p:nvPr>
            <p:ph idx="2" type="subTitle"/>
          </p:nvPr>
        </p:nvSpPr>
        <p:spPr>
          <a:xfrm>
            <a:off x="5038975" y="2961200"/>
            <a:ext cx="2486100" cy="90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 name="Google Shape;24;p13"/>
          <p:cNvSpPr txBox="1"/>
          <p:nvPr>
            <p:ph idx="3" type="subTitle"/>
          </p:nvPr>
        </p:nvSpPr>
        <p:spPr>
          <a:xfrm>
            <a:off x="1693175" y="2551449"/>
            <a:ext cx="2486100" cy="50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SzPts val="2400"/>
              <a:buFont typeface="Vidaloka"/>
              <a:buNone/>
              <a:defRPr b="1" sz="2400">
                <a:latin typeface="Vidaloka"/>
                <a:ea typeface="Vidaloka"/>
                <a:cs typeface="Vidaloka"/>
                <a:sym typeface="Vidaloka"/>
              </a:defRPr>
            </a:lvl2pPr>
            <a:lvl3pPr lvl="2" algn="ctr">
              <a:lnSpc>
                <a:spcPct val="115000"/>
              </a:lnSpc>
              <a:spcBef>
                <a:spcPts val="0"/>
              </a:spcBef>
              <a:spcAft>
                <a:spcPts val="0"/>
              </a:spcAft>
              <a:buSzPts val="2400"/>
              <a:buFont typeface="Vidaloka"/>
              <a:buNone/>
              <a:defRPr b="1" sz="2400">
                <a:latin typeface="Vidaloka"/>
                <a:ea typeface="Vidaloka"/>
                <a:cs typeface="Vidaloka"/>
                <a:sym typeface="Vidaloka"/>
              </a:defRPr>
            </a:lvl3pPr>
            <a:lvl4pPr lvl="3" algn="ctr">
              <a:lnSpc>
                <a:spcPct val="115000"/>
              </a:lnSpc>
              <a:spcBef>
                <a:spcPts val="0"/>
              </a:spcBef>
              <a:spcAft>
                <a:spcPts val="0"/>
              </a:spcAft>
              <a:buSzPts val="2400"/>
              <a:buFont typeface="Vidaloka"/>
              <a:buNone/>
              <a:defRPr b="1" sz="2400">
                <a:latin typeface="Vidaloka"/>
                <a:ea typeface="Vidaloka"/>
                <a:cs typeface="Vidaloka"/>
                <a:sym typeface="Vidaloka"/>
              </a:defRPr>
            </a:lvl4pPr>
            <a:lvl5pPr lvl="4" algn="ctr">
              <a:lnSpc>
                <a:spcPct val="115000"/>
              </a:lnSpc>
              <a:spcBef>
                <a:spcPts val="0"/>
              </a:spcBef>
              <a:spcAft>
                <a:spcPts val="0"/>
              </a:spcAft>
              <a:buSzPts val="2400"/>
              <a:buFont typeface="Vidaloka"/>
              <a:buNone/>
              <a:defRPr b="1" sz="2400">
                <a:latin typeface="Vidaloka"/>
                <a:ea typeface="Vidaloka"/>
                <a:cs typeface="Vidaloka"/>
                <a:sym typeface="Vidaloka"/>
              </a:defRPr>
            </a:lvl5pPr>
            <a:lvl6pPr lvl="5" algn="ctr">
              <a:lnSpc>
                <a:spcPct val="115000"/>
              </a:lnSpc>
              <a:spcBef>
                <a:spcPts val="0"/>
              </a:spcBef>
              <a:spcAft>
                <a:spcPts val="0"/>
              </a:spcAft>
              <a:buSzPts val="2400"/>
              <a:buFont typeface="Vidaloka"/>
              <a:buNone/>
              <a:defRPr b="1" sz="2400">
                <a:latin typeface="Vidaloka"/>
                <a:ea typeface="Vidaloka"/>
                <a:cs typeface="Vidaloka"/>
                <a:sym typeface="Vidaloka"/>
              </a:defRPr>
            </a:lvl6pPr>
            <a:lvl7pPr lvl="6" algn="ctr">
              <a:lnSpc>
                <a:spcPct val="115000"/>
              </a:lnSpc>
              <a:spcBef>
                <a:spcPts val="0"/>
              </a:spcBef>
              <a:spcAft>
                <a:spcPts val="0"/>
              </a:spcAft>
              <a:buSzPts val="2400"/>
              <a:buFont typeface="Vidaloka"/>
              <a:buNone/>
              <a:defRPr b="1" sz="2400">
                <a:latin typeface="Vidaloka"/>
                <a:ea typeface="Vidaloka"/>
                <a:cs typeface="Vidaloka"/>
                <a:sym typeface="Vidaloka"/>
              </a:defRPr>
            </a:lvl7pPr>
            <a:lvl8pPr lvl="7" algn="ctr">
              <a:lnSpc>
                <a:spcPct val="115000"/>
              </a:lnSpc>
              <a:spcBef>
                <a:spcPts val="0"/>
              </a:spcBef>
              <a:spcAft>
                <a:spcPts val="0"/>
              </a:spcAft>
              <a:buSzPts val="2400"/>
              <a:buFont typeface="Vidaloka"/>
              <a:buNone/>
              <a:defRPr b="1" sz="2400">
                <a:latin typeface="Vidaloka"/>
                <a:ea typeface="Vidaloka"/>
                <a:cs typeface="Vidaloka"/>
                <a:sym typeface="Vidaloka"/>
              </a:defRPr>
            </a:lvl8pPr>
            <a:lvl9pPr lvl="8" algn="ctr">
              <a:lnSpc>
                <a:spcPct val="115000"/>
              </a:lnSpc>
              <a:spcBef>
                <a:spcPts val="0"/>
              </a:spcBef>
              <a:spcAft>
                <a:spcPts val="0"/>
              </a:spcAft>
              <a:buSzPts val="2400"/>
              <a:buFont typeface="Vidaloka"/>
              <a:buNone/>
              <a:defRPr b="1" sz="2400">
                <a:latin typeface="Vidaloka"/>
                <a:ea typeface="Vidaloka"/>
                <a:cs typeface="Vidaloka"/>
                <a:sym typeface="Vidaloka"/>
              </a:defRPr>
            </a:lvl9pPr>
          </a:lstStyle>
          <a:p/>
        </p:txBody>
      </p:sp>
      <p:sp>
        <p:nvSpPr>
          <p:cNvPr id="25" name="Google Shape;25;p13"/>
          <p:cNvSpPr txBox="1"/>
          <p:nvPr>
            <p:ph idx="4" type="subTitle"/>
          </p:nvPr>
        </p:nvSpPr>
        <p:spPr>
          <a:xfrm>
            <a:off x="1693175" y="2961200"/>
            <a:ext cx="2486100" cy="90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26" name="Google Shape;26;p1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7" name="Google Shape;27;p1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8" name="Google Shape;28;p13"/>
          <p:cNvCxnSpPr/>
          <p:nvPr/>
        </p:nvCxnSpPr>
        <p:spPr>
          <a:xfrm flipH="1">
            <a:off x="6935750" y="3931325"/>
            <a:ext cx="2549400" cy="13545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2">
    <p:spTree>
      <p:nvGrpSpPr>
        <p:cNvPr id="234" name="Shape 234"/>
        <p:cNvGrpSpPr/>
        <p:nvPr/>
      </p:nvGrpSpPr>
      <p:grpSpPr>
        <a:xfrm>
          <a:off x="0" y="0"/>
          <a:ext cx="0" cy="0"/>
          <a:chOff x="0" y="0"/>
          <a:chExt cx="0" cy="0"/>
        </a:xfrm>
      </p:grpSpPr>
      <p:sp>
        <p:nvSpPr>
          <p:cNvPr id="235" name="Google Shape;235;p40"/>
          <p:cNvSpPr txBox="1"/>
          <p:nvPr>
            <p:ph idx="1" type="subTitle"/>
          </p:nvPr>
        </p:nvSpPr>
        <p:spPr>
          <a:xfrm>
            <a:off x="3509000" y="16938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6" name="Google Shape;236;p40"/>
          <p:cNvSpPr txBox="1"/>
          <p:nvPr>
            <p:ph idx="2" type="subTitle"/>
          </p:nvPr>
        </p:nvSpPr>
        <p:spPr>
          <a:xfrm>
            <a:off x="3509025" y="21100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37" name="Google Shape;237;p40"/>
          <p:cNvSpPr txBox="1"/>
          <p:nvPr>
            <p:ph idx="3" type="subTitle"/>
          </p:nvPr>
        </p:nvSpPr>
        <p:spPr>
          <a:xfrm>
            <a:off x="953025" y="16938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8" name="Google Shape;238;p40"/>
          <p:cNvSpPr txBox="1"/>
          <p:nvPr>
            <p:ph idx="4" type="subTitle"/>
          </p:nvPr>
        </p:nvSpPr>
        <p:spPr>
          <a:xfrm>
            <a:off x="953125" y="21100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39" name="Google Shape;239;p40"/>
          <p:cNvSpPr txBox="1"/>
          <p:nvPr>
            <p:ph idx="5" type="subTitle"/>
          </p:nvPr>
        </p:nvSpPr>
        <p:spPr>
          <a:xfrm>
            <a:off x="6064875" y="16938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0" name="Google Shape;240;p40"/>
          <p:cNvSpPr txBox="1"/>
          <p:nvPr>
            <p:ph idx="6" type="subTitle"/>
          </p:nvPr>
        </p:nvSpPr>
        <p:spPr>
          <a:xfrm>
            <a:off x="6064875" y="21100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1" name="Google Shape;241;p40"/>
          <p:cNvSpPr txBox="1"/>
          <p:nvPr>
            <p:ph type="title"/>
          </p:nvPr>
        </p:nvSpPr>
        <p:spPr>
          <a:xfrm>
            <a:off x="1244250" y="445025"/>
            <a:ext cx="6655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242" name="Google Shape;242;p40"/>
          <p:cNvSpPr txBox="1"/>
          <p:nvPr>
            <p:ph idx="7" type="subTitle"/>
          </p:nvPr>
        </p:nvSpPr>
        <p:spPr>
          <a:xfrm>
            <a:off x="3509000"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3" name="Google Shape;243;p40"/>
          <p:cNvSpPr txBox="1"/>
          <p:nvPr>
            <p:ph idx="8" type="subTitle"/>
          </p:nvPr>
        </p:nvSpPr>
        <p:spPr>
          <a:xfrm>
            <a:off x="3509025" y="38149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4" name="Google Shape;244;p40"/>
          <p:cNvSpPr txBox="1"/>
          <p:nvPr>
            <p:ph idx="9" type="subTitle"/>
          </p:nvPr>
        </p:nvSpPr>
        <p:spPr>
          <a:xfrm>
            <a:off x="95302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5" name="Google Shape;245;p40"/>
          <p:cNvSpPr txBox="1"/>
          <p:nvPr>
            <p:ph idx="13" type="subTitle"/>
          </p:nvPr>
        </p:nvSpPr>
        <p:spPr>
          <a:xfrm>
            <a:off x="953125" y="38149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6" name="Google Shape;246;p40"/>
          <p:cNvSpPr txBox="1"/>
          <p:nvPr>
            <p:ph idx="14" type="subTitle"/>
          </p:nvPr>
        </p:nvSpPr>
        <p:spPr>
          <a:xfrm>
            <a:off x="606487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7" name="Google Shape;247;p40"/>
          <p:cNvSpPr txBox="1"/>
          <p:nvPr>
            <p:ph idx="15" type="subTitle"/>
          </p:nvPr>
        </p:nvSpPr>
        <p:spPr>
          <a:xfrm>
            <a:off x="6064875" y="38149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248" name="Google Shape;248;p4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49" name="Google Shape;249;p4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50" name="Google Shape;250;p40"/>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51" name="Google Shape;251;p40"/>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
  <p:cSld name="CUSTOM_32">
    <p:spTree>
      <p:nvGrpSpPr>
        <p:cNvPr id="252" name="Shape 252"/>
        <p:cNvGrpSpPr/>
        <p:nvPr/>
      </p:nvGrpSpPr>
      <p:grpSpPr>
        <a:xfrm>
          <a:off x="0" y="0"/>
          <a:ext cx="0" cy="0"/>
          <a:chOff x="0" y="0"/>
          <a:chExt cx="0" cy="0"/>
        </a:xfrm>
      </p:grpSpPr>
      <p:sp>
        <p:nvSpPr>
          <p:cNvPr id="253" name="Google Shape;253;p41"/>
          <p:cNvSpPr txBox="1"/>
          <p:nvPr>
            <p:ph idx="1" type="subTitle"/>
          </p:nvPr>
        </p:nvSpPr>
        <p:spPr>
          <a:xfrm>
            <a:off x="3414050"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4" name="Google Shape;254;p41"/>
          <p:cNvSpPr txBox="1"/>
          <p:nvPr>
            <p:ph idx="2" type="subTitle"/>
          </p:nvPr>
        </p:nvSpPr>
        <p:spPr>
          <a:xfrm>
            <a:off x="3564200"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55" name="Google Shape;255;p41"/>
          <p:cNvSpPr txBox="1"/>
          <p:nvPr>
            <p:ph idx="3" type="subTitle"/>
          </p:nvPr>
        </p:nvSpPr>
        <p:spPr>
          <a:xfrm>
            <a:off x="7057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6" name="Google Shape;256;p41"/>
          <p:cNvSpPr txBox="1"/>
          <p:nvPr>
            <p:ph idx="4" type="subTitle"/>
          </p:nvPr>
        </p:nvSpPr>
        <p:spPr>
          <a:xfrm>
            <a:off x="8558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57" name="Google Shape;257;p41"/>
          <p:cNvSpPr txBox="1"/>
          <p:nvPr>
            <p:ph idx="5" type="subTitle"/>
          </p:nvPr>
        </p:nvSpPr>
        <p:spPr>
          <a:xfrm>
            <a:off x="61223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8" name="Google Shape;258;p41"/>
          <p:cNvSpPr txBox="1"/>
          <p:nvPr>
            <p:ph idx="6" type="subTitle"/>
          </p:nvPr>
        </p:nvSpPr>
        <p:spPr>
          <a:xfrm>
            <a:off x="62724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59" name="Google Shape;259;p41"/>
          <p:cNvSpPr txBox="1"/>
          <p:nvPr>
            <p:ph idx="7" type="subTitle"/>
          </p:nvPr>
        </p:nvSpPr>
        <p:spPr>
          <a:xfrm>
            <a:off x="3414050" y="34533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0" name="Google Shape;260;p41"/>
          <p:cNvSpPr txBox="1"/>
          <p:nvPr>
            <p:ph idx="8" type="subTitle"/>
          </p:nvPr>
        </p:nvSpPr>
        <p:spPr>
          <a:xfrm>
            <a:off x="3564200" y="38695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61" name="Google Shape;261;p41"/>
          <p:cNvSpPr txBox="1"/>
          <p:nvPr>
            <p:ph idx="9" type="subTitle"/>
          </p:nvPr>
        </p:nvSpPr>
        <p:spPr>
          <a:xfrm>
            <a:off x="705725" y="34533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2" name="Google Shape;262;p41"/>
          <p:cNvSpPr txBox="1"/>
          <p:nvPr>
            <p:ph idx="13" type="subTitle"/>
          </p:nvPr>
        </p:nvSpPr>
        <p:spPr>
          <a:xfrm>
            <a:off x="855875" y="38695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63" name="Google Shape;263;p41"/>
          <p:cNvSpPr txBox="1"/>
          <p:nvPr>
            <p:ph idx="14" type="subTitle"/>
          </p:nvPr>
        </p:nvSpPr>
        <p:spPr>
          <a:xfrm>
            <a:off x="6122325" y="34533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4" name="Google Shape;264;p41"/>
          <p:cNvSpPr txBox="1"/>
          <p:nvPr>
            <p:ph idx="15" type="subTitle"/>
          </p:nvPr>
        </p:nvSpPr>
        <p:spPr>
          <a:xfrm>
            <a:off x="6272475" y="38695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65" name="Google Shape;265;p41"/>
          <p:cNvSpPr txBox="1"/>
          <p:nvPr>
            <p:ph type="title"/>
          </p:nvPr>
        </p:nvSpPr>
        <p:spPr>
          <a:xfrm>
            <a:off x="713225" y="445025"/>
            <a:ext cx="6080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66" name="Google Shape;266;p4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67" name="Google Shape;267;p4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33">
    <p:spTree>
      <p:nvGrpSpPr>
        <p:cNvPr id="268" name="Shape 268"/>
        <p:cNvGrpSpPr/>
        <p:nvPr/>
      </p:nvGrpSpPr>
      <p:grpSpPr>
        <a:xfrm>
          <a:off x="0" y="0"/>
          <a:ext cx="0" cy="0"/>
          <a:chOff x="0" y="0"/>
          <a:chExt cx="0" cy="0"/>
        </a:xfrm>
      </p:grpSpPr>
      <p:sp>
        <p:nvSpPr>
          <p:cNvPr id="269" name="Google Shape;269;p42"/>
          <p:cNvSpPr txBox="1"/>
          <p:nvPr>
            <p:ph idx="1" type="subTitle"/>
          </p:nvPr>
        </p:nvSpPr>
        <p:spPr>
          <a:xfrm>
            <a:off x="3414050"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0" name="Google Shape;270;p42"/>
          <p:cNvSpPr txBox="1"/>
          <p:nvPr>
            <p:ph idx="2" type="subTitle"/>
          </p:nvPr>
        </p:nvSpPr>
        <p:spPr>
          <a:xfrm>
            <a:off x="3564200"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1" name="Google Shape;271;p42"/>
          <p:cNvSpPr txBox="1"/>
          <p:nvPr>
            <p:ph idx="3" type="subTitle"/>
          </p:nvPr>
        </p:nvSpPr>
        <p:spPr>
          <a:xfrm>
            <a:off x="7057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2" name="Google Shape;272;p42"/>
          <p:cNvSpPr txBox="1"/>
          <p:nvPr>
            <p:ph idx="4" type="subTitle"/>
          </p:nvPr>
        </p:nvSpPr>
        <p:spPr>
          <a:xfrm>
            <a:off x="8558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3" name="Google Shape;273;p42"/>
          <p:cNvSpPr txBox="1"/>
          <p:nvPr>
            <p:ph idx="5" type="subTitle"/>
          </p:nvPr>
        </p:nvSpPr>
        <p:spPr>
          <a:xfrm>
            <a:off x="61223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4" name="Google Shape;274;p42"/>
          <p:cNvSpPr txBox="1"/>
          <p:nvPr>
            <p:ph idx="6" type="subTitle"/>
          </p:nvPr>
        </p:nvSpPr>
        <p:spPr>
          <a:xfrm>
            <a:off x="62724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5" name="Google Shape;275;p42"/>
          <p:cNvSpPr txBox="1"/>
          <p:nvPr>
            <p:ph idx="7" type="subTitle"/>
          </p:nvPr>
        </p:nvSpPr>
        <p:spPr>
          <a:xfrm>
            <a:off x="2059863" y="31485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6" name="Google Shape;276;p42"/>
          <p:cNvSpPr txBox="1"/>
          <p:nvPr>
            <p:ph idx="8" type="subTitle"/>
          </p:nvPr>
        </p:nvSpPr>
        <p:spPr>
          <a:xfrm>
            <a:off x="2210013" y="35647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7" name="Google Shape;277;p42"/>
          <p:cNvSpPr txBox="1"/>
          <p:nvPr>
            <p:ph idx="9" type="subTitle"/>
          </p:nvPr>
        </p:nvSpPr>
        <p:spPr>
          <a:xfrm>
            <a:off x="4768138" y="31485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8" name="Google Shape;278;p42"/>
          <p:cNvSpPr txBox="1"/>
          <p:nvPr>
            <p:ph idx="13" type="subTitle"/>
          </p:nvPr>
        </p:nvSpPr>
        <p:spPr>
          <a:xfrm>
            <a:off x="4918288" y="35647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9" name="Google Shape;279;p42"/>
          <p:cNvSpPr txBox="1"/>
          <p:nvPr>
            <p:ph type="title"/>
          </p:nvPr>
        </p:nvSpPr>
        <p:spPr>
          <a:xfrm>
            <a:off x="1531650" y="445025"/>
            <a:ext cx="6080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80" name="Google Shape;280;p4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81" name="Google Shape;281;p4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82" name="Google Shape;282;p42"/>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83" name="Google Shape;283;p42"/>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4">
    <p:spTree>
      <p:nvGrpSpPr>
        <p:cNvPr id="284" name="Shape 284"/>
        <p:cNvGrpSpPr/>
        <p:nvPr/>
      </p:nvGrpSpPr>
      <p:grpSpPr>
        <a:xfrm>
          <a:off x="0" y="0"/>
          <a:ext cx="0" cy="0"/>
          <a:chOff x="0" y="0"/>
          <a:chExt cx="0" cy="0"/>
        </a:xfrm>
      </p:grpSpPr>
      <p:sp>
        <p:nvSpPr>
          <p:cNvPr id="285" name="Google Shape;285;p43"/>
          <p:cNvSpPr txBox="1"/>
          <p:nvPr>
            <p:ph type="title"/>
          </p:nvPr>
        </p:nvSpPr>
        <p:spPr>
          <a:xfrm>
            <a:off x="716225" y="1073000"/>
            <a:ext cx="5640600" cy="285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800"/>
              <a:buNone/>
              <a:defRPr sz="9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cxnSp>
        <p:nvCxnSpPr>
          <p:cNvPr id="286" name="Google Shape;286;p4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87" name="Google Shape;287;p4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88" name="Google Shape;288;p43"/>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89" name="Google Shape;289;p43"/>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90" name="Google Shape;290;p43"/>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91" name="Google Shape;291;p43"/>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5">
    <p:spTree>
      <p:nvGrpSpPr>
        <p:cNvPr id="292" name="Shape 292"/>
        <p:cNvGrpSpPr/>
        <p:nvPr/>
      </p:nvGrpSpPr>
      <p:grpSpPr>
        <a:xfrm>
          <a:off x="0" y="0"/>
          <a:ext cx="0" cy="0"/>
          <a:chOff x="0" y="0"/>
          <a:chExt cx="0" cy="0"/>
        </a:xfrm>
      </p:grpSpPr>
      <p:sp>
        <p:nvSpPr>
          <p:cNvPr id="293" name="Google Shape;293;p44"/>
          <p:cNvSpPr txBox="1"/>
          <p:nvPr>
            <p:ph idx="1" type="subTitle"/>
          </p:nvPr>
        </p:nvSpPr>
        <p:spPr>
          <a:xfrm>
            <a:off x="4916850" y="1894200"/>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4" name="Google Shape;294;p44"/>
          <p:cNvSpPr txBox="1"/>
          <p:nvPr>
            <p:ph idx="2" type="subTitle"/>
          </p:nvPr>
        </p:nvSpPr>
        <p:spPr>
          <a:xfrm>
            <a:off x="5058900" y="229647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95" name="Google Shape;295;p44"/>
          <p:cNvSpPr txBox="1"/>
          <p:nvPr>
            <p:ph idx="3" type="subTitle"/>
          </p:nvPr>
        </p:nvSpPr>
        <p:spPr>
          <a:xfrm>
            <a:off x="1911150" y="1894200"/>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6" name="Google Shape;296;p44"/>
          <p:cNvSpPr txBox="1"/>
          <p:nvPr>
            <p:ph idx="4" type="subTitle"/>
          </p:nvPr>
        </p:nvSpPr>
        <p:spPr>
          <a:xfrm>
            <a:off x="2053300" y="229647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97" name="Google Shape;297;p44"/>
          <p:cNvSpPr txBox="1"/>
          <p:nvPr>
            <p:ph idx="5" type="subTitle"/>
          </p:nvPr>
        </p:nvSpPr>
        <p:spPr>
          <a:xfrm>
            <a:off x="4916850" y="3528902"/>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8" name="Google Shape;298;p44"/>
          <p:cNvSpPr txBox="1"/>
          <p:nvPr>
            <p:ph idx="6" type="subTitle"/>
          </p:nvPr>
        </p:nvSpPr>
        <p:spPr>
          <a:xfrm>
            <a:off x="5058900" y="392373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99" name="Google Shape;299;p44"/>
          <p:cNvSpPr txBox="1"/>
          <p:nvPr>
            <p:ph idx="7" type="subTitle"/>
          </p:nvPr>
        </p:nvSpPr>
        <p:spPr>
          <a:xfrm>
            <a:off x="1911150" y="3528902"/>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0" name="Google Shape;300;p44"/>
          <p:cNvSpPr txBox="1"/>
          <p:nvPr>
            <p:ph idx="8" type="subTitle"/>
          </p:nvPr>
        </p:nvSpPr>
        <p:spPr>
          <a:xfrm>
            <a:off x="2053200" y="392373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01" name="Google Shape;301;p44"/>
          <p:cNvSpPr txBox="1"/>
          <p:nvPr>
            <p:ph type="title"/>
          </p:nvPr>
        </p:nvSpPr>
        <p:spPr>
          <a:xfrm>
            <a:off x="713225" y="445025"/>
            <a:ext cx="64803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02" name="Google Shape;302;p4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03" name="Google Shape;303;p4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36">
    <p:spTree>
      <p:nvGrpSpPr>
        <p:cNvPr id="304" name="Shape 304"/>
        <p:cNvGrpSpPr/>
        <p:nvPr/>
      </p:nvGrpSpPr>
      <p:grpSpPr>
        <a:xfrm>
          <a:off x="0" y="0"/>
          <a:ext cx="0" cy="0"/>
          <a:chOff x="0" y="0"/>
          <a:chExt cx="0" cy="0"/>
        </a:xfrm>
      </p:grpSpPr>
      <p:sp>
        <p:nvSpPr>
          <p:cNvPr id="305" name="Google Shape;305;p45"/>
          <p:cNvSpPr txBox="1"/>
          <p:nvPr>
            <p:ph idx="1" type="subTitle"/>
          </p:nvPr>
        </p:nvSpPr>
        <p:spPr>
          <a:xfrm>
            <a:off x="3571925" y="2904446"/>
            <a:ext cx="2015400" cy="49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6" name="Google Shape;306;p45"/>
          <p:cNvSpPr txBox="1"/>
          <p:nvPr>
            <p:ph idx="2" type="subTitle"/>
          </p:nvPr>
        </p:nvSpPr>
        <p:spPr>
          <a:xfrm>
            <a:off x="3571925" y="3306722"/>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07" name="Google Shape;307;p45"/>
          <p:cNvSpPr txBox="1"/>
          <p:nvPr>
            <p:ph idx="3" type="subTitle"/>
          </p:nvPr>
        </p:nvSpPr>
        <p:spPr>
          <a:xfrm>
            <a:off x="1088400" y="2904446"/>
            <a:ext cx="2015400" cy="49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8" name="Google Shape;308;p45"/>
          <p:cNvSpPr txBox="1"/>
          <p:nvPr>
            <p:ph idx="4" type="subTitle"/>
          </p:nvPr>
        </p:nvSpPr>
        <p:spPr>
          <a:xfrm>
            <a:off x="1088400" y="3306722"/>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09" name="Google Shape;309;p45"/>
          <p:cNvSpPr txBox="1"/>
          <p:nvPr>
            <p:ph idx="5" type="subTitle"/>
          </p:nvPr>
        </p:nvSpPr>
        <p:spPr>
          <a:xfrm>
            <a:off x="6055450" y="2904446"/>
            <a:ext cx="2015400" cy="49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10" name="Google Shape;310;p45"/>
          <p:cNvSpPr txBox="1"/>
          <p:nvPr>
            <p:ph idx="6" type="subTitle"/>
          </p:nvPr>
        </p:nvSpPr>
        <p:spPr>
          <a:xfrm>
            <a:off x="6055450" y="3306722"/>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11" name="Google Shape;311;p45"/>
          <p:cNvSpPr txBox="1"/>
          <p:nvPr>
            <p:ph type="title"/>
          </p:nvPr>
        </p:nvSpPr>
        <p:spPr>
          <a:xfrm>
            <a:off x="713225" y="445025"/>
            <a:ext cx="5517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12" name="Google Shape;312;p4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13" name="Google Shape;313;p4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14" name="Google Shape;314;p45"/>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23">
    <p:spTree>
      <p:nvGrpSpPr>
        <p:cNvPr id="315" name="Shape 315"/>
        <p:cNvGrpSpPr/>
        <p:nvPr/>
      </p:nvGrpSpPr>
      <p:grpSpPr>
        <a:xfrm>
          <a:off x="0" y="0"/>
          <a:ext cx="0" cy="0"/>
          <a:chOff x="0" y="0"/>
          <a:chExt cx="0" cy="0"/>
        </a:xfrm>
      </p:grpSpPr>
      <p:cxnSp>
        <p:nvCxnSpPr>
          <p:cNvPr id="316" name="Google Shape;316;p4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17" name="Google Shape;317;p4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18" name="Google Shape;318;p46"/>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19" name="Google Shape;319;p46"/>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20" name="Google Shape;320;p46"/>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21" name="Google Shape;321;p46"/>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322" name="Google Shape;322;p46"/>
          <p:cNvSpPr txBox="1"/>
          <p:nvPr>
            <p:ph type="title"/>
          </p:nvPr>
        </p:nvSpPr>
        <p:spPr>
          <a:xfrm>
            <a:off x="2780100" y="445025"/>
            <a:ext cx="35838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23" name="Google Shape;323;p46"/>
          <p:cNvSpPr txBox="1"/>
          <p:nvPr>
            <p:ph idx="1" type="subTitle"/>
          </p:nvPr>
        </p:nvSpPr>
        <p:spPr>
          <a:xfrm>
            <a:off x="5306650" y="1710190"/>
            <a:ext cx="2486100" cy="401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24" name="Google Shape;324;p46"/>
          <p:cNvSpPr txBox="1"/>
          <p:nvPr>
            <p:ph idx="2" type="subTitle"/>
          </p:nvPr>
        </p:nvSpPr>
        <p:spPr>
          <a:xfrm>
            <a:off x="5306650" y="211121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25" name="Google Shape;325;p46"/>
          <p:cNvSpPr txBox="1"/>
          <p:nvPr>
            <p:ph idx="3" type="subTitle"/>
          </p:nvPr>
        </p:nvSpPr>
        <p:spPr>
          <a:xfrm>
            <a:off x="1351250" y="1710190"/>
            <a:ext cx="2486100" cy="401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26" name="Google Shape;326;p46"/>
          <p:cNvSpPr txBox="1"/>
          <p:nvPr>
            <p:ph idx="4" type="subTitle"/>
          </p:nvPr>
        </p:nvSpPr>
        <p:spPr>
          <a:xfrm>
            <a:off x="1351250" y="211121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27" name="Google Shape;327;p46"/>
          <p:cNvSpPr txBox="1"/>
          <p:nvPr>
            <p:ph idx="5" type="subTitle"/>
          </p:nvPr>
        </p:nvSpPr>
        <p:spPr>
          <a:xfrm>
            <a:off x="5306650" y="3552118"/>
            <a:ext cx="2486100" cy="46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28" name="Google Shape;328;p46"/>
          <p:cNvSpPr txBox="1"/>
          <p:nvPr>
            <p:ph idx="6" type="subTitle"/>
          </p:nvPr>
        </p:nvSpPr>
        <p:spPr>
          <a:xfrm>
            <a:off x="5306650" y="394648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29" name="Google Shape;329;p46"/>
          <p:cNvSpPr txBox="1"/>
          <p:nvPr>
            <p:ph idx="7" type="subTitle"/>
          </p:nvPr>
        </p:nvSpPr>
        <p:spPr>
          <a:xfrm>
            <a:off x="1351250" y="3552118"/>
            <a:ext cx="2486100" cy="46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30" name="Google Shape;330;p46"/>
          <p:cNvSpPr txBox="1"/>
          <p:nvPr>
            <p:ph idx="8" type="subTitle"/>
          </p:nvPr>
        </p:nvSpPr>
        <p:spPr>
          <a:xfrm>
            <a:off x="1351300" y="394648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31" name="Google Shape;331;p46"/>
          <p:cNvSpPr txBox="1"/>
          <p:nvPr>
            <p:ph idx="9" type="title"/>
          </p:nvPr>
        </p:nvSpPr>
        <p:spPr>
          <a:xfrm>
            <a:off x="1351250" y="1131425"/>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32" name="Google Shape;332;p46"/>
          <p:cNvSpPr txBox="1"/>
          <p:nvPr>
            <p:ph idx="13" type="title"/>
          </p:nvPr>
        </p:nvSpPr>
        <p:spPr>
          <a:xfrm>
            <a:off x="5306650" y="1131425"/>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33" name="Google Shape;333;p46"/>
          <p:cNvSpPr txBox="1"/>
          <p:nvPr>
            <p:ph idx="14" type="title"/>
          </p:nvPr>
        </p:nvSpPr>
        <p:spPr>
          <a:xfrm>
            <a:off x="1351300" y="2964563"/>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34" name="Google Shape;334;p46"/>
          <p:cNvSpPr txBox="1"/>
          <p:nvPr>
            <p:ph idx="15" type="title"/>
          </p:nvPr>
        </p:nvSpPr>
        <p:spPr>
          <a:xfrm>
            <a:off x="5306650" y="2964563"/>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2_1">
    <p:spTree>
      <p:nvGrpSpPr>
        <p:cNvPr id="335" name="Shape 335"/>
        <p:cNvGrpSpPr/>
        <p:nvPr/>
      </p:nvGrpSpPr>
      <p:grpSpPr>
        <a:xfrm>
          <a:off x="0" y="0"/>
          <a:ext cx="0" cy="0"/>
          <a:chOff x="0" y="0"/>
          <a:chExt cx="0" cy="0"/>
        </a:xfrm>
      </p:grpSpPr>
      <p:sp>
        <p:nvSpPr>
          <p:cNvPr id="336" name="Google Shape;336;p47"/>
          <p:cNvSpPr txBox="1"/>
          <p:nvPr>
            <p:ph idx="1" type="subTitle"/>
          </p:nvPr>
        </p:nvSpPr>
        <p:spPr>
          <a:xfrm>
            <a:off x="3718325" y="3294199"/>
            <a:ext cx="16428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37" name="Google Shape;337;p47"/>
          <p:cNvSpPr txBox="1"/>
          <p:nvPr>
            <p:ph idx="2" type="subTitle"/>
          </p:nvPr>
        </p:nvSpPr>
        <p:spPr>
          <a:xfrm>
            <a:off x="3617675" y="3703897"/>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338" name="Google Shape;338;p47"/>
          <p:cNvSpPr txBox="1"/>
          <p:nvPr>
            <p:ph idx="3" type="subTitle"/>
          </p:nvPr>
        </p:nvSpPr>
        <p:spPr>
          <a:xfrm>
            <a:off x="1328025" y="3294199"/>
            <a:ext cx="16428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39" name="Google Shape;339;p47"/>
          <p:cNvSpPr txBox="1"/>
          <p:nvPr>
            <p:ph idx="4" type="subTitle"/>
          </p:nvPr>
        </p:nvSpPr>
        <p:spPr>
          <a:xfrm>
            <a:off x="1227426" y="3703897"/>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340" name="Google Shape;340;p47"/>
          <p:cNvSpPr txBox="1"/>
          <p:nvPr>
            <p:ph idx="5" type="subTitle"/>
          </p:nvPr>
        </p:nvSpPr>
        <p:spPr>
          <a:xfrm>
            <a:off x="6108550" y="3294199"/>
            <a:ext cx="16431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1" name="Google Shape;341;p47"/>
          <p:cNvSpPr txBox="1"/>
          <p:nvPr>
            <p:ph idx="6" type="subTitle"/>
          </p:nvPr>
        </p:nvSpPr>
        <p:spPr>
          <a:xfrm>
            <a:off x="6008050" y="3703897"/>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342" name="Google Shape;342;p47"/>
          <p:cNvSpPr txBox="1"/>
          <p:nvPr>
            <p:ph type="title"/>
          </p:nvPr>
        </p:nvSpPr>
        <p:spPr>
          <a:xfrm>
            <a:off x="713225" y="445025"/>
            <a:ext cx="3188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43" name="Google Shape;343;p4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44" name="Google Shape;344;p4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5">
    <p:spTree>
      <p:nvGrpSpPr>
        <p:cNvPr id="345" name="Shape 345"/>
        <p:cNvGrpSpPr/>
        <p:nvPr/>
      </p:nvGrpSpPr>
      <p:grpSpPr>
        <a:xfrm>
          <a:off x="0" y="0"/>
          <a:ext cx="0" cy="0"/>
          <a:chOff x="0" y="0"/>
          <a:chExt cx="0" cy="0"/>
        </a:xfrm>
      </p:grpSpPr>
      <p:sp>
        <p:nvSpPr>
          <p:cNvPr id="346" name="Google Shape;346;p48"/>
          <p:cNvSpPr txBox="1"/>
          <p:nvPr>
            <p:ph idx="1" type="subTitle"/>
          </p:nvPr>
        </p:nvSpPr>
        <p:spPr>
          <a:xfrm>
            <a:off x="4750175" y="1632746"/>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7" name="Google Shape;347;p48"/>
          <p:cNvSpPr txBox="1"/>
          <p:nvPr>
            <p:ph idx="2" type="subTitle"/>
          </p:nvPr>
        </p:nvSpPr>
        <p:spPr>
          <a:xfrm>
            <a:off x="4750184" y="2035022"/>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48" name="Google Shape;348;p48"/>
          <p:cNvSpPr txBox="1"/>
          <p:nvPr>
            <p:ph idx="3" type="subTitle"/>
          </p:nvPr>
        </p:nvSpPr>
        <p:spPr>
          <a:xfrm>
            <a:off x="2306450" y="1632746"/>
            <a:ext cx="20148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9" name="Google Shape;349;p48"/>
          <p:cNvSpPr txBox="1"/>
          <p:nvPr>
            <p:ph idx="4" type="subTitle"/>
          </p:nvPr>
        </p:nvSpPr>
        <p:spPr>
          <a:xfrm>
            <a:off x="2306462" y="2035022"/>
            <a:ext cx="2014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50" name="Google Shape;350;p48"/>
          <p:cNvSpPr txBox="1"/>
          <p:nvPr>
            <p:ph idx="5" type="subTitle"/>
          </p:nvPr>
        </p:nvSpPr>
        <p:spPr>
          <a:xfrm>
            <a:off x="4750175" y="3062273"/>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1" name="Google Shape;351;p48"/>
          <p:cNvSpPr txBox="1"/>
          <p:nvPr>
            <p:ph idx="6" type="subTitle"/>
          </p:nvPr>
        </p:nvSpPr>
        <p:spPr>
          <a:xfrm>
            <a:off x="4750184" y="3471047"/>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52" name="Google Shape;352;p48"/>
          <p:cNvSpPr txBox="1"/>
          <p:nvPr>
            <p:ph idx="7" type="subTitle"/>
          </p:nvPr>
        </p:nvSpPr>
        <p:spPr>
          <a:xfrm>
            <a:off x="2306450" y="3062273"/>
            <a:ext cx="20148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3" name="Google Shape;353;p48"/>
          <p:cNvSpPr txBox="1"/>
          <p:nvPr>
            <p:ph idx="8" type="subTitle"/>
          </p:nvPr>
        </p:nvSpPr>
        <p:spPr>
          <a:xfrm>
            <a:off x="2306462" y="3471047"/>
            <a:ext cx="2014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54" name="Google Shape;354;p48"/>
          <p:cNvSpPr txBox="1"/>
          <p:nvPr>
            <p:ph type="title"/>
          </p:nvPr>
        </p:nvSpPr>
        <p:spPr>
          <a:xfrm>
            <a:off x="713225" y="445025"/>
            <a:ext cx="2785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55" name="Google Shape;355;p4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56" name="Google Shape;356;p4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26">
    <p:spTree>
      <p:nvGrpSpPr>
        <p:cNvPr id="357" name="Shape 357"/>
        <p:cNvGrpSpPr/>
        <p:nvPr/>
      </p:nvGrpSpPr>
      <p:grpSpPr>
        <a:xfrm>
          <a:off x="0" y="0"/>
          <a:ext cx="0" cy="0"/>
          <a:chOff x="0" y="0"/>
          <a:chExt cx="0" cy="0"/>
        </a:xfrm>
      </p:grpSpPr>
      <p:cxnSp>
        <p:nvCxnSpPr>
          <p:cNvPr id="358" name="Google Shape;358;p4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59" name="Google Shape;359;p4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60" name="Google Shape;360;p49"/>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61" name="Google Shape;361;p49"/>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62" name="Google Shape;362;p49"/>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63" name="Google Shape;363;p49"/>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364" name="Google Shape;364;p49"/>
          <p:cNvSpPr txBox="1"/>
          <p:nvPr>
            <p:ph idx="1" type="subTitle"/>
          </p:nvPr>
        </p:nvSpPr>
        <p:spPr>
          <a:xfrm>
            <a:off x="728750" y="1112872"/>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65" name="Google Shape;365;p49"/>
          <p:cNvSpPr txBox="1"/>
          <p:nvPr>
            <p:ph idx="2" type="subTitle"/>
          </p:nvPr>
        </p:nvSpPr>
        <p:spPr>
          <a:xfrm>
            <a:off x="728762" y="1515149"/>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66" name="Google Shape;366;p49"/>
          <p:cNvSpPr txBox="1"/>
          <p:nvPr>
            <p:ph idx="3" type="subTitle"/>
          </p:nvPr>
        </p:nvSpPr>
        <p:spPr>
          <a:xfrm>
            <a:off x="728750" y="2036386"/>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67" name="Google Shape;367;p49"/>
          <p:cNvSpPr txBox="1"/>
          <p:nvPr>
            <p:ph idx="4" type="subTitle"/>
          </p:nvPr>
        </p:nvSpPr>
        <p:spPr>
          <a:xfrm>
            <a:off x="728762" y="2445160"/>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68" name="Google Shape;368;p49"/>
          <p:cNvSpPr txBox="1"/>
          <p:nvPr>
            <p:ph type="title"/>
          </p:nvPr>
        </p:nvSpPr>
        <p:spPr>
          <a:xfrm>
            <a:off x="1531650" y="445025"/>
            <a:ext cx="6080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369" name="Google Shape;369;p49"/>
          <p:cNvSpPr txBox="1"/>
          <p:nvPr>
            <p:ph idx="5" type="subTitle"/>
          </p:nvPr>
        </p:nvSpPr>
        <p:spPr>
          <a:xfrm>
            <a:off x="728750" y="2997225"/>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70" name="Google Shape;370;p49"/>
          <p:cNvSpPr txBox="1"/>
          <p:nvPr>
            <p:ph idx="6" type="subTitle"/>
          </p:nvPr>
        </p:nvSpPr>
        <p:spPr>
          <a:xfrm>
            <a:off x="728762" y="3405999"/>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 name="Shape 29"/>
        <p:cNvGrpSpPr/>
        <p:nvPr/>
      </p:nvGrpSpPr>
      <p:grpSpPr>
        <a:xfrm>
          <a:off x="0" y="0"/>
          <a:ext cx="0" cy="0"/>
          <a:chOff x="0" y="0"/>
          <a:chExt cx="0" cy="0"/>
        </a:xfrm>
      </p:grpSpPr>
      <p:sp>
        <p:nvSpPr>
          <p:cNvPr id="30" name="Google Shape;30;p14"/>
          <p:cNvSpPr txBox="1"/>
          <p:nvPr>
            <p:ph idx="1" type="subTitle"/>
          </p:nvPr>
        </p:nvSpPr>
        <p:spPr>
          <a:xfrm>
            <a:off x="895950" y="1682000"/>
            <a:ext cx="3847200" cy="237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31" name="Google Shape;31;p14"/>
          <p:cNvSpPr txBox="1"/>
          <p:nvPr>
            <p:ph type="title"/>
          </p:nvPr>
        </p:nvSpPr>
        <p:spPr>
          <a:xfrm>
            <a:off x="713225" y="445025"/>
            <a:ext cx="5679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32" name="Google Shape;32;p1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3" name="Google Shape;33;p1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4" name="Google Shape;34;p14"/>
          <p:cNvCxnSpPr/>
          <p:nvPr/>
        </p:nvCxnSpPr>
        <p:spPr>
          <a:xfrm flipH="1">
            <a:off x="5925450" y="2797500"/>
            <a:ext cx="3378000" cy="24669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6">
    <p:spTree>
      <p:nvGrpSpPr>
        <p:cNvPr id="371" name="Shape 371"/>
        <p:cNvGrpSpPr/>
        <p:nvPr/>
      </p:nvGrpSpPr>
      <p:grpSpPr>
        <a:xfrm>
          <a:off x="0" y="0"/>
          <a:ext cx="0" cy="0"/>
          <a:chOff x="0" y="0"/>
          <a:chExt cx="0" cy="0"/>
        </a:xfrm>
      </p:grpSpPr>
      <p:sp>
        <p:nvSpPr>
          <p:cNvPr id="372" name="Google Shape;372;p50"/>
          <p:cNvSpPr txBox="1"/>
          <p:nvPr>
            <p:ph type="title"/>
          </p:nvPr>
        </p:nvSpPr>
        <p:spPr>
          <a:xfrm>
            <a:off x="2592925" y="714600"/>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73" name="Google Shape;373;p50"/>
          <p:cNvSpPr txBox="1"/>
          <p:nvPr>
            <p:ph idx="1" type="subTitle"/>
          </p:nvPr>
        </p:nvSpPr>
        <p:spPr>
          <a:xfrm>
            <a:off x="2364984" y="1346400"/>
            <a:ext cx="4414200" cy="377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74" name="Google Shape;374;p50"/>
          <p:cNvSpPr txBox="1"/>
          <p:nvPr>
            <p:ph idx="2" type="title"/>
          </p:nvPr>
        </p:nvSpPr>
        <p:spPr>
          <a:xfrm>
            <a:off x="2592925" y="2063025"/>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3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75" name="Google Shape;375;p50"/>
          <p:cNvSpPr txBox="1"/>
          <p:nvPr>
            <p:ph idx="3" type="subTitle"/>
          </p:nvPr>
        </p:nvSpPr>
        <p:spPr>
          <a:xfrm>
            <a:off x="2364984" y="2694825"/>
            <a:ext cx="4414200" cy="37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76" name="Google Shape;376;p50"/>
          <p:cNvSpPr txBox="1"/>
          <p:nvPr>
            <p:ph idx="4" type="title"/>
          </p:nvPr>
        </p:nvSpPr>
        <p:spPr>
          <a:xfrm>
            <a:off x="2592925" y="3411450"/>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3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77" name="Google Shape;377;p50"/>
          <p:cNvSpPr txBox="1"/>
          <p:nvPr>
            <p:ph idx="5" type="subTitle"/>
          </p:nvPr>
        </p:nvSpPr>
        <p:spPr>
          <a:xfrm>
            <a:off x="2364950" y="4043250"/>
            <a:ext cx="4414200" cy="377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378" name="Google Shape;378;p5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79" name="Google Shape;379;p5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28">
    <p:spTree>
      <p:nvGrpSpPr>
        <p:cNvPr id="380" name="Shape 380"/>
        <p:cNvGrpSpPr/>
        <p:nvPr/>
      </p:nvGrpSpPr>
      <p:grpSpPr>
        <a:xfrm>
          <a:off x="0" y="0"/>
          <a:ext cx="0" cy="0"/>
          <a:chOff x="0" y="0"/>
          <a:chExt cx="0" cy="0"/>
        </a:xfrm>
      </p:grpSpPr>
      <p:sp>
        <p:nvSpPr>
          <p:cNvPr id="381" name="Google Shape;381;p51"/>
          <p:cNvSpPr txBox="1"/>
          <p:nvPr>
            <p:ph idx="1" type="subTitle"/>
          </p:nvPr>
        </p:nvSpPr>
        <p:spPr>
          <a:xfrm>
            <a:off x="5700609" y="2084269"/>
            <a:ext cx="27645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2" name="Google Shape;382;p51"/>
          <p:cNvSpPr txBox="1"/>
          <p:nvPr>
            <p:ph idx="2" type="subTitle"/>
          </p:nvPr>
        </p:nvSpPr>
        <p:spPr>
          <a:xfrm>
            <a:off x="5700621" y="2486544"/>
            <a:ext cx="2764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83" name="Google Shape;383;p51"/>
          <p:cNvSpPr txBox="1"/>
          <p:nvPr>
            <p:ph idx="3" type="subTitle"/>
          </p:nvPr>
        </p:nvSpPr>
        <p:spPr>
          <a:xfrm>
            <a:off x="1973988" y="902134"/>
            <a:ext cx="27645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4" name="Google Shape;384;p51"/>
          <p:cNvSpPr txBox="1"/>
          <p:nvPr>
            <p:ph idx="4" type="subTitle"/>
          </p:nvPr>
        </p:nvSpPr>
        <p:spPr>
          <a:xfrm>
            <a:off x="1973988" y="1304410"/>
            <a:ext cx="2764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85" name="Google Shape;385;p51"/>
          <p:cNvSpPr txBox="1"/>
          <p:nvPr>
            <p:ph idx="5" type="subTitle"/>
          </p:nvPr>
        </p:nvSpPr>
        <p:spPr>
          <a:xfrm>
            <a:off x="1973988" y="3290875"/>
            <a:ext cx="27645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6" name="Google Shape;386;p51"/>
          <p:cNvSpPr txBox="1"/>
          <p:nvPr>
            <p:ph idx="6" type="subTitle"/>
          </p:nvPr>
        </p:nvSpPr>
        <p:spPr>
          <a:xfrm>
            <a:off x="1973988" y="3699649"/>
            <a:ext cx="2764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387" name="Google Shape;387;p5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88" name="Google Shape;388;p5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89" name="Google Shape;389;p51"/>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90" name="Google Shape;390;p51"/>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91" name="Google Shape;391;p51"/>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392" name="Google Shape;392;p51"/>
          <p:cNvSpPr txBox="1"/>
          <p:nvPr>
            <p:ph type="title"/>
          </p:nvPr>
        </p:nvSpPr>
        <p:spPr>
          <a:xfrm>
            <a:off x="733000" y="1114450"/>
            <a:ext cx="1118100" cy="61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93" name="Google Shape;393;p51"/>
          <p:cNvSpPr txBox="1"/>
          <p:nvPr>
            <p:ph idx="7" type="title"/>
          </p:nvPr>
        </p:nvSpPr>
        <p:spPr>
          <a:xfrm>
            <a:off x="733000" y="3503175"/>
            <a:ext cx="1118100" cy="61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94" name="Google Shape;394;p51"/>
          <p:cNvSpPr txBox="1"/>
          <p:nvPr>
            <p:ph idx="8" type="title"/>
          </p:nvPr>
        </p:nvSpPr>
        <p:spPr>
          <a:xfrm>
            <a:off x="4441002" y="2276488"/>
            <a:ext cx="1118100" cy="61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7_1">
    <p:spTree>
      <p:nvGrpSpPr>
        <p:cNvPr id="395" name="Shape 395"/>
        <p:cNvGrpSpPr/>
        <p:nvPr/>
      </p:nvGrpSpPr>
      <p:grpSpPr>
        <a:xfrm>
          <a:off x="0" y="0"/>
          <a:ext cx="0" cy="0"/>
          <a:chOff x="0" y="0"/>
          <a:chExt cx="0" cy="0"/>
        </a:xfrm>
      </p:grpSpPr>
      <p:sp>
        <p:nvSpPr>
          <p:cNvPr id="396" name="Google Shape;396;p52"/>
          <p:cNvSpPr txBox="1"/>
          <p:nvPr>
            <p:ph type="title"/>
          </p:nvPr>
        </p:nvSpPr>
        <p:spPr>
          <a:xfrm>
            <a:off x="803750" y="2040496"/>
            <a:ext cx="4087500" cy="67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7" name="Google Shape;397;p52"/>
          <p:cNvSpPr txBox="1"/>
          <p:nvPr>
            <p:ph idx="1" type="subTitle"/>
          </p:nvPr>
        </p:nvSpPr>
        <p:spPr>
          <a:xfrm>
            <a:off x="803750" y="2693525"/>
            <a:ext cx="3159300" cy="5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Josefin Sans"/>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398" name="Google Shape;398;p5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99" name="Google Shape;399;p5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7_2">
    <p:spTree>
      <p:nvGrpSpPr>
        <p:cNvPr id="400" name="Shape 400"/>
        <p:cNvGrpSpPr/>
        <p:nvPr/>
      </p:nvGrpSpPr>
      <p:grpSpPr>
        <a:xfrm>
          <a:off x="0" y="0"/>
          <a:ext cx="0" cy="0"/>
          <a:chOff x="0" y="0"/>
          <a:chExt cx="0" cy="0"/>
        </a:xfrm>
      </p:grpSpPr>
      <p:sp>
        <p:nvSpPr>
          <p:cNvPr id="401" name="Google Shape;401;p53"/>
          <p:cNvSpPr txBox="1"/>
          <p:nvPr>
            <p:ph type="title"/>
          </p:nvPr>
        </p:nvSpPr>
        <p:spPr>
          <a:xfrm>
            <a:off x="4490150" y="2047725"/>
            <a:ext cx="3364200" cy="628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SemiBold"/>
                <a:ea typeface="Open Sans SemiBold"/>
                <a:cs typeface="Open Sans SemiBold"/>
                <a:sym typeface="Open Sans SemiBold"/>
              </a:defRPr>
            </a:lvl2pPr>
            <a:lvl3pPr lvl="2" algn="l">
              <a:lnSpc>
                <a:spcPct val="100000"/>
              </a:lnSpc>
              <a:spcBef>
                <a:spcPts val="0"/>
              </a:spcBef>
              <a:spcAft>
                <a:spcPts val="0"/>
              </a:spcAft>
              <a:buSzPts val="3000"/>
              <a:buNone/>
              <a:defRPr>
                <a:latin typeface="Open Sans SemiBold"/>
                <a:ea typeface="Open Sans SemiBold"/>
                <a:cs typeface="Open Sans SemiBold"/>
                <a:sym typeface="Open Sans SemiBold"/>
              </a:defRPr>
            </a:lvl3pPr>
            <a:lvl4pPr lvl="3" algn="l">
              <a:lnSpc>
                <a:spcPct val="100000"/>
              </a:lnSpc>
              <a:spcBef>
                <a:spcPts val="0"/>
              </a:spcBef>
              <a:spcAft>
                <a:spcPts val="0"/>
              </a:spcAft>
              <a:buSzPts val="3000"/>
              <a:buNone/>
              <a:defRPr>
                <a:latin typeface="Open Sans SemiBold"/>
                <a:ea typeface="Open Sans SemiBold"/>
                <a:cs typeface="Open Sans SemiBold"/>
                <a:sym typeface="Open Sans SemiBold"/>
              </a:defRPr>
            </a:lvl4pPr>
            <a:lvl5pPr lvl="4" algn="l">
              <a:lnSpc>
                <a:spcPct val="100000"/>
              </a:lnSpc>
              <a:spcBef>
                <a:spcPts val="0"/>
              </a:spcBef>
              <a:spcAft>
                <a:spcPts val="0"/>
              </a:spcAft>
              <a:buSzPts val="3000"/>
              <a:buNone/>
              <a:defRPr>
                <a:latin typeface="Open Sans SemiBold"/>
                <a:ea typeface="Open Sans SemiBold"/>
                <a:cs typeface="Open Sans SemiBold"/>
                <a:sym typeface="Open Sans SemiBold"/>
              </a:defRPr>
            </a:lvl5pPr>
            <a:lvl6pPr lvl="5" algn="l">
              <a:lnSpc>
                <a:spcPct val="100000"/>
              </a:lnSpc>
              <a:spcBef>
                <a:spcPts val="0"/>
              </a:spcBef>
              <a:spcAft>
                <a:spcPts val="0"/>
              </a:spcAft>
              <a:buSzPts val="3000"/>
              <a:buNone/>
              <a:defRPr>
                <a:latin typeface="Open Sans SemiBold"/>
                <a:ea typeface="Open Sans SemiBold"/>
                <a:cs typeface="Open Sans SemiBold"/>
                <a:sym typeface="Open Sans SemiBold"/>
              </a:defRPr>
            </a:lvl6pPr>
            <a:lvl7pPr lvl="6" algn="l">
              <a:lnSpc>
                <a:spcPct val="100000"/>
              </a:lnSpc>
              <a:spcBef>
                <a:spcPts val="0"/>
              </a:spcBef>
              <a:spcAft>
                <a:spcPts val="0"/>
              </a:spcAft>
              <a:buSzPts val="3000"/>
              <a:buNone/>
              <a:defRPr>
                <a:latin typeface="Open Sans SemiBold"/>
                <a:ea typeface="Open Sans SemiBold"/>
                <a:cs typeface="Open Sans SemiBold"/>
                <a:sym typeface="Open Sans SemiBold"/>
              </a:defRPr>
            </a:lvl7pPr>
            <a:lvl8pPr lvl="7" algn="l">
              <a:lnSpc>
                <a:spcPct val="100000"/>
              </a:lnSpc>
              <a:spcBef>
                <a:spcPts val="0"/>
              </a:spcBef>
              <a:spcAft>
                <a:spcPts val="0"/>
              </a:spcAft>
              <a:buSzPts val="3000"/>
              <a:buNone/>
              <a:defRPr>
                <a:latin typeface="Open Sans SemiBold"/>
                <a:ea typeface="Open Sans SemiBold"/>
                <a:cs typeface="Open Sans SemiBold"/>
                <a:sym typeface="Open Sans SemiBold"/>
              </a:defRPr>
            </a:lvl8pPr>
            <a:lvl9pPr lvl="8" algn="l">
              <a:lnSpc>
                <a:spcPct val="100000"/>
              </a:lnSpc>
              <a:spcBef>
                <a:spcPts val="0"/>
              </a:spcBef>
              <a:spcAft>
                <a:spcPts val="0"/>
              </a:spcAft>
              <a:buSzPts val="3000"/>
              <a:buNone/>
              <a:defRPr>
                <a:latin typeface="Open Sans SemiBold"/>
                <a:ea typeface="Open Sans SemiBold"/>
                <a:cs typeface="Open Sans SemiBold"/>
                <a:sym typeface="Open Sans SemiBold"/>
              </a:defRPr>
            </a:lvl9pPr>
          </a:lstStyle>
          <a:p/>
        </p:txBody>
      </p:sp>
      <p:sp>
        <p:nvSpPr>
          <p:cNvPr id="402" name="Google Shape;402;p53"/>
          <p:cNvSpPr txBox="1"/>
          <p:nvPr>
            <p:ph idx="1" type="subTitle"/>
          </p:nvPr>
        </p:nvSpPr>
        <p:spPr>
          <a:xfrm>
            <a:off x="4855550" y="2694825"/>
            <a:ext cx="2998800" cy="55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Font typeface="Josefin Sans"/>
              <a:buNone/>
              <a:defRPr sz="1400">
                <a:solidFill>
                  <a:schemeClr val="dk1"/>
                </a:solidFill>
              </a:defRPr>
            </a:lvl1pPr>
            <a:lvl2pPr lvl="1" algn="l">
              <a:lnSpc>
                <a:spcPct val="115000"/>
              </a:lnSpc>
              <a:spcBef>
                <a:spcPts val="0"/>
              </a:spcBef>
              <a:spcAft>
                <a:spcPts val="0"/>
              </a:spcAft>
              <a:buSzPts val="1500"/>
              <a:buNone/>
              <a:defRPr sz="1500"/>
            </a:lvl2pPr>
            <a:lvl3pPr lvl="2" algn="l">
              <a:lnSpc>
                <a:spcPct val="115000"/>
              </a:lnSpc>
              <a:spcBef>
                <a:spcPts val="0"/>
              </a:spcBef>
              <a:spcAft>
                <a:spcPts val="0"/>
              </a:spcAft>
              <a:buSzPts val="1500"/>
              <a:buNone/>
              <a:defRPr sz="1500"/>
            </a:lvl3pPr>
            <a:lvl4pPr lvl="3" algn="l">
              <a:lnSpc>
                <a:spcPct val="115000"/>
              </a:lnSpc>
              <a:spcBef>
                <a:spcPts val="0"/>
              </a:spcBef>
              <a:spcAft>
                <a:spcPts val="0"/>
              </a:spcAft>
              <a:buSzPts val="1500"/>
              <a:buNone/>
              <a:defRPr sz="1500"/>
            </a:lvl4pPr>
            <a:lvl5pPr lvl="4" algn="l">
              <a:lnSpc>
                <a:spcPct val="115000"/>
              </a:lnSpc>
              <a:spcBef>
                <a:spcPts val="0"/>
              </a:spcBef>
              <a:spcAft>
                <a:spcPts val="0"/>
              </a:spcAft>
              <a:buSzPts val="1500"/>
              <a:buNone/>
              <a:defRPr sz="1500"/>
            </a:lvl5pPr>
            <a:lvl6pPr lvl="5" algn="l">
              <a:lnSpc>
                <a:spcPct val="115000"/>
              </a:lnSpc>
              <a:spcBef>
                <a:spcPts val="0"/>
              </a:spcBef>
              <a:spcAft>
                <a:spcPts val="0"/>
              </a:spcAft>
              <a:buSzPts val="1500"/>
              <a:buNone/>
              <a:defRPr sz="1500"/>
            </a:lvl6pPr>
            <a:lvl7pPr lvl="6" algn="l">
              <a:lnSpc>
                <a:spcPct val="115000"/>
              </a:lnSpc>
              <a:spcBef>
                <a:spcPts val="0"/>
              </a:spcBef>
              <a:spcAft>
                <a:spcPts val="0"/>
              </a:spcAft>
              <a:buSzPts val="1500"/>
              <a:buNone/>
              <a:defRPr sz="1500"/>
            </a:lvl7pPr>
            <a:lvl8pPr lvl="7" algn="l">
              <a:lnSpc>
                <a:spcPct val="115000"/>
              </a:lnSpc>
              <a:spcBef>
                <a:spcPts val="0"/>
              </a:spcBef>
              <a:spcAft>
                <a:spcPts val="0"/>
              </a:spcAft>
              <a:buSzPts val="1500"/>
              <a:buNone/>
              <a:defRPr sz="1500"/>
            </a:lvl8pPr>
            <a:lvl9pPr lvl="8" algn="l">
              <a:lnSpc>
                <a:spcPct val="115000"/>
              </a:lnSpc>
              <a:spcBef>
                <a:spcPts val="0"/>
              </a:spcBef>
              <a:spcAft>
                <a:spcPts val="0"/>
              </a:spcAft>
              <a:buSzPts val="1500"/>
              <a:buNone/>
              <a:defRPr sz="1500"/>
            </a:lvl9pPr>
          </a:lstStyle>
          <a:p/>
        </p:txBody>
      </p:sp>
      <p:cxnSp>
        <p:nvCxnSpPr>
          <p:cNvPr id="403" name="Google Shape;403;p5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04" name="Google Shape;404;p5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8">
    <p:spTree>
      <p:nvGrpSpPr>
        <p:cNvPr id="405" name="Shape 405"/>
        <p:cNvGrpSpPr/>
        <p:nvPr/>
      </p:nvGrpSpPr>
      <p:grpSpPr>
        <a:xfrm>
          <a:off x="0" y="0"/>
          <a:ext cx="0" cy="0"/>
          <a:chOff x="0" y="0"/>
          <a:chExt cx="0" cy="0"/>
        </a:xfrm>
      </p:grpSpPr>
      <p:sp>
        <p:nvSpPr>
          <p:cNvPr id="406" name="Google Shape;406;p54"/>
          <p:cNvSpPr txBox="1"/>
          <p:nvPr>
            <p:ph idx="1" type="subTitle"/>
          </p:nvPr>
        </p:nvSpPr>
        <p:spPr>
          <a:xfrm>
            <a:off x="4166800" y="1453525"/>
            <a:ext cx="3957600" cy="28890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407" name="Google Shape;407;p54"/>
          <p:cNvSpPr txBox="1"/>
          <p:nvPr>
            <p:ph type="title"/>
          </p:nvPr>
        </p:nvSpPr>
        <p:spPr>
          <a:xfrm>
            <a:off x="713225" y="445025"/>
            <a:ext cx="4502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408" name="Google Shape;408;p5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09" name="Google Shape;409;p5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10" name="Google Shape;410;p54"/>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9">
    <p:spTree>
      <p:nvGrpSpPr>
        <p:cNvPr id="411" name="Shape 411"/>
        <p:cNvGrpSpPr/>
        <p:nvPr/>
      </p:nvGrpSpPr>
      <p:grpSpPr>
        <a:xfrm>
          <a:off x="0" y="0"/>
          <a:ext cx="0" cy="0"/>
          <a:chOff x="0" y="0"/>
          <a:chExt cx="0" cy="0"/>
        </a:xfrm>
      </p:grpSpPr>
      <p:cxnSp>
        <p:nvCxnSpPr>
          <p:cNvPr id="412" name="Google Shape;412;p5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13" name="Google Shape;413;p5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14" name="Google Shape;414;p55"/>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15" name="Google Shape;415;p55"/>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16" name="Google Shape;416;p55"/>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17" name="Google Shape;417;p55"/>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418" name="Google Shape;418;p55"/>
          <p:cNvSpPr txBox="1"/>
          <p:nvPr>
            <p:ph type="title"/>
          </p:nvPr>
        </p:nvSpPr>
        <p:spPr>
          <a:xfrm>
            <a:off x="1531650" y="445025"/>
            <a:ext cx="6080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419" name="Google Shape;419;p55"/>
          <p:cNvSpPr txBox="1"/>
          <p:nvPr>
            <p:ph idx="1" type="subTitle"/>
          </p:nvPr>
        </p:nvSpPr>
        <p:spPr>
          <a:xfrm>
            <a:off x="4525188" y="1537663"/>
            <a:ext cx="3957600" cy="28890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
        <p:nvSpPr>
          <p:cNvPr id="420" name="Google Shape;420;p55"/>
          <p:cNvSpPr txBox="1"/>
          <p:nvPr>
            <p:ph idx="2" type="subTitle"/>
          </p:nvPr>
        </p:nvSpPr>
        <p:spPr>
          <a:xfrm>
            <a:off x="661213" y="1537663"/>
            <a:ext cx="3957600" cy="28890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9">
    <p:spTree>
      <p:nvGrpSpPr>
        <p:cNvPr id="421" name="Shape 421"/>
        <p:cNvGrpSpPr/>
        <p:nvPr/>
      </p:nvGrpSpPr>
      <p:grpSpPr>
        <a:xfrm>
          <a:off x="0" y="0"/>
          <a:ext cx="0" cy="0"/>
          <a:chOff x="0" y="0"/>
          <a:chExt cx="0" cy="0"/>
        </a:xfrm>
      </p:grpSpPr>
      <p:sp>
        <p:nvSpPr>
          <p:cNvPr id="422" name="Google Shape;422;p56"/>
          <p:cNvSpPr txBox="1"/>
          <p:nvPr>
            <p:ph idx="1" type="subTitle"/>
          </p:nvPr>
        </p:nvSpPr>
        <p:spPr>
          <a:xfrm>
            <a:off x="4816075" y="3616375"/>
            <a:ext cx="2942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23" name="Google Shape;423;p56"/>
          <p:cNvSpPr txBox="1"/>
          <p:nvPr>
            <p:ph idx="2" type="subTitle"/>
          </p:nvPr>
        </p:nvSpPr>
        <p:spPr>
          <a:xfrm>
            <a:off x="4816200" y="3956375"/>
            <a:ext cx="2941800" cy="65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24" name="Google Shape;424;p56"/>
          <p:cNvSpPr txBox="1"/>
          <p:nvPr>
            <p:ph idx="3" type="subTitle"/>
          </p:nvPr>
        </p:nvSpPr>
        <p:spPr>
          <a:xfrm>
            <a:off x="1385829" y="3616375"/>
            <a:ext cx="2942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25" name="Google Shape;425;p56"/>
          <p:cNvSpPr txBox="1"/>
          <p:nvPr>
            <p:ph idx="4" type="subTitle"/>
          </p:nvPr>
        </p:nvSpPr>
        <p:spPr>
          <a:xfrm>
            <a:off x="1386025" y="3956375"/>
            <a:ext cx="2941800" cy="65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26" name="Google Shape;426;p56"/>
          <p:cNvSpPr txBox="1"/>
          <p:nvPr>
            <p:ph type="title"/>
          </p:nvPr>
        </p:nvSpPr>
        <p:spPr>
          <a:xfrm>
            <a:off x="713225" y="445025"/>
            <a:ext cx="2729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427" name="Google Shape;427;p5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28" name="Google Shape;428;p5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1">
    <p:spTree>
      <p:nvGrpSpPr>
        <p:cNvPr id="429" name="Shape 429"/>
        <p:cNvGrpSpPr/>
        <p:nvPr/>
      </p:nvGrpSpPr>
      <p:grpSpPr>
        <a:xfrm>
          <a:off x="0" y="0"/>
          <a:ext cx="0" cy="0"/>
          <a:chOff x="0" y="0"/>
          <a:chExt cx="0" cy="0"/>
        </a:xfrm>
      </p:grpSpPr>
      <p:sp>
        <p:nvSpPr>
          <p:cNvPr id="430" name="Google Shape;430;p57"/>
          <p:cNvSpPr txBox="1"/>
          <p:nvPr>
            <p:ph type="title"/>
          </p:nvPr>
        </p:nvSpPr>
        <p:spPr>
          <a:xfrm>
            <a:off x="1244250" y="445025"/>
            <a:ext cx="6655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431" name="Google Shape;431;p57"/>
          <p:cNvSpPr txBox="1"/>
          <p:nvPr>
            <p:ph idx="1" type="subTitle"/>
          </p:nvPr>
        </p:nvSpPr>
        <p:spPr>
          <a:xfrm>
            <a:off x="3509000"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2" name="Google Shape;432;p57"/>
          <p:cNvSpPr txBox="1"/>
          <p:nvPr>
            <p:ph idx="2" type="subTitle"/>
          </p:nvPr>
        </p:nvSpPr>
        <p:spPr>
          <a:xfrm>
            <a:off x="3509025" y="3814950"/>
            <a:ext cx="2126100" cy="88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33" name="Google Shape;433;p57"/>
          <p:cNvSpPr txBox="1"/>
          <p:nvPr>
            <p:ph idx="3" type="subTitle"/>
          </p:nvPr>
        </p:nvSpPr>
        <p:spPr>
          <a:xfrm>
            <a:off x="95302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4" name="Google Shape;434;p57"/>
          <p:cNvSpPr txBox="1"/>
          <p:nvPr>
            <p:ph idx="4" type="subTitle"/>
          </p:nvPr>
        </p:nvSpPr>
        <p:spPr>
          <a:xfrm>
            <a:off x="953125" y="3814951"/>
            <a:ext cx="2126100" cy="88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35" name="Google Shape;435;p57"/>
          <p:cNvSpPr txBox="1"/>
          <p:nvPr>
            <p:ph idx="5" type="subTitle"/>
          </p:nvPr>
        </p:nvSpPr>
        <p:spPr>
          <a:xfrm>
            <a:off x="606487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6" name="Google Shape;436;p57"/>
          <p:cNvSpPr txBox="1"/>
          <p:nvPr>
            <p:ph idx="6" type="subTitle"/>
          </p:nvPr>
        </p:nvSpPr>
        <p:spPr>
          <a:xfrm>
            <a:off x="6064875" y="3814950"/>
            <a:ext cx="2126100" cy="88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437" name="Google Shape;437;p5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38" name="Google Shape;438;p5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39" name="Google Shape;439;p57"/>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40" name="Google Shape;440;p57"/>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441" name="Shape 441"/>
        <p:cNvGrpSpPr/>
        <p:nvPr/>
      </p:nvGrpSpPr>
      <p:grpSpPr>
        <a:xfrm>
          <a:off x="0" y="0"/>
          <a:ext cx="0" cy="0"/>
          <a:chOff x="0" y="0"/>
          <a:chExt cx="0" cy="0"/>
        </a:xfrm>
      </p:grpSpPr>
      <p:sp>
        <p:nvSpPr>
          <p:cNvPr id="442" name="Google Shape;442;p58"/>
          <p:cNvSpPr txBox="1"/>
          <p:nvPr>
            <p:ph type="title"/>
          </p:nvPr>
        </p:nvSpPr>
        <p:spPr>
          <a:xfrm>
            <a:off x="2832900" y="791200"/>
            <a:ext cx="3478200" cy="92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300"/>
              <a:buNone/>
              <a:defRPr sz="7000"/>
            </a:lvl1pPr>
            <a:lvl2pPr lvl="1" algn="ctr">
              <a:lnSpc>
                <a:spcPct val="100000"/>
              </a:lnSpc>
              <a:spcBef>
                <a:spcPts val="0"/>
              </a:spcBef>
              <a:spcAft>
                <a:spcPts val="0"/>
              </a:spcAft>
              <a:buSzPts val="3000"/>
              <a:buNone/>
              <a:defRPr>
                <a:latin typeface="Open Sans"/>
                <a:ea typeface="Open Sans"/>
                <a:cs typeface="Open Sans"/>
                <a:sym typeface="Open Sans"/>
              </a:defRPr>
            </a:lvl2pPr>
            <a:lvl3pPr lvl="2" algn="ctr">
              <a:lnSpc>
                <a:spcPct val="100000"/>
              </a:lnSpc>
              <a:spcBef>
                <a:spcPts val="0"/>
              </a:spcBef>
              <a:spcAft>
                <a:spcPts val="0"/>
              </a:spcAft>
              <a:buSzPts val="3000"/>
              <a:buNone/>
              <a:defRPr>
                <a:latin typeface="Open Sans"/>
                <a:ea typeface="Open Sans"/>
                <a:cs typeface="Open Sans"/>
                <a:sym typeface="Open Sans"/>
              </a:defRPr>
            </a:lvl3pPr>
            <a:lvl4pPr lvl="3" algn="ctr">
              <a:lnSpc>
                <a:spcPct val="100000"/>
              </a:lnSpc>
              <a:spcBef>
                <a:spcPts val="0"/>
              </a:spcBef>
              <a:spcAft>
                <a:spcPts val="0"/>
              </a:spcAft>
              <a:buSzPts val="3000"/>
              <a:buNone/>
              <a:defRPr>
                <a:latin typeface="Open Sans"/>
                <a:ea typeface="Open Sans"/>
                <a:cs typeface="Open Sans"/>
                <a:sym typeface="Open Sans"/>
              </a:defRPr>
            </a:lvl4pPr>
            <a:lvl5pPr lvl="4" algn="ctr">
              <a:lnSpc>
                <a:spcPct val="100000"/>
              </a:lnSpc>
              <a:spcBef>
                <a:spcPts val="0"/>
              </a:spcBef>
              <a:spcAft>
                <a:spcPts val="0"/>
              </a:spcAft>
              <a:buSzPts val="3000"/>
              <a:buNone/>
              <a:defRPr>
                <a:latin typeface="Open Sans"/>
                <a:ea typeface="Open Sans"/>
                <a:cs typeface="Open Sans"/>
                <a:sym typeface="Open Sans"/>
              </a:defRPr>
            </a:lvl5pPr>
            <a:lvl6pPr lvl="5" algn="ctr">
              <a:lnSpc>
                <a:spcPct val="100000"/>
              </a:lnSpc>
              <a:spcBef>
                <a:spcPts val="0"/>
              </a:spcBef>
              <a:spcAft>
                <a:spcPts val="0"/>
              </a:spcAft>
              <a:buSzPts val="3000"/>
              <a:buNone/>
              <a:defRPr>
                <a:latin typeface="Open Sans"/>
                <a:ea typeface="Open Sans"/>
                <a:cs typeface="Open Sans"/>
                <a:sym typeface="Open Sans"/>
              </a:defRPr>
            </a:lvl6pPr>
            <a:lvl7pPr lvl="6" algn="ctr">
              <a:lnSpc>
                <a:spcPct val="100000"/>
              </a:lnSpc>
              <a:spcBef>
                <a:spcPts val="0"/>
              </a:spcBef>
              <a:spcAft>
                <a:spcPts val="0"/>
              </a:spcAft>
              <a:buSzPts val="3000"/>
              <a:buNone/>
              <a:defRPr>
                <a:latin typeface="Open Sans"/>
                <a:ea typeface="Open Sans"/>
                <a:cs typeface="Open Sans"/>
                <a:sym typeface="Open Sans"/>
              </a:defRPr>
            </a:lvl7pPr>
            <a:lvl8pPr lvl="7" algn="ctr">
              <a:lnSpc>
                <a:spcPct val="100000"/>
              </a:lnSpc>
              <a:spcBef>
                <a:spcPts val="0"/>
              </a:spcBef>
              <a:spcAft>
                <a:spcPts val="0"/>
              </a:spcAft>
              <a:buSzPts val="3000"/>
              <a:buNone/>
              <a:defRPr>
                <a:latin typeface="Open Sans"/>
                <a:ea typeface="Open Sans"/>
                <a:cs typeface="Open Sans"/>
                <a:sym typeface="Open Sans"/>
              </a:defRPr>
            </a:lvl8pPr>
            <a:lvl9pPr lvl="8" algn="ctr">
              <a:lnSpc>
                <a:spcPct val="100000"/>
              </a:lnSpc>
              <a:spcBef>
                <a:spcPts val="0"/>
              </a:spcBef>
              <a:spcAft>
                <a:spcPts val="0"/>
              </a:spcAft>
              <a:buSzPts val="3000"/>
              <a:buNone/>
              <a:defRPr>
                <a:latin typeface="Open Sans"/>
                <a:ea typeface="Open Sans"/>
                <a:cs typeface="Open Sans"/>
                <a:sym typeface="Open Sans"/>
              </a:defRPr>
            </a:lvl9pPr>
          </a:lstStyle>
          <a:p/>
        </p:txBody>
      </p:sp>
      <p:sp>
        <p:nvSpPr>
          <p:cNvPr id="443" name="Google Shape;443;p58"/>
          <p:cNvSpPr txBox="1"/>
          <p:nvPr>
            <p:ph idx="1" type="subTitle"/>
          </p:nvPr>
        </p:nvSpPr>
        <p:spPr>
          <a:xfrm>
            <a:off x="2983350" y="1749425"/>
            <a:ext cx="3177300" cy="92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44" name="Google Shape;444;p58"/>
          <p:cNvSpPr txBox="1"/>
          <p:nvPr/>
        </p:nvSpPr>
        <p:spPr>
          <a:xfrm>
            <a:off x="2900450" y="3438275"/>
            <a:ext cx="3343200" cy="71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2"/>
                </a:solidFill>
                <a:latin typeface="Montserrat"/>
                <a:ea typeface="Montserrat"/>
                <a:cs typeface="Montserrat"/>
                <a:sym typeface="Montserrat"/>
              </a:rPr>
              <a:t>CREDITS</a:t>
            </a:r>
            <a:r>
              <a:rPr b="0" i="0" lang="en" sz="1100" u="none" cap="none" strike="noStrike">
                <a:solidFill>
                  <a:schemeClr val="dk2"/>
                </a:solidFill>
                <a:latin typeface="Montserrat"/>
                <a:ea typeface="Montserrat"/>
                <a:cs typeface="Montserrat"/>
                <a:sym typeface="Montserrat"/>
              </a:rPr>
              <a:t>: This presentation template was created by </a:t>
            </a:r>
            <a:r>
              <a:rPr b="1" i="0" lang="en" sz="1100" u="none" cap="none" strike="noStrike">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b="0" i="0" lang="en" sz="1100" u="none" cap="none" strike="noStrike">
                <a:solidFill>
                  <a:schemeClr val="dk2"/>
                </a:solidFill>
                <a:latin typeface="Montserrat"/>
                <a:ea typeface="Montserrat"/>
                <a:cs typeface="Montserrat"/>
                <a:sym typeface="Montserrat"/>
              </a:rPr>
              <a:t>, including icons by </a:t>
            </a:r>
            <a:r>
              <a:rPr b="1" i="0" lang="en" sz="1100" u="none" cap="none" strike="noStrike">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b="0" i="0" lang="en" sz="1100" u="none" cap="none" strike="noStrike">
                <a:solidFill>
                  <a:schemeClr val="dk2"/>
                </a:solidFill>
                <a:latin typeface="Montserrat"/>
                <a:ea typeface="Montserrat"/>
                <a:cs typeface="Montserrat"/>
                <a:sym typeface="Montserrat"/>
              </a:rPr>
              <a:t>, infographics &amp; images by </a:t>
            </a:r>
            <a:r>
              <a:rPr b="1" i="0" lang="en" sz="1100" u="none" cap="none" strike="noStrike">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endParaRPr b="1" i="0" sz="1100" u="none" cap="none" strike="noStrike">
              <a:solidFill>
                <a:schemeClr val="dk2"/>
              </a:solidFill>
              <a:latin typeface="Montserrat"/>
              <a:ea typeface="Montserrat"/>
              <a:cs typeface="Montserrat"/>
              <a:sym typeface="Montserrat"/>
            </a:endParaRPr>
          </a:p>
        </p:txBody>
      </p:sp>
      <p:cxnSp>
        <p:nvCxnSpPr>
          <p:cNvPr id="445" name="Google Shape;445;p5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46" name="Google Shape;446;p58"/>
          <p:cNvCxnSpPr/>
          <p:nvPr/>
        </p:nvCxnSpPr>
        <p:spPr>
          <a:xfrm>
            <a:off x="-257975" y="3935375"/>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47" name="Google Shape;447;p5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48" name="Google Shape;448;p58"/>
          <p:cNvCxnSpPr/>
          <p:nvPr/>
        </p:nvCxnSpPr>
        <p:spPr>
          <a:xfrm>
            <a:off x="6467450" y="-72550"/>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449" name="Shape 449"/>
        <p:cNvGrpSpPr/>
        <p:nvPr/>
      </p:nvGrpSpPr>
      <p:grpSpPr>
        <a:xfrm>
          <a:off x="0" y="0"/>
          <a:ext cx="0" cy="0"/>
          <a:chOff x="0" y="0"/>
          <a:chExt cx="0" cy="0"/>
        </a:xfrm>
      </p:grpSpPr>
      <p:cxnSp>
        <p:nvCxnSpPr>
          <p:cNvPr id="450" name="Google Shape;450;p5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1" name="Google Shape;451;p5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1">
    <p:spTree>
      <p:nvGrpSpPr>
        <p:cNvPr id="35" name="Shape 35"/>
        <p:cNvGrpSpPr/>
        <p:nvPr/>
      </p:nvGrpSpPr>
      <p:grpSpPr>
        <a:xfrm>
          <a:off x="0" y="0"/>
          <a:ext cx="0" cy="0"/>
          <a:chOff x="0" y="0"/>
          <a:chExt cx="0" cy="0"/>
        </a:xfrm>
      </p:grpSpPr>
      <p:sp>
        <p:nvSpPr>
          <p:cNvPr id="36" name="Google Shape;36;p15"/>
          <p:cNvSpPr txBox="1"/>
          <p:nvPr>
            <p:ph type="title"/>
          </p:nvPr>
        </p:nvSpPr>
        <p:spPr>
          <a:xfrm>
            <a:off x="5310925" y="962565"/>
            <a:ext cx="3123000" cy="225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5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7" name="Google Shape;37;p15"/>
          <p:cNvSpPr txBox="1"/>
          <p:nvPr>
            <p:ph idx="1" type="subTitle"/>
          </p:nvPr>
        </p:nvSpPr>
        <p:spPr>
          <a:xfrm>
            <a:off x="5310925" y="3400935"/>
            <a:ext cx="3013500" cy="78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solidFill>
                  <a:schemeClr val="dk1"/>
                </a:solidFill>
              </a:defRPr>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cxnSp>
        <p:nvCxnSpPr>
          <p:cNvPr id="38" name="Google Shape;38;p1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9" name="Google Shape;39;p1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0" name="Google Shape;40;p15"/>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1" name="Google Shape;41;p15"/>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2" name="Google Shape;42;p15"/>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3" name="Google Shape;43;p15"/>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452" name="Shape 452"/>
        <p:cNvGrpSpPr/>
        <p:nvPr/>
      </p:nvGrpSpPr>
      <p:grpSpPr>
        <a:xfrm>
          <a:off x="0" y="0"/>
          <a:ext cx="0" cy="0"/>
          <a:chOff x="0" y="0"/>
          <a:chExt cx="0" cy="0"/>
        </a:xfrm>
      </p:grpSpPr>
      <p:cxnSp>
        <p:nvCxnSpPr>
          <p:cNvPr id="453" name="Google Shape;453;p6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4" name="Google Shape;454;p6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5" name="Google Shape;455;p60"/>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56" name="Google Shape;456;p60"/>
          <p:cNvCxnSpPr/>
          <p:nvPr/>
        </p:nvCxnSpPr>
        <p:spPr>
          <a:xfrm>
            <a:off x="-147275" y="3943475"/>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
    <p:spTree>
      <p:nvGrpSpPr>
        <p:cNvPr id="457" name="Shape 457"/>
        <p:cNvGrpSpPr/>
        <p:nvPr/>
      </p:nvGrpSpPr>
      <p:grpSpPr>
        <a:xfrm>
          <a:off x="0" y="0"/>
          <a:ext cx="0" cy="0"/>
          <a:chOff x="0" y="0"/>
          <a:chExt cx="0" cy="0"/>
        </a:xfrm>
      </p:grpSpPr>
      <p:cxnSp>
        <p:nvCxnSpPr>
          <p:cNvPr id="458" name="Google Shape;458;p6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9" name="Google Shape;459;p6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60" name="Google Shape;460;p61"/>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0">
    <p:spTree>
      <p:nvGrpSpPr>
        <p:cNvPr id="461" name="Shape 461"/>
        <p:cNvGrpSpPr/>
        <p:nvPr/>
      </p:nvGrpSpPr>
      <p:grpSpPr>
        <a:xfrm>
          <a:off x="0" y="0"/>
          <a:ext cx="0" cy="0"/>
          <a:chOff x="0" y="0"/>
          <a:chExt cx="0" cy="0"/>
        </a:xfrm>
      </p:grpSpPr>
      <p:cxnSp>
        <p:nvCxnSpPr>
          <p:cNvPr id="462" name="Google Shape;462;p6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63" name="Google Shape;463;p6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64" name="Google Shape;464;p62"/>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65" name="Google Shape;465;p62"/>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66" name="Google Shape;466;p62"/>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67" name="Google Shape;467;p62"/>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2">
    <p:spTree>
      <p:nvGrpSpPr>
        <p:cNvPr id="44" name="Shape 44"/>
        <p:cNvGrpSpPr/>
        <p:nvPr/>
      </p:nvGrpSpPr>
      <p:grpSpPr>
        <a:xfrm>
          <a:off x="0" y="0"/>
          <a:ext cx="0" cy="0"/>
          <a:chOff x="0" y="0"/>
          <a:chExt cx="0" cy="0"/>
        </a:xfrm>
      </p:grpSpPr>
      <p:sp>
        <p:nvSpPr>
          <p:cNvPr id="45" name="Google Shape;45;p16"/>
          <p:cNvSpPr txBox="1"/>
          <p:nvPr>
            <p:ph type="title"/>
          </p:nvPr>
        </p:nvSpPr>
        <p:spPr>
          <a:xfrm>
            <a:off x="699900" y="2821263"/>
            <a:ext cx="4323000" cy="49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800"/>
              <a:buNone/>
              <a:defRPr/>
            </a:lvl1pPr>
            <a:lvl2pPr lvl="1"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2pPr>
            <a:lvl3pPr lvl="2"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3pPr>
            <a:lvl4pPr lvl="3"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4pPr>
            <a:lvl5pPr lvl="4"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5pPr>
            <a:lvl6pPr lvl="5"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6pPr>
            <a:lvl7pPr lvl="6"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7pPr>
            <a:lvl8pPr lvl="7"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8pPr>
            <a:lvl9pPr lvl="8"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46" name="Google Shape;46;p16"/>
          <p:cNvSpPr txBox="1"/>
          <p:nvPr>
            <p:ph idx="1" type="subTitle"/>
          </p:nvPr>
        </p:nvSpPr>
        <p:spPr>
          <a:xfrm>
            <a:off x="699900" y="1675902"/>
            <a:ext cx="5458200" cy="99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0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47" name="Google Shape;47;p1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8" name="Google Shape;48;p1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9" name="Google Shape;49;p16"/>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50" name="Google Shape;50;p16"/>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p17"/>
          <p:cNvSpPr txBox="1"/>
          <p:nvPr>
            <p:ph type="title"/>
          </p:nvPr>
        </p:nvSpPr>
        <p:spPr>
          <a:xfrm>
            <a:off x="1122500" y="1073000"/>
            <a:ext cx="6899100" cy="2856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9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cxnSp>
        <p:nvCxnSpPr>
          <p:cNvPr id="53" name="Google Shape;53;p1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54" name="Google Shape;54;p1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55" name="Google Shape;55;p17"/>
          <p:cNvCxnSpPr/>
          <p:nvPr/>
        </p:nvCxnSpPr>
        <p:spPr>
          <a:xfrm flipH="1">
            <a:off x="7093250" y="3935075"/>
            <a:ext cx="2332800" cy="1347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56" name="Google Shape;56;p17"/>
          <p:cNvCxnSpPr/>
          <p:nvPr/>
        </p:nvCxnSpPr>
        <p:spPr>
          <a:xfrm flipH="1">
            <a:off x="-420450" y="-121600"/>
            <a:ext cx="2332800" cy="1347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18"/>
          <p:cNvSpPr txBox="1"/>
          <p:nvPr>
            <p:ph type="title"/>
          </p:nvPr>
        </p:nvSpPr>
        <p:spPr>
          <a:xfrm>
            <a:off x="2714550" y="2366272"/>
            <a:ext cx="3714900" cy="818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4"/>
              </a:buClr>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9" name="Google Shape;59;p18"/>
          <p:cNvSpPr txBox="1"/>
          <p:nvPr>
            <p:ph idx="2" type="title"/>
          </p:nvPr>
        </p:nvSpPr>
        <p:spPr>
          <a:xfrm>
            <a:off x="3746550" y="1339163"/>
            <a:ext cx="1650900" cy="97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6000"/>
              <a:buNone/>
              <a:defRPr sz="7000">
                <a:solidFill>
                  <a:schemeClr val="accent1"/>
                </a:solidFill>
              </a:defRPr>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60" name="Google Shape;60;p18"/>
          <p:cNvSpPr txBox="1"/>
          <p:nvPr>
            <p:ph idx="1" type="subTitle"/>
          </p:nvPr>
        </p:nvSpPr>
        <p:spPr>
          <a:xfrm>
            <a:off x="2291400" y="3076675"/>
            <a:ext cx="4561200" cy="39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61" name="Google Shape;61;p1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62" name="Google Shape;62;p1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63" name="Google Shape;63;p18"/>
          <p:cNvCxnSpPr/>
          <p:nvPr/>
        </p:nvCxnSpPr>
        <p:spPr>
          <a:xfrm flipH="1">
            <a:off x="7948925" y="3979775"/>
            <a:ext cx="1378500" cy="12363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64" name="Google Shape;64;p18"/>
          <p:cNvCxnSpPr/>
          <p:nvPr/>
        </p:nvCxnSpPr>
        <p:spPr>
          <a:xfrm flipH="1">
            <a:off x="-112875" y="-88700"/>
            <a:ext cx="1418700" cy="1064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9"/>
          <p:cNvSpPr txBox="1"/>
          <p:nvPr>
            <p:ph type="title"/>
          </p:nvPr>
        </p:nvSpPr>
        <p:spPr>
          <a:xfrm>
            <a:off x="713225" y="445025"/>
            <a:ext cx="4711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7" name="Google Shape;67;p19"/>
          <p:cNvSpPr txBox="1"/>
          <p:nvPr>
            <p:ph idx="1" type="body"/>
          </p:nvPr>
        </p:nvSpPr>
        <p:spPr>
          <a:xfrm>
            <a:off x="713250" y="1272925"/>
            <a:ext cx="7717500" cy="32958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Font typeface="Lato"/>
              <a:buChar char="●"/>
              <a:defRPr sz="1100"/>
            </a:lvl1pPr>
            <a:lvl2pPr indent="-317500" lvl="1" marL="914400" algn="l">
              <a:lnSpc>
                <a:spcPct val="115000"/>
              </a:lnSpc>
              <a:spcBef>
                <a:spcPts val="0"/>
              </a:spcBef>
              <a:spcAft>
                <a:spcPts val="0"/>
              </a:spcAft>
              <a:buClr>
                <a:schemeClr val="dk1"/>
              </a:buClr>
              <a:buSzPts val="1400"/>
              <a:buFont typeface="Lato"/>
              <a:buChar char="○"/>
              <a:defRPr/>
            </a:lvl2pPr>
            <a:lvl3pPr indent="-317500" lvl="2" marL="1371600" algn="l">
              <a:lnSpc>
                <a:spcPct val="115000"/>
              </a:lnSpc>
              <a:spcBef>
                <a:spcPts val="0"/>
              </a:spcBef>
              <a:spcAft>
                <a:spcPts val="0"/>
              </a:spcAft>
              <a:buClr>
                <a:schemeClr val="dk1"/>
              </a:buClr>
              <a:buSzPts val="1400"/>
              <a:buFont typeface="Lato"/>
              <a:buChar char="■"/>
              <a:defRPr/>
            </a:lvl3pPr>
            <a:lvl4pPr indent="-317500" lvl="3" marL="1828800" algn="l">
              <a:lnSpc>
                <a:spcPct val="115000"/>
              </a:lnSpc>
              <a:spcBef>
                <a:spcPts val="0"/>
              </a:spcBef>
              <a:spcAft>
                <a:spcPts val="0"/>
              </a:spcAft>
              <a:buClr>
                <a:schemeClr val="dk1"/>
              </a:buClr>
              <a:buSzPts val="1400"/>
              <a:buFont typeface="Lato"/>
              <a:buChar char="●"/>
              <a:defRPr/>
            </a:lvl4pPr>
            <a:lvl5pPr indent="-317500" lvl="4" marL="2286000" algn="l">
              <a:lnSpc>
                <a:spcPct val="115000"/>
              </a:lnSpc>
              <a:spcBef>
                <a:spcPts val="0"/>
              </a:spcBef>
              <a:spcAft>
                <a:spcPts val="0"/>
              </a:spcAft>
              <a:buClr>
                <a:schemeClr val="dk1"/>
              </a:buClr>
              <a:buSzPts val="1400"/>
              <a:buFont typeface="Lato"/>
              <a:buChar char="○"/>
              <a:defRPr/>
            </a:lvl5pPr>
            <a:lvl6pPr indent="-317500" lvl="5" marL="2743200" algn="l">
              <a:lnSpc>
                <a:spcPct val="115000"/>
              </a:lnSpc>
              <a:spcBef>
                <a:spcPts val="0"/>
              </a:spcBef>
              <a:spcAft>
                <a:spcPts val="0"/>
              </a:spcAft>
              <a:buClr>
                <a:schemeClr val="dk1"/>
              </a:buClr>
              <a:buSzPts val="1400"/>
              <a:buFont typeface="Lato"/>
              <a:buChar char="■"/>
              <a:defRPr/>
            </a:lvl6pPr>
            <a:lvl7pPr indent="-317500" lvl="6" marL="3200400" algn="l">
              <a:lnSpc>
                <a:spcPct val="115000"/>
              </a:lnSpc>
              <a:spcBef>
                <a:spcPts val="0"/>
              </a:spcBef>
              <a:spcAft>
                <a:spcPts val="0"/>
              </a:spcAft>
              <a:buClr>
                <a:schemeClr val="dk1"/>
              </a:buClr>
              <a:buSzPts val="1400"/>
              <a:buFont typeface="Lato"/>
              <a:buChar char="●"/>
              <a:defRPr/>
            </a:lvl7pPr>
            <a:lvl8pPr indent="-317500" lvl="7" marL="3657600" algn="l">
              <a:lnSpc>
                <a:spcPct val="115000"/>
              </a:lnSpc>
              <a:spcBef>
                <a:spcPts val="0"/>
              </a:spcBef>
              <a:spcAft>
                <a:spcPts val="0"/>
              </a:spcAft>
              <a:buClr>
                <a:schemeClr val="dk1"/>
              </a:buClr>
              <a:buSzPts val="1400"/>
              <a:buFont typeface="Lato"/>
              <a:buChar char="○"/>
              <a:defRPr/>
            </a:lvl8pPr>
            <a:lvl9pPr indent="-317500" lvl="8" marL="4114800" algn="l">
              <a:lnSpc>
                <a:spcPct val="115000"/>
              </a:lnSpc>
              <a:spcBef>
                <a:spcPts val="0"/>
              </a:spcBef>
              <a:spcAft>
                <a:spcPts val="0"/>
              </a:spcAft>
              <a:buClr>
                <a:schemeClr val="dk1"/>
              </a:buClr>
              <a:buSzPts val="1400"/>
              <a:buFont typeface="Lato"/>
              <a:buChar char="■"/>
              <a:defRPr/>
            </a:lvl9pPr>
          </a:lstStyle>
          <a:p/>
        </p:txBody>
      </p:sp>
      <p:cxnSp>
        <p:nvCxnSpPr>
          <p:cNvPr id="68" name="Google Shape;68;p1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69" name="Google Shape;69;p1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70" name="Google Shape;70;p19"/>
          <p:cNvCxnSpPr/>
          <p:nvPr/>
        </p:nvCxnSpPr>
        <p:spPr>
          <a:xfrm>
            <a:off x="6884900" y="-113600"/>
            <a:ext cx="2565600" cy="1306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theme" Target="../theme/theme2.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Vidaloka"/>
              <a:buNone/>
              <a:defRPr b="0" i="0" sz="3000" u="none" cap="none" strike="noStrike">
                <a:solidFill>
                  <a:schemeClr val="dk1"/>
                </a:solidFill>
                <a:latin typeface="Vidaloka"/>
                <a:ea typeface="Vidaloka"/>
                <a:cs typeface="Vidaloka"/>
                <a:sym typeface="Vidaloka"/>
              </a:defRPr>
            </a:lvl1pPr>
            <a:lvl2pPr lvl="1"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9pPr>
          </a:lstStyle>
          <a:p/>
        </p:txBody>
      </p:sp>
      <p:sp>
        <p:nvSpPr>
          <p:cNvPr id="7" name="Google Shape;7;p10"/>
          <p:cNvSpPr txBox="1"/>
          <p:nvPr>
            <p:ph idx="1" type="body"/>
          </p:nvPr>
        </p:nvSpPr>
        <p:spPr>
          <a:xfrm>
            <a:off x="713250" y="1152475"/>
            <a:ext cx="77175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
          <p:cNvSpPr txBox="1"/>
          <p:nvPr>
            <p:ph type="ctrTitle"/>
          </p:nvPr>
        </p:nvSpPr>
        <p:spPr>
          <a:xfrm>
            <a:off x="1039975" y="1230600"/>
            <a:ext cx="7064100" cy="200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200"/>
              <a:buNone/>
            </a:pPr>
            <a:r>
              <a:rPr lang="en" sz="4800"/>
              <a:t>Preparing your Professional Teaching Statement</a:t>
            </a:r>
            <a:endParaRPr sz="4800"/>
          </a:p>
        </p:txBody>
      </p:sp>
      <p:sp>
        <p:nvSpPr>
          <p:cNvPr id="473" name="Google Shape;473;p1"/>
          <p:cNvSpPr txBox="1"/>
          <p:nvPr>
            <p:ph idx="1" type="subTitle"/>
          </p:nvPr>
        </p:nvSpPr>
        <p:spPr>
          <a:xfrm>
            <a:off x="1039975" y="3684075"/>
            <a:ext cx="7064100" cy="44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solidFill>
                  <a:schemeClr val="dk1"/>
                </a:solidFill>
              </a:rPr>
              <a:t>University of Colorado Boulder, Center for Teaching and Learning</a:t>
            </a:r>
            <a:endParaRPr/>
          </a:p>
        </p:txBody>
      </p:sp>
      <p:pic>
        <p:nvPicPr>
          <p:cNvPr id="474" name="Google Shape;474;p1"/>
          <p:cNvPicPr preferRelativeResize="0"/>
          <p:nvPr/>
        </p:nvPicPr>
        <p:blipFill rotWithShape="1">
          <a:blip r:embed="rId3">
            <a:alphaModFix/>
          </a:blip>
          <a:srcRect b="0" l="0" r="0" t="0"/>
          <a:stretch/>
        </p:blipFill>
        <p:spPr>
          <a:xfrm>
            <a:off x="0" y="4342775"/>
            <a:ext cx="1057850" cy="528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
          <p:cNvSpPr txBox="1"/>
          <p:nvPr>
            <p:ph idx="1" type="subTitle"/>
          </p:nvPr>
        </p:nvSpPr>
        <p:spPr>
          <a:xfrm>
            <a:off x="1842900" y="1248150"/>
            <a:ext cx="5458200" cy="2647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a:t>There is no single correct way to write a teaching statement.</a:t>
            </a:r>
            <a:endParaRPr/>
          </a:p>
          <a:p>
            <a:pPr indent="0" lvl="0" marL="0" rtl="0" algn="ctr">
              <a:lnSpc>
                <a:spcPct val="100000"/>
              </a:lnSpc>
              <a:spcBef>
                <a:spcPts val="1200"/>
              </a:spcBef>
              <a:spcAft>
                <a:spcPts val="0"/>
              </a:spcAft>
              <a:buSzPts val="1800"/>
              <a:buNone/>
            </a:pPr>
            <a:r>
              <a:t/>
            </a:r>
            <a:endParaRPr/>
          </a:p>
          <a:p>
            <a:pPr indent="0" lvl="0" marL="0" rtl="0" algn="ctr">
              <a:lnSpc>
                <a:spcPct val="100000"/>
              </a:lnSpc>
              <a:spcBef>
                <a:spcPts val="1200"/>
              </a:spcBef>
              <a:spcAft>
                <a:spcPts val="0"/>
              </a:spcAft>
              <a:buSzPts val="1800"/>
              <a:buNone/>
            </a:pPr>
            <a:r>
              <a:rPr lang="en"/>
              <a:t>The goal is to write a teaching statement that best reflects who you are as an instructor/educator and that addresses issues of interest and relevance to the teaching profession.</a:t>
            </a:r>
            <a:endParaRPr/>
          </a:p>
          <a:p>
            <a:pPr indent="0" lvl="0" marL="0" rtl="0" algn="ctr">
              <a:lnSpc>
                <a:spcPct val="100000"/>
              </a:lnSpc>
              <a:spcBef>
                <a:spcPts val="1200"/>
              </a:spcBef>
              <a:spcAft>
                <a:spcPts val="120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
          <p:cNvSpPr txBox="1"/>
          <p:nvPr>
            <p:ph type="title"/>
          </p:nvPr>
        </p:nvSpPr>
        <p:spPr>
          <a:xfrm>
            <a:off x="713225" y="445025"/>
            <a:ext cx="568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Dimension 1: Motivation</a:t>
            </a:r>
            <a:endParaRPr/>
          </a:p>
        </p:txBody>
      </p:sp>
      <p:sp>
        <p:nvSpPr>
          <p:cNvPr id="485" name="Google Shape;485;p3"/>
          <p:cNvSpPr txBox="1"/>
          <p:nvPr>
            <p:ph idx="3" type="subTitle"/>
          </p:nvPr>
        </p:nvSpPr>
        <p:spPr>
          <a:xfrm>
            <a:off x="713225" y="1390425"/>
            <a:ext cx="3292500" cy="80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a:t>Questions you can ask yourself:</a:t>
            </a:r>
            <a:endParaRPr/>
          </a:p>
        </p:txBody>
      </p:sp>
      <p:sp>
        <p:nvSpPr>
          <p:cNvPr id="486" name="Google Shape;486;p3"/>
          <p:cNvSpPr txBox="1"/>
          <p:nvPr>
            <p:ph idx="4" type="subTitle"/>
          </p:nvPr>
        </p:nvSpPr>
        <p:spPr>
          <a:xfrm>
            <a:off x="5629175" y="1532900"/>
            <a:ext cx="2486100" cy="90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1500"/>
              <a:t>What is it about your discipline that excites or interests you? </a:t>
            </a:r>
            <a:endParaRPr sz="1500"/>
          </a:p>
          <a:p>
            <a:pPr indent="0" lvl="0" marL="0" rtl="0" algn="ctr">
              <a:lnSpc>
                <a:spcPct val="100000"/>
              </a:lnSpc>
              <a:spcBef>
                <a:spcPts val="0"/>
              </a:spcBef>
              <a:spcAft>
                <a:spcPts val="0"/>
              </a:spcAft>
              <a:buSzPts val="1400"/>
              <a:buNone/>
            </a:pPr>
            <a:r>
              <a:t/>
            </a:r>
            <a:endParaRPr/>
          </a:p>
        </p:txBody>
      </p:sp>
      <p:sp>
        <p:nvSpPr>
          <p:cNvPr id="487" name="Google Shape;487;p3"/>
          <p:cNvSpPr txBox="1"/>
          <p:nvPr>
            <p:ph idx="4" type="subTitle"/>
          </p:nvPr>
        </p:nvSpPr>
        <p:spPr>
          <a:xfrm>
            <a:off x="4817925" y="2863575"/>
            <a:ext cx="2486100" cy="158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1500"/>
              <a:t>What do you see as the relationship between the learner and the instructor and their respective responsibilities? </a:t>
            </a:r>
            <a:endParaRPr sz="1500"/>
          </a:p>
          <a:p>
            <a:pPr indent="0" lvl="0" marL="0" rtl="0" algn="ctr">
              <a:lnSpc>
                <a:spcPct val="100000"/>
              </a:lnSpc>
              <a:spcBef>
                <a:spcPts val="0"/>
              </a:spcBef>
              <a:spcAft>
                <a:spcPts val="0"/>
              </a:spcAft>
              <a:buSzPts val="1400"/>
              <a:buNone/>
            </a:pPr>
            <a:r>
              <a:t/>
            </a:r>
            <a:endParaRPr/>
          </a:p>
        </p:txBody>
      </p:sp>
      <p:sp>
        <p:nvSpPr>
          <p:cNvPr id="488" name="Google Shape;488;p3"/>
          <p:cNvSpPr txBox="1"/>
          <p:nvPr>
            <p:ph idx="4" type="subTitle"/>
          </p:nvPr>
        </p:nvSpPr>
        <p:spPr>
          <a:xfrm>
            <a:off x="1116425" y="3045200"/>
            <a:ext cx="2486100" cy="90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1500"/>
              <a:t>Why do you teach or want to teach? </a:t>
            </a:r>
            <a:endParaRPr sz="1500"/>
          </a:p>
          <a:p>
            <a:pPr indent="0" lvl="0" marL="0" rtl="0" algn="ctr">
              <a:lnSpc>
                <a:spcPct val="100000"/>
              </a:lnSpc>
              <a:spcBef>
                <a:spcPts val="0"/>
              </a:spcBef>
              <a:spcAft>
                <a:spcPts val="0"/>
              </a:spcAft>
              <a:buSzPts val="1400"/>
              <a:buNone/>
            </a:pPr>
            <a:r>
              <a:t/>
            </a:r>
            <a:endParaRPr/>
          </a:p>
        </p:txBody>
      </p:sp>
      <p:cxnSp>
        <p:nvCxnSpPr>
          <p:cNvPr id="489" name="Google Shape;489;p3"/>
          <p:cNvCxnSpPr>
            <a:stCxn id="485" idx="3"/>
          </p:cNvCxnSpPr>
          <p:nvPr/>
        </p:nvCxnSpPr>
        <p:spPr>
          <a:xfrm>
            <a:off x="4005725" y="1792425"/>
            <a:ext cx="1288800" cy="123300"/>
          </a:xfrm>
          <a:prstGeom prst="straightConnector1">
            <a:avLst/>
          </a:prstGeom>
          <a:noFill/>
          <a:ln cap="flat" cmpd="sng" w="9525">
            <a:solidFill>
              <a:schemeClr val="dk2"/>
            </a:solidFill>
            <a:prstDash val="solid"/>
            <a:round/>
            <a:headEnd len="sm" w="sm" type="none"/>
            <a:tailEnd len="med" w="med" type="triangle"/>
          </a:ln>
        </p:spPr>
      </p:cxnSp>
      <p:cxnSp>
        <p:nvCxnSpPr>
          <p:cNvPr id="490" name="Google Shape;490;p3"/>
          <p:cNvCxnSpPr/>
          <p:nvPr/>
        </p:nvCxnSpPr>
        <p:spPr>
          <a:xfrm>
            <a:off x="3352850" y="2097363"/>
            <a:ext cx="1288800" cy="766200"/>
          </a:xfrm>
          <a:prstGeom prst="straightConnector1">
            <a:avLst/>
          </a:prstGeom>
          <a:noFill/>
          <a:ln cap="flat" cmpd="sng" w="9525">
            <a:solidFill>
              <a:schemeClr val="dk2"/>
            </a:solidFill>
            <a:prstDash val="solid"/>
            <a:round/>
            <a:headEnd len="sm" w="sm" type="none"/>
            <a:tailEnd len="med" w="med" type="triangle"/>
          </a:ln>
        </p:spPr>
      </p:cxnSp>
      <p:cxnSp>
        <p:nvCxnSpPr>
          <p:cNvPr id="491" name="Google Shape;491;p3"/>
          <p:cNvCxnSpPr>
            <a:endCxn id="488" idx="0"/>
          </p:cNvCxnSpPr>
          <p:nvPr/>
        </p:nvCxnSpPr>
        <p:spPr>
          <a:xfrm>
            <a:off x="2353475" y="2323100"/>
            <a:ext cx="6000" cy="7221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
          <p:cNvSpPr txBox="1"/>
          <p:nvPr>
            <p:ph idx="1" type="subTitle"/>
          </p:nvPr>
        </p:nvSpPr>
        <p:spPr>
          <a:xfrm>
            <a:off x="570850" y="1182000"/>
            <a:ext cx="3847200" cy="277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50"/>
              <a:t>In what ways do you support diverse approaches to learning? </a:t>
            </a:r>
            <a:endParaRPr sz="1450"/>
          </a:p>
          <a:p>
            <a:pPr indent="0" lvl="0" marL="0" rtl="0" algn="l">
              <a:lnSpc>
                <a:spcPct val="100000"/>
              </a:lnSpc>
              <a:spcBef>
                <a:spcPts val="1000"/>
              </a:spcBef>
              <a:spcAft>
                <a:spcPts val="0"/>
              </a:spcAft>
              <a:buSzPts val="1400"/>
              <a:buNone/>
            </a:pPr>
            <a:r>
              <a:t/>
            </a:r>
            <a:endParaRPr sz="1450"/>
          </a:p>
          <a:p>
            <a:pPr indent="0" lvl="0" marL="0" rtl="0" algn="l">
              <a:lnSpc>
                <a:spcPct val="100000"/>
              </a:lnSpc>
              <a:spcBef>
                <a:spcPts val="1000"/>
              </a:spcBef>
              <a:spcAft>
                <a:spcPts val="0"/>
              </a:spcAft>
              <a:buSzPts val="1400"/>
              <a:buNone/>
            </a:pPr>
            <a:r>
              <a:rPr lang="en" sz="1450"/>
              <a:t>How does your classroom teaching reflect sensitivity to and support of diversity of learners from across the range of social, economic, and demographic factors? </a:t>
            </a:r>
            <a:endParaRPr sz="1450"/>
          </a:p>
          <a:p>
            <a:pPr indent="0" lvl="0" marL="0" rtl="0" algn="l">
              <a:lnSpc>
                <a:spcPct val="100000"/>
              </a:lnSpc>
              <a:spcBef>
                <a:spcPts val="1000"/>
              </a:spcBef>
              <a:spcAft>
                <a:spcPts val="0"/>
              </a:spcAft>
              <a:buSzPts val="1400"/>
              <a:buNone/>
            </a:pPr>
            <a:r>
              <a:t/>
            </a:r>
            <a:endParaRPr sz="1450"/>
          </a:p>
          <a:p>
            <a:pPr indent="0" lvl="0" marL="0" rtl="0" algn="l">
              <a:lnSpc>
                <a:spcPct val="100000"/>
              </a:lnSpc>
              <a:spcBef>
                <a:spcPts val="1000"/>
              </a:spcBef>
              <a:spcAft>
                <a:spcPts val="0"/>
              </a:spcAft>
              <a:buSzPts val="1400"/>
              <a:buNone/>
            </a:pPr>
            <a:r>
              <a:rPr lang="en" sz="1450"/>
              <a:t>How does your mentorship of learners support their efforts to achieve their professional and personal goals? </a:t>
            </a:r>
            <a:endParaRPr sz="1450"/>
          </a:p>
          <a:p>
            <a:pPr indent="0" lvl="0" marL="0" rtl="0" algn="l">
              <a:lnSpc>
                <a:spcPct val="100000"/>
              </a:lnSpc>
              <a:spcBef>
                <a:spcPts val="1000"/>
              </a:spcBef>
              <a:spcAft>
                <a:spcPts val="1000"/>
              </a:spcAft>
              <a:buSzPts val="1400"/>
              <a:buNone/>
            </a:pPr>
            <a:r>
              <a:t/>
            </a:r>
            <a:endParaRPr/>
          </a:p>
        </p:txBody>
      </p:sp>
      <p:sp>
        <p:nvSpPr>
          <p:cNvPr id="497" name="Google Shape;497;p4"/>
          <p:cNvSpPr txBox="1"/>
          <p:nvPr>
            <p:ph type="title"/>
          </p:nvPr>
        </p:nvSpPr>
        <p:spPr>
          <a:xfrm>
            <a:off x="713225" y="445025"/>
            <a:ext cx="5679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Dimension 2: Inclusive Teaching</a:t>
            </a:r>
            <a:endParaRPr/>
          </a:p>
        </p:txBody>
      </p:sp>
      <p:pic>
        <p:nvPicPr>
          <p:cNvPr id="498" name="Google Shape;498;p4"/>
          <p:cNvPicPr preferRelativeResize="0"/>
          <p:nvPr/>
        </p:nvPicPr>
        <p:blipFill rotWithShape="1">
          <a:blip r:embed="rId3">
            <a:alphaModFix/>
          </a:blip>
          <a:srcRect b="0" l="0" r="0" t="0"/>
          <a:stretch/>
        </p:blipFill>
        <p:spPr>
          <a:xfrm>
            <a:off x="4864825" y="1483375"/>
            <a:ext cx="3964225" cy="2642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
          <p:cNvSpPr txBox="1"/>
          <p:nvPr>
            <p:ph idx="1" type="subTitle"/>
          </p:nvPr>
        </p:nvSpPr>
        <p:spPr>
          <a:xfrm>
            <a:off x="280625" y="1451450"/>
            <a:ext cx="5411100" cy="80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600"/>
              <a:t>What kinds of learning goals do you have for learners in your courses? </a:t>
            </a:r>
            <a:endParaRPr sz="1600"/>
          </a:p>
          <a:p>
            <a:pPr indent="0" lvl="0" marL="0" rtl="0" algn="l">
              <a:lnSpc>
                <a:spcPct val="100000"/>
              </a:lnSpc>
              <a:spcBef>
                <a:spcPts val="1000"/>
              </a:spcBef>
              <a:spcAft>
                <a:spcPts val="0"/>
              </a:spcAft>
              <a:buSzPts val="1400"/>
              <a:buNone/>
            </a:pPr>
            <a:r>
              <a:t/>
            </a:r>
            <a:endParaRPr sz="1600"/>
          </a:p>
          <a:p>
            <a:pPr indent="0" lvl="0" marL="0" rtl="0" algn="l">
              <a:lnSpc>
                <a:spcPct val="100000"/>
              </a:lnSpc>
              <a:spcBef>
                <a:spcPts val="1000"/>
              </a:spcBef>
              <a:spcAft>
                <a:spcPts val="1000"/>
              </a:spcAft>
              <a:buSzPts val="1400"/>
              <a:buNone/>
            </a:pPr>
            <a:r>
              <a:t/>
            </a:r>
            <a:endParaRPr sz="1600"/>
          </a:p>
        </p:txBody>
      </p:sp>
      <p:sp>
        <p:nvSpPr>
          <p:cNvPr id="504" name="Google Shape;504;p5"/>
          <p:cNvSpPr txBox="1"/>
          <p:nvPr>
            <p:ph type="title"/>
          </p:nvPr>
        </p:nvSpPr>
        <p:spPr>
          <a:xfrm>
            <a:off x="2977300" y="375350"/>
            <a:ext cx="5679900" cy="1076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000"/>
              <a:buNone/>
            </a:pPr>
            <a:r>
              <a:rPr lang="en"/>
              <a:t>Dimension 3: Goal-Oriented Teaching</a:t>
            </a:r>
            <a:endParaRPr/>
          </a:p>
        </p:txBody>
      </p:sp>
      <p:pic>
        <p:nvPicPr>
          <p:cNvPr id="505" name="Google Shape;505;p5" title="Royalty-Free photo: Person writing on glass board | PickPik"/>
          <p:cNvPicPr preferRelativeResize="0"/>
          <p:nvPr/>
        </p:nvPicPr>
        <p:blipFill rotWithShape="1">
          <a:blip r:embed="rId3">
            <a:alphaModFix/>
          </a:blip>
          <a:srcRect b="0" l="21634" r="31849" t="0"/>
          <a:stretch/>
        </p:blipFill>
        <p:spPr>
          <a:xfrm>
            <a:off x="966775" y="2311425"/>
            <a:ext cx="2811450" cy="2044800"/>
          </a:xfrm>
          <a:prstGeom prst="rect">
            <a:avLst/>
          </a:prstGeom>
          <a:noFill/>
          <a:ln>
            <a:noFill/>
          </a:ln>
        </p:spPr>
      </p:pic>
      <p:sp>
        <p:nvSpPr>
          <p:cNvPr id="506" name="Google Shape;506;p5"/>
          <p:cNvSpPr txBox="1"/>
          <p:nvPr/>
        </p:nvSpPr>
        <p:spPr>
          <a:xfrm>
            <a:off x="4437275" y="2102475"/>
            <a:ext cx="3891300" cy="54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600" u="none" cap="none" strike="noStrike">
                <a:solidFill>
                  <a:schemeClr val="dk1"/>
                </a:solidFill>
                <a:latin typeface="Montserrat"/>
                <a:ea typeface="Montserrat"/>
                <a:cs typeface="Montserrat"/>
                <a:sym typeface="Montserrat"/>
              </a:rPr>
              <a:t>How do these learning goals relate to the priorities of your discipline? </a:t>
            </a:r>
            <a:endParaRPr b="0" i="0" sz="1600" u="none" cap="none" strike="noStrike">
              <a:solidFill>
                <a:schemeClr val="dk1"/>
              </a:solidFill>
              <a:latin typeface="Montserrat"/>
              <a:ea typeface="Montserrat"/>
              <a:cs typeface="Montserrat"/>
              <a:sym typeface="Montserrat"/>
            </a:endParaRPr>
          </a:p>
          <a:p>
            <a:pPr indent="0" lvl="0" marL="0" marR="0" rtl="0" algn="l">
              <a:lnSpc>
                <a:spcPct val="100000"/>
              </a:lnSpc>
              <a:spcBef>
                <a:spcPts val="1000"/>
              </a:spcBef>
              <a:spcAft>
                <a:spcPts val="0"/>
              </a:spcAft>
              <a:buClr>
                <a:schemeClr val="dk1"/>
              </a:buClr>
              <a:buSzPts val="1100"/>
              <a:buFont typeface="Arial"/>
              <a:buNone/>
            </a:pPr>
            <a:r>
              <a:t/>
            </a:r>
            <a:endParaRPr b="0" i="0" sz="1600" u="none" cap="none" strike="noStrike">
              <a:solidFill>
                <a:schemeClr val="dk1"/>
              </a:solidFill>
              <a:latin typeface="Montserrat"/>
              <a:ea typeface="Montserrat"/>
              <a:cs typeface="Montserrat"/>
              <a:sym typeface="Montserrat"/>
            </a:endParaRPr>
          </a:p>
          <a:p>
            <a:pPr indent="0" lvl="0" marL="0" marR="0" rtl="0" algn="l">
              <a:lnSpc>
                <a:spcPct val="100000"/>
              </a:lnSpc>
              <a:spcBef>
                <a:spcPts val="1000"/>
              </a:spcBef>
              <a:spcAft>
                <a:spcPts val="0"/>
              </a:spcAft>
              <a:buClr>
                <a:schemeClr val="dk1"/>
              </a:buClr>
              <a:buSzPts val="1100"/>
              <a:buFont typeface="Arial"/>
              <a:buNone/>
            </a:pPr>
            <a:r>
              <a:rPr b="0" i="0" lang="en" sz="1600" u="none" cap="none" strike="noStrike">
                <a:solidFill>
                  <a:schemeClr val="dk1"/>
                </a:solidFill>
                <a:latin typeface="Montserrat"/>
                <a:ea typeface="Montserrat"/>
                <a:cs typeface="Montserrat"/>
                <a:sym typeface="Montserrat"/>
              </a:rPr>
              <a:t>How do these learning goals connect to learners’ personal, academic, and/or professional growth? </a:t>
            </a:r>
            <a:endParaRPr b="0" i="0" sz="1600" u="none" cap="none" strike="noStrike">
              <a:solidFill>
                <a:schemeClr val="dk1"/>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
          <p:cNvSpPr txBox="1"/>
          <p:nvPr>
            <p:ph type="title"/>
          </p:nvPr>
        </p:nvSpPr>
        <p:spPr>
          <a:xfrm>
            <a:off x="4480750" y="745775"/>
            <a:ext cx="4314300" cy="129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Dimension 4: Scholarly Teaching</a:t>
            </a:r>
            <a:endParaRPr/>
          </a:p>
        </p:txBody>
      </p:sp>
      <p:sp>
        <p:nvSpPr>
          <p:cNvPr id="512" name="Google Shape;512;p6"/>
          <p:cNvSpPr txBox="1"/>
          <p:nvPr>
            <p:ph idx="1" type="subTitle"/>
          </p:nvPr>
        </p:nvSpPr>
        <p:spPr>
          <a:xfrm>
            <a:off x="4660750" y="2090025"/>
            <a:ext cx="3954300" cy="244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What kinds of research-based teaching methods do you use to facilitate learners’ achievement of the learning goals? </a:t>
            </a:r>
            <a:endParaRPr/>
          </a:p>
          <a:p>
            <a:pPr indent="0" lvl="0" marL="0" rtl="0" algn="l">
              <a:lnSpc>
                <a:spcPct val="100000"/>
              </a:lnSpc>
              <a:spcBef>
                <a:spcPts val="1000"/>
              </a:spcBef>
              <a:spcAft>
                <a:spcPts val="0"/>
              </a:spcAft>
              <a:buClr>
                <a:schemeClr val="dk1"/>
              </a:buClr>
              <a:buSzPts val="1100"/>
              <a:buFont typeface="Arial"/>
              <a:buNone/>
            </a:pPr>
            <a:r>
              <a:rPr lang="en"/>
              <a:t>Why are these teaching methods appropriate for the discipline and/or your preferred approach to teaching?</a:t>
            </a:r>
            <a:endParaRPr/>
          </a:p>
          <a:p>
            <a:pPr indent="0" lvl="0" marL="0" rtl="0" algn="l">
              <a:lnSpc>
                <a:spcPct val="100000"/>
              </a:lnSpc>
              <a:spcBef>
                <a:spcPts val="1000"/>
              </a:spcBef>
              <a:spcAft>
                <a:spcPts val="0"/>
              </a:spcAft>
              <a:buClr>
                <a:schemeClr val="dk1"/>
              </a:buClr>
              <a:buSzPts val="1100"/>
              <a:buFont typeface="Arial"/>
              <a:buNone/>
            </a:pPr>
            <a:r>
              <a:rPr lang="en"/>
              <a:t>How will you balance supporting learners’ development of disciplinary knowledge, skills, and attitudes? </a:t>
            </a:r>
            <a:endParaRPr/>
          </a:p>
          <a:p>
            <a:pPr indent="0" lvl="0" marL="0" rtl="0" algn="l">
              <a:lnSpc>
                <a:spcPct val="100000"/>
              </a:lnSpc>
              <a:spcBef>
                <a:spcPts val="1000"/>
              </a:spcBef>
              <a:spcAft>
                <a:spcPts val="1000"/>
              </a:spcAft>
              <a:buClr>
                <a:schemeClr val="dk1"/>
              </a:buClr>
              <a:buSzPts val="1100"/>
              <a:buFont typeface="Arial"/>
              <a:buNone/>
            </a:pPr>
            <a:r>
              <a:t/>
            </a:r>
            <a:endParaRPr/>
          </a:p>
        </p:txBody>
      </p:sp>
      <p:pic>
        <p:nvPicPr>
          <p:cNvPr id="513" name="Google Shape;513;p6"/>
          <p:cNvPicPr preferRelativeResize="0"/>
          <p:nvPr/>
        </p:nvPicPr>
        <p:blipFill rotWithShape="1">
          <a:blip r:embed="rId3">
            <a:alphaModFix/>
          </a:blip>
          <a:srcRect b="0" l="0" r="0" t="0"/>
          <a:stretch/>
        </p:blipFill>
        <p:spPr>
          <a:xfrm>
            <a:off x="442650" y="1148550"/>
            <a:ext cx="3795199" cy="2846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
          <p:cNvSpPr txBox="1"/>
          <p:nvPr>
            <p:ph type="title"/>
          </p:nvPr>
        </p:nvSpPr>
        <p:spPr>
          <a:xfrm>
            <a:off x="371550" y="445025"/>
            <a:ext cx="6022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Dimension 5: Assessment</a:t>
            </a:r>
            <a:endParaRPr/>
          </a:p>
        </p:txBody>
      </p:sp>
      <p:sp>
        <p:nvSpPr>
          <p:cNvPr id="519" name="Google Shape;519;p7"/>
          <p:cNvSpPr txBox="1"/>
          <p:nvPr>
            <p:ph idx="3" type="subTitle"/>
          </p:nvPr>
        </p:nvSpPr>
        <p:spPr>
          <a:xfrm>
            <a:off x="515825" y="1111750"/>
            <a:ext cx="3292500" cy="80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a:t>Prompts for articulating assessment methods:</a:t>
            </a:r>
            <a:endParaRPr/>
          </a:p>
        </p:txBody>
      </p:sp>
      <p:sp>
        <p:nvSpPr>
          <p:cNvPr id="520" name="Google Shape;520;p7"/>
          <p:cNvSpPr txBox="1"/>
          <p:nvPr>
            <p:ph idx="4" type="subTitle"/>
          </p:nvPr>
        </p:nvSpPr>
        <p:spPr>
          <a:xfrm>
            <a:off x="5780125" y="1315525"/>
            <a:ext cx="2486100" cy="90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1500"/>
              <a:t>How do you use the results of these assessments to reflect on and guide your instructional methods? </a:t>
            </a:r>
            <a:endParaRPr sz="1500"/>
          </a:p>
          <a:p>
            <a:pPr indent="0" lvl="0" marL="0" rtl="0" algn="ctr">
              <a:lnSpc>
                <a:spcPct val="100000"/>
              </a:lnSpc>
              <a:spcBef>
                <a:spcPts val="0"/>
              </a:spcBef>
              <a:spcAft>
                <a:spcPts val="0"/>
              </a:spcAft>
              <a:buSzPts val="1400"/>
              <a:buNone/>
            </a:pPr>
            <a:r>
              <a:t/>
            </a:r>
            <a:endParaRPr sz="1500"/>
          </a:p>
          <a:p>
            <a:pPr indent="0" lvl="0" marL="0" rtl="0" algn="ctr">
              <a:lnSpc>
                <a:spcPct val="100000"/>
              </a:lnSpc>
              <a:spcBef>
                <a:spcPts val="0"/>
              </a:spcBef>
              <a:spcAft>
                <a:spcPts val="0"/>
              </a:spcAft>
              <a:buSzPts val="1400"/>
              <a:buNone/>
            </a:pPr>
            <a:r>
              <a:t/>
            </a:r>
            <a:endParaRPr/>
          </a:p>
        </p:txBody>
      </p:sp>
      <p:sp>
        <p:nvSpPr>
          <p:cNvPr id="521" name="Google Shape;521;p7"/>
          <p:cNvSpPr txBox="1"/>
          <p:nvPr>
            <p:ph idx="4" type="subTitle"/>
          </p:nvPr>
        </p:nvSpPr>
        <p:spPr>
          <a:xfrm>
            <a:off x="4817925" y="2863575"/>
            <a:ext cx="2486100" cy="1571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1500"/>
              <a:t>Why are these assessments appropriate for the discipline and/or your preferred approach to teaching? </a:t>
            </a:r>
            <a:endParaRPr sz="1500"/>
          </a:p>
          <a:p>
            <a:pPr indent="0" lvl="0" marL="0" rtl="0" algn="ctr">
              <a:lnSpc>
                <a:spcPct val="100000"/>
              </a:lnSpc>
              <a:spcBef>
                <a:spcPts val="0"/>
              </a:spcBef>
              <a:spcAft>
                <a:spcPts val="0"/>
              </a:spcAft>
              <a:buSzPts val="1400"/>
              <a:buNone/>
            </a:pPr>
            <a:r>
              <a:t/>
            </a:r>
            <a:endParaRPr sz="1500"/>
          </a:p>
          <a:p>
            <a:pPr indent="0" lvl="0" marL="0" rtl="0" algn="ctr">
              <a:lnSpc>
                <a:spcPct val="100000"/>
              </a:lnSpc>
              <a:spcBef>
                <a:spcPts val="0"/>
              </a:spcBef>
              <a:spcAft>
                <a:spcPts val="0"/>
              </a:spcAft>
              <a:buSzPts val="1400"/>
              <a:buNone/>
            </a:pPr>
            <a:r>
              <a:t/>
            </a:r>
            <a:endParaRPr/>
          </a:p>
        </p:txBody>
      </p:sp>
      <p:sp>
        <p:nvSpPr>
          <p:cNvPr id="522" name="Google Shape;522;p7"/>
          <p:cNvSpPr txBox="1"/>
          <p:nvPr>
            <p:ph idx="4" type="subTitle"/>
          </p:nvPr>
        </p:nvSpPr>
        <p:spPr>
          <a:xfrm>
            <a:off x="919025" y="3126475"/>
            <a:ext cx="2486100" cy="90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1500"/>
              <a:t>How will you determine the extent to which learners achieved the learning goals (e.g., tests, papers, projects)?</a:t>
            </a:r>
            <a:endParaRPr/>
          </a:p>
        </p:txBody>
      </p:sp>
      <p:cxnSp>
        <p:nvCxnSpPr>
          <p:cNvPr id="523" name="Google Shape;523;p7"/>
          <p:cNvCxnSpPr>
            <a:endCxn id="520" idx="1"/>
          </p:cNvCxnSpPr>
          <p:nvPr/>
        </p:nvCxnSpPr>
        <p:spPr>
          <a:xfrm>
            <a:off x="3494725" y="1520875"/>
            <a:ext cx="2285400" cy="245700"/>
          </a:xfrm>
          <a:prstGeom prst="straightConnector1">
            <a:avLst/>
          </a:prstGeom>
          <a:noFill/>
          <a:ln cap="flat" cmpd="sng" w="9525">
            <a:solidFill>
              <a:schemeClr val="dk2"/>
            </a:solidFill>
            <a:prstDash val="solid"/>
            <a:round/>
            <a:headEnd len="sm" w="sm" type="none"/>
            <a:tailEnd len="med" w="med" type="triangle"/>
          </a:ln>
        </p:spPr>
      </p:cxnSp>
      <p:cxnSp>
        <p:nvCxnSpPr>
          <p:cNvPr id="524" name="Google Shape;524;p7"/>
          <p:cNvCxnSpPr/>
          <p:nvPr/>
        </p:nvCxnSpPr>
        <p:spPr>
          <a:xfrm>
            <a:off x="3808325" y="2382200"/>
            <a:ext cx="1404900" cy="603900"/>
          </a:xfrm>
          <a:prstGeom prst="straightConnector1">
            <a:avLst/>
          </a:prstGeom>
          <a:noFill/>
          <a:ln cap="flat" cmpd="sng" w="9525">
            <a:solidFill>
              <a:schemeClr val="dk2"/>
            </a:solidFill>
            <a:prstDash val="solid"/>
            <a:round/>
            <a:headEnd len="sm" w="sm" type="none"/>
            <a:tailEnd len="med" w="med" type="triangle"/>
          </a:ln>
        </p:spPr>
      </p:cxnSp>
      <p:cxnSp>
        <p:nvCxnSpPr>
          <p:cNvPr id="525" name="Google Shape;525;p7"/>
          <p:cNvCxnSpPr/>
          <p:nvPr/>
        </p:nvCxnSpPr>
        <p:spPr>
          <a:xfrm>
            <a:off x="2159075" y="2323100"/>
            <a:ext cx="6000" cy="7221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8"/>
          <p:cNvSpPr txBox="1"/>
          <p:nvPr>
            <p:ph idx="1" type="subTitle"/>
          </p:nvPr>
        </p:nvSpPr>
        <p:spPr>
          <a:xfrm>
            <a:off x="422075" y="1882750"/>
            <a:ext cx="4164000" cy="253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1700"/>
              <a:t>What previous experiences have you had that have prepared you to teach? </a:t>
            </a:r>
            <a:endParaRPr sz="1700"/>
          </a:p>
          <a:p>
            <a:pPr indent="0" lvl="0" marL="0" rtl="0" algn="l">
              <a:lnSpc>
                <a:spcPct val="100000"/>
              </a:lnSpc>
              <a:spcBef>
                <a:spcPts val="1200"/>
              </a:spcBef>
              <a:spcAft>
                <a:spcPts val="0"/>
              </a:spcAft>
              <a:buSzPts val="1800"/>
              <a:buNone/>
            </a:pPr>
            <a:r>
              <a:rPr lang="en" sz="1700"/>
              <a:t>What aspects of your teaching are you working on now (if any)? </a:t>
            </a:r>
            <a:endParaRPr sz="1700"/>
          </a:p>
          <a:p>
            <a:pPr indent="0" lvl="0" marL="0" rtl="0" algn="l">
              <a:lnSpc>
                <a:spcPct val="100000"/>
              </a:lnSpc>
              <a:spcBef>
                <a:spcPts val="1200"/>
              </a:spcBef>
              <a:spcAft>
                <a:spcPts val="0"/>
              </a:spcAft>
              <a:buSzPts val="1800"/>
              <a:buNone/>
            </a:pPr>
            <a:r>
              <a:rPr lang="en" sz="1700"/>
              <a:t>In what ways do you intend to further grow and develop as an instructor in your discipline?</a:t>
            </a:r>
            <a:endParaRPr sz="1700"/>
          </a:p>
          <a:p>
            <a:pPr indent="0" lvl="0" marL="0" rtl="0" algn="l">
              <a:lnSpc>
                <a:spcPct val="100000"/>
              </a:lnSpc>
              <a:spcBef>
                <a:spcPts val="1200"/>
              </a:spcBef>
              <a:spcAft>
                <a:spcPts val="1200"/>
              </a:spcAft>
              <a:buSzPts val="1800"/>
              <a:buNone/>
            </a:pPr>
            <a:r>
              <a:t/>
            </a:r>
            <a:endParaRPr sz="1700"/>
          </a:p>
        </p:txBody>
      </p:sp>
      <p:sp>
        <p:nvSpPr>
          <p:cNvPr id="531" name="Google Shape;531;p8"/>
          <p:cNvSpPr txBox="1"/>
          <p:nvPr>
            <p:ph type="title"/>
          </p:nvPr>
        </p:nvSpPr>
        <p:spPr>
          <a:xfrm>
            <a:off x="409650" y="584325"/>
            <a:ext cx="8324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t>Dimension 6: Experience and Professional Development </a:t>
            </a:r>
            <a:endParaRPr/>
          </a:p>
        </p:txBody>
      </p:sp>
      <p:pic>
        <p:nvPicPr>
          <p:cNvPr id="532" name="Google Shape;532;p8"/>
          <p:cNvPicPr preferRelativeResize="0"/>
          <p:nvPr/>
        </p:nvPicPr>
        <p:blipFill rotWithShape="1">
          <a:blip r:embed="rId3">
            <a:alphaModFix/>
          </a:blip>
          <a:srcRect b="0" l="0" r="0" t="0"/>
          <a:stretch/>
        </p:blipFill>
        <p:spPr>
          <a:xfrm>
            <a:off x="4966987" y="1944625"/>
            <a:ext cx="4010625" cy="2407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9"/>
          <p:cNvSpPr txBox="1"/>
          <p:nvPr>
            <p:ph type="title"/>
          </p:nvPr>
        </p:nvSpPr>
        <p:spPr>
          <a:xfrm>
            <a:off x="1122500" y="1073000"/>
            <a:ext cx="6899100" cy="1656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
              <a:t>Thank you!</a:t>
            </a:r>
            <a:endParaRPr/>
          </a:p>
        </p:txBody>
      </p:sp>
      <p:sp>
        <p:nvSpPr>
          <p:cNvPr id="538" name="Google Shape;538;p9"/>
          <p:cNvSpPr txBox="1"/>
          <p:nvPr/>
        </p:nvSpPr>
        <p:spPr>
          <a:xfrm>
            <a:off x="2218625" y="2799425"/>
            <a:ext cx="4890300" cy="118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Montserrat"/>
                <a:ea typeface="Montserrat"/>
                <a:cs typeface="Montserrat"/>
                <a:sym typeface="Montserrat"/>
              </a:rPr>
              <a:t>CTL@colorado.EDU | Center for Academic Success &amp; Engagement (CASE), E-390 (Third Floor)</a:t>
            </a:r>
            <a:endParaRPr b="0" i="0" sz="1800" u="none" cap="none" strike="noStrike">
              <a:solidFill>
                <a:schemeClr val="dk2"/>
              </a:solidFill>
              <a:latin typeface="Montserrat"/>
              <a:ea typeface="Montserrat"/>
              <a:cs typeface="Montserrat"/>
              <a:sym typeface="Montserrat"/>
            </a:endParaRPr>
          </a:p>
        </p:txBody>
      </p:sp>
      <p:sp>
        <p:nvSpPr>
          <p:cNvPr id="539" name="Google Shape;539;p9"/>
          <p:cNvSpPr txBox="1"/>
          <p:nvPr/>
        </p:nvSpPr>
        <p:spPr>
          <a:xfrm>
            <a:off x="0" y="4460500"/>
            <a:ext cx="1963200" cy="1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000" u="none" cap="none" strike="noStrike">
                <a:solidFill>
                  <a:schemeClr val="dk1"/>
                </a:solidFill>
                <a:latin typeface="Times New Roman"/>
                <a:ea typeface="Times New Roman"/>
                <a:cs typeface="Times New Roman"/>
                <a:sym typeface="Times New Roman"/>
              </a:rPr>
              <a:t>Credits to Dr. Leilani Arthurs and the CU ASSETT team</a:t>
            </a:r>
            <a:endParaRPr b="0" i="0" sz="1800" u="none" cap="none" strike="noStrike">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Business Slides XL by Slidesgo">
  <a:themeElements>
    <a:clrScheme name="Simple Light">
      <a:dk1>
        <a:srgbClr val="000000"/>
      </a:dk1>
      <a:lt1>
        <a:srgbClr val="E3F1E2"/>
      </a:lt1>
      <a:dk2>
        <a:srgbClr val="000000"/>
      </a:dk2>
      <a:lt2>
        <a:srgbClr val="E3F1E2"/>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