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Hammersmith One"/>
      <p:regular r:id="rId20"/>
    </p:embeddedFont>
    <p:embeddedFont>
      <p:font typeface="Montserrat"/>
      <p:regular r:id="rId21"/>
      <p:bold r:id="rId22"/>
      <p:italic r:id="rId23"/>
      <p:boldItalic r:id="rId24"/>
    </p:embeddedFont>
    <p:embeddedFont>
      <p:font typeface="Manjari"/>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20" Type="http://schemas.openxmlformats.org/officeDocument/2006/relationships/font" Target="fonts/HammersmithOne-regular.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26" Type="http://schemas.openxmlformats.org/officeDocument/2006/relationships/font" Target="fonts/Manjari-bold.fntdata"/><Relationship Id="rId25" Type="http://schemas.openxmlformats.org/officeDocument/2006/relationships/font" Target="fonts/Manjari-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lorado.edu/center/teaching-learning/consultation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g34ea37b6e10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7" name="Google Shape;1377;g34ea37b6e10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Hy-flex-This format allows learners to choose attending class in-person or synchronously via a video-conferencing method, such as Zoom. Learners can choose on a day-to-day basis on which way they will attend.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c6a01074ef_0_17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c6a01074ef_0_17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formats mentioned above are often determined by the program or department. As instructors, it is important to understand the nuances that affect teaching and learning within each format. The following article, Blended Learning: Balancing the Best of Both Worlds for Adult Learners provides a matrix to help make decisions on the type of activities that are best suited for in-person and online.</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g34ea37b6e10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0" name="Google Shape;1390;g34ea37b6e10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Blended Learning</a:t>
            </a:r>
            <a:endParaRPr/>
          </a:p>
          <a:p>
            <a:pPr indent="0" lvl="0" marL="0" rtl="0" algn="l">
              <a:spcBef>
                <a:spcPts val="0"/>
              </a:spcBef>
              <a:spcAft>
                <a:spcPts val="0"/>
              </a:spcAft>
              <a:buNone/>
            </a:pPr>
            <a:r>
              <a:rPr lang="en"/>
              <a:t>Balancing the Best of Both Worlds for Adult Learner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g355096cdce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5" name="Google Shape;1395;g355096cdce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Blended Learning</a:t>
            </a:r>
            <a:endParaRPr/>
          </a:p>
          <a:p>
            <a:pPr indent="0" lvl="0" marL="0" rtl="0" algn="l">
              <a:spcBef>
                <a:spcPts val="0"/>
              </a:spcBef>
              <a:spcAft>
                <a:spcPts val="0"/>
              </a:spcAft>
              <a:buNone/>
            </a:pPr>
            <a:r>
              <a:rPr lang="en"/>
              <a:t>Balancing the Best of Both Worlds for Adult Learner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g34ea37b6e10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1" name="Google Shape;1401;g34ea37b6e1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To schedule a one-on-one consultation, please visit the </a:t>
            </a:r>
            <a:r>
              <a:rPr lang="en" u="sng">
                <a:solidFill>
                  <a:schemeClr val="dk1"/>
                </a:solidFill>
                <a:latin typeface="Times New Roman"/>
                <a:ea typeface="Times New Roman"/>
                <a:cs typeface="Times New Roman"/>
                <a:sym typeface="Times New Roman"/>
                <a:hlinkClick r:id="rId2">
                  <a:extLst>
                    <a:ext uri="{A12FA001-AC4F-418D-AE19-62706E023703}">
                      <ahyp:hlinkClr val="tx"/>
                    </a:ext>
                  </a:extLst>
                </a:hlinkClick>
              </a:rPr>
              <a:t>Center for Teaching &amp; Learning</a:t>
            </a:r>
            <a:r>
              <a:rPr lang="en">
                <a:solidFill>
                  <a:schemeClr val="dk1"/>
                </a:solidFill>
                <a:latin typeface="Times New Roman"/>
                <a:ea typeface="Times New Roman"/>
                <a:cs typeface="Times New Roman"/>
                <a:sym typeface="Times New Roman"/>
              </a:rPr>
              <a:t> website.</a:t>
            </a:r>
            <a:endParaRPr>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gc33250489b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8" name="Google Shape;1408;gc33250489b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gc33250489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1" name="Google Shape;1321;gc33250489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Original distance education included correspondence courses that involved communication through traditional mail; online education involves a technological component, such as the internet for communication to occur during the learning process.</a:t>
            </a:r>
            <a:endParaRPr/>
          </a:p>
          <a:p>
            <a:pPr indent="457200" lvl="0" marL="0" rtl="0" algn="l">
              <a:lnSpc>
                <a:spcPct val="150000"/>
              </a:lnSpc>
              <a:spcBef>
                <a:spcPts val="0"/>
              </a:spcBef>
              <a:spcAft>
                <a:spcPts val="800"/>
              </a:spcAft>
              <a:buClr>
                <a:schemeClr val="dk1"/>
              </a:buClr>
              <a:buSzPts val="1100"/>
              <a:buFont typeface="Arial"/>
              <a:buNone/>
            </a:pPr>
            <a:r>
              <a:rPr lang="en">
                <a:solidFill>
                  <a:schemeClr val="dk1"/>
                </a:solidFill>
                <a:latin typeface="Times New Roman"/>
                <a:ea typeface="Times New Roman"/>
                <a:cs typeface="Times New Roman"/>
                <a:sym typeface="Times New Roman"/>
              </a:rPr>
              <a:t> Online learning allows learners that are unable to participate in traditional learning due to multiple reasons including access, health concerns, juggling responsibilities (</a:t>
            </a:r>
            <a:r>
              <a:rPr lang="en">
                <a:solidFill>
                  <a:schemeClr val="dk1"/>
                </a:solidFill>
                <a:highlight>
                  <a:srgbClr val="FFFF00"/>
                </a:highlight>
                <a:latin typeface="Times New Roman"/>
                <a:ea typeface="Times New Roman"/>
                <a:cs typeface="Times New Roman"/>
                <a:sym typeface="Times New Roman"/>
              </a:rPr>
              <a:t>CITE Elearn article</a:t>
            </a:r>
            <a:r>
              <a:rPr lang="en">
                <a:solidFill>
                  <a:schemeClr val="dk1"/>
                </a:solidFill>
                <a:latin typeface="Times New Roman"/>
                <a:ea typeface="Times New Roman"/>
                <a:cs typeface="Times New Roman"/>
                <a:sym typeface="Times New Roman"/>
              </a:rPr>
              <a:t>). Online learning allows for flexibility in that learners do not have to travel to attend class, and various forms of online education offer varied degrees of flexibility in learning.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c6a01074ef_0_20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8" name="Google Shape;1328;gc6a01074ef_0_20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a:t>
            </a:r>
            <a:r>
              <a:rPr lang="en"/>
              <a:t> learning can bring with it challenges for both the instructors and learners. Due to the lack of inherent non-verbal cues and in-person interactions, learners can feel isolated, and for some, more marginalized. For instructors, this means taking diligent care in designing, organizing, and facilitating online courses.</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g34ea37b6e1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4" name="Google Shape;1334;g34ea37b6e1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Although distance education and online learning were historically offered for adults as a means to acquire lifelong learning or formal education, it is imperative that we remember traditional-college age learners are emerging adults. Today’s learners resemble non-traditional age learners due to many of the responsibilities they bring with them, such as care-giving, working while going to school, and managing their time and engagement with decreased capacities due to a myriad of other reasons (Lumina Foundation, 2022).</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gc6a01074ef_0_21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1" name="Google Shape;1341;gc6a01074ef_0_21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learning exists on a spectrum of flexibility and structure.</a:t>
            </a:r>
            <a:endParaRPr/>
          </a:p>
          <a:p>
            <a:pPr indent="0" lvl="0" marL="0" rtl="0" algn="l">
              <a:spcBef>
                <a:spcPts val="0"/>
              </a:spcBef>
              <a:spcAft>
                <a:spcPts val="0"/>
              </a:spcAft>
              <a:buNone/>
            </a:pPr>
            <a:r>
              <a:rPr lang="en"/>
              <a:t>We’ll look at 5 formats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34ea37b6e10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7" name="Google Shape;1347;g34ea37b6e10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Asynchronous-Learners are not required to meet simultaneously. This format offers the most flexibility in terms of learner scheduling conflicts, requires developing self-directed and self-efficacy skills, and among other things, instructor organization and time management skills.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34ea37b6e10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34ea37b6e10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Synchronous-Learners meet at designated times through platforms such as Zoom. Although replicating an in-person course more than the asynchronous format, in-person teaching does not translate 1:1 in designing and facilitating synchronously. Often, there is still asynchronous elements involved through the learning management system (LMS).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34ea37b6e10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34ea37b6e10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Hybrid-These courses have required in-person and online components. Meeting days and times are specified before the course begins. Flipped classrooms are an example of a hybrid format, in which, learners are required to do asynchronous work to prepare for the more active in-person meeting.</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34ea37b6e10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34ea37b6e10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Blended learning-This format uses online technology and pedagogy to enhance in-person learning. Blended learning is an umbrella term to capture learning with in-person and online components. Hybrid, Hy-flex, and flipped classrooms are just a few examples that fall within this umbrella term.</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flipH="1" rot="10800000">
            <a:off x="-1411582" y="-1157400"/>
            <a:ext cx="4436782" cy="3714342"/>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1062825" y="3370500"/>
            <a:ext cx="775608" cy="1012954"/>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86328" y="2672681"/>
              <a:ext cx="1962482" cy="1953284"/>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95817" y="2846396"/>
              <a:ext cx="10401" cy="808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906269" y="2679600"/>
              <a:ext cx="308321" cy="260014"/>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314642" y="2672681"/>
              <a:ext cx="309481" cy="266933"/>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724131" y="2785411"/>
              <a:ext cx="117372" cy="69065"/>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874810" y="2808447"/>
              <a:ext cx="6962" cy="131167"/>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51868" y="3289279"/>
              <a:ext cx="2364" cy="4642"/>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16292" y="3153513"/>
              <a:ext cx="88620" cy="55269"/>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04963" y="2940732"/>
              <a:ext cx="308321" cy="353189"/>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113335" y="2940732"/>
              <a:ext cx="309481" cy="35202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22825" y="2940732"/>
              <a:ext cx="308321" cy="35202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931197" y="2975243"/>
              <a:ext cx="308321" cy="317518"/>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89766" y="3559565"/>
              <a:ext cx="8080" cy="10401"/>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97897" y="3303075"/>
              <a:ext cx="308321" cy="35202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906269" y="3303075"/>
              <a:ext cx="308321" cy="35202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314642" y="3303075"/>
              <a:ext cx="309481" cy="35202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724131" y="3301915"/>
              <a:ext cx="308321" cy="353189"/>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132503" y="3301915"/>
              <a:ext cx="207109" cy="353189"/>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95525" y="3644703"/>
              <a:ext cx="209386" cy="35202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04963" y="3644703"/>
              <a:ext cx="308321" cy="35202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113335" y="3644703"/>
              <a:ext cx="309481" cy="35202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522825" y="3644703"/>
              <a:ext cx="308321" cy="35202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931197" y="3644703"/>
              <a:ext cx="308321" cy="35202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339569" y="3728681"/>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497897" y="4010528"/>
              <a:ext cx="308321" cy="314080"/>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906269" y="4010528"/>
              <a:ext cx="308321" cy="35202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314642" y="4010528"/>
              <a:ext cx="309481" cy="35202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724131" y="4010528"/>
              <a:ext cx="308321" cy="35202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132503" y="4095623"/>
              <a:ext cx="84021" cy="52948"/>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890153" y="4437294"/>
              <a:ext cx="123131" cy="73663"/>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55642" y="4352156"/>
              <a:ext cx="6962" cy="139247"/>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113335" y="4352156"/>
              <a:ext cx="309481" cy="273810"/>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522825" y="4352156"/>
              <a:ext cx="308321" cy="26577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931197" y="4437294"/>
              <a:ext cx="13839" cy="10401"/>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 name="Google Shape;48;p2"/>
          <p:cNvSpPr/>
          <p:nvPr/>
        </p:nvSpPr>
        <p:spPr>
          <a:xfrm>
            <a:off x="-125" y="4599425"/>
            <a:ext cx="9144321" cy="595550"/>
          </a:xfrm>
          <a:custGeom>
            <a:rect b="b" l="l" r="r" t="t"/>
            <a:pathLst>
              <a:path extrusionOk="0" h="23822" w="287196">
                <a:moveTo>
                  <a:pt x="1" y="0"/>
                </a:moveTo>
                <a:lnTo>
                  <a:pt x="1" y="23822"/>
                </a:lnTo>
                <a:lnTo>
                  <a:pt x="287196" y="23822"/>
                </a:lnTo>
                <a:lnTo>
                  <a:pt x="2871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txBox="1"/>
          <p:nvPr>
            <p:ph type="ctrTitle"/>
          </p:nvPr>
        </p:nvSpPr>
        <p:spPr>
          <a:xfrm>
            <a:off x="1283094" y="1290750"/>
            <a:ext cx="65778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b="1" sz="5500">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0" name="Google Shape;50;p2"/>
          <p:cNvSpPr txBox="1"/>
          <p:nvPr>
            <p:ph idx="1" type="subTitle"/>
          </p:nvPr>
        </p:nvSpPr>
        <p:spPr>
          <a:xfrm>
            <a:off x="1283100" y="3394625"/>
            <a:ext cx="6577800" cy="45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7" name="Shape 167"/>
        <p:cNvGrpSpPr/>
        <p:nvPr/>
      </p:nvGrpSpPr>
      <p:grpSpPr>
        <a:xfrm>
          <a:off x="0" y="0"/>
          <a:ext cx="0" cy="0"/>
          <a:chOff x="0" y="0"/>
          <a:chExt cx="0" cy="0"/>
        </a:xfrm>
      </p:grpSpPr>
      <p:sp>
        <p:nvSpPr>
          <p:cNvPr id="168" name="Google Shape;168;p11"/>
          <p:cNvSpPr/>
          <p:nvPr/>
        </p:nvSpPr>
        <p:spPr>
          <a:xfrm flipH="1" rot="-3415034">
            <a:off x="5360216" y="729047"/>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rot="5400000">
            <a:off x="-1253772" y="2378259"/>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11"/>
          <p:cNvGrpSpPr/>
          <p:nvPr/>
        </p:nvGrpSpPr>
        <p:grpSpPr>
          <a:xfrm flipH="1" rot="10800000">
            <a:off x="-135159" y="-547193"/>
            <a:ext cx="1696762" cy="1688828"/>
            <a:chOff x="2414491" y="671177"/>
            <a:chExt cx="1830972" cy="1822411"/>
          </a:xfrm>
        </p:grpSpPr>
        <p:sp>
          <p:nvSpPr>
            <p:cNvPr id="171" name="Google Shape;171;p11"/>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11"/>
          <p:cNvSpPr/>
          <p:nvPr/>
        </p:nvSpPr>
        <p:spPr>
          <a:xfrm>
            <a:off x="1661788" y="1441452"/>
            <a:ext cx="1434654" cy="1265482"/>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txBox="1"/>
          <p:nvPr>
            <p:ph hasCustomPrompt="1" type="title"/>
          </p:nvPr>
        </p:nvSpPr>
        <p:spPr>
          <a:xfrm>
            <a:off x="2967200" y="1441438"/>
            <a:ext cx="5142900" cy="1788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7" name="Google Shape;207;p11"/>
          <p:cNvSpPr txBox="1"/>
          <p:nvPr>
            <p:ph idx="1" type="body"/>
          </p:nvPr>
        </p:nvSpPr>
        <p:spPr>
          <a:xfrm>
            <a:off x="2967200" y="3236713"/>
            <a:ext cx="5142900" cy="4434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sz="1600">
                <a:solidFill>
                  <a:schemeClr val="lt2"/>
                </a:solidFill>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8" name="Shape 20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7">
    <p:spTree>
      <p:nvGrpSpPr>
        <p:cNvPr id="209" name="Shape 209"/>
        <p:cNvGrpSpPr/>
        <p:nvPr/>
      </p:nvGrpSpPr>
      <p:grpSpPr>
        <a:xfrm>
          <a:off x="0" y="0"/>
          <a:ext cx="0" cy="0"/>
          <a:chOff x="0" y="0"/>
          <a:chExt cx="0" cy="0"/>
        </a:xfrm>
      </p:grpSpPr>
      <p:sp>
        <p:nvSpPr>
          <p:cNvPr id="210" name="Google Shape;210;p13"/>
          <p:cNvSpPr/>
          <p:nvPr/>
        </p:nvSpPr>
        <p:spPr>
          <a:xfrm>
            <a:off x="7233675" y="-730075"/>
            <a:ext cx="3030078" cy="3486687"/>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rot="2540379">
            <a:off x="-721411" y="3502530"/>
            <a:ext cx="2268525" cy="1945325"/>
          </a:xfrm>
          <a:custGeom>
            <a:rect b="b" l="l" r="r" t="t"/>
            <a:pathLst>
              <a:path extrusionOk="0" h="34326" w="40029">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txBox="1"/>
          <p:nvPr>
            <p:ph idx="1" type="subTitle"/>
          </p:nvPr>
        </p:nvSpPr>
        <p:spPr>
          <a:xfrm>
            <a:off x="3905700" y="3380175"/>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3" name="Google Shape;213;p13"/>
          <p:cNvSpPr txBox="1"/>
          <p:nvPr>
            <p:ph idx="2" type="subTitle"/>
          </p:nvPr>
        </p:nvSpPr>
        <p:spPr>
          <a:xfrm>
            <a:off x="1391100" y="3380175"/>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4" name="Google Shape;214;p1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5" name="Google Shape;215;p13">
            <a:hlinkClick/>
          </p:cNvPr>
          <p:cNvSpPr txBox="1"/>
          <p:nvPr>
            <p:ph idx="3" type="subTitle"/>
          </p:nvPr>
        </p:nvSpPr>
        <p:spPr>
          <a:xfrm>
            <a:off x="1391100"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16" name="Google Shape;216;p13">
            <a:hlinkClick/>
          </p:cNvPr>
          <p:cNvSpPr txBox="1"/>
          <p:nvPr>
            <p:ph idx="4" type="subTitle"/>
          </p:nvPr>
        </p:nvSpPr>
        <p:spPr>
          <a:xfrm>
            <a:off x="3905700"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17" name="Google Shape;217;p13">
            <a:hlinkClick/>
          </p:cNvPr>
          <p:cNvSpPr txBox="1"/>
          <p:nvPr>
            <p:ph idx="5" type="subTitle"/>
          </p:nvPr>
        </p:nvSpPr>
        <p:spPr>
          <a:xfrm>
            <a:off x="1391100"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18" name="Google Shape;218;p13">
            <a:hlinkClick/>
          </p:cNvPr>
          <p:cNvSpPr txBox="1"/>
          <p:nvPr>
            <p:ph idx="6" type="subTitle"/>
          </p:nvPr>
        </p:nvSpPr>
        <p:spPr>
          <a:xfrm>
            <a:off x="3905700"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19" name="Google Shape;219;p13"/>
          <p:cNvSpPr txBox="1"/>
          <p:nvPr>
            <p:ph idx="7" type="subTitle"/>
          </p:nvPr>
        </p:nvSpPr>
        <p:spPr>
          <a:xfrm>
            <a:off x="1391100" y="1825209"/>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0" name="Google Shape;220;p13"/>
          <p:cNvSpPr txBox="1"/>
          <p:nvPr>
            <p:ph idx="8" type="subTitle"/>
          </p:nvPr>
        </p:nvSpPr>
        <p:spPr>
          <a:xfrm>
            <a:off x="3905700" y="1825209"/>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1" name="Google Shape;221;p13">
            <a:hlinkClick/>
          </p:cNvPr>
          <p:cNvSpPr txBox="1"/>
          <p:nvPr>
            <p:ph hasCustomPrompt="1" idx="9" type="title"/>
          </p:nvPr>
        </p:nvSpPr>
        <p:spPr>
          <a:xfrm>
            <a:off x="792175"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2" name="Google Shape;222;p13">
            <a:hlinkClick/>
          </p:cNvPr>
          <p:cNvSpPr txBox="1"/>
          <p:nvPr>
            <p:ph hasCustomPrompt="1" idx="13" type="title"/>
          </p:nvPr>
        </p:nvSpPr>
        <p:spPr>
          <a:xfrm>
            <a:off x="3314700"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3" name="Google Shape;223;p13">
            <a:hlinkClick/>
          </p:cNvPr>
          <p:cNvSpPr txBox="1"/>
          <p:nvPr>
            <p:ph hasCustomPrompt="1" idx="14" type="title"/>
          </p:nvPr>
        </p:nvSpPr>
        <p:spPr>
          <a:xfrm>
            <a:off x="792175"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4" name="Google Shape;224;p13">
            <a:hlinkClick/>
          </p:cNvPr>
          <p:cNvSpPr txBox="1"/>
          <p:nvPr>
            <p:ph hasCustomPrompt="1" idx="15" type="title"/>
          </p:nvPr>
        </p:nvSpPr>
        <p:spPr>
          <a:xfrm>
            <a:off x="3314700"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5" name="Google Shape;225;p13"/>
          <p:cNvSpPr txBox="1"/>
          <p:nvPr>
            <p:ph idx="16" type="subTitle"/>
          </p:nvPr>
        </p:nvSpPr>
        <p:spPr>
          <a:xfrm>
            <a:off x="6428225" y="3380175"/>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6" name="Google Shape;226;p13">
            <a:hlinkClick/>
          </p:cNvPr>
          <p:cNvSpPr txBox="1"/>
          <p:nvPr>
            <p:ph idx="17" type="subTitle"/>
          </p:nvPr>
        </p:nvSpPr>
        <p:spPr>
          <a:xfrm>
            <a:off x="6428225"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7" name="Google Shape;227;p13">
            <a:hlinkClick/>
          </p:cNvPr>
          <p:cNvSpPr txBox="1"/>
          <p:nvPr>
            <p:ph idx="18" type="subTitle"/>
          </p:nvPr>
        </p:nvSpPr>
        <p:spPr>
          <a:xfrm>
            <a:off x="6428225"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8" name="Google Shape;228;p13"/>
          <p:cNvSpPr txBox="1"/>
          <p:nvPr>
            <p:ph idx="19" type="subTitle"/>
          </p:nvPr>
        </p:nvSpPr>
        <p:spPr>
          <a:xfrm>
            <a:off x="6428225" y="1825209"/>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9" name="Google Shape;229;p13">
            <a:hlinkClick/>
          </p:cNvPr>
          <p:cNvSpPr txBox="1"/>
          <p:nvPr>
            <p:ph hasCustomPrompt="1" idx="20" type="title"/>
          </p:nvPr>
        </p:nvSpPr>
        <p:spPr>
          <a:xfrm>
            <a:off x="5837225"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30" name="Google Shape;230;p13">
            <a:hlinkClick/>
          </p:cNvPr>
          <p:cNvSpPr txBox="1"/>
          <p:nvPr>
            <p:ph hasCustomPrompt="1" idx="21" type="title"/>
          </p:nvPr>
        </p:nvSpPr>
        <p:spPr>
          <a:xfrm>
            <a:off x="5837225"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6">
    <p:spTree>
      <p:nvGrpSpPr>
        <p:cNvPr id="231" name="Shape 231"/>
        <p:cNvGrpSpPr/>
        <p:nvPr/>
      </p:nvGrpSpPr>
      <p:grpSpPr>
        <a:xfrm>
          <a:off x="0" y="0"/>
          <a:ext cx="0" cy="0"/>
          <a:chOff x="0" y="0"/>
          <a:chExt cx="0" cy="0"/>
        </a:xfrm>
      </p:grpSpPr>
      <p:sp>
        <p:nvSpPr>
          <p:cNvPr id="232" name="Google Shape;232;p14"/>
          <p:cNvSpPr txBox="1"/>
          <p:nvPr>
            <p:ph type="title"/>
          </p:nvPr>
        </p:nvSpPr>
        <p:spPr>
          <a:xfrm flipH="1">
            <a:off x="3275625" y="2841950"/>
            <a:ext cx="4575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233" name="Google Shape;233;p14"/>
          <p:cNvSpPr txBox="1"/>
          <p:nvPr>
            <p:ph idx="1" type="subTitle"/>
          </p:nvPr>
        </p:nvSpPr>
        <p:spPr>
          <a:xfrm flipH="1">
            <a:off x="3275625" y="1728850"/>
            <a:ext cx="4575000" cy="1107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4" name="Google Shape;234;p14"/>
          <p:cNvSpPr/>
          <p:nvPr/>
        </p:nvSpPr>
        <p:spPr>
          <a:xfrm flipH="1" rot="-3415034">
            <a:off x="6361616" y="308997"/>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rot="1848056">
            <a:off x="2372175" y="2639561"/>
            <a:ext cx="1938888" cy="3305698"/>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4"/>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4"/>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4"/>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4"/>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1" name="Google Shape;261;p14"/>
          <p:cNvSpPr/>
          <p:nvPr/>
        </p:nvSpPr>
        <p:spPr>
          <a:xfrm rot="-7977677">
            <a:off x="1649745" y="498156"/>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7092213" y="3598577"/>
            <a:ext cx="1434654" cy="1265482"/>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4">
    <p:spTree>
      <p:nvGrpSpPr>
        <p:cNvPr id="263" name="Shape 263"/>
        <p:cNvGrpSpPr/>
        <p:nvPr/>
      </p:nvGrpSpPr>
      <p:grpSpPr>
        <a:xfrm>
          <a:off x="0" y="0"/>
          <a:ext cx="0" cy="0"/>
          <a:chOff x="0" y="0"/>
          <a:chExt cx="0" cy="0"/>
        </a:xfrm>
      </p:grpSpPr>
      <p:sp>
        <p:nvSpPr>
          <p:cNvPr id="264" name="Google Shape;264;p15"/>
          <p:cNvSpPr/>
          <p:nvPr/>
        </p:nvSpPr>
        <p:spPr>
          <a:xfrm flipH="1" rot="2465585">
            <a:off x="-2193957" y="2702195"/>
            <a:ext cx="4267802" cy="2625668"/>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flipH="1" rot="-6430284">
            <a:off x="6992855" y="-1008460"/>
            <a:ext cx="3967958" cy="3604468"/>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458900" y="-740250"/>
            <a:ext cx="2037008" cy="2154203"/>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txBox="1"/>
          <p:nvPr>
            <p:ph idx="1" type="subTitle"/>
          </p:nvPr>
        </p:nvSpPr>
        <p:spPr>
          <a:xfrm>
            <a:off x="628701" y="31819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8" name="Google Shape;268;p15"/>
          <p:cNvSpPr txBox="1"/>
          <p:nvPr>
            <p:ph idx="2" type="subTitle"/>
          </p:nvPr>
        </p:nvSpPr>
        <p:spPr>
          <a:xfrm>
            <a:off x="3488100" y="31819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9" name="Google Shape;269;p15"/>
          <p:cNvSpPr txBox="1"/>
          <p:nvPr>
            <p:ph idx="3" type="subTitle"/>
          </p:nvPr>
        </p:nvSpPr>
        <p:spPr>
          <a:xfrm>
            <a:off x="628700"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0" name="Google Shape;270;p15"/>
          <p:cNvSpPr txBox="1"/>
          <p:nvPr>
            <p:ph idx="4" type="subTitle"/>
          </p:nvPr>
        </p:nvSpPr>
        <p:spPr>
          <a:xfrm>
            <a:off x="3488100"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1" name="Google Shape;271;p15"/>
          <p:cNvSpPr txBox="1"/>
          <p:nvPr>
            <p:ph hasCustomPrompt="1" type="title"/>
          </p:nvPr>
        </p:nvSpPr>
        <p:spPr>
          <a:xfrm>
            <a:off x="628699"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72" name="Google Shape;272;p15"/>
          <p:cNvSpPr txBox="1"/>
          <p:nvPr>
            <p:ph hasCustomPrompt="1" idx="5" type="title"/>
          </p:nvPr>
        </p:nvSpPr>
        <p:spPr>
          <a:xfrm>
            <a:off x="3456213"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73" name="Google Shape;273;p15"/>
          <p:cNvSpPr txBox="1"/>
          <p:nvPr>
            <p:ph idx="6" type="subTitle"/>
          </p:nvPr>
        </p:nvSpPr>
        <p:spPr>
          <a:xfrm>
            <a:off x="6347500" y="31819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4" name="Google Shape;274;p15"/>
          <p:cNvSpPr txBox="1"/>
          <p:nvPr>
            <p:ph idx="7" type="subTitle"/>
          </p:nvPr>
        </p:nvSpPr>
        <p:spPr>
          <a:xfrm>
            <a:off x="6347488"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5" name="Google Shape;275;p15"/>
          <p:cNvSpPr txBox="1"/>
          <p:nvPr>
            <p:ph hasCustomPrompt="1" idx="8" type="title"/>
          </p:nvPr>
        </p:nvSpPr>
        <p:spPr>
          <a:xfrm>
            <a:off x="6347501"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76" name="Google Shape;276;p15"/>
          <p:cNvSpPr txBox="1"/>
          <p:nvPr>
            <p:ph idx="9"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5">
    <p:spTree>
      <p:nvGrpSpPr>
        <p:cNvPr id="277" name="Shape 277"/>
        <p:cNvGrpSpPr/>
        <p:nvPr/>
      </p:nvGrpSpPr>
      <p:grpSpPr>
        <a:xfrm>
          <a:off x="0" y="0"/>
          <a:ext cx="0" cy="0"/>
          <a:chOff x="0" y="0"/>
          <a:chExt cx="0" cy="0"/>
        </a:xfrm>
      </p:grpSpPr>
      <p:sp>
        <p:nvSpPr>
          <p:cNvPr id="278" name="Google Shape;278;p16"/>
          <p:cNvSpPr/>
          <p:nvPr/>
        </p:nvSpPr>
        <p:spPr>
          <a:xfrm rot="672094">
            <a:off x="5584289" y="562638"/>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rot="3414914">
            <a:off x="-1520563" y="790995"/>
            <a:ext cx="3987256" cy="3391668"/>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16"/>
          <p:cNvGrpSpPr/>
          <p:nvPr/>
        </p:nvGrpSpPr>
        <p:grpSpPr>
          <a:xfrm flipH="1" rot="10800000">
            <a:off x="430416" y="1844182"/>
            <a:ext cx="1696762" cy="1688828"/>
            <a:chOff x="2414491" y="671177"/>
            <a:chExt cx="1830972" cy="1822411"/>
          </a:xfrm>
        </p:grpSpPr>
        <p:sp>
          <p:nvSpPr>
            <p:cNvPr id="281" name="Google Shape;281;p16"/>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16"/>
          <p:cNvSpPr/>
          <p:nvPr/>
        </p:nvSpPr>
        <p:spPr>
          <a:xfrm rot="1095657">
            <a:off x="1778030" y="3865579"/>
            <a:ext cx="1021004" cy="1333445"/>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txBox="1"/>
          <p:nvPr>
            <p:ph idx="1" type="subTitle"/>
          </p:nvPr>
        </p:nvSpPr>
        <p:spPr>
          <a:xfrm>
            <a:off x="2718750" y="1540138"/>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17" name="Google Shape;317;p16"/>
          <p:cNvSpPr txBox="1"/>
          <p:nvPr>
            <p:ph hasCustomPrompt="1" type="title"/>
          </p:nvPr>
        </p:nvSpPr>
        <p:spPr>
          <a:xfrm>
            <a:off x="2718750" y="967438"/>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
        <p:nvSpPr>
          <p:cNvPr id="318" name="Google Shape;318;p16"/>
          <p:cNvSpPr txBox="1"/>
          <p:nvPr>
            <p:ph idx="2" type="subTitle"/>
          </p:nvPr>
        </p:nvSpPr>
        <p:spPr>
          <a:xfrm>
            <a:off x="2718750" y="2673663"/>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19" name="Google Shape;319;p16"/>
          <p:cNvSpPr txBox="1"/>
          <p:nvPr>
            <p:ph hasCustomPrompt="1" idx="3" type="title"/>
          </p:nvPr>
        </p:nvSpPr>
        <p:spPr>
          <a:xfrm>
            <a:off x="2718750" y="2100933"/>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
        <p:nvSpPr>
          <p:cNvPr id="320" name="Google Shape;320;p16"/>
          <p:cNvSpPr txBox="1"/>
          <p:nvPr>
            <p:ph idx="4" type="subTitle"/>
          </p:nvPr>
        </p:nvSpPr>
        <p:spPr>
          <a:xfrm>
            <a:off x="2718750" y="3807163"/>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21" name="Google Shape;321;p16"/>
          <p:cNvSpPr txBox="1"/>
          <p:nvPr>
            <p:ph hasCustomPrompt="1" idx="5" type="title"/>
          </p:nvPr>
        </p:nvSpPr>
        <p:spPr>
          <a:xfrm>
            <a:off x="2718750" y="3234463"/>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22">
    <p:spTree>
      <p:nvGrpSpPr>
        <p:cNvPr id="322" name="Shape 322"/>
        <p:cNvGrpSpPr/>
        <p:nvPr/>
      </p:nvGrpSpPr>
      <p:grpSpPr>
        <a:xfrm>
          <a:off x="0" y="0"/>
          <a:ext cx="0" cy="0"/>
          <a:chOff x="0" y="0"/>
          <a:chExt cx="0" cy="0"/>
        </a:xfrm>
      </p:grpSpPr>
      <p:sp>
        <p:nvSpPr>
          <p:cNvPr id="323" name="Google Shape;323;p17"/>
          <p:cNvSpPr/>
          <p:nvPr/>
        </p:nvSpPr>
        <p:spPr>
          <a:xfrm rot="-1781954">
            <a:off x="6294084" y="45611"/>
            <a:ext cx="4658414" cy="476516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6619750" y="1260100"/>
            <a:ext cx="1269687" cy="165822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flipH="1" rot="1145765">
            <a:off x="-1426013" y="-803761"/>
            <a:ext cx="3397353" cy="3383266"/>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7" name="Google Shape;327;p17"/>
          <p:cNvSpPr txBox="1"/>
          <p:nvPr>
            <p:ph idx="1" type="subTitle"/>
          </p:nvPr>
        </p:nvSpPr>
        <p:spPr>
          <a:xfrm>
            <a:off x="897675" y="1577850"/>
            <a:ext cx="4809300" cy="2489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grpSp>
        <p:nvGrpSpPr>
          <p:cNvPr id="328" name="Google Shape;328;p17"/>
          <p:cNvGrpSpPr/>
          <p:nvPr/>
        </p:nvGrpSpPr>
        <p:grpSpPr>
          <a:xfrm flipH="1" rot="10800000">
            <a:off x="4776891" y="3572332"/>
            <a:ext cx="1696762" cy="1688828"/>
            <a:chOff x="2414491" y="671177"/>
            <a:chExt cx="1830972" cy="1822411"/>
          </a:xfrm>
        </p:grpSpPr>
        <p:sp>
          <p:nvSpPr>
            <p:cNvPr id="329" name="Google Shape;329;p1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32_1">
    <p:spTree>
      <p:nvGrpSpPr>
        <p:cNvPr id="363" name="Shape 363"/>
        <p:cNvGrpSpPr/>
        <p:nvPr/>
      </p:nvGrpSpPr>
      <p:grpSpPr>
        <a:xfrm>
          <a:off x="0" y="0"/>
          <a:ext cx="0" cy="0"/>
          <a:chOff x="0" y="0"/>
          <a:chExt cx="0" cy="0"/>
        </a:xfrm>
      </p:grpSpPr>
      <p:sp>
        <p:nvSpPr>
          <p:cNvPr id="364" name="Google Shape;364;p18"/>
          <p:cNvSpPr/>
          <p:nvPr/>
        </p:nvSpPr>
        <p:spPr>
          <a:xfrm rot="-1690000">
            <a:off x="4770052" y="3432202"/>
            <a:ext cx="4311133" cy="2652327"/>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rot="-8976185">
            <a:off x="-892229" y="695729"/>
            <a:ext cx="3210901" cy="3197587"/>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 name="Google Shape;366;p18"/>
          <p:cNvGrpSpPr/>
          <p:nvPr/>
        </p:nvGrpSpPr>
        <p:grpSpPr>
          <a:xfrm>
            <a:off x="5420243" y="-954594"/>
            <a:ext cx="2270935" cy="2260334"/>
            <a:chOff x="6762468" y="1386456"/>
            <a:chExt cx="2270935" cy="2260334"/>
          </a:xfrm>
        </p:grpSpPr>
        <p:sp>
          <p:nvSpPr>
            <p:cNvPr id="367" name="Google Shape;367;p18"/>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8"/>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8"/>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8"/>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8"/>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8"/>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8"/>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8"/>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8"/>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18"/>
          <p:cNvSpPr txBox="1"/>
          <p:nvPr>
            <p:ph type="title"/>
          </p:nvPr>
        </p:nvSpPr>
        <p:spPr>
          <a:xfrm>
            <a:off x="1569450" y="1152050"/>
            <a:ext cx="6005100" cy="1516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3600">
                <a:solidFill>
                  <a:schemeClr val="accent2"/>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01" name="Google Shape;401;p18"/>
          <p:cNvSpPr txBox="1"/>
          <p:nvPr>
            <p:ph idx="1" type="subTitle"/>
          </p:nvPr>
        </p:nvSpPr>
        <p:spPr>
          <a:xfrm>
            <a:off x="1569450" y="2756350"/>
            <a:ext cx="6005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solidFill>
                  <a:schemeClr val="accent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24_1">
    <p:spTree>
      <p:nvGrpSpPr>
        <p:cNvPr id="402" name="Shape 402"/>
        <p:cNvGrpSpPr/>
        <p:nvPr/>
      </p:nvGrpSpPr>
      <p:grpSpPr>
        <a:xfrm>
          <a:off x="0" y="0"/>
          <a:ext cx="0" cy="0"/>
          <a:chOff x="0" y="0"/>
          <a:chExt cx="0" cy="0"/>
        </a:xfrm>
      </p:grpSpPr>
      <p:sp>
        <p:nvSpPr>
          <p:cNvPr id="403" name="Google Shape;403;p1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4" name="Google Shape;404;p19"/>
          <p:cNvSpPr txBox="1"/>
          <p:nvPr>
            <p:ph idx="1" type="subTitle"/>
          </p:nvPr>
        </p:nvSpPr>
        <p:spPr>
          <a:xfrm>
            <a:off x="713250" y="1123450"/>
            <a:ext cx="7717500" cy="3442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p:txBody>
      </p:sp>
      <p:sp>
        <p:nvSpPr>
          <p:cNvPr id="405" name="Google Shape;405;p19"/>
          <p:cNvSpPr/>
          <p:nvPr/>
        </p:nvSpPr>
        <p:spPr>
          <a:xfrm>
            <a:off x="-598400" y="3985675"/>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
          <p:cNvSpPr/>
          <p:nvPr/>
        </p:nvSpPr>
        <p:spPr>
          <a:xfrm rot="7619243">
            <a:off x="7150868" y="2766901"/>
            <a:ext cx="3210914" cy="3197601"/>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9"/>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9"/>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9"/>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9"/>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9"/>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9"/>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9"/>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9"/>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9"/>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9"/>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9"/>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9"/>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3">
  <p:cSld name="CUSTOM_23">
    <p:spTree>
      <p:nvGrpSpPr>
        <p:cNvPr id="441" name="Shape 441"/>
        <p:cNvGrpSpPr/>
        <p:nvPr/>
      </p:nvGrpSpPr>
      <p:grpSpPr>
        <a:xfrm>
          <a:off x="0" y="0"/>
          <a:ext cx="0" cy="0"/>
          <a:chOff x="0" y="0"/>
          <a:chExt cx="0" cy="0"/>
        </a:xfrm>
      </p:grpSpPr>
      <p:sp>
        <p:nvSpPr>
          <p:cNvPr id="442" name="Google Shape;442;p20"/>
          <p:cNvSpPr txBox="1"/>
          <p:nvPr>
            <p:ph type="title"/>
          </p:nvPr>
        </p:nvSpPr>
        <p:spPr>
          <a:xfrm>
            <a:off x="713225" y="1505738"/>
            <a:ext cx="4450800" cy="1269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43" name="Google Shape;443;p20"/>
          <p:cNvSpPr txBox="1"/>
          <p:nvPr>
            <p:ph idx="1" type="subTitle"/>
          </p:nvPr>
        </p:nvSpPr>
        <p:spPr>
          <a:xfrm>
            <a:off x="713225" y="2725763"/>
            <a:ext cx="3231600" cy="912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grpSp>
        <p:nvGrpSpPr>
          <p:cNvPr id="444" name="Google Shape;444;p20"/>
          <p:cNvGrpSpPr/>
          <p:nvPr/>
        </p:nvGrpSpPr>
        <p:grpSpPr>
          <a:xfrm flipH="1">
            <a:off x="5418880" y="1"/>
            <a:ext cx="2277317" cy="5304377"/>
            <a:chOff x="224725" y="566950"/>
            <a:chExt cx="1850875" cy="4311100"/>
          </a:xfrm>
        </p:grpSpPr>
        <p:sp>
          <p:nvSpPr>
            <p:cNvPr id="445" name="Google Shape;445;p20"/>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0"/>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0"/>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0"/>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0"/>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0"/>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0"/>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0"/>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0"/>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0"/>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0"/>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0"/>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0"/>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0"/>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0"/>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0"/>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0"/>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0"/>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0"/>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0"/>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0"/>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0"/>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0"/>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0"/>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20"/>
          <p:cNvSpPr/>
          <p:nvPr/>
        </p:nvSpPr>
        <p:spPr>
          <a:xfrm flipH="1" rot="-5035031">
            <a:off x="4206940" y="751857"/>
            <a:ext cx="7221377" cy="444298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0"/>
          <p:cNvSpPr/>
          <p:nvPr/>
        </p:nvSpPr>
        <p:spPr>
          <a:xfrm rot="5400000">
            <a:off x="-2021747" y="2268334"/>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0"/>
          <p:cNvSpPr/>
          <p:nvPr/>
        </p:nvSpPr>
        <p:spPr>
          <a:xfrm>
            <a:off x="1280800" y="-652650"/>
            <a:ext cx="1871779" cy="1796023"/>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3"/>
          <p:cNvSpPr/>
          <p:nvPr/>
        </p:nvSpPr>
        <p:spPr>
          <a:xfrm rot="8100000">
            <a:off x="402124" y="-935267"/>
            <a:ext cx="1938844" cy="3305623"/>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641525" y="2945026"/>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0" name="Google Shape;90;p3"/>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4">
  <p:cSld name="CUSTOM_27">
    <p:spTree>
      <p:nvGrpSpPr>
        <p:cNvPr id="472" name="Shape 472"/>
        <p:cNvGrpSpPr/>
        <p:nvPr/>
      </p:nvGrpSpPr>
      <p:grpSpPr>
        <a:xfrm>
          <a:off x="0" y="0"/>
          <a:ext cx="0" cy="0"/>
          <a:chOff x="0" y="0"/>
          <a:chExt cx="0" cy="0"/>
        </a:xfrm>
      </p:grpSpPr>
      <p:sp>
        <p:nvSpPr>
          <p:cNvPr id="473" name="Google Shape;473;p21"/>
          <p:cNvSpPr/>
          <p:nvPr/>
        </p:nvSpPr>
        <p:spPr>
          <a:xfrm rot="-1408952">
            <a:off x="7039333" y="962822"/>
            <a:ext cx="3561578" cy="4437854"/>
          </a:xfrm>
          <a:custGeom>
            <a:rect b="b" l="l" r="r" t="t"/>
            <a:pathLst>
              <a:path extrusionOk="0" h="21250" w="15146">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p:nvPr/>
        </p:nvSpPr>
        <p:spPr>
          <a:xfrm flipH="1" rot="5400000">
            <a:off x="-1331519" y="-591459"/>
            <a:ext cx="5570538" cy="3629454"/>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p:nvPr/>
        </p:nvSpPr>
        <p:spPr>
          <a:xfrm rot="-7977677">
            <a:off x="1465320" y="345459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6" name="Google Shape;476;p21"/>
          <p:cNvGrpSpPr/>
          <p:nvPr/>
        </p:nvGrpSpPr>
        <p:grpSpPr>
          <a:xfrm>
            <a:off x="5084307" y="-1054185"/>
            <a:ext cx="2304462" cy="2293869"/>
            <a:chOff x="2414491" y="671177"/>
            <a:chExt cx="1830972" cy="1822411"/>
          </a:xfrm>
        </p:grpSpPr>
        <p:sp>
          <p:nvSpPr>
            <p:cNvPr id="477" name="Google Shape;477;p21"/>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1"/>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1"/>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1"/>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1"/>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1"/>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1"/>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1"/>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1"/>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1"/>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1"/>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1"/>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1"/>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1"/>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1"/>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1"/>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1"/>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1"/>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1"/>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1"/>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1"/>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1"/>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1"/>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1"/>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1"/>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1"/>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1"/>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1" name="Google Shape;511;p21"/>
          <p:cNvSpPr txBox="1"/>
          <p:nvPr>
            <p:ph type="title"/>
          </p:nvPr>
        </p:nvSpPr>
        <p:spPr>
          <a:xfrm>
            <a:off x="2690725" y="1505725"/>
            <a:ext cx="3858900" cy="1148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8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12" name="Google Shape;512;p21"/>
          <p:cNvSpPr txBox="1"/>
          <p:nvPr>
            <p:ph idx="1" type="subTitle"/>
          </p:nvPr>
        </p:nvSpPr>
        <p:spPr>
          <a:xfrm>
            <a:off x="2690725" y="2725750"/>
            <a:ext cx="3858900" cy="9120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3">
    <p:spTree>
      <p:nvGrpSpPr>
        <p:cNvPr id="513" name="Shape 513"/>
        <p:cNvGrpSpPr/>
        <p:nvPr/>
      </p:nvGrpSpPr>
      <p:grpSpPr>
        <a:xfrm>
          <a:off x="0" y="0"/>
          <a:ext cx="0" cy="0"/>
          <a:chOff x="0" y="0"/>
          <a:chExt cx="0" cy="0"/>
        </a:xfrm>
      </p:grpSpPr>
      <p:sp>
        <p:nvSpPr>
          <p:cNvPr id="514" name="Google Shape;514;p22"/>
          <p:cNvSpPr/>
          <p:nvPr/>
        </p:nvSpPr>
        <p:spPr>
          <a:xfrm rot="-5620610">
            <a:off x="7759237" y="345401"/>
            <a:ext cx="3242370" cy="3111144"/>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p:nvPr/>
        </p:nvSpPr>
        <p:spPr>
          <a:xfrm flipH="1" rot="-5400000">
            <a:off x="-700258" y="2716121"/>
            <a:ext cx="3397312" cy="3383225"/>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
          <p:cNvSpPr/>
          <p:nvPr/>
        </p:nvSpPr>
        <p:spPr>
          <a:xfrm flipH="1" rot="1891771">
            <a:off x="3633391" y="3134640"/>
            <a:ext cx="2182046" cy="3720269"/>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2"/>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18" name="Google Shape;518;p22"/>
          <p:cNvSpPr txBox="1"/>
          <p:nvPr>
            <p:ph idx="1" type="subTitle"/>
          </p:nvPr>
        </p:nvSpPr>
        <p:spPr>
          <a:xfrm>
            <a:off x="5403875" y="1333525"/>
            <a:ext cx="2167800" cy="4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9" name="Google Shape;519;p22"/>
          <p:cNvSpPr txBox="1"/>
          <p:nvPr>
            <p:ph idx="2" type="subTitle"/>
          </p:nvPr>
        </p:nvSpPr>
        <p:spPr>
          <a:xfrm>
            <a:off x="5403875" y="2852975"/>
            <a:ext cx="2167800" cy="4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0" name="Google Shape;520;p22"/>
          <p:cNvSpPr txBox="1"/>
          <p:nvPr>
            <p:ph idx="3" type="subTitle"/>
          </p:nvPr>
        </p:nvSpPr>
        <p:spPr>
          <a:xfrm>
            <a:off x="5403875" y="1839280"/>
            <a:ext cx="2167800" cy="814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21" name="Google Shape;521;p22"/>
          <p:cNvSpPr txBox="1"/>
          <p:nvPr>
            <p:ph idx="4" type="subTitle"/>
          </p:nvPr>
        </p:nvSpPr>
        <p:spPr>
          <a:xfrm>
            <a:off x="5403875" y="3358730"/>
            <a:ext cx="2167800" cy="814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8">
    <p:spTree>
      <p:nvGrpSpPr>
        <p:cNvPr id="522" name="Shape 522"/>
        <p:cNvGrpSpPr/>
        <p:nvPr/>
      </p:nvGrpSpPr>
      <p:grpSpPr>
        <a:xfrm>
          <a:off x="0" y="0"/>
          <a:ext cx="0" cy="0"/>
          <a:chOff x="0" y="0"/>
          <a:chExt cx="0" cy="0"/>
        </a:xfrm>
      </p:grpSpPr>
      <p:sp>
        <p:nvSpPr>
          <p:cNvPr id="523" name="Google Shape;523;p23"/>
          <p:cNvSpPr/>
          <p:nvPr/>
        </p:nvSpPr>
        <p:spPr>
          <a:xfrm rot="5035045">
            <a:off x="-2322768" y="2876704"/>
            <a:ext cx="5262855" cy="323795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4" name="Google Shape;524;p23"/>
          <p:cNvGrpSpPr/>
          <p:nvPr/>
        </p:nvGrpSpPr>
        <p:grpSpPr>
          <a:xfrm>
            <a:off x="-107118" y="-842535"/>
            <a:ext cx="2304462" cy="2293869"/>
            <a:chOff x="2414491" y="671177"/>
            <a:chExt cx="1830972" cy="1822411"/>
          </a:xfrm>
        </p:grpSpPr>
        <p:sp>
          <p:nvSpPr>
            <p:cNvPr id="525" name="Google Shape;525;p23"/>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3"/>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3"/>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3"/>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3"/>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3"/>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3"/>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3"/>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3"/>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3"/>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3"/>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3"/>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3"/>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3"/>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3"/>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3"/>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3"/>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3"/>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3"/>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3"/>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3"/>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3"/>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3"/>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3"/>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3"/>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3"/>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3"/>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3"/>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3"/>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3"/>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3"/>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3"/>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23"/>
          <p:cNvSpPr/>
          <p:nvPr/>
        </p:nvSpPr>
        <p:spPr>
          <a:xfrm rot="-4280482">
            <a:off x="6793782" y="-1466885"/>
            <a:ext cx="3375483" cy="5024332"/>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3"/>
          <p:cNvSpPr/>
          <p:nvPr/>
        </p:nvSpPr>
        <p:spPr>
          <a:xfrm rot="-7977677">
            <a:off x="5123145" y="405614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62" name="Google Shape;562;p23"/>
          <p:cNvSpPr txBox="1"/>
          <p:nvPr>
            <p:ph idx="1" type="subTitle"/>
          </p:nvPr>
        </p:nvSpPr>
        <p:spPr>
          <a:xfrm>
            <a:off x="713250" y="2661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3" name="Google Shape;563;p23"/>
          <p:cNvSpPr txBox="1"/>
          <p:nvPr>
            <p:ph idx="2" type="subTitle"/>
          </p:nvPr>
        </p:nvSpPr>
        <p:spPr>
          <a:xfrm>
            <a:off x="3488100" y="2661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4" name="Google Shape;564;p23"/>
          <p:cNvSpPr txBox="1"/>
          <p:nvPr>
            <p:ph idx="3" type="subTitle"/>
          </p:nvPr>
        </p:nvSpPr>
        <p:spPr>
          <a:xfrm>
            <a:off x="71325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65" name="Google Shape;565;p23"/>
          <p:cNvSpPr txBox="1"/>
          <p:nvPr>
            <p:ph idx="4" type="subTitle"/>
          </p:nvPr>
        </p:nvSpPr>
        <p:spPr>
          <a:xfrm>
            <a:off x="348810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66" name="Google Shape;566;p23"/>
          <p:cNvSpPr txBox="1"/>
          <p:nvPr>
            <p:ph idx="5" type="subTitle"/>
          </p:nvPr>
        </p:nvSpPr>
        <p:spPr>
          <a:xfrm>
            <a:off x="6262950" y="2661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7" name="Google Shape;567;p23"/>
          <p:cNvSpPr txBox="1"/>
          <p:nvPr>
            <p:ph idx="6" type="subTitle"/>
          </p:nvPr>
        </p:nvSpPr>
        <p:spPr>
          <a:xfrm>
            <a:off x="626295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0">
    <p:spTree>
      <p:nvGrpSpPr>
        <p:cNvPr id="568" name="Shape 568"/>
        <p:cNvGrpSpPr/>
        <p:nvPr/>
      </p:nvGrpSpPr>
      <p:grpSpPr>
        <a:xfrm>
          <a:off x="0" y="0"/>
          <a:ext cx="0" cy="0"/>
          <a:chOff x="0" y="0"/>
          <a:chExt cx="0" cy="0"/>
        </a:xfrm>
      </p:grpSpPr>
      <p:sp>
        <p:nvSpPr>
          <p:cNvPr id="569" name="Google Shape;569;p24"/>
          <p:cNvSpPr/>
          <p:nvPr/>
        </p:nvSpPr>
        <p:spPr>
          <a:xfrm rot="-7977680">
            <a:off x="2936026" y="3869950"/>
            <a:ext cx="2430109" cy="2331757"/>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0" name="Google Shape;570;p24"/>
          <p:cNvGrpSpPr/>
          <p:nvPr/>
        </p:nvGrpSpPr>
        <p:grpSpPr>
          <a:xfrm flipH="1" rot="10800000">
            <a:off x="205659" y="2003797"/>
            <a:ext cx="1888282" cy="1879453"/>
            <a:chOff x="2414491" y="671177"/>
            <a:chExt cx="1830972" cy="1822411"/>
          </a:xfrm>
        </p:grpSpPr>
        <p:sp>
          <p:nvSpPr>
            <p:cNvPr id="571" name="Google Shape;571;p24"/>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4"/>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4"/>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4"/>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4"/>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4"/>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4"/>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4"/>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4"/>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4"/>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4"/>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4"/>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4"/>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4"/>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4"/>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4"/>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4"/>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4"/>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4"/>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4"/>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4"/>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4"/>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4"/>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4"/>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4"/>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4"/>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4"/>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4"/>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4"/>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4"/>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4"/>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4"/>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4"/>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5" name="Google Shape;605;p24"/>
          <p:cNvSpPr/>
          <p:nvPr/>
        </p:nvSpPr>
        <p:spPr>
          <a:xfrm flipH="1" rot="135969">
            <a:off x="-993079" y="-957313"/>
            <a:ext cx="3397316" cy="338322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07" name="Google Shape;607;p24"/>
          <p:cNvSpPr txBox="1"/>
          <p:nvPr>
            <p:ph idx="1" type="subTitle"/>
          </p:nvPr>
        </p:nvSpPr>
        <p:spPr>
          <a:xfrm>
            <a:off x="2214975" y="17670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8" name="Google Shape;608;p24"/>
          <p:cNvSpPr txBox="1"/>
          <p:nvPr>
            <p:ph idx="2" type="subTitle"/>
          </p:nvPr>
        </p:nvSpPr>
        <p:spPr>
          <a:xfrm>
            <a:off x="4761225" y="17670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9" name="Google Shape;609;p24"/>
          <p:cNvSpPr txBox="1"/>
          <p:nvPr>
            <p:ph idx="3" type="subTitle"/>
          </p:nvPr>
        </p:nvSpPr>
        <p:spPr>
          <a:xfrm>
            <a:off x="2214975" y="2141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10" name="Google Shape;610;p24"/>
          <p:cNvSpPr txBox="1"/>
          <p:nvPr>
            <p:ph idx="4" type="subTitle"/>
          </p:nvPr>
        </p:nvSpPr>
        <p:spPr>
          <a:xfrm>
            <a:off x="4761225" y="2141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11" name="Google Shape;611;p24"/>
          <p:cNvSpPr txBox="1"/>
          <p:nvPr>
            <p:ph idx="5" type="subTitle"/>
          </p:nvPr>
        </p:nvSpPr>
        <p:spPr>
          <a:xfrm>
            <a:off x="2214975" y="30653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2" name="Google Shape;612;p24"/>
          <p:cNvSpPr txBox="1"/>
          <p:nvPr>
            <p:ph idx="6" type="subTitle"/>
          </p:nvPr>
        </p:nvSpPr>
        <p:spPr>
          <a:xfrm>
            <a:off x="4761225" y="30653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3" name="Google Shape;613;p24"/>
          <p:cNvSpPr txBox="1"/>
          <p:nvPr>
            <p:ph idx="7" type="subTitle"/>
          </p:nvPr>
        </p:nvSpPr>
        <p:spPr>
          <a:xfrm>
            <a:off x="2214975" y="344011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14" name="Google Shape;614;p24"/>
          <p:cNvSpPr txBox="1"/>
          <p:nvPr>
            <p:ph idx="8" type="subTitle"/>
          </p:nvPr>
        </p:nvSpPr>
        <p:spPr>
          <a:xfrm>
            <a:off x="4761225" y="344011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15" name="Google Shape;615;p24"/>
          <p:cNvSpPr/>
          <p:nvPr/>
        </p:nvSpPr>
        <p:spPr>
          <a:xfrm flipH="1" rot="-5035048">
            <a:off x="5373790" y="594172"/>
            <a:ext cx="6829100" cy="4201641"/>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9">
    <p:spTree>
      <p:nvGrpSpPr>
        <p:cNvPr id="616" name="Shape 616"/>
        <p:cNvGrpSpPr/>
        <p:nvPr/>
      </p:nvGrpSpPr>
      <p:grpSpPr>
        <a:xfrm>
          <a:off x="0" y="0"/>
          <a:ext cx="0" cy="0"/>
          <a:chOff x="0" y="0"/>
          <a:chExt cx="0" cy="0"/>
        </a:xfrm>
      </p:grpSpPr>
      <p:sp>
        <p:nvSpPr>
          <p:cNvPr id="617" name="Google Shape;617;p25"/>
          <p:cNvSpPr/>
          <p:nvPr/>
        </p:nvSpPr>
        <p:spPr>
          <a:xfrm>
            <a:off x="4487750" y="727477"/>
            <a:ext cx="6559985" cy="5236281"/>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5"/>
          <p:cNvSpPr/>
          <p:nvPr/>
        </p:nvSpPr>
        <p:spPr>
          <a:xfrm rot="5400000">
            <a:off x="-2563625" y="1125983"/>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5"/>
          <p:cNvSpPr/>
          <p:nvPr/>
        </p:nvSpPr>
        <p:spPr>
          <a:xfrm rot="-7977677">
            <a:off x="635395" y="-298381"/>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1" name="Google Shape;621;p25"/>
          <p:cNvSpPr txBox="1"/>
          <p:nvPr>
            <p:ph idx="1" type="subTitle"/>
          </p:nvPr>
        </p:nvSpPr>
        <p:spPr>
          <a:xfrm>
            <a:off x="1094250" y="1652438"/>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2" name="Google Shape;622;p25"/>
          <p:cNvSpPr txBox="1"/>
          <p:nvPr>
            <p:ph idx="2" type="subTitle"/>
          </p:nvPr>
        </p:nvSpPr>
        <p:spPr>
          <a:xfrm>
            <a:off x="3488100" y="1652438"/>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3" name="Google Shape;623;p25"/>
          <p:cNvSpPr txBox="1"/>
          <p:nvPr>
            <p:ph idx="3" type="subTitle"/>
          </p:nvPr>
        </p:nvSpPr>
        <p:spPr>
          <a:xfrm>
            <a:off x="1094250" y="204385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24" name="Google Shape;624;p25"/>
          <p:cNvSpPr txBox="1"/>
          <p:nvPr>
            <p:ph idx="4" type="subTitle"/>
          </p:nvPr>
        </p:nvSpPr>
        <p:spPr>
          <a:xfrm>
            <a:off x="3488100" y="204385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25" name="Google Shape;625;p25"/>
          <p:cNvSpPr txBox="1"/>
          <p:nvPr>
            <p:ph idx="5" type="subTitle"/>
          </p:nvPr>
        </p:nvSpPr>
        <p:spPr>
          <a:xfrm>
            <a:off x="5881950" y="1652438"/>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6" name="Google Shape;626;p25"/>
          <p:cNvSpPr txBox="1"/>
          <p:nvPr>
            <p:ph idx="6" type="subTitle"/>
          </p:nvPr>
        </p:nvSpPr>
        <p:spPr>
          <a:xfrm>
            <a:off x="5881950" y="204385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27" name="Google Shape;627;p25"/>
          <p:cNvSpPr txBox="1"/>
          <p:nvPr>
            <p:ph idx="7" type="subTitle"/>
          </p:nvPr>
        </p:nvSpPr>
        <p:spPr>
          <a:xfrm>
            <a:off x="1094250" y="2989363"/>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8" name="Google Shape;628;p25"/>
          <p:cNvSpPr txBox="1"/>
          <p:nvPr>
            <p:ph idx="8" type="subTitle"/>
          </p:nvPr>
        </p:nvSpPr>
        <p:spPr>
          <a:xfrm>
            <a:off x="3488100" y="2989363"/>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9" name="Google Shape;629;p25"/>
          <p:cNvSpPr txBox="1"/>
          <p:nvPr>
            <p:ph idx="9" type="subTitle"/>
          </p:nvPr>
        </p:nvSpPr>
        <p:spPr>
          <a:xfrm>
            <a:off x="1094250" y="338090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30" name="Google Shape;630;p25"/>
          <p:cNvSpPr txBox="1"/>
          <p:nvPr>
            <p:ph idx="13" type="subTitle"/>
          </p:nvPr>
        </p:nvSpPr>
        <p:spPr>
          <a:xfrm>
            <a:off x="3488100" y="338090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31" name="Google Shape;631;p25"/>
          <p:cNvSpPr txBox="1"/>
          <p:nvPr>
            <p:ph idx="14" type="subTitle"/>
          </p:nvPr>
        </p:nvSpPr>
        <p:spPr>
          <a:xfrm>
            <a:off x="5881950" y="2989363"/>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2" name="Google Shape;632;p25"/>
          <p:cNvSpPr txBox="1"/>
          <p:nvPr>
            <p:ph idx="15" type="subTitle"/>
          </p:nvPr>
        </p:nvSpPr>
        <p:spPr>
          <a:xfrm>
            <a:off x="5881950" y="338090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633" name="Shape 633"/>
        <p:cNvGrpSpPr/>
        <p:nvPr/>
      </p:nvGrpSpPr>
      <p:grpSpPr>
        <a:xfrm>
          <a:off x="0" y="0"/>
          <a:ext cx="0" cy="0"/>
          <a:chOff x="0" y="0"/>
          <a:chExt cx="0" cy="0"/>
        </a:xfrm>
      </p:grpSpPr>
      <p:sp>
        <p:nvSpPr>
          <p:cNvPr id="634" name="Google Shape;634;p26"/>
          <p:cNvSpPr/>
          <p:nvPr/>
        </p:nvSpPr>
        <p:spPr>
          <a:xfrm flipH="1" rot="-8234214">
            <a:off x="6462164" y="-167221"/>
            <a:ext cx="4162685" cy="2560997"/>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6"/>
          <p:cNvSpPr/>
          <p:nvPr/>
        </p:nvSpPr>
        <p:spPr>
          <a:xfrm rot="672094">
            <a:off x="-1833836" y="1849763"/>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6"/>
          <p:cNvSpPr/>
          <p:nvPr/>
        </p:nvSpPr>
        <p:spPr>
          <a:xfrm>
            <a:off x="8042975" y="3533675"/>
            <a:ext cx="775608" cy="1012954"/>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6"/>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
    <p:spTree>
      <p:nvGrpSpPr>
        <p:cNvPr id="638" name="Shape 638"/>
        <p:cNvGrpSpPr/>
        <p:nvPr/>
      </p:nvGrpSpPr>
      <p:grpSpPr>
        <a:xfrm>
          <a:off x="0" y="0"/>
          <a:ext cx="0" cy="0"/>
          <a:chOff x="0" y="0"/>
          <a:chExt cx="0" cy="0"/>
        </a:xfrm>
      </p:grpSpPr>
      <p:sp>
        <p:nvSpPr>
          <p:cNvPr id="639" name="Google Shape;639;p27"/>
          <p:cNvSpPr/>
          <p:nvPr/>
        </p:nvSpPr>
        <p:spPr>
          <a:xfrm flipH="1" rot="-2505069">
            <a:off x="6267646" y="1159768"/>
            <a:ext cx="4436783" cy="371422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7"/>
          <p:cNvSpPr/>
          <p:nvPr/>
        </p:nvSpPr>
        <p:spPr>
          <a:xfrm rot="3781174">
            <a:off x="-1644519" y="1806437"/>
            <a:ext cx="4267951" cy="26257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1" name="Google Shape;641;p27"/>
          <p:cNvGrpSpPr/>
          <p:nvPr/>
        </p:nvGrpSpPr>
        <p:grpSpPr>
          <a:xfrm flipH="1" rot="10800000">
            <a:off x="566191" y="1712532"/>
            <a:ext cx="1696762" cy="1688828"/>
            <a:chOff x="2414491" y="671177"/>
            <a:chExt cx="1830972" cy="1822411"/>
          </a:xfrm>
        </p:grpSpPr>
        <p:sp>
          <p:nvSpPr>
            <p:cNvPr id="642" name="Google Shape;642;p2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 name="Google Shape;676;p2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4">
    <p:spTree>
      <p:nvGrpSpPr>
        <p:cNvPr id="677" name="Shape 677"/>
        <p:cNvGrpSpPr/>
        <p:nvPr/>
      </p:nvGrpSpPr>
      <p:grpSpPr>
        <a:xfrm>
          <a:off x="0" y="0"/>
          <a:ext cx="0" cy="0"/>
          <a:chOff x="0" y="0"/>
          <a:chExt cx="0" cy="0"/>
        </a:xfrm>
      </p:grpSpPr>
      <p:sp>
        <p:nvSpPr>
          <p:cNvPr id="678" name="Google Shape;678;p28"/>
          <p:cNvSpPr/>
          <p:nvPr/>
        </p:nvSpPr>
        <p:spPr>
          <a:xfrm rot="5400000">
            <a:off x="-897085" y="455393"/>
            <a:ext cx="4906632" cy="4469596"/>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8"/>
          <p:cNvSpPr/>
          <p:nvPr/>
        </p:nvSpPr>
        <p:spPr>
          <a:xfrm rot="4271990">
            <a:off x="6861805" y="3034227"/>
            <a:ext cx="3403945" cy="3389831"/>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8"/>
          <p:cNvSpPr/>
          <p:nvPr/>
        </p:nvSpPr>
        <p:spPr>
          <a:xfrm>
            <a:off x="7014776" y="357427"/>
            <a:ext cx="801658" cy="707098"/>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8"/>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5">
    <p:spTree>
      <p:nvGrpSpPr>
        <p:cNvPr id="682"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9"/>
          <p:cNvSpPr/>
          <p:nvPr/>
        </p:nvSpPr>
        <p:spPr>
          <a:xfrm flipH="1" rot="-2262480">
            <a:off x="5470609" y="3669962"/>
            <a:ext cx="4913469" cy="302290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86" name="Google Shape;686;p29"/>
          <p:cNvSpPr/>
          <p:nvPr/>
        </p:nvSpPr>
        <p:spPr>
          <a:xfrm rot="-7977666">
            <a:off x="7581866" y="924182"/>
            <a:ext cx="1233331" cy="1183416"/>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6">
    <p:spTree>
      <p:nvGrpSpPr>
        <p:cNvPr id="687" name="Shape 687"/>
        <p:cNvGrpSpPr/>
        <p:nvPr/>
      </p:nvGrpSpPr>
      <p:grpSpPr>
        <a:xfrm>
          <a:off x="0" y="0"/>
          <a:ext cx="0" cy="0"/>
          <a:chOff x="0" y="0"/>
          <a:chExt cx="0" cy="0"/>
        </a:xfrm>
      </p:grpSpPr>
      <p:sp>
        <p:nvSpPr>
          <p:cNvPr id="688" name="Google Shape;688;p30"/>
          <p:cNvSpPr/>
          <p:nvPr/>
        </p:nvSpPr>
        <p:spPr>
          <a:xfrm rot="5575585">
            <a:off x="-1934287" y="-969252"/>
            <a:ext cx="4436755" cy="371424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0"/>
          <p:cNvSpPr/>
          <p:nvPr/>
        </p:nvSpPr>
        <p:spPr>
          <a:xfrm>
            <a:off x="4971452" y="887873"/>
            <a:ext cx="5492180" cy="3689245"/>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0"/>
          <p:cNvSpPr/>
          <p:nvPr/>
        </p:nvSpPr>
        <p:spPr>
          <a:xfrm rot="-7977666">
            <a:off x="3954029" y="4656032"/>
            <a:ext cx="1233331" cy="1183416"/>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0"/>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4"/>
          <p:cNvSpPr/>
          <p:nvPr/>
        </p:nvSpPr>
        <p:spPr>
          <a:xfrm flipH="1" rot="-1762095">
            <a:off x="-645480" y="2383695"/>
            <a:ext cx="2540453" cy="378144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8139625" y="1901675"/>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txBox="1"/>
          <p:nvPr>
            <p:ph idx="1" type="body"/>
          </p:nvPr>
        </p:nvSpPr>
        <p:spPr>
          <a:xfrm>
            <a:off x="713250" y="1152475"/>
            <a:ext cx="77175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accent1"/>
              </a:buClr>
              <a:buSzPts val="1200"/>
              <a:buAutoNum type="arabicPeriod"/>
              <a:defRPr sz="120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sp>
        <p:nvSpPr>
          <p:cNvPr id="95" name="Google Shape;95;p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8">
    <p:spTree>
      <p:nvGrpSpPr>
        <p:cNvPr id="692" name="Shape 692"/>
        <p:cNvGrpSpPr/>
        <p:nvPr/>
      </p:nvGrpSpPr>
      <p:grpSpPr>
        <a:xfrm>
          <a:off x="0" y="0"/>
          <a:ext cx="0" cy="0"/>
          <a:chOff x="0" y="0"/>
          <a:chExt cx="0" cy="0"/>
        </a:xfrm>
      </p:grpSpPr>
      <p:sp>
        <p:nvSpPr>
          <p:cNvPr id="693" name="Google Shape;693;p31"/>
          <p:cNvSpPr/>
          <p:nvPr/>
        </p:nvSpPr>
        <p:spPr>
          <a:xfrm flipH="1" rot="912733">
            <a:off x="-1572654" y="597947"/>
            <a:ext cx="3253667" cy="548082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1"/>
          <p:cNvSpPr/>
          <p:nvPr/>
        </p:nvSpPr>
        <p:spPr>
          <a:xfrm rot="-482288">
            <a:off x="6784912" y="-733687"/>
            <a:ext cx="3654738" cy="3639584"/>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1"/>
          <p:cNvSpPr/>
          <p:nvPr/>
        </p:nvSpPr>
        <p:spPr>
          <a:xfrm rot="3320924">
            <a:off x="8443534" y="3822428"/>
            <a:ext cx="1269688" cy="1658230"/>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1"/>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20">
    <p:spTree>
      <p:nvGrpSpPr>
        <p:cNvPr id="697" name="Shape 697"/>
        <p:cNvGrpSpPr/>
        <p:nvPr/>
      </p:nvGrpSpPr>
      <p:grpSpPr>
        <a:xfrm>
          <a:off x="0" y="0"/>
          <a:ext cx="0" cy="0"/>
          <a:chOff x="0" y="0"/>
          <a:chExt cx="0" cy="0"/>
        </a:xfrm>
      </p:grpSpPr>
      <p:sp>
        <p:nvSpPr>
          <p:cNvPr id="698" name="Google Shape;698;p32"/>
          <p:cNvSpPr/>
          <p:nvPr/>
        </p:nvSpPr>
        <p:spPr>
          <a:xfrm rot="-5620610">
            <a:off x="8235762" y="2503251"/>
            <a:ext cx="3242370" cy="3111144"/>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2"/>
          <p:cNvSpPr/>
          <p:nvPr/>
        </p:nvSpPr>
        <p:spPr>
          <a:xfrm flipH="1" rot="-595142">
            <a:off x="-1233073" y="-485172"/>
            <a:ext cx="3397327" cy="3383240"/>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2"/>
          <p:cNvSpPr/>
          <p:nvPr/>
        </p:nvSpPr>
        <p:spPr>
          <a:xfrm rot="-7977683">
            <a:off x="6409699" y="-29230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2"/>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21">
    <p:spTree>
      <p:nvGrpSpPr>
        <p:cNvPr id="702" name="Shape 702"/>
        <p:cNvGrpSpPr/>
        <p:nvPr/>
      </p:nvGrpSpPr>
      <p:grpSpPr>
        <a:xfrm>
          <a:off x="0" y="0"/>
          <a:ext cx="0" cy="0"/>
          <a:chOff x="0" y="0"/>
          <a:chExt cx="0" cy="0"/>
        </a:xfrm>
      </p:grpSpPr>
      <p:sp>
        <p:nvSpPr>
          <p:cNvPr id="703" name="Google Shape;703;p33"/>
          <p:cNvSpPr/>
          <p:nvPr/>
        </p:nvSpPr>
        <p:spPr>
          <a:xfrm flipH="1" rot="-5400000">
            <a:off x="5697375" y="631183"/>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705" name="Google Shape;705;p33"/>
          <p:cNvGrpSpPr/>
          <p:nvPr/>
        </p:nvGrpSpPr>
        <p:grpSpPr>
          <a:xfrm flipH="1" rot="10800000">
            <a:off x="-776141" y="2015093"/>
            <a:ext cx="2087674" cy="2077913"/>
            <a:chOff x="2414491" y="671177"/>
            <a:chExt cx="1830972" cy="1822411"/>
          </a:xfrm>
        </p:grpSpPr>
        <p:sp>
          <p:nvSpPr>
            <p:cNvPr id="706" name="Google Shape;706;p33"/>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3"/>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3"/>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3"/>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3"/>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3"/>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3"/>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3"/>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3"/>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3"/>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3"/>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3"/>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3"/>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3"/>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3"/>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3"/>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3"/>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3"/>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3"/>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3"/>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3"/>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3"/>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3"/>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3"/>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3"/>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3"/>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3"/>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3"/>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3"/>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3"/>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3"/>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3"/>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3"/>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3"/>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6">
    <p:spTree>
      <p:nvGrpSpPr>
        <p:cNvPr id="740" name="Shape 740"/>
        <p:cNvGrpSpPr/>
        <p:nvPr/>
      </p:nvGrpSpPr>
      <p:grpSpPr>
        <a:xfrm>
          <a:off x="0" y="0"/>
          <a:ext cx="0" cy="0"/>
          <a:chOff x="0" y="0"/>
          <a:chExt cx="0" cy="0"/>
        </a:xfrm>
      </p:grpSpPr>
      <p:sp>
        <p:nvSpPr>
          <p:cNvPr id="741" name="Google Shape;741;p34"/>
          <p:cNvSpPr/>
          <p:nvPr/>
        </p:nvSpPr>
        <p:spPr>
          <a:xfrm rot="-2187687">
            <a:off x="6997415" y="2824325"/>
            <a:ext cx="1938838" cy="3305612"/>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4"/>
          <p:cNvSpPr/>
          <p:nvPr/>
        </p:nvSpPr>
        <p:spPr>
          <a:xfrm rot="1855510">
            <a:off x="2523490" y="193756"/>
            <a:ext cx="4979106" cy="4104445"/>
          </a:xfrm>
          <a:custGeom>
            <a:rect b="b" l="l" r="r" t="t"/>
            <a:pathLst>
              <a:path extrusionOk="0" h="48836" w="59243">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4"/>
          <p:cNvSpPr/>
          <p:nvPr/>
        </p:nvSpPr>
        <p:spPr>
          <a:xfrm flipH="1" rot="10800000">
            <a:off x="242450" y="2888462"/>
            <a:ext cx="1774800" cy="177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4" name="Google Shape;744;p34"/>
          <p:cNvGrpSpPr/>
          <p:nvPr/>
        </p:nvGrpSpPr>
        <p:grpSpPr>
          <a:xfrm flipH="1" rot="10800000">
            <a:off x="955516" y="2266845"/>
            <a:ext cx="1696762" cy="1688828"/>
            <a:chOff x="2414491" y="671177"/>
            <a:chExt cx="1830972" cy="1822411"/>
          </a:xfrm>
        </p:grpSpPr>
        <p:sp>
          <p:nvSpPr>
            <p:cNvPr id="745" name="Google Shape;745;p34"/>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4"/>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4"/>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4"/>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4"/>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4"/>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4"/>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4"/>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4"/>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4"/>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4"/>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4"/>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4"/>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4"/>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4"/>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4"/>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4"/>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4"/>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4"/>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4"/>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4"/>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4"/>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4"/>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4"/>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4"/>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4"/>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4"/>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4"/>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4"/>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4"/>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4"/>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4"/>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4"/>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4"/>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9" name="Google Shape;779;p34"/>
          <p:cNvSpPr/>
          <p:nvPr/>
        </p:nvSpPr>
        <p:spPr>
          <a:xfrm rot="-7977683">
            <a:off x="6033949" y="548625"/>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4">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81" name="Google Shape;781;p34"/>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8">
    <p:spTree>
      <p:nvGrpSpPr>
        <p:cNvPr id="782"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5"/>
          <p:cNvSpPr/>
          <p:nvPr/>
        </p:nvSpPr>
        <p:spPr>
          <a:xfrm flipH="1" rot="288619">
            <a:off x="-1415244" y="1158707"/>
            <a:ext cx="4829256" cy="4940052"/>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5"/>
          <p:cNvSpPr/>
          <p:nvPr/>
        </p:nvSpPr>
        <p:spPr>
          <a:xfrm rot="-8533595">
            <a:off x="7105388" y="-706575"/>
            <a:ext cx="1938828" cy="3305595"/>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5"/>
          <p:cNvSpPr/>
          <p:nvPr/>
        </p:nvSpPr>
        <p:spPr>
          <a:xfrm>
            <a:off x="6970750" y="2154714"/>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5"/>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5"/>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5"/>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5"/>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5"/>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5"/>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5"/>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5"/>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5"/>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5"/>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5"/>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5"/>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5"/>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5"/>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5"/>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5"/>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5"/>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5"/>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5"/>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5"/>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5"/>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5"/>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5"/>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5"/>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5"/>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5"/>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5"/>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5"/>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5"/>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5"/>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5"/>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2" name="Google Shape;822;p35">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23" name="Google Shape;823;p35"/>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3">
    <p:spTree>
      <p:nvGrpSpPr>
        <p:cNvPr id="824" name="Shape 824"/>
        <p:cNvGrpSpPr/>
        <p:nvPr/>
      </p:nvGrpSpPr>
      <p:grpSpPr>
        <a:xfrm>
          <a:off x="0" y="0"/>
          <a:ext cx="0" cy="0"/>
          <a:chOff x="0" y="0"/>
          <a:chExt cx="0" cy="0"/>
        </a:xfrm>
      </p:grpSpPr>
      <p:sp>
        <p:nvSpPr>
          <p:cNvPr id="825" name="Google Shape;825;p36"/>
          <p:cNvSpPr/>
          <p:nvPr/>
        </p:nvSpPr>
        <p:spPr>
          <a:xfrm rot="-5716269">
            <a:off x="3090772" y="121523"/>
            <a:ext cx="3242308" cy="5108995"/>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6" name="Google Shape;826;p36"/>
          <p:cNvGrpSpPr/>
          <p:nvPr/>
        </p:nvGrpSpPr>
        <p:grpSpPr>
          <a:xfrm flipH="1">
            <a:off x="6918862" y="-84862"/>
            <a:ext cx="2277317" cy="5304377"/>
            <a:chOff x="224725" y="566950"/>
            <a:chExt cx="1850875" cy="4311100"/>
          </a:xfrm>
        </p:grpSpPr>
        <p:sp>
          <p:nvSpPr>
            <p:cNvPr id="827" name="Google Shape;827;p36"/>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6"/>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6"/>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6"/>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6"/>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6"/>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6"/>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6"/>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6"/>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6"/>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6"/>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6"/>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6"/>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6"/>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6"/>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6"/>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6"/>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6"/>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6"/>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6"/>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6"/>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6"/>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6"/>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6"/>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1" name="Google Shape;851;p36">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52" name="Google Shape;852;p36"/>
          <p:cNvSpPr txBox="1"/>
          <p:nvPr>
            <p:ph hasCustomPrompt="1" idx="2" type="title"/>
          </p:nvPr>
        </p:nvSpPr>
        <p:spPr>
          <a:xfrm>
            <a:off x="2020824" y="91845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53" name="Google Shape;853;p36"/>
          <p:cNvSpPr/>
          <p:nvPr/>
        </p:nvSpPr>
        <p:spPr>
          <a:xfrm flipH="1">
            <a:off x="6154471" y="760963"/>
            <a:ext cx="1269687" cy="165822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6"/>
          <p:cNvSpPr/>
          <p:nvPr/>
        </p:nvSpPr>
        <p:spPr>
          <a:xfrm flipH="1">
            <a:off x="736534" y="1655532"/>
            <a:ext cx="1774800" cy="177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5" name="Google Shape;855;p36"/>
          <p:cNvGrpSpPr/>
          <p:nvPr/>
        </p:nvGrpSpPr>
        <p:grpSpPr>
          <a:xfrm flipH="1">
            <a:off x="101505" y="2363121"/>
            <a:ext cx="1696762" cy="1688828"/>
            <a:chOff x="2414491" y="671177"/>
            <a:chExt cx="1830972" cy="1822411"/>
          </a:xfrm>
        </p:grpSpPr>
        <p:sp>
          <p:nvSpPr>
            <p:cNvPr id="856" name="Google Shape;856;p36"/>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6"/>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6"/>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6"/>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6"/>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6"/>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6"/>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6"/>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6"/>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6"/>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6"/>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6"/>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6"/>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6"/>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6"/>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6"/>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6"/>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6"/>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6"/>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6"/>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6"/>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6"/>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6"/>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6"/>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6"/>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6"/>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6"/>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6"/>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6"/>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6"/>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6"/>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6"/>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6"/>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6"/>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17">
    <p:spTree>
      <p:nvGrpSpPr>
        <p:cNvPr id="890" name="Shape 890"/>
        <p:cNvGrpSpPr/>
        <p:nvPr/>
      </p:nvGrpSpPr>
      <p:grpSpPr>
        <a:xfrm>
          <a:off x="0" y="0"/>
          <a:ext cx="0" cy="0"/>
          <a:chOff x="0" y="0"/>
          <a:chExt cx="0" cy="0"/>
        </a:xfrm>
      </p:grpSpPr>
      <p:sp>
        <p:nvSpPr>
          <p:cNvPr id="891" name="Google Shape;891;p37"/>
          <p:cNvSpPr/>
          <p:nvPr/>
        </p:nvSpPr>
        <p:spPr>
          <a:xfrm>
            <a:off x="6379125" y="3295174"/>
            <a:ext cx="1436700" cy="1436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7"/>
          <p:cNvSpPr/>
          <p:nvPr/>
        </p:nvSpPr>
        <p:spPr>
          <a:xfrm rot="3781224">
            <a:off x="-1829431" y="2502688"/>
            <a:ext cx="6147391" cy="3782042"/>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7"/>
          <p:cNvSpPr/>
          <p:nvPr/>
        </p:nvSpPr>
        <p:spPr>
          <a:xfrm flipH="1" rot="-1693254">
            <a:off x="7048898" y="1570932"/>
            <a:ext cx="2436429" cy="4153979"/>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7">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95" name="Google Shape;895;p37"/>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896" name="Google Shape;896;p37"/>
          <p:cNvGrpSpPr/>
          <p:nvPr/>
        </p:nvGrpSpPr>
        <p:grpSpPr>
          <a:xfrm flipH="1" rot="10800000">
            <a:off x="815666" y="1235970"/>
            <a:ext cx="1696762" cy="1688828"/>
            <a:chOff x="2414491" y="671177"/>
            <a:chExt cx="1830972" cy="1822411"/>
          </a:xfrm>
        </p:grpSpPr>
        <p:sp>
          <p:nvSpPr>
            <p:cNvPr id="897" name="Google Shape;897;p3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CUSTOM_19">
    <p:spTree>
      <p:nvGrpSpPr>
        <p:cNvPr id="931" name="Shape 931"/>
        <p:cNvGrpSpPr/>
        <p:nvPr/>
      </p:nvGrpSpPr>
      <p:grpSpPr>
        <a:xfrm>
          <a:off x="0" y="0"/>
          <a:ext cx="0" cy="0"/>
          <a:chOff x="0" y="0"/>
          <a:chExt cx="0" cy="0"/>
        </a:xfrm>
      </p:grpSpPr>
      <p:sp>
        <p:nvSpPr>
          <p:cNvPr id="932" name="Google Shape;932;p38"/>
          <p:cNvSpPr/>
          <p:nvPr/>
        </p:nvSpPr>
        <p:spPr>
          <a:xfrm flipH="1" rot="199611">
            <a:off x="-1222385" y="1111794"/>
            <a:ext cx="4658395" cy="476529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flipH="1" rot="-5035045">
            <a:off x="5862077" y="-226971"/>
            <a:ext cx="5262855" cy="323795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8"/>
          <p:cNvSpPr/>
          <p:nvPr/>
        </p:nvSpPr>
        <p:spPr>
          <a:xfrm rot="10800000">
            <a:off x="6276915" y="2875987"/>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5" name="Google Shape;935;p38"/>
          <p:cNvGrpSpPr/>
          <p:nvPr/>
        </p:nvGrpSpPr>
        <p:grpSpPr>
          <a:xfrm rot="10800000">
            <a:off x="1381161" y="1333007"/>
            <a:ext cx="1696762" cy="1688828"/>
            <a:chOff x="2414491" y="671177"/>
            <a:chExt cx="1830972" cy="1822411"/>
          </a:xfrm>
        </p:grpSpPr>
        <p:sp>
          <p:nvSpPr>
            <p:cNvPr id="936" name="Google Shape;936;p38"/>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8"/>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8"/>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8"/>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8"/>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8"/>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8"/>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8"/>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8"/>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8"/>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8"/>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8"/>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8"/>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8"/>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8"/>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8"/>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8"/>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8"/>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8"/>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8"/>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8"/>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0" name="Google Shape;970;p38">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71" name="Google Shape;971;p38"/>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32_2">
    <p:spTree>
      <p:nvGrpSpPr>
        <p:cNvPr id="972" name="Shape 972"/>
        <p:cNvGrpSpPr/>
        <p:nvPr/>
      </p:nvGrpSpPr>
      <p:grpSpPr>
        <a:xfrm>
          <a:off x="0" y="0"/>
          <a:ext cx="0" cy="0"/>
          <a:chOff x="0" y="0"/>
          <a:chExt cx="0" cy="0"/>
        </a:xfrm>
      </p:grpSpPr>
      <p:sp>
        <p:nvSpPr>
          <p:cNvPr id="973" name="Google Shape;973;p39"/>
          <p:cNvSpPr/>
          <p:nvPr/>
        </p:nvSpPr>
        <p:spPr>
          <a:xfrm rot="672094">
            <a:off x="-3534661" y="414138"/>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9"/>
          <p:cNvSpPr/>
          <p:nvPr/>
        </p:nvSpPr>
        <p:spPr>
          <a:xfrm>
            <a:off x="8264550" y="465501"/>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6" name="Google Shape;976;p39"/>
          <p:cNvSpPr txBox="1"/>
          <p:nvPr>
            <p:ph idx="1" type="subTitle"/>
          </p:nvPr>
        </p:nvSpPr>
        <p:spPr>
          <a:xfrm>
            <a:off x="713250" y="1126100"/>
            <a:ext cx="7717500" cy="3442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050"/>
              <a:buFont typeface="Ubuntu"/>
              <a:buChar char="●"/>
              <a:defRPr sz="1600"/>
            </a:lvl1pPr>
            <a:lvl2pPr lvl="1" rtl="0">
              <a:spcBef>
                <a:spcPts val="0"/>
              </a:spcBef>
              <a:spcAft>
                <a:spcPts val="0"/>
              </a:spcAft>
              <a:buClr>
                <a:schemeClr val="dk1"/>
              </a:buClr>
              <a:buSzPts val="1400"/>
              <a:buFont typeface="Ubuntu"/>
              <a:buAutoNum type="alphaLcPeriod"/>
              <a:defRPr sz="1600"/>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
    <p:spTree>
      <p:nvGrpSpPr>
        <p:cNvPr id="977" name="Shape 977"/>
        <p:cNvGrpSpPr/>
        <p:nvPr/>
      </p:nvGrpSpPr>
      <p:grpSpPr>
        <a:xfrm>
          <a:off x="0" y="0"/>
          <a:ext cx="0" cy="0"/>
          <a:chOff x="0" y="0"/>
          <a:chExt cx="0" cy="0"/>
        </a:xfrm>
      </p:grpSpPr>
      <p:sp>
        <p:nvSpPr>
          <p:cNvPr id="978" name="Google Shape;978;p40"/>
          <p:cNvSpPr/>
          <p:nvPr/>
        </p:nvSpPr>
        <p:spPr>
          <a:xfrm rot="-5620636">
            <a:off x="7260268" y="484121"/>
            <a:ext cx="2991681" cy="287060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0"/>
          <p:cNvSpPr/>
          <p:nvPr/>
        </p:nvSpPr>
        <p:spPr>
          <a:xfrm flipH="1" rot="135969">
            <a:off x="-1259479" y="-732013"/>
            <a:ext cx="3397316" cy="338322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0"/>
          <p:cNvSpPr/>
          <p:nvPr/>
        </p:nvSpPr>
        <p:spPr>
          <a:xfrm rot="10800000">
            <a:off x="7259653" y="3925437"/>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1" name="Google Shape;981;p40"/>
          <p:cNvGrpSpPr/>
          <p:nvPr/>
        </p:nvGrpSpPr>
        <p:grpSpPr>
          <a:xfrm rot="10800000">
            <a:off x="6624625" y="3303820"/>
            <a:ext cx="1696762" cy="1688828"/>
            <a:chOff x="2414491" y="671177"/>
            <a:chExt cx="1830972" cy="1822411"/>
          </a:xfrm>
        </p:grpSpPr>
        <p:sp>
          <p:nvSpPr>
            <p:cNvPr id="982" name="Google Shape;982;p40"/>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0"/>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0"/>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0"/>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0"/>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0"/>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0"/>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0"/>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0"/>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0"/>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0"/>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0"/>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0"/>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0"/>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0"/>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0"/>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0"/>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0"/>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0"/>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0"/>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0"/>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0"/>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0"/>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0"/>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0"/>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0"/>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0"/>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0"/>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0"/>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0"/>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0"/>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0"/>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0"/>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0"/>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6" name="Google Shape;1016;p40"/>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17" name="Google Shape;1017;p40"/>
          <p:cNvSpPr txBox="1"/>
          <p:nvPr>
            <p:ph idx="1" type="subTitle"/>
          </p:nvPr>
        </p:nvSpPr>
        <p:spPr>
          <a:xfrm>
            <a:off x="713225" y="1168075"/>
            <a:ext cx="60288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6" name="Shape 96"/>
        <p:cNvGrpSpPr/>
        <p:nvPr/>
      </p:nvGrpSpPr>
      <p:grpSpPr>
        <a:xfrm>
          <a:off x="0" y="0"/>
          <a:ext cx="0" cy="0"/>
          <a:chOff x="0" y="0"/>
          <a:chExt cx="0" cy="0"/>
        </a:xfrm>
      </p:grpSpPr>
      <p:sp>
        <p:nvSpPr>
          <p:cNvPr id="97" name="Google Shape;97;p5"/>
          <p:cNvSpPr/>
          <p:nvPr/>
        </p:nvSpPr>
        <p:spPr>
          <a:xfrm flipH="1">
            <a:off x="75" y="1620000"/>
            <a:ext cx="9143837" cy="2281200"/>
          </a:xfrm>
          <a:custGeom>
            <a:rect b="b" l="l" r="r" t="t"/>
            <a:pathLst>
              <a:path extrusionOk="0" h="121664" w="305584">
                <a:moveTo>
                  <a:pt x="219307" y="0"/>
                </a:moveTo>
                <a:cubicBezTo>
                  <a:pt x="203338" y="0"/>
                  <a:pt x="187335" y="4914"/>
                  <a:pt x="174406" y="14271"/>
                </a:cubicBezTo>
                <a:cubicBezTo>
                  <a:pt x="167072" y="19544"/>
                  <a:pt x="160755" y="26102"/>
                  <a:pt x="153475" y="31428"/>
                </a:cubicBezTo>
                <a:cubicBezTo>
                  <a:pt x="146652" y="36401"/>
                  <a:pt x="138616" y="40348"/>
                  <a:pt x="130237" y="40348"/>
                </a:cubicBezTo>
                <a:cubicBezTo>
                  <a:pt x="129643" y="40348"/>
                  <a:pt x="129047" y="40328"/>
                  <a:pt x="128449" y="40287"/>
                </a:cubicBezTo>
                <a:cubicBezTo>
                  <a:pt x="122935" y="39913"/>
                  <a:pt x="117662" y="37771"/>
                  <a:pt x="112175" y="37076"/>
                </a:cubicBezTo>
                <a:cubicBezTo>
                  <a:pt x="110880" y="36911"/>
                  <a:pt x="109574" y="36830"/>
                  <a:pt x="108268" y="36830"/>
                </a:cubicBezTo>
                <a:cubicBezTo>
                  <a:pt x="102130" y="36830"/>
                  <a:pt x="95990" y="38624"/>
                  <a:pt x="90870" y="42000"/>
                </a:cubicBezTo>
                <a:cubicBezTo>
                  <a:pt x="84982" y="45881"/>
                  <a:pt x="80351" y="51743"/>
                  <a:pt x="73794" y="54339"/>
                </a:cubicBezTo>
                <a:cubicBezTo>
                  <a:pt x="70523" y="55637"/>
                  <a:pt x="67081" y="56009"/>
                  <a:pt x="63565" y="56009"/>
                </a:cubicBezTo>
                <a:cubicBezTo>
                  <a:pt x="58850" y="56009"/>
                  <a:pt x="54001" y="55340"/>
                  <a:pt x="49253" y="55340"/>
                </a:cubicBezTo>
                <a:cubicBezTo>
                  <a:pt x="46444" y="55340"/>
                  <a:pt x="43669" y="55575"/>
                  <a:pt x="40979" y="56320"/>
                </a:cubicBezTo>
                <a:cubicBezTo>
                  <a:pt x="25348" y="60629"/>
                  <a:pt x="16515" y="80811"/>
                  <a:pt x="322" y="81212"/>
                </a:cubicBezTo>
                <a:lnTo>
                  <a:pt x="1" y="105140"/>
                </a:lnTo>
                <a:cubicBezTo>
                  <a:pt x="1" y="105140"/>
                  <a:pt x="15474" y="110471"/>
                  <a:pt x="34154" y="110471"/>
                </a:cubicBezTo>
                <a:cubicBezTo>
                  <a:pt x="45744" y="110471"/>
                  <a:pt x="58569" y="108419"/>
                  <a:pt x="69698" y="101768"/>
                </a:cubicBezTo>
                <a:cubicBezTo>
                  <a:pt x="77727" y="96977"/>
                  <a:pt x="84000" y="95050"/>
                  <a:pt x="89631" y="95050"/>
                </a:cubicBezTo>
                <a:cubicBezTo>
                  <a:pt x="104388" y="95050"/>
                  <a:pt x="114744" y="108287"/>
                  <a:pt x="140761" y="117934"/>
                </a:cubicBezTo>
                <a:cubicBezTo>
                  <a:pt x="147990" y="120617"/>
                  <a:pt x="154305" y="121664"/>
                  <a:pt x="160177" y="121664"/>
                </a:cubicBezTo>
                <a:cubicBezTo>
                  <a:pt x="181037" y="121664"/>
                  <a:pt x="196328" y="108460"/>
                  <a:pt x="227278" y="108460"/>
                </a:cubicBezTo>
                <a:cubicBezTo>
                  <a:pt x="230911" y="108460"/>
                  <a:pt x="234759" y="108642"/>
                  <a:pt x="238857" y="109048"/>
                </a:cubicBezTo>
                <a:cubicBezTo>
                  <a:pt x="240758" y="109237"/>
                  <a:pt x="242612" y="109327"/>
                  <a:pt x="244420" y="109327"/>
                </a:cubicBezTo>
                <a:cubicBezTo>
                  <a:pt x="289069" y="109327"/>
                  <a:pt x="305584" y="54072"/>
                  <a:pt x="305584" y="54072"/>
                </a:cubicBezTo>
                <a:lnTo>
                  <a:pt x="305584" y="33917"/>
                </a:lnTo>
                <a:cubicBezTo>
                  <a:pt x="282994" y="28243"/>
                  <a:pt x="264927" y="11033"/>
                  <a:pt x="242792" y="3726"/>
                </a:cubicBezTo>
                <a:cubicBezTo>
                  <a:pt x="235229" y="1223"/>
                  <a:pt x="227273" y="0"/>
                  <a:pt x="2193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rot="5400000">
            <a:off x="-1596150" y="-854219"/>
            <a:ext cx="3561783" cy="3029652"/>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7699300" y="2874875"/>
            <a:ext cx="1176089" cy="153598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txBox="1"/>
          <p:nvPr>
            <p:ph idx="1" type="body"/>
          </p:nvPr>
        </p:nvSpPr>
        <p:spPr>
          <a:xfrm>
            <a:off x="1101975" y="2260925"/>
            <a:ext cx="2954400" cy="1536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Font typeface="Arial"/>
              <a:buChar char="●"/>
              <a:defRPr sz="1600"/>
            </a:lvl1pPr>
            <a:lvl2pPr indent="-317500" lvl="1" marL="914400">
              <a:spcBef>
                <a:spcPts val="0"/>
              </a:spcBef>
              <a:spcAft>
                <a:spcPts val="0"/>
              </a:spcAft>
              <a:buClr>
                <a:srgbClr val="000000"/>
              </a:buClr>
              <a:buSzPts val="1400"/>
              <a:buFont typeface="Arial"/>
              <a:buChar char="○"/>
              <a:defRPr sz="1200"/>
            </a:lvl2pPr>
            <a:lvl3pPr indent="-317500" lvl="2" marL="1371600">
              <a:spcBef>
                <a:spcPts val="0"/>
              </a:spcBef>
              <a:spcAft>
                <a:spcPts val="0"/>
              </a:spcAft>
              <a:buClr>
                <a:srgbClr val="000000"/>
              </a:buClr>
              <a:buSzPts val="1400"/>
              <a:buFont typeface="Arial"/>
              <a:buChar char="■"/>
              <a:defRPr sz="1200"/>
            </a:lvl3pPr>
            <a:lvl4pPr indent="-317500" lvl="3" marL="1828800">
              <a:spcBef>
                <a:spcPts val="0"/>
              </a:spcBef>
              <a:spcAft>
                <a:spcPts val="0"/>
              </a:spcAft>
              <a:buClr>
                <a:srgbClr val="000000"/>
              </a:buClr>
              <a:buSzPts val="1400"/>
              <a:buFont typeface="Arial"/>
              <a:buChar char="●"/>
              <a:defRPr sz="1200"/>
            </a:lvl4pPr>
            <a:lvl5pPr indent="-317500" lvl="4" marL="2286000">
              <a:spcBef>
                <a:spcPts val="0"/>
              </a:spcBef>
              <a:spcAft>
                <a:spcPts val="0"/>
              </a:spcAft>
              <a:buClr>
                <a:srgbClr val="000000"/>
              </a:buClr>
              <a:buSzPts val="1400"/>
              <a:buFont typeface="Arial"/>
              <a:buChar char="○"/>
              <a:defRPr sz="1200"/>
            </a:lvl5pPr>
            <a:lvl6pPr indent="-317500" lvl="5" marL="2743200">
              <a:spcBef>
                <a:spcPts val="0"/>
              </a:spcBef>
              <a:spcAft>
                <a:spcPts val="0"/>
              </a:spcAft>
              <a:buClr>
                <a:srgbClr val="000000"/>
              </a:buClr>
              <a:buSzPts val="1400"/>
              <a:buFont typeface="Arial"/>
              <a:buChar char="■"/>
              <a:defRPr sz="1200"/>
            </a:lvl6pPr>
            <a:lvl7pPr indent="-317500" lvl="6" marL="3200400">
              <a:spcBef>
                <a:spcPts val="0"/>
              </a:spcBef>
              <a:spcAft>
                <a:spcPts val="0"/>
              </a:spcAft>
              <a:buClr>
                <a:srgbClr val="000000"/>
              </a:buClr>
              <a:buSzPts val="1400"/>
              <a:buFont typeface="Arial"/>
              <a:buChar char="●"/>
              <a:defRPr sz="1200"/>
            </a:lvl7pPr>
            <a:lvl8pPr indent="-317500" lvl="7" marL="3657600">
              <a:spcBef>
                <a:spcPts val="0"/>
              </a:spcBef>
              <a:spcAft>
                <a:spcPts val="0"/>
              </a:spcAft>
              <a:buClr>
                <a:srgbClr val="000000"/>
              </a:buClr>
              <a:buSzPts val="1400"/>
              <a:buFont typeface="Arial"/>
              <a:buChar char="○"/>
              <a:defRPr sz="1200"/>
            </a:lvl8pPr>
            <a:lvl9pPr indent="-317500" lvl="8" marL="4114800">
              <a:spcBef>
                <a:spcPts val="0"/>
              </a:spcBef>
              <a:spcAft>
                <a:spcPts val="0"/>
              </a:spcAft>
              <a:buClr>
                <a:srgbClr val="000000"/>
              </a:buClr>
              <a:buSzPts val="1400"/>
              <a:buFont typeface="Arial"/>
              <a:buChar char="■"/>
              <a:defRPr sz="1200"/>
            </a:lvl9pPr>
          </a:lstStyle>
          <a:p/>
        </p:txBody>
      </p:sp>
      <p:sp>
        <p:nvSpPr>
          <p:cNvPr id="101" name="Google Shape;101;p5"/>
          <p:cNvSpPr txBox="1"/>
          <p:nvPr>
            <p:ph idx="2" type="body"/>
          </p:nvPr>
        </p:nvSpPr>
        <p:spPr>
          <a:xfrm>
            <a:off x="5071000" y="2260925"/>
            <a:ext cx="2954400" cy="1536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Font typeface="Arial"/>
              <a:buChar char="●"/>
              <a:defRPr sz="1600"/>
            </a:lvl1pPr>
            <a:lvl2pPr indent="-317500" lvl="1" marL="914400">
              <a:spcBef>
                <a:spcPts val="0"/>
              </a:spcBef>
              <a:spcAft>
                <a:spcPts val="0"/>
              </a:spcAft>
              <a:buClr>
                <a:srgbClr val="000000"/>
              </a:buClr>
              <a:buSzPts val="1400"/>
              <a:buFont typeface="Arial"/>
              <a:buChar char="○"/>
              <a:defRPr sz="1200"/>
            </a:lvl2pPr>
            <a:lvl3pPr indent="-317500" lvl="2" marL="1371600">
              <a:spcBef>
                <a:spcPts val="0"/>
              </a:spcBef>
              <a:spcAft>
                <a:spcPts val="0"/>
              </a:spcAft>
              <a:buClr>
                <a:srgbClr val="000000"/>
              </a:buClr>
              <a:buSzPts val="1400"/>
              <a:buFont typeface="Arial"/>
              <a:buChar char="■"/>
              <a:defRPr sz="1200"/>
            </a:lvl3pPr>
            <a:lvl4pPr indent="-317500" lvl="3" marL="1828800">
              <a:spcBef>
                <a:spcPts val="0"/>
              </a:spcBef>
              <a:spcAft>
                <a:spcPts val="0"/>
              </a:spcAft>
              <a:buClr>
                <a:srgbClr val="000000"/>
              </a:buClr>
              <a:buSzPts val="1400"/>
              <a:buFont typeface="Arial"/>
              <a:buChar char="●"/>
              <a:defRPr sz="1200"/>
            </a:lvl4pPr>
            <a:lvl5pPr indent="-317500" lvl="4" marL="2286000">
              <a:spcBef>
                <a:spcPts val="0"/>
              </a:spcBef>
              <a:spcAft>
                <a:spcPts val="0"/>
              </a:spcAft>
              <a:buClr>
                <a:srgbClr val="000000"/>
              </a:buClr>
              <a:buSzPts val="1400"/>
              <a:buFont typeface="Arial"/>
              <a:buChar char="○"/>
              <a:defRPr sz="1200"/>
            </a:lvl5pPr>
            <a:lvl6pPr indent="-317500" lvl="5" marL="2743200">
              <a:spcBef>
                <a:spcPts val="0"/>
              </a:spcBef>
              <a:spcAft>
                <a:spcPts val="0"/>
              </a:spcAft>
              <a:buClr>
                <a:srgbClr val="000000"/>
              </a:buClr>
              <a:buSzPts val="1400"/>
              <a:buFont typeface="Arial"/>
              <a:buChar char="■"/>
              <a:defRPr sz="1200"/>
            </a:lvl6pPr>
            <a:lvl7pPr indent="-317500" lvl="6" marL="3200400">
              <a:spcBef>
                <a:spcPts val="0"/>
              </a:spcBef>
              <a:spcAft>
                <a:spcPts val="0"/>
              </a:spcAft>
              <a:buClr>
                <a:srgbClr val="000000"/>
              </a:buClr>
              <a:buSzPts val="1400"/>
              <a:buFont typeface="Arial"/>
              <a:buChar char="●"/>
              <a:defRPr sz="1200"/>
            </a:lvl7pPr>
            <a:lvl8pPr indent="-317500" lvl="7" marL="3657600">
              <a:spcBef>
                <a:spcPts val="0"/>
              </a:spcBef>
              <a:spcAft>
                <a:spcPts val="0"/>
              </a:spcAft>
              <a:buClr>
                <a:srgbClr val="000000"/>
              </a:buClr>
              <a:buSzPts val="1400"/>
              <a:buFont typeface="Arial"/>
              <a:buChar char="○"/>
              <a:defRPr sz="1200"/>
            </a:lvl8pPr>
            <a:lvl9pPr indent="-317500" lvl="8" marL="4114800">
              <a:spcBef>
                <a:spcPts val="0"/>
              </a:spcBef>
              <a:spcAft>
                <a:spcPts val="0"/>
              </a:spcAft>
              <a:buClr>
                <a:srgbClr val="000000"/>
              </a:buClr>
              <a:buSzPts val="1400"/>
              <a:buFont typeface="Arial"/>
              <a:buChar char="■"/>
              <a:defRPr sz="1200"/>
            </a:lvl9pPr>
          </a:lstStyle>
          <a:p/>
        </p:txBody>
      </p:sp>
      <p:sp>
        <p:nvSpPr>
          <p:cNvPr id="102" name="Google Shape;102;p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5"/>
          <p:cNvSpPr txBox="1"/>
          <p:nvPr>
            <p:ph idx="3" type="subTitle"/>
          </p:nvPr>
        </p:nvSpPr>
        <p:spPr>
          <a:xfrm>
            <a:off x="1118600" y="1666100"/>
            <a:ext cx="2954400" cy="467400"/>
          </a:xfrm>
          <a:prstGeom prst="rect">
            <a:avLst/>
          </a:prstGeom>
        </p:spPr>
        <p:txBody>
          <a:bodyPr anchorCtr="0" anchor="t" bIns="91425" lIns="91425" spcFirstLastPara="1" rIns="91425" wrap="square" tIns="91425">
            <a:noAutofit/>
          </a:bodyPr>
          <a:lstStyle>
            <a:lvl1pPr lvl="0" algn="ctr">
              <a:spcBef>
                <a:spcPts val="0"/>
              </a:spcBef>
              <a:spcAft>
                <a:spcPts val="0"/>
              </a:spcAft>
              <a:buSzPts val="2200"/>
              <a:buFont typeface="Hammersmith One"/>
              <a:buNone/>
              <a:defRPr b="1" sz="2200">
                <a:solidFill>
                  <a:schemeClr val="dk1"/>
                </a:solidFill>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5"/>
          <p:cNvSpPr txBox="1"/>
          <p:nvPr>
            <p:ph idx="4" type="subTitle"/>
          </p:nvPr>
        </p:nvSpPr>
        <p:spPr>
          <a:xfrm>
            <a:off x="5071000" y="1666100"/>
            <a:ext cx="2954400" cy="46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Hammersmith One"/>
              <a:buNone/>
              <a:defRPr b="1" sz="2200">
                <a:solidFill>
                  <a:schemeClr val="dk1"/>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5"/>
          <p:cNvSpPr/>
          <p:nvPr/>
        </p:nvSpPr>
        <p:spPr>
          <a:xfrm flipH="1" rot="-1390808">
            <a:off x="4052075" y="2819900"/>
            <a:ext cx="1938821" cy="3305584"/>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2">
    <p:spTree>
      <p:nvGrpSpPr>
        <p:cNvPr id="1018" name="Shape 1018"/>
        <p:cNvGrpSpPr/>
        <p:nvPr/>
      </p:nvGrpSpPr>
      <p:grpSpPr>
        <a:xfrm>
          <a:off x="0" y="0"/>
          <a:ext cx="0" cy="0"/>
          <a:chOff x="0" y="0"/>
          <a:chExt cx="0" cy="0"/>
        </a:xfrm>
      </p:grpSpPr>
      <p:sp>
        <p:nvSpPr>
          <p:cNvPr id="1019" name="Google Shape;1019;p41"/>
          <p:cNvSpPr/>
          <p:nvPr/>
        </p:nvSpPr>
        <p:spPr>
          <a:xfrm rot="-455554">
            <a:off x="6637849" y="-126684"/>
            <a:ext cx="3253668" cy="548076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1"/>
          <p:cNvSpPr/>
          <p:nvPr/>
        </p:nvSpPr>
        <p:spPr>
          <a:xfrm rot="-7977677">
            <a:off x="5635995" y="150939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1"/>
          <p:cNvSpPr/>
          <p:nvPr/>
        </p:nvSpPr>
        <p:spPr>
          <a:xfrm rot="8880872">
            <a:off x="-2066784" y="-214836"/>
            <a:ext cx="4047011" cy="2490084"/>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1"/>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23" name="Google Shape;1023;p41"/>
          <p:cNvSpPr txBox="1"/>
          <p:nvPr>
            <p:ph idx="1" type="subTitle"/>
          </p:nvPr>
        </p:nvSpPr>
        <p:spPr>
          <a:xfrm>
            <a:off x="713225" y="1168075"/>
            <a:ext cx="49899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b="1"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4">
    <p:spTree>
      <p:nvGrpSpPr>
        <p:cNvPr id="1024" name="Shape 1024"/>
        <p:cNvGrpSpPr/>
        <p:nvPr/>
      </p:nvGrpSpPr>
      <p:grpSpPr>
        <a:xfrm>
          <a:off x="0" y="0"/>
          <a:ext cx="0" cy="0"/>
          <a:chOff x="0" y="0"/>
          <a:chExt cx="0" cy="0"/>
        </a:xfrm>
      </p:grpSpPr>
      <p:sp>
        <p:nvSpPr>
          <p:cNvPr id="1025" name="Google Shape;1025;p42"/>
          <p:cNvSpPr/>
          <p:nvPr/>
        </p:nvSpPr>
        <p:spPr>
          <a:xfrm rot="-4971949">
            <a:off x="-1978224" y="-993266"/>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6" name="Google Shape;1026;p42"/>
          <p:cNvGrpSpPr/>
          <p:nvPr/>
        </p:nvGrpSpPr>
        <p:grpSpPr>
          <a:xfrm flipH="1">
            <a:off x="6866680" y="-80437"/>
            <a:ext cx="2277317" cy="5304377"/>
            <a:chOff x="224725" y="566950"/>
            <a:chExt cx="1850875" cy="4311100"/>
          </a:xfrm>
        </p:grpSpPr>
        <p:sp>
          <p:nvSpPr>
            <p:cNvPr id="1027" name="Google Shape;1027;p42"/>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2"/>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2"/>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2"/>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2"/>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2"/>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2"/>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2"/>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2"/>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2"/>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2"/>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2"/>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2"/>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2"/>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2"/>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2"/>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2"/>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2"/>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2"/>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2"/>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2"/>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2"/>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2"/>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2"/>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1" name="Google Shape;1051;p42"/>
          <p:cNvSpPr/>
          <p:nvPr/>
        </p:nvSpPr>
        <p:spPr>
          <a:xfrm flipH="1" rot="250550">
            <a:off x="838717" y="3110207"/>
            <a:ext cx="5950574" cy="36610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2"/>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3" name="Google Shape;1053;p42"/>
          <p:cNvSpPr txBox="1"/>
          <p:nvPr>
            <p:ph idx="1" type="subTitle"/>
          </p:nvPr>
        </p:nvSpPr>
        <p:spPr>
          <a:xfrm>
            <a:off x="713225" y="2027400"/>
            <a:ext cx="3402600" cy="10887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5">
    <p:spTree>
      <p:nvGrpSpPr>
        <p:cNvPr id="1054" name="Shape 1054"/>
        <p:cNvGrpSpPr/>
        <p:nvPr/>
      </p:nvGrpSpPr>
      <p:grpSpPr>
        <a:xfrm>
          <a:off x="0" y="0"/>
          <a:ext cx="0" cy="0"/>
          <a:chOff x="0" y="0"/>
          <a:chExt cx="0" cy="0"/>
        </a:xfrm>
      </p:grpSpPr>
      <p:grpSp>
        <p:nvGrpSpPr>
          <p:cNvPr id="1055" name="Google Shape;1055;p43"/>
          <p:cNvGrpSpPr/>
          <p:nvPr/>
        </p:nvGrpSpPr>
        <p:grpSpPr>
          <a:xfrm>
            <a:off x="4789682" y="3273165"/>
            <a:ext cx="2304462" cy="2293869"/>
            <a:chOff x="2414491" y="671177"/>
            <a:chExt cx="1830972" cy="1822411"/>
          </a:xfrm>
        </p:grpSpPr>
        <p:sp>
          <p:nvSpPr>
            <p:cNvPr id="1056" name="Google Shape;1056;p43"/>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3"/>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3"/>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3"/>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3"/>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3"/>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3"/>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3"/>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3"/>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3"/>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3"/>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3"/>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3"/>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3"/>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3"/>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3"/>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3"/>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3"/>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3"/>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3"/>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3"/>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3"/>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3"/>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3"/>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3"/>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3"/>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3"/>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3"/>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3"/>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3"/>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3"/>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3"/>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3"/>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3"/>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43"/>
          <p:cNvSpPr/>
          <p:nvPr/>
        </p:nvSpPr>
        <p:spPr>
          <a:xfrm rot="-919010">
            <a:off x="6732142" y="-371518"/>
            <a:ext cx="3397275" cy="338318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3"/>
          <p:cNvSpPr/>
          <p:nvPr/>
        </p:nvSpPr>
        <p:spPr>
          <a:xfrm rot="-5620636">
            <a:off x="-1100482" y="1591409"/>
            <a:ext cx="2991681" cy="287060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3"/>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3" name="Google Shape;1093;p43"/>
          <p:cNvSpPr txBox="1"/>
          <p:nvPr>
            <p:ph idx="1" type="subTitle"/>
          </p:nvPr>
        </p:nvSpPr>
        <p:spPr>
          <a:xfrm>
            <a:off x="5028175" y="2027400"/>
            <a:ext cx="3402600" cy="1088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6">
    <p:spTree>
      <p:nvGrpSpPr>
        <p:cNvPr id="1094" name="Shape 1094"/>
        <p:cNvGrpSpPr/>
        <p:nvPr/>
      </p:nvGrpSpPr>
      <p:grpSpPr>
        <a:xfrm>
          <a:off x="0" y="0"/>
          <a:ext cx="0" cy="0"/>
          <a:chOff x="0" y="0"/>
          <a:chExt cx="0" cy="0"/>
        </a:xfrm>
      </p:grpSpPr>
      <p:sp>
        <p:nvSpPr>
          <p:cNvPr id="1095" name="Google Shape;1095;p44"/>
          <p:cNvSpPr/>
          <p:nvPr/>
        </p:nvSpPr>
        <p:spPr>
          <a:xfrm>
            <a:off x="4260425" y="1957095"/>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4"/>
          <p:cNvSpPr/>
          <p:nvPr/>
        </p:nvSpPr>
        <p:spPr>
          <a:xfrm rot="-4971949">
            <a:off x="6653151" y="1865359"/>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4"/>
          <p:cNvSpPr/>
          <p:nvPr/>
        </p:nvSpPr>
        <p:spPr>
          <a:xfrm flipH="1" rot="7019959">
            <a:off x="-962151" y="-1327476"/>
            <a:ext cx="4047102" cy="2490011"/>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4"/>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9" name="Google Shape;1099;p44"/>
          <p:cNvSpPr txBox="1"/>
          <p:nvPr>
            <p:ph idx="1" type="subTitle"/>
          </p:nvPr>
        </p:nvSpPr>
        <p:spPr>
          <a:xfrm>
            <a:off x="713225" y="2027400"/>
            <a:ext cx="3402600" cy="10887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37_1">
    <p:spTree>
      <p:nvGrpSpPr>
        <p:cNvPr id="1100" name="Shape 1100"/>
        <p:cNvGrpSpPr/>
        <p:nvPr/>
      </p:nvGrpSpPr>
      <p:grpSpPr>
        <a:xfrm>
          <a:off x="0" y="0"/>
          <a:ext cx="0" cy="0"/>
          <a:chOff x="0" y="0"/>
          <a:chExt cx="0" cy="0"/>
        </a:xfrm>
      </p:grpSpPr>
      <p:sp>
        <p:nvSpPr>
          <p:cNvPr id="1101" name="Google Shape;1101;p45"/>
          <p:cNvSpPr/>
          <p:nvPr/>
        </p:nvSpPr>
        <p:spPr>
          <a:xfrm rot="-4971949">
            <a:off x="6499451" y="687059"/>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5"/>
          <p:cNvSpPr/>
          <p:nvPr/>
        </p:nvSpPr>
        <p:spPr>
          <a:xfrm rot="9475593">
            <a:off x="-1974698" y="-446077"/>
            <a:ext cx="4047145" cy="2489949"/>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5"/>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4" name="Google Shape;1104;p45"/>
          <p:cNvSpPr txBox="1"/>
          <p:nvPr>
            <p:ph idx="1" type="subTitle"/>
          </p:nvPr>
        </p:nvSpPr>
        <p:spPr>
          <a:xfrm>
            <a:off x="713225" y="1168075"/>
            <a:ext cx="62643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37">
    <p:spTree>
      <p:nvGrpSpPr>
        <p:cNvPr id="1105" name="Shape 1105"/>
        <p:cNvGrpSpPr/>
        <p:nvPr/>
      </p:nvGrpSpPr>
      <p:grpSpPr>
        <a:xfrm>
          <a:off x="0" y="0"/>
          <a:ext cx="0" cy="0"/>
          <a:chOff x="0" y="0"/>
          <a:chExt cx="0" cy="0"/>
        </a:xfrm>
      </p:grpSpPr>
      <p:sp>
        <p:nvSpPr>
          <p:cNvPr id="1106" name="Google Shape;1106;p46"/>
          <p:cNvSpPr/>
          <p:nvPr/>
        </p:nvSpPr>
        <p:spPr>
          <a:xfrm flipH="1" rot="-5400000">
            <a:off x="6051628" y="1691784"/>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6"/>
          <p:cNvSpPr/>
          <p:nvPr/>
        </p:nvSpPr>
        <p:spPr>
          <a:xfrm>
            <a:off x="-749900" y="3073920"/>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8" name="Google Shape;1108;p46"/>
          <p:cNvGrpSpPr/>
          <p:nvPr/>
        </p:nvGrpSpPr>
        <p:grpSpPr>
          <a:xfrm rot="10800000">
            <a:off x="6204525" y="1244395"/>
            <a:ext cx="1696762" cy="1688828"/>
            <a:chOff x="2414491" y="671177"/>
            <a:chExt cx="1830972" cy="1822411"/>
          </a:xfrm>
        </p:grpSpPr>
        <p:sp>
          <p:nvSpPr>
            <p:cNvPr id="1109" name="Google Shape;1109;p46"/>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6"/>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6"/>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6"/>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6"/>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6"/>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6"/>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6"/>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6"/>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6"/>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6"/>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6"/>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6"/>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6"/>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6"/>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6"/>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6"/>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6"/>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6"/>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6"/>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6"/>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6"/>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6"/>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6"/>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6"/>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6"/>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6"/>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6"/>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6"/>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6"/>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6"/>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6"/>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6"/>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6"/>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3" name="Google Shape;1143;p46"/>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44" name="Google Shape;1144;p46"/>
          <p:cNvSpPr txBox="1"/>
          <p:nvPr>
            <p:ph idx="1" type="subTitle"/>
          </p:nvPr>
        </p:nvSpPr>
        <p:spPr>
          <a:xfrm>
            <a:off x="713225" y="1168075"/>
            <a:ext cx="60288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1">
    <p:spTree>
      <p:nvGrpSpPr>
        <p:cNvPr id="1145" name="Shape 1145"/>
        <p:cNvGrpSpPr/>
        <p:nvPr/>
      </p:nvGrpSpPr>
      <p:grpSpPr>
        <a:xfrm>
          <a:off x="0" y="0"/>
          <a:ext cx="0" cy="0"/>
          <a:chOff x="0" y="0"/>
          <a:chExt cx="0" cy="0"/>
        </a:xfrm>
      </p:grpSpPr>
      <p:sp>
        <p:nvSpPr>
          <p:cNvPr id="1146" name="Google Shape;1146;p47"/>
          <p:cNvSpPr/>
          <p:nvPr/>
        </p:nvSpPr>
        <p:spPr>
          <a:xfrm flipH="1" rot="5716307">
            <a:off x="3128709" y="-17350"/>
            <a:ext cx="3009510" cy="5911593"/>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7"/>
          <p:cNvSpPr/>
          <p:nvPr/>
        </p:nvSpPr>
        <p:spPr>
          <a:xfrm rot="-1408952">
            <a:off x="7059833" y="-1532053"/>
            <a:ext cx="3561578" cy="4437854"/>
          </a:xfrm>
          <a:custGeom>
            <a:rect b="b" l="l" r="r" t="t"/>
            <a:pathLst>
              <a:path extrusionOk="0" h="21250" w="15146">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7"/>
          <p:cNvSpPr/>
          <p:nvPr/>
        </p:nvSpPr>
        <p:spPr>
          <a:xfrm rot="10800000">
            <a:off x="797253" y="2885987"/>
            <a:ext cx="1774800" cy="177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9" name="Google Shape;1149;p47"/>
          <p:cNvGrpSpPr/>
          <p:nvPr/>
        </p:nvGrpSpPr>
        <p:grpSpPr>
          <a:xfrm rot="10800000">
            <a:off x="162225" y="2264370"/>
            <a:ext cx="1696762" cy="1688828"/>
            <a:chOff x="2414491" y="671177"/>
            <a:chExt cx="1830972" cy="1822411"/>
          </a:xfrm>
        </p:grpSpPr>
        <p:sp>
          <p:nvSpPr>
            <p:cNvPr id="1150" name="Google Shape;1150;p4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4" name="Google Shape;1184;p47"/>
          <p:cNvSpPr/>
          <p:nvPr/>
        </p:nvSpPr>
        <p:spPr>
          <a:xfrm rot="8100000">
            <a:off x="371399" y="-1150417"/>
            <a:ext cx="1938844" cy="3305623"/>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7"/>
          <p:cNvSpPr txBox="1"/>
          <p:nvPr>
            <p:ph type="title"/>
          </p:nvPr>
        </p:nvSpPr>
        <p:spPr>
          <a:xfrm>
            <a:off x="2572050" y="539888"/>
            <a:ext cx="3999900" cy="106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77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86" name="Google Shape;1186;p47"/>
          <p:cNvSpPr txBox="1"/>
          <p:nvPr>
            <p:ph idx="1" type="subTitle"/>
          </p:nvPr>
        </p:nvSpPr>
        <p:spPr>
          <a:xfrm>
            <a:off x="2572050" y="1652263"/>
            <a:ext cx="3999900" cy="838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600"/>
              <a:buFont typeface="Anaheim"/>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
        <p:nvSpPr>
          <p:cNvPr id="1187" name="Google Shape;1187;p47"/>
          <p:cNvSpPr txBox="1"/>
          <p:nvPr/>
        </p:nvSpPr>
        <p:spPr>
          <a:xfrm>
            <a:off x="2720550" y="3431613"/>
            <a:ext cx="3702900" cy="7926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2"/>
                </a:solidFill>
                <a:latin typeface="Manjari"/>
                <a:ea typeface="Manjari"/>
                <a:cs typeface="Manjari"/>
                <a:sym typeface="Manjari"/>
              </a:rPr>
              <a:t>CREDITS: This presentation template was created by </a:t>
            </a:r>
            <a:r>
              <a:rPr b="1" lang="en" sz="1200">
                <a:solidFill>
                  <a:schemeClr val="accent2"/>
                </a:solidFill>
                <a:uFill>
                  <a:noFill/>
                </a:uFill>
                <a:latin typeface="Manjari"/>
                <a:ea typeface="Manjari"/>
                <a:cs typeface="Manjari"/>
                <a:sym typeface="Manjari"/>
                <a:hlinkClick r:id="rId2">
                  <a:extLst>
                    <a:ext uri="{A12FA001-AC4F-418D-AE19-62706E023703}">
                      <ahyp:hlinkClr val="tx"/>
                    </a:ext>
                  </a:extLst>
                </a:hlinkClick>
              </a:rPr>
              <a:t>Slidesgo</a:t>
            </a:r>
            <a:r>
              <a:rPr lang="en" sz="1200">
                <a:solidFill>
                  <a:schemeClr val="accent2"/>
                </a:solidFill>
                <a:latin typeface="Manjari"/>
                <a:ea typeface="Manjari"/>
                <a:cs typeface="Manjari"/>
                <a:sym typeface="Manjari"/>
              </a:rPr>
              <a:t>, including icons by </a:t>
            </a:r>
            <a:r>
              <a:rPr b="1" lang="en" sz="1200">
                <a:solidFill>
                  <a:schemeClr val="accent2"/>
                </a:solidFill>
                <a:uFill>
                  <a:noFill/>
                </a:uFill>
                <a:latin typeface="Manjari"/>
                <a:ea typeface="Manjari"/>
                <a:cs typeface="Manjari"/>
                <a:sym typeface="Manjari"/>
                <a:hlinkClick r:id="rId3">
                  <a:extLst>
                    <a:ext uri="{A12FA001-AC4F-418D-AE19-62706E023703}">
                      <ahyp:hlinkClr val="tx"/>
                    </a:ext>
                  </a:extLst>
                </a:hlinkClick>
              </a:rPr>
              <a:t>Flaticon</a:t>
            </a:r>
            <a:r>
              <a:rPr lang="en" sz="1200">
                <a:solidFill>
                  <a:schemeClr val="accent2"/>
                </a:solidFill>
                <a:latin typeface="Manjari"/>
                <a:ea typeface="Manjari"/>
                <a:cs typeface="Manjari"/>
                <a:sym typeface="Manjari"/>
              </a:rPr>
              <a:t>, infographics &amp; images by </a:t>
            </a:r>
            <a:r>
              <a:rPr b="1" lang="en" sz="1200">
                <a:solidFill>
                  <a:schemeClr val="accent2"/>
                </a:solidFill>
                <a:uFill>
                  <a:noFill/>
                </a:uFill>
                <a:latin typeface="Manjari"/>
                <a:ea typeface="Manjari"/>
                <a:cs typeface="Manjari"/>
                <a:sym typeface="Manjari"/>
                <a:hlinkClick r:id="rId4">
                  <a:extLst>
                    <a:ext uri="{A12FA001-AC4F-418D-AE19-62706E023703}">
                      <ahyp:hlinkClr val="tx"/>
                    </a:ext>
                  </a:extLst>
                </a:hlinkClick>
              </a:rPr>
              <a:t>Freepik</a:t>
            </a:r>
            <a:r>
              <a:rPr lang="en" sz="1200">
                <a:solidFill>
                  <a:schemeClr val="accent2"/>
                </a:solidFill>
                <a:latin typeface="Manjari"/>
                <a:ea typeface="Manjari"/>
                <a:cs typeface="Manjari"/>
                <a:sym typeface="Manjari"/>
              </a:rPr>
              <a:t> </a:t>
            </a:r>
            <a:endParaRPr sz="1200">
              <a:solidFill>
                <a:schemeClr val="accent2"/>
              </a:solidFill>
              <a:latin typeface="Manjari"/>
              <a:ea typeface="Manjari"/>
              <a:cs typeface="Manjari"/>
              <a:sym typeface="Manja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
    <p:spTree>
      <p:nvGrpSpPr>
        <p:cNvPr id="1188" name="Shape 1188"/>
        <p:cNvGrpSpPr/>
        <p:nvPr/>
      </p:nvGrpSpPr>
      <p:grpSpPr>
        <a:xfrm>
          <a:off x="0" y="0"/>
          <a:ext cx="0" cy="0"/>
          <a:chOff x="0" y="0"/>
          <a:chExt cx="0" cy="0"/>
        </a:xfrm>
      </p:grpSpPr>
      <p:sp>
        <p:nvSpPr>
          <p:cNvPr id="1189" name="Google Shape;1189;p48"/>
          <p:cNvSpPr/>
          <p:nvPr/>
        </p:nvSpPr>
        <p:spPr>
          <a:xfrm flipH="1" rot="288678">
            <a:off x="-1270417" y="553336"/>
            <a:ext cx="4658411" cy="476518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8"/>
          <p:cNvSpPr/>
          <p:nvPr/>
        </p:nvSpPr>
        <p:spPr>
          <a:xfrm>
            <a:off x="1334050" y="1127073"/>
            <a:ext cx="1522302" cy="1342795"/>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1" name="Google Shape;1191;p48"/>
          <p:cNvGrpSpPr/>
          <p:nvPr/>
        </p:nvGrpSpPr>
        <p:grpSpPr>
          <a:xfrm>
            <a:off x="5119018" y="713081"/>
            <a:ext cx="2270935" cy="2260334"/>
            <a:chOff x="6762468" y="1386456"/>
            <a:chExt cx="2270935" cy="2260334"/>
          </a:xfrm>
        </p:grpSpPr>
        <p:sp>
          <p:nvSpPr>
            <p:cNvPr id="1192" name="Google Shape;1192;p48"/>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8"/>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8"/>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8"/>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8"/>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8"/>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8"/>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8"/>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8"/>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8"/>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8"/>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8"/>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8"/>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8"/>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8"/>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8"/>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8"/>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8"/>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8"/>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8"/>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8"/>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8"/>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8"/>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8"/>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8"/>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8"/>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8"/>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8"/>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8"/>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8"/>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8"/>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8"/>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8"/>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5" name="Google Shape;1225;p48"/>
          <p:cNvSpPr/>
          <p:nvPr/>
        </p:nvSpPr>
        <p:spPr>
          <a:xfrm flipH="1" rot="-1848056">
            <a:off x="7756025" y="2517986"/>
            <a:ext cx="1938888" cy="3305698"/>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
    <p:spTree>
      <p:nvGrpSpPr>
        <p:cNvPr id="1226"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9"/>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9"/>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9"/>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9"/>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9"/>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9"/>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9"/>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9"/>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9"/>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9"/>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9"/>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9"/>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9"/>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9"/>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9"/>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9"/>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9"/>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9"/>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9"/>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9"/>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9"/>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9"/>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9"/>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2" name="Google Shape;1252;p49"/>
          <p:cNvSpPr/>
          <p:nvPr/>
        </p:nvSpPr>
        <p:spPr>
          <a:xfrm flipH="1" rot="-3415034">
            <a:off x="5349941" y="647072"/>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9"/>
          <p:cNvSpPr/>
          <p:nvPr/>
        </p:nvSpPr>
        <p:spPr>
          <a:xfrm rot="1379372">
            <a:off x="5149944" y="2281365"/>
            <a:ext cx="1343009" cy="1754062"/>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9"/>
          <p:cNvSpPr/>
          <p:nvPr/>
        </p:nvSpPr>
        <p:spPr>
          <a:xfrm>
            <a:off x="-767475" y="502200"/>
            <a:ext cx="2264661" cy="19975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4">
    <p:spTree>
      <p:nvGrpSpPr>
        <p:cNvPr id="1255" name="Shape 1255"/>
        <p:cNvGrpSpPr/>
        <p:nvPr/>
      </p:nvGrpSpPr>
      <p:grpSpPr>
        <a:xfrm>
          <a:off x="0" y="0"/>
          <a:ext cx="0" cy="0"/>
          <a:chOff x="0" y="0"/>
          <a:chExt cx="0" cy="0"/>
        </a:xfrm>
      </p:grpSpPr>
      <p:grpSp>
        <p:nvGrpSpPr>
          <p:cNvPr id="1256" name="Google Shape;1256;p50"/>
          <p:cNvGrpSpPr/>
          <p:nvPr/>
        </p:nvGrpSpPr>
        <p:grpSpPr>
          <a:xfrm rot="-4412986">
            <a:off x="6233427" y="1978854"/>
            <a:ext cx="2523466" cy="2406919"/>
            <a:chOff x="616550" y="744600"/>
            <a:chExt cx="936200" cy="893025"/>
          </a:xfrm>
        </p:grpSpPr>
        <p:sp>
          <p:nvSpPr>
            <p:cNvPr id="1257" name="Google Shape;1257;p50"/>
            <p:cNvSpPr/>
            <p:nvPr/>
          </p:nvSpPr>
          <p:spPr>
            <a:xfrm>
              <a:off x="616550" y="744600"/>
              <a:ext cx="936200" cy="893025"/>
            </a:xfrm>
            <a:custGeom>
              <a:rect b="b" l="l" r="r" t="t"/>
              <a:pathLst>
                <a:path extrusionOk="0" h="35721" w="37448">
                  <a:moveTo>
                    <a:pt x="21003" y="1"/>
                  </a:moveTo>
                  <a:cubicBezTo>
                    <a:pt x="20950" y="1"/>
                    <a:pt x="20897" y="16"/>
                    <a:pt x="20852" y="46"/>
                  </a:cubicBezTo>
                  <a:lnTo>
                    <a:pt x="18177" y="2356"/>
                  </a:lnTo>
                  <a:cubicBezTo>
                    <a:pt x="18177" y="2356"/>
                    <a:pt x="18146" y="2387"/>
                    <a:pt x="18146" y="2387"/>
                  </a:cubicBezTo>
                  <a:lnTo>
                    <a:pt x="91" y="26946"/>
                  </a:lnTo>
                  <a:cubicBezTo>
                    <a:pt x="0" y="27068"/>
                    <a:pt x="61" y="27220"/>
                    <a:pt x="182" y="27281"/>
                  </a:cubicBezTo>
                  <a:lnTo>
                    <a:pt x="2523" y="28436"/>
                  </a:lnTo>
                  <a:lnTo>
                    <a:pt x="15654" y="35700"/>
                  </a:lnTo>
                  <a:cubicBezTo>
                    <a:pt x="15692" y="35713"/>
                    <a:pt x="15735" y="35720"/>
                    <a:pt x="15776" y="35720"/>
                  </a:cubicBezTo>
                  <a:cubicBezTo>
                    <a:pt x="15835" y="35720"/>
                    <a:pt x="15892" y="35705"/>
                    <a:pt x="15927" y="35670"/>
                  </a:cubicBezTo>
                  <a:cubicBezTo>
                    <a:pt x="16657" y="35092"/>
                    <a:pt x="20274" y="32083"/>
                    <a:pt x="25320" y="27433"/>
                  </a:cubicBezTo>
                  <a:cubicBezTo>
                    <a:pt x="30730" y="22417"/>
                    <a:pt x="37204" y="14666"/>
                    <a:pt x="37204" y="14666"/>
                  </a:cubicBezTo>
                  <a:cubicBezTo>
                    <a:pt x="37448" y="14454"/>
                    <a:pt x="37448" y="14089"/>
                    <a:pt x="37204" y="13876"/>
                  </a:cubicBezTo>
                  <a:cubicBezTo>
                    <a:pt x="36779" y="13451"/>
                    <a:pt x="35867" y="12600"/>
                    <a:pt x="34286" y="11171"/>
                  </a:cubicBezTo>
                  <a:cubicBezTo>
                    <a:pt x="31824" y="9013"/>
                    <a:pt x="22493" y="1171"/>
                    <a:pt x="21155" y="46"/>
                  </a:cubicBezTo>
                  <a:cubicBezTo>
                    <a:pt x="21110" y="16"/>
                    <a:pt x="21057" y="1"/>
                    <a:pt x="210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0"/>
            <p:cNvSpPr/>
            <p:nvPr/>
          </p:nvSpPr>
          <p:spPr>
            <a:xfrm>
              <a:off x="1118825" y="951075"/>
              <a:ext cx="191525" cy="163425"/>
            </a:xfrm>
            <a:custGeom>
              <a:rect b="b" l="l" r="r" t="t"/>
              <a:pathLst>
                <a:path extrusionOk="0" h="6537" w="7661">
                  <a:moveTo>
                    <a:pt x="426" y="0"/>
                  </a:moveTo>
                  <a:cubicBezTo>
                    <a:pt x="317" y="0"/>
                    <a:pt x="206" y="46"/>
                    <a:pt x="122" y="146"/>
                  </a:cubicBezTo>
                  <a:cubicBezTo>
                    <a:pt x="1" y="298"/>
                    <a:pt x="31" y="541"/>
                    <a:pt x="183" y="663"/>
                  </a:cubicBezTo>
                  <a:lnTo>
                    <a:pt x="6992" y="6468"/>
                  </a:lnTo>
                  <a:cubicBezTo>
                    <a:pt x="7052" y="6499"/>
                    <a:pt x="7144" y="6529"/>
                    <a:pt x="7235" y="6529"/>
                  </a:cubicBezTo>
                  <a:cubicBezTo>
                    <a:pt x="7251" y="6534"/>
                    <a:pt x="7268" y="6537"/>
                    <a:pt x="7286" y="6537"/>
                  </a:cubicBezTo>
                  <a:cubicBezTo>
                    <a:pt x="7368" y="6537"/>
                    <a:pt x="7464" y="6483"/>
                    <a:pt x="7539" y="6407"/>
                  </a:cubicBezTo>
                  <a:cubicBezTo>
                    <a:pt x="7660" y="6255"/>
                    <a:pt x="7630" y="6012"/>
                    <a:pt x="7478" y="5860"/>
                  </a:cubicBezTo>
                  <a:lnTo>
                    <a:pt x="669" y="85"/>
                  </a:lnTo>
                  <a:cubicBezTo>
                    <a:pt x="601" y="31"/>
                    <a:pt x="514" y="0"/>
                    <a:pt x="4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0"/>
            <p:cNvSpPr/>
            <p:nvPr/>
          </p:nvSpPr>
          <p:spPr>
            <a:xfrm>
              <a:off x="1078550" y="994400"/>
              <a:ext cx="190750" cy="164750"/>
            </a:xfrm>
            <a:custGeom>
              <a:rect b="b" l="l" r="r" t="t"/>
              <a:pathLst>
                <a:path extrusionOk="0" h="6590" w="7630">
                  <a:moveTo>
                    <a:pt x="413" y="0"/>
                  </a:moveTo>
                  <a:cubicBezTo>
                    <a:pt x="308" y="0"/>
                    <a:pt x="206" y="45"/>
                    <a:pt x="122" y="146"/>
                  </a:cubicBezTo>
                  <a:cubicBezTo>
                    <a:pt x="1" y="298"/>
                    <a:pt x="1" y="541"/>
                    <a:pt x="153" y="662"/>
                  </a:cubicBezTo>
                  <a:lnTo>
                    <a:pt x="6931" y="6498"/>
                  </a:lnTo>
                  <a:cubicBezTo>
                    <a:pt x="7022" y="6559"/>
                    <a:pt x="7113" y="6589"/>
                    <a:pt x="7174" y="6589"/>
                  </a:cubicBezTo>
                  <a:cubicBezTo>
                    <a:pt x="7296" y="6589"/>
                    <a:pt x="7417" y="6529"/>
                    <a:pt x="7478" y="6437"/>
                  </a:cubicBezTo>
                  <a:cubicBezTo>
                    <a:pt x="7630" y="6285"/>
                    <a:pt x="7600" y="6042"/>
                    <a:pt x="7448" y="5921"/>
                  </a:cubicBezTo>
                  <a:lnTo>
                    <a:pt x="669" y="85"/>
                  </a:lnTo>
                  <a:cubicBezTo>
                    <a:pt x="587" y="30"/>
                    <a:pt x="499"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0"/>
            <p:cNvSpPr/>
            <p:nvPr/>
          </p:nvSpPr>
          <p:spPr>
            <a:xfrm>
              <a:off x="1041325" y="1033375"/>
              <a:ext cx="196075" cy="159975"/>
            </a:xfrm>
            <a:custGeom>
              <a:rect b="b" l="l" r="r" t="t"/>
              <a:pathLst>
                <a:path extrusionOk="0" h="6399" w="7843">
                  <a:moveTo>
                    <a:pt x="446" y="1"/>
                  </a:moveTo>
                  <a:cubicBezTo>
                    <a:pt x="335" y="1"/>
                    <a:pt x="223" y="48"/>
                    <a:pt x="152" y="137"/>
                  </a:cubicBezTo>
                  <a:cubicBezTo>
                    <a:pt x="0" y="319"/>
                    <a:pt x="31" y="532"/>
                    <a:pt x="213" y="684"/>
                  </a:cubicBezTo>
                  <a:lnTo>
                    <a:pt x="7174" y="6307"/>
                  </a:lnTo>
                  <a:cubicBezTo>
                    <a:pt x="7234" y="6368"/>
                    <a:pt x="7326" y="6398"/>
                    <a:pt x="7386" y="6398"/>
                  </a:cubicBezTo>
                  <a:cubicBezTo>
                    <a:pt x="7508" y="6398"/>
                    <a:pt x="7630" y="6337"/>
                    <a:pt x="7690" y="6246"/>
                  </a:cubicBezTo>
                  <a:cubicBezTo>
                    <a:pt x="7842" y="6094"/>
                    <a:pt x="7812" y="5851"/>
                    <a:pt x="7630" y="5729"/>
                  </a:cubicBezTo>
                  <a:lnTo>
                    <a:pt x="669" y="76"/>
                  </a:lnTo>
                  <a:cubicBezTo>
                    <a:pt x="606" y="25"/>
                    <a:pt x="526"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0"/>
            <p:cNvSpPr/>
            <p:nvPr/>
          </p:nvSpPr>
          <p:spPr>
            <a:xfrm>
              <a:off x="1007125" y="1070750"/>
              <a:ext cx="186950" cy="159825"/>
            </a:xfrm>
            <a:custGeom>
              <a:rect b="b" l="l" r="r" t="t"/>
              <a:pathLst>
                <a:path extrusionOk="0" h="6393" w="7478">
                  <a:moveTo>
                    <a:pt x="413" y="1"/>
                  </a:moveTo>
                  <a:cubicBezTo>
                    <a:pt x="307" y="1"/>
                    <a:pt x="206" y="48"/>
                    <a:pt x="122" y="131"/>
                  </a:cubicBezTo>
                  <a:cubicBezTo>
                    <a:pt x="0" y="283"/>
                    <a:pt x="0" y="526"/>
                    <a:pt x="183" y="678"/>
                  </a:cubicBezTo>
                  <a:lnTo>
                    <a:pt x="6809" y="6301"/>
                  </a:lnTo>
                  <a:cubicBezTo>
                    <a:pt x="6870" y="6362"/>
                    <a:pt x="6961" y="6393"/>
                    <a:pt x="7022" y="6393"/>
                  </a:cubicBezTo>
                  <a:cubicBezTo>
                    <a:pt x="7143" y="6393"/>
                    <a:pt x="7265" y="6362"/>
                    <a:pt x="7326" y="6271"/>
                  </a:cubicBezTo>
                  <a:cubicBezTo>
                    <a:pt x="7478" y="6119"/>
                    <a:pt x="7447" y="5876"/>
                    <a:pt x="7295" y="5724"/>
                  </a:cubicBezTo>
                  <a:lnTo>
                    <a:pt x="669" y="101"/>
                  </a:lnTo>
                  <a:cubicBezTo>
                    <a:pt x="587" y="32"/>
                    <a:pt x="499" y="1"/>
                    <a:pt x="4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2" name="Google Shape;1262;p50"/>
          <p:cNvGrpSpPr/>
          <p:nvPr/>
        </p:nvGrpSpPr>
        <p:grpSpPr>
          <a:xfrm>
            <a:off x="1326404" y="500540"/>
            <a:ext cx="1830972" cy="1822411"/>
            <a:chOff x="2414491" y="671177"/>
            <a:chExt cx="1830972" cy="1822411"/>
          </a:xfrm>
        </p:grpSpPr>
        <p:sp>
          <p:nvSpPr>
            <p:cNvPr id="1263" name="Google Shape;1263;p50"/>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0"/>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0"/>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0"/>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0"/>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0"/>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0"/>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0"/>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0"/>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0"/>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0"/>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0"/>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0"/>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0"/>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0"/>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0"/>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0"/>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0"/>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0"/>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0"/>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0"/>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0"/>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0"/>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0"/>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0"/>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0"/>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0"/>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0"/>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0"/>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0"/>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0"/>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0"/>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0"/>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0"/>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7" name="Google Shape;1297;p50"/>
          <p:cNvGrpSpPr/>
          <p:nvPr/>
        </p:nvGrpSpPr>
        <p:grpSpPr>
          <a:xfrm rot="-969610">
            <a:off x="6880585" y="2461943"/>
            <a:ext cx="2217391" cy="2896369"/>
            <a:chOff x="6078061" y="1684347"/>
            <a:chExt cx="1743860" cy="2277840"/>
          </a:xfrm>
        </p:grpSpPr>
        <p:sp>
          <p:nvSpPr>
            <p:cNvPr id="1298" name="Google Shape;1298;p50"/>
            <p:cNvSpPr/>
            <p:nvPr/>
          </p:nvSpPr>
          <p:spPr>
            <a:xfrm>
              <a:off x="7384410" y="1684347"/>
              <a:ext cx="437511" cy="516459"/>
            </a:xfrm>
            <a:custGeom>
              <a:rect b="b" l="l" r="r" t="t"/>
              <a:pathLst>
                <a:path extrusionOk="0" h="10022" w="8490">
                  <a:moveTo>
                    <a:pt x="8405" y="0"/>
                  </a:moveTo>
                  <a:cubicBezTo>
                    <a:pt x="8396" y="0"/>
                    <a:pt x="8390" y="41"/>
                    <a:pt x="8390" y="41"/>
                  </a:cubicBezTo>
                  <a:cubicBezTo>
                    <a:pt x="8390" y="41"/>
                    <a:pt x="6535" y="1439"/>
                    <a:pt x="4043" y="1986"/>
                  </a:cubicBezTo>
                  <a:cubicBezTo>
                    <a:pt x="1551" y="2563"/>
                    <a:pt x="0" y="6636"/>
                    <a:pt x="487" y="8430"/>
                  </a:cubicBezTo>
                  <a:cubicBezTo>
                    <a:pt x="895" y="9870"/>
                    <a:pt x="1871" y="10021"/>
                    <a:pt x="2264" y="10021"/>
                  </a:cubicBezTo>
                  <a:cubicBezTo>
                    <a:pt x="2369" y="10021"/>
                    <a:pt x="2432" y="10010"/>
                    <a:pt x="2432" y="10010"/>
                  </a:cubicBezTo>
                  <a:cubicBezTo>
                    <a:pt x="2432" y="10010"/>
                    <a:pt x="8298" y="8794"/>
                    <a:pt x="8420" y="4053"/>
                  </a:cubicBezTo>
                  <a:cubicBezTo>
                    <a:pt x="8490" y="427"/>
                    <a:pt x="8435" y="0"/>
                    <a:pt x="84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0"/>
            <p:cNvSpPr/>
            <p:nvPr/>
          </p:nvSpPr>
          <p:spPr>
            <a:xfrm>
              <a:off x="6078061" y="2151644"/>
              <a:ext cx="1448939" cy="1810543"/>
            </a:xfrm>
            <a:custGeom>
              <a:rect b="b" l="l" r="r" t="t"/>
              <a:pathLst>
                <a:path extrusionOk="0" h="35134" w="28117">
                  <a:moveTo>
                    <a:pt x="26110" y="0"/>
                  </a:moveTo>
                  <a:cubicBezTo>
                    <a:pt x="26110" y="0"/>
                    <a:pt x="21247" y="3587"/>
                    <a:pt x="16353" y="10213"/>
                  </a:cubicBezTo>
                  <a:cubicBezTo>
                    <a:pt x="11429" y="16839"/>
                    <a:pt x="0" y="34256"/>
                    <a:pt x="1186" y="35107"/>
                  </a:cubicBezTo>
                  <a:cubicBezTo>
                    <a:pt x="1210" y="35125"/>
                    <a:pt x="1241" y="35134"/>
                    <a:pt x="1279" y="35134"/>
                  </a:cubicBezTo>
                  <a:cubicBezTo>
                    <a:pt x="3097" y="35134"/>
                    <a:pt x="20354" y="14791"/>
                    <a:pt x="24195" y="8420"/>
                  </a:cubicBezTo>
                  <a:cubicBezTo>
                    <a:pt x="28116" y="1915"/>
                    <a:pt x="27782" y="942"/>
                    <a:pt x="27782" y="942"/>
                  </a:cubicBezTo>
                  <a:lnTo>
                    <a:pt x="261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0" name="Google Shape;1300;p50"/>
          <p:cNvSpPr/>
          <p:nvPr/>
        </p:nvSpPr>
        <p:spPr>
          <a:xfrm rot="5400000">
            <a:off x="-1836150" y="1175258"/>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0"/>
          <p:cNvSpPr/>
          <p:nvPr/>
        </p:nvSpPr>
        <p:spPr>
          <a:xfrm rot="-7977683">
            <a:off x="2160949" y="316425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0"/>
          <p:cNvSpPr/>
          <p:nvPr/>
        </p:nvSpPr>
        <p:spPr>
          <a:xfrm flipH="1" rot="4742319">
            <a:off x="6790763" y="-645967"/>
            <a:ext cx="3210858" cy="3197544"/>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6"/>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5">
    <p:spTree>
      <p:nvGrpSpPr>
        <p:cNvPr id="1303" name="Shape 1303"/>
        <p:cNvGrpSpPr/>
        <p:nvPr/>
      </p:nvGrpSpPr>
      <p:grpSpPr>
        <a:xfrm>
          <a:off x="0" y="0"/>
          <a:ext cx="0" cy="0"/>
          <a:chOff x="0" y="0"/>
          <a:chExt cx="0" cy="0"/>
        </a:xfrm>
      </p:grpSpPr>
      <p:sp>
        <p:nvSpPr>
          <p:cNvPr id="1304" name="Google Shape;1304;p51"/>
          <p:cNvSpPr/>
          <p:nvPr/>
        </p:nvSpPr>
        <p:spPr>
          <a:xfrm flipH="1" rot="288619">
            <a:off x="-1653681" y="1325314"/>
            <a:ext cx="4829256" cy="4097619"/>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1"/>
          <p:cNvSpPr/>
          <p:nvPr/>
        </p:nvSpPr>
        <p:spPr>
          <a:xfrm>
            <a:off x="7777725" y="671438"/>
            <a:ext cx="2264661" cy="19975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1"/>
          <p:cNvSpPr/>
          <p:nvPr/>
        </p:nvSpPr>
        <p:spPr>
          <a:xfrm rot="8226410">
            <a:off x="757957" y="-908700"/>
            <a:ext cx="1938898" cy="3305715"/>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7" name="Google Shape;1307;p51"/>
          <p:cNvGrpSpPr/>
          <p:nvPr/>
        </p:nvGrpSpPr>
        <p:grpSpPr>
          <a:xfrm rot="-3861937">
            <a:off x="6523183" y="1380139"/>
            <a:ext cx="2023570" cy="3313878"/>
            <a:chOff x="5754175" y="3922575"/>
            <a:chExt cx="682400" cy="1117525"/>
          </a:xfrm>
        </p:grpSpPr>
        <p:sp>
          <p:nvSpPr>
            <p:cNvPr id="1308" name="Google Shape;1308;p51"/>
            <p:cNvSpPr/>
            <p:nvPr/>
          </p:nvSpPr>
          <p:spPr>
            <a:xfrm>
              <a:off x="5754175" y="4953250"/>
              <a:ext cx="70700" cy="86850"/>
            </a:xfrm>
            <a:custGeom>
              <a:rect b="b" l="l" r="r" t="t"/>
              <a:pathLst>
                <a:path extrusionOk="0" h="3474" w="2828">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1"/>
            <p:cNvSpPr/>
            <p:nvPr/>
          </p:nvSpPr>
          <p:spPr>
            <a:xfrm>
              <a:off x="5768600" y="4780750"/>
              <a:ext cx="193050" cy="209925"/>
            </a:xfrm>
            <a:custGeom>
              <a:rect b="b" l="l" r="r" t="t"/>
              <a:pathLst>
                <a:path extrusionOk="0" h="8397" w="7722">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1"/>
            <p:cNvSpPr/>
            <p:nvPr/>
          </p:nvSpPr>
          <p:spPr>
            <a:xfrm>
              <a:off x="5795200" y="4343050"/>
              <a:ext cx="389100" cy="516000"/>
            </a:xfrm>
            <a:custGeom>
              <a:rect b="b" l="l" r="r" t="t"/>
              <a:pathLst>
                <a:path extrusionOk="0" h="20640" w="15564">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1"/>
            <p:cNvSpPr/>
            <p:nvPr/>
          </p:nvSpPr>
          <p:spPr>
            <a:xfrm>
              <a:off x="6003425" y="3922575"/>
              <a:ext cx="433150" cy="579525"/>
            </a:xfrm>
            <a:custGeom>
              <a:rect b="b" l="l" r="r" t="t"/>
              <a:pathLst>
                <a:path extrusionOk="0" h="23181" w="17326">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0" name="Google Shape;110;p7"/>
          <p:cNvSpPr txBox="1"/>
          <p:nvPr>
            <p:ph idx="1" type="body"/>
          </p:nvPr>
        </p:nvSpPr>
        <p:spPr>
          <a:xfrm>
            <a:off x="713225" y="1122325"/>
            <a:ext cx="7717500" cy="3580500"/>
          </a:xfrm>
          <a:prstGeom prst="rect">
            <a:avLst/>
          </a:prstGeom>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indent="-317500" lvl="1" marL="914400">
              <a:spcBef>
                <a:spcPts val="0"/>
              </a:spcBef>
              <a:spcAft>
                <a:spcPts val="0"/>
              </a:spcAft>
              <a:buClr>
                <a:schemeClr val="accent1"/>
              </a:buClr>
              <a:buSzPts val="1400"/>
              <a:buFont typeface="Hammersmith One"/>
              <a:buAutoNum type="alphaLcPeriod"/>
              <a:defRPr sz="1600"/>
            </a:lvl2pPr>
            <a:lvl3pPr indent="-317500" lvl="2" marL="1371600">
              <a:spcBef>
                <a:spcPts val="0"/>
              </a:spcBef>
              <a:spcAft>
                <a:spcPts val="0"/>
              </a:spcAft>
              <a:buClr>
                <a:srgbClr val="FEDD4F"/>
              </a:buClr>
              <a:buSzPts val="1400"/>
              <a:buFont typeface="Hammersmith One"/>
              <a:buAutoNum type="romanLcPeriod"/>
              <a:defRPr sz="1200"/>
            </a:lvl3pPr>
            <a:lvl4pPr indent="-317500" lvl="3" marL="1828800">
              <a:spcBef>
                <a:spcPts val="0"/>
              </a:spcBef>
              <a:spcAft>
                <a:spcPts val="0"/>
              </a:spcAft>
              <a:buClr>
                <a:srgbClr val="FEDD4F"/>
              </a:buClr>
              <a:buSzPts val="1400"/>
              <a:buFont typeface="Hammersmith One"/>
              <a:buAutoNum type="arabicPeriod"/>
              <a:defRPr sz="1200"/>
            </a:lvl4pPr>
            <a:lvl5pPr indent="-317500" lvl="4" marL="2286000">
              <a:spcBef>
                <a:spcPts val="0"/>
              </a:spcBef>
              <a:spcAft>
                <a:spcPts val="0"/>
              </a:spcAft>
              <a:buClr>
                <a:srgbClr val="FEDD4F"/>
              </a:buClr>
              <a:buSzPts val="1400"/>
              <a:buFont typeface="Hammersmith One"/>
              <a:buAutoNum type="alphaLcPeriod"/>
              <a:defRPr sz="1200"/>
            </a:lvl5pPr>
            <a:lvl6pPr indent="-317500" lvl="5" marL="2743200">
              <a:spcBef>
                <a:spcPts val="0"/>
              </a:spcBef>
              <a:spcAft>
                <a:spcPts val="0"/>
              </a:spcAft>
              <a:buClr>
                <a:srgbClr val="FEDD4F"/>
              </a:buClr>
              <a:buSzPts val="1400"/>
              <a:buFont typeface="Hammersmith One"/>
              <a:buAutoNum type="romanLcPeriod"/>
              <a:defRPr sz="1200"/>
            </a:lvl6pPr>
            <a:lvl7pPr indent="-317500" lvl="6" marL="3200400">
              <a:spcBef>
                <a:spcPts val="0"/>
              </a:spcBef>
              <a:spcAft>
                <a:spcPts val="0"/>
              </a:spcAft>
              <a:buClr>
                <a:srgbClr val="FEDD4F"/>
              </a:buClr>
              <a:buSzPts val="1400"/>
              <a:buFont typeface="Hammersmith One"/>
              <a:buAutoNum type="arabicPeriod"/>
              <a:defRPr sz="1200"/>
            </a:lvl7pPr>
            <a:lvl8pPr indent="-317500" lvl="7" marL="3657600">
              <a:spcBef>
                <a:spcPts val="0"/>
              </a:spcBef>
              <a:spcAft>
                <a:spcPts val="0"/>
              </a:spcAft>
              <a:buClr>
                <a:srgbClr val="FEDD4F"/>
              </a:buClr>
              <a:buSzPts val="1400"/>
              <a:buFont typeface="Hammersmith One"/>
              <a:buAutoNum type="alphaLcPeriod"/>
              <a:defRPr sz="1200"/>
            </a:lvl8pPr>
            <a:lvl9pPr indent="-317500" lvl="8" marL="4114800">
              <a:spcBef>
                <a:spcPts val="0"/>
              </a:spcBef>
              <a:spcAft>
                <a:spcPts val="0"/>
              </a:spcAft>
              <a:buClr>
                <a:srgbClr val="FEDD4F"/>
              </a:buClr>
              <a:buSzPts val="1400"/>
              <a:buFont typeface="Hammersmith One"/>
              <a:buAutoNum type="romanLcPeriod"/>
              <a:defRPr sz="1200"/>
            </a:lvl9pPr>
          </a:lstStyle>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1140322" y="1463656"/>
              <a:ext cx="1962482" cy="1953284"/>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730833" y="1637371"/>
              <a:ext cx="10401" cy="808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620381" y="1470575"/>
              <a:ext cx="308321" cy="260014"/>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212008" y="1463656"/>
              <a:ext cx="309481" cy="266933"/>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197481" y="1576386"/>
              <a:ext cx="117372" cy="69065"/>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348160" y="1599422"/>
              <a:ext cx="6962" cy="131167"/>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1074782" y="2080254"/>
              <a:ext cx="2364" cy="4642"/>
            </a:xfrm>
            <a:custGeom>
              <a:rect b="b" l="l" r="r" t="t"/>
              <a:pathLst>
                <a:path extrusionOk="0" h="108" w="55">
                  <a:moveTo>
                    <a:pt x="54" y="0"/>
                  </a:moveTo>
                  <a:cubicBezTo>
                    <a:pt x="28" y="27"/>
                    <a:pt x="28" y="54"/>
                    <a:pt x="1" y="107"/>
                  </a:cubicBezTo>
                  <a:lnTo>
                    <a:pt x="54" y="107"/>
                  </a:lnTo>
                  <a:lnTo>
                    <a:pt x="5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924060" y="1822561"/>
              <a:ext cx="2321" cy="2364"/>
            </a:xfrm>
            <a:custGeom>
              <a:rect b="b" l="l" r="r" t="t"/>
              <a:pathLst>
                <a:path extrusionOk="0" h="55" w="54">
                  <a:moveTo>
                    <a:pt x="54" y="1"/>
                  </a:moveTo>
                  <a:cubicBezTo>
                    <a:pt x="27" y="27"/>
                    <a:pt x="27" y="27"/>
                    <a:pt x="0" y="54"/>
                  </a:cubicBezTo>
                  <a:lnTo>
                    <a:pt x="54" y="27"/>
                  </a:lnTo>
                  <a:lnTo>
                    <a:pt x="54"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1010358" y="1944488"/>
              <a:ext cx="88620" cy="55269"/>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821687" y="1731707"/>
              <a:ext cx="308321" cy="353189"/>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413315" y="1731707"/>
              <a:ext cx="309481" cy="35202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a:off x="-3825" y="1731707"/>
              <a:ext cx="308321" cy="35202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404547" y="1766218"/>
              <a:ext cx="308321" cy="317518"/>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1136884" y="2350540"/>
              <a:ext cx="8080" cy="10401"/>
            </a:xfrm>
            <a:custGeom>
              <a:rect b="b" l="l" r="r" t="t"/>
              <a:pathLst>
                <a:path extrusionOk="0" h="242" w="188">
                  <a:moveTo>
                    <a:pt x="1" y="1"/>
                  </a:moveTo>
                  <a:cubicBezTo>
                    <a:pt x="1" y="54"/>
                    <a:pt x="1" y="135"/>
                    <a:pt x="1" y="188"/>
                  </a:cubicBezTo>
                  <a:lnTo>
                    <a:pt x="108" y="242"/>
                  </a:lnTo>
                  <a:lnTo>
                    <a:pt x="188" y="108"/>
                  </a:lnTo>
                  <a:lnTo>
                    <a:pt x="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1028753" y="2094050"/>
              <a:ext cx="308321" cy="35202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a:off x="-620381" y="2094050"/>
              <a:ext cx="308321" cy="35202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212008" y="2094050"/>
              <a:ext cx="309481" cy="35202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197481" y="2092890"/>
              <a:ext cx="308321" cy="353189"/>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605853" y="2092890"/>
              <a:ext cx="207109" cy="353189"/>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a:off x="-1131125" y="2435678"/>
              <a:ext cx="209386" cy="35202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a:off x="-821687" y="2435678"/>
              <a:ext cx="308321" cy="35202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413315" y="2435678"/>
              <a:ext cx="309481" cy="35202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3825" y="2435678"/>
              <a:ext cx="308321" cy="35202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404547" y="2435678"/>
              <a:ext cx="308321" cy="35202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1028753" y="2801503"/>
              <a:ext cx="308321" cy="314080"/>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a:off x="-620381" y="2801503"/>
              <a:ext cx="308321" cy="35202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212008" y="2801503"/>
              <a:ext cx="309481" cy="35202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197481" y="2801503"/>
              <a:ext cx="308321" cy="35202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605853" y="2886598"/>
              <a:ext cx="84021" cy="52948"/>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636497" y="3228269"/>
              <a:ext cx="123131" cy="73663"/>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671008" y="3143131"/>
              <a:ext cx="6962" cy="139247"/>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413315" y="3143131"/>
              <a:ext cx="309481" cy="273810"/>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3825" y="3143131"/>
              <a:ext cx="308321" cy="26577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404547" y="3228269"/>
              <a:ext cx="13839" cy="10401"/>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7"/>
          <p:cNvSpPr/>
          <p:nvPr/>
        </p:nvSpPr>
        <p:spPr>
          <a:xfrm flipH="1">
            <a:off x="-817503" y="2575150"/>
            <a:ext cx="2540578" cy="378149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8" name="Shape 148"/>
        <p:cNvGrpSpPr/>
        <p:nvPr/>
      </p:nvGrpSpPr>
      <p:grpSpPr>
        <a:xfrm>
          <a:off x="0" y="0"/>
          <a:ext cx="0" cy="0"/>
          <a:chOff x="0" y="0"/>
          <a:chExt cx="0" cy="0"/>
        </a:xfrm>
      </p:grpSpPr>
      <p:sp>
        <p:nvSpPr>
          <p:cNvPr id="149" name="Google Shape;149;p8"/>
          <p:cNvSpPr/>
          <p:nvPr/>
        </p:nvSpPr>
        <p:spPr>
          <a:xfrm flipH="1" rot="-1855510">
            <a:off x="2277590" y="326956"/>
            <a:ext cx="4979106" cy="4104445"/>
          </a:xfrm>
          <a:custGeom>
            <a:rect b="b" l="l" r="r" t="t"/>
            <a:pathLst>
              <a:path extrusionOk="0" h="48836" w="59243">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p:nvPr/>
        </p:nvSpPr>
        <p:spPr>
          <a:xfrm rot="-458900">
            <a:off x="-1050010" y="1201201"/>
            <a:ext cx="3369322" cy="3877052"/>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p:nvPr/>
        </p:nvSpPr>
        <p:spPr>
          <a:xfrm flipH="1" rot="-5776221">
            <a:off x="5743624" y="-1186688"/>
            <a:ext cx="4752751" cy="4346457"/>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p:nvPr/>
        </p:nvSpPr>
        <p:spPr>
          <a:xfrm flipH="1" rot="8329862">
            <a:off x="3226188" y="-1327516"/>
            <a:ext cx="2044712" cy="3486061"/>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a:off x="7018450" y="3331851"/>
            <a:ext cx="1020984" cy="1333420"/>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txBox="1"/>
          <p:nvPr>
            <p:ph type="title"/>
          </p:nvPr>
        </p:nvSpPr>
        <p:spPr>
          <a:xfrm>
            <a:off x="1388100" y="1557450"/>
            <a:ext cx="6367800" cy="2028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5" name="Shape 155"/>
        <p:cNvGrpSpPr/>
        <p:nvPr/>
      </p:nvGrpSpPr>
      <p:grpSpPr>
        <a:xfrm>
          <a:off x="0" y="0"/>
          <a:ext cx="0" cy="0"/>
          <a:chOff x="0" y="0"/>
          <a:chExt cx="0" cy="0"/>
        </a:xfrm>
      </p:grpSpPr>
      <p:sp>
        <p:nvSpPr>
          <p:cNvPr id="156" name="Google Shape;156;p9"/>
          <p:cNvSpPr/>
          <p:nvPr/>
        </p:nvSpPr>
        <p:spPr>
          <a:xfrm>
            <a:off x="763275" y="799200"/>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6926300" y="-86950"/>
            <a:ext cx="4030804" cy="5999550"/>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112700" y="3113038"/>
            <a:ext cx="1938817" cy="3305577"/>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txBox="1"/>
          <p:nvPr>
            <p:ph type="title"/>
          </p:nvPr>
        </p:nvSpPr>
        <p:spPr>
          <a:xfrm>
            <a:off x="1569450" y="1152050"/>
            <a:ext cx="6005100" cy="151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60" name="Google Shape;160;p9"/>
          <p:cNvSpPr txBox="1"/>
          <p:nvPr>
            <p:ph idx="1" type="subTitle"/>
          </p:nvPr>
        </p:nvSpPr>
        <p:spPr>
          <a:xfrm>
            <a:off x="1904250" y="2756350"/>
            <a:ext cx="53355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1" name="Shape 161"/>
        <p:cNvGrpSpPr/>
        <p:nvPr/>
      </p:nvGrpSpPr>
      <p:grpSpPr>
        <a:xfrm>
          <a:off x="0" y="0"/>
          <a:ext cx="0" cy="0"/>
          <a:chOff x="0" y="0"/>
          <a:chExt cx="0" cy="0"/>
        </a:xfrm>
      </p:grpSpPr>
      <p:sp>
        <p:nvSpPr>
          <p:cNvPr id="162" name="Google Shape;162;p10"/>
          <p:cNvSpPr/>
          <p:nvPr/>
        </p:nvSpPr>
        <p:spPr>
          <a:xfrm>
            <a:off x="0" y="0"/>
            <a:ext cx="9144000" cy="5143500"/>
          </a:xfrm>
          <a:prstGeom prst="rect">
            <a:avLst/>
          </a:prstGeom>
          <a:solidFill>
            <a:schemeClr val="accent1">
              <a:alpha val="553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
          <p:cNvSpPr txBox="1"/>
          <p:nvPr>
            <p:ph type="title"/>
          </p:nvPr>
        </p:nvSpPr>
        <p:spPr>
          <a:xfrm>
            <a:off x="4184875" y="1473300"/>
            <a:ext cx="4245900" cy="2196900"/>
          </a:xfrm>
          <a:prstGeom prst="rect">
            <a:avLst/>
          </a:prstGeom>
        </p:spPr>
        <p:txBody>
          <a:bodyPr anchorCtr="0" anchor="t" bIns="91425" lIns="91425" spcFirstLastPara="1" rIns="91425" wrap="square" tIns="91425">
            <a:noAutofit/>
          </a:bodyPr>
          <a:lstStyle>
            <a:lvl1pPr lvl="0" algn="r">
              <a:spcBef>
                <a:spcPts val="0"/>
              </a:spcBef>
              <a:spcAft>
                <a:spcPts val="0"/>
              </a:spcAft>
              <a:buSzPts val="3000"/>
              <a:buNone/>
              <a:defRPr sz="4000">
                <a:solidFill>
                  <a:schemeClr val="dk1"/>
                </a:solidFill>
              </a:defRPr>
            </a:lvl1pPr>
            <a:lvl2pPr lvl="1">
              <a:spcBef>
                <a:spcPts val="0"/>
              </a:spcBef>
              <a:spcAft>
                <a:spcPts val="0"/>
              </a:spcAft>
              <a:buSzPts val="3000"/>
              <a:buNone/>
              <a:defRPr>
                <a:latin typeface="Manjari"/>
                <a:ea typeface="Manjari"/>
                <a:cs typeface="Manjari"/>
                <a:sym typeface="Manjari"/>
              </a:defRPr>
            </a:lvl2pPr>
            <a:lvl3pPr lvl="2">
              <a:spcBef>
                <a:spcPts val="0"/>
              </a:spcBef>
              <a:spcAft>
                <a:spcPts val="0"/>
              </a:spcAft>
              <a:buSzPts val="3000"/>
              <a:buNone/>
              <a:defRPr>
                <a:latin typeface="Manjari"/>
                <a:ea typeface="Manjari"/>
                <a:cs typeface="Manjari"/>
                <a:sym typeface="Manjari"/>
              </a:defRPr>
            </a:lvl3pPr>
            <a:lvl4pPr lvl="3">
              <a:spcBef>
                <a:spcPts val="0"/>
              </a:spcBef>
              <a:spcAft>
                <a:spcPts val="0"/>
              </a:spcAft>
              <a:buSzPts val="3000"/>
              <a:buNone/>
              <a:defRPr>
                <a:latin typeface="Manjari"/>
                <a:ea typeface="Manjari"/>
                <a:cs typeface="Manjari"/>
                <a:sym typeface="Manjari"/>
              </a:defRPr>
            </a:lvl4pPr>
            <a:lvl5pPr lvl="4">
              <a:spcBef>
                <a:spcPts val="0"/>
              </a:spcBef>
              <a:spcAft>
                <a:spcPts val="0"/>
              </a:spcAft>
              <a:buSzPts val="3000"/>
              <a:buNone/>
              <a:defRPr>
                <a:latin typeface="Manjari"/>
                <a:ea typeface="Manjari"/>
                <a:cs typeface="Manjari"/>
                <a:sym typeface="Manjari"/>
              </a:defRPr>
            </a:lvl5pPr>
            <a:lvl6pPr lvl="5">
              <a:spcBef>
                <a:spcPts val="0"/>
              </a:spcBef>
              <a:spcAft>
                <a:spcPts val="0"/>
              </a:spcAft>
              <a:buSzPts val="3000"/>
              <a:buNone/>
              <a:defRPr>
                <a:latin typeface="Manjari"/>
                <a:ea typeface="Manjari"/>
                <a:cs typeface="Manjari"/>
                <a:sym typeface="Manjari"/>
              </a:defRPr>
            </a:lvl6pPr>
            <a:lvl7pPr lvl="6">
              <a:spcBef>
                <a:spcPts val="0"/>
              </a:spcBef>
              <a:spcAft>
                <a:spcPts val="0"/>
              </a:spcAft>
              <a:buSzPts val="3000"/>
              <a:buNone/>
              <a:defRPr>
                <a:latin typeface="Manjari"/>
                <a:ea typeface="Manjari"/>
                <a:cs typeface="Manjari"/>
                <a:sym typeface="Manjari"/>
              </a:defRPr>
            </a:lvl7pPr>
            <a:lvl8pPr lvl="7">
              <a:spcBef>
                <a:spcPts val="0"/>
              </a:spcBef>
              <a:spcAft>
                <a:spcPts val="0"/>
              </a:spcAft>
              <a:buSzPts val="3000"/>
              <a:buNone/>
              <a:defRPr>
                <a:latin typeface="Manjari"/>
                <a:ea typeface="Manjari"/>
                <a:cs typeface="Manjari"/>
                <a:sym typeface="Manjari"/>
              </a:defRPr>
            </a:lvl8pPr>
            <a:lvl9pPr lvl="8">
              <a:spcBef>
                <a:spcPts val="0"/>
              </a:spcBef>
              <a:spcAft>
                <a:spcPts val="0"/>
              </a:spcAft>
              <a:buSzPts val="3000"/>
              <a:buNone/>
              <a:defRPr>
                <a:latin typeface="Manjari"/>
                <a:ea typeface="Manjari"/>
                <a:cs typeface="Manjari"/>
                <a:sym typeface="Manjari"/>
              </a:defRPr>
            </a:lvl9pPr>
          </a:lstStyle>
          <a:p/>
        </p:txBody>
      </p:sp>
      <p:sp>
        <p:nvSpPr>
          <p:cNvPr id="164" name="Google Shape;164;p10"/>
          <p:cNvSpPr/>
          <p:nvPr/>
        </p:nvSpPr>
        <p:spPr>
          <a:xfrm flipH="1" rot="7018826">
            <a:off x="2857318" y="-764238"/>
            <a:ext cx="4267951" cy="26257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
          <p:cNvSpPr/>
          <p:nvPr/>
        </p:nvSpPr>
        <p:spPr>
          <a:xfrm flipH="1" rot="-8259636">
            <a:off x="4411264" y="3000624"/>
            <a:ext cx="3210911" cy="3197598"/>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
          <p:cNvSpPr/>
          <p:nvPr/>
        </p:nvSpPr>
        <p:spPr>
          <a:xfrm>
            <a:off x="2285225" y="3225607"/>
            <a:ext cx="1419128" cy="12517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theme" Target="../theme/theme2.xml"/><Relationship Id="rId50" Type="http://schemas.openxmlformats.org/officeDocument/2006/relationships/slideLayout" Target="../slideLayouts/slideLayout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indent="-317500" lvl="1" marL="9144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indent="-317500" lvl="2" marL="13716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indent="-317500" lvl="3" marL="18288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indent="-317500" lvl="4" marL="22860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indent="-317500" lvl="5" marL="27432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indent="-317500" lvl="6" marL="32004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indent="-317500" lvl="7" marL="36576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indent="-317500" lvl="8" marL="41148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15" name="Shape 1315"/>
        <p:cNvGrpSpPr/>
        <p:nvPr/>
      </p:nvGrpSpPr>
      <p:grpSpPr>
        <a:xfrm>
          <a:off x="0" y="0"/>
          <a:ext cx="0" cy="0"/>
          <a:chOff x="0" y="0"/>
          <a:chExt cx="0" cy="0"/>
        </a:xfrm>
      </p:grpSpPr>
      <p:sp>
        <p:nvSpPr>
          <p:cNvPr id="1316" name="Google Shape;1316;p52"/>
          <p:cNvSpPr txBox="1"/>
          <p:nvPr>
            <p:ph type="ctrTitle"/>
          </p:nvPr>
        </p:nvSpPr>
        <p:spPr>
          <a:xfrm>
            <a:off x="1283094" y="1290750"/>
            <a:ext cx="65778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2"/>
                </a:solidFill>
              </a:rPr>
              <a:t>What is Online Teaching?</a:t>
            </a:r>
            <a:r>
              <a:rPr lang="en">
                <a:solidFill>
                  <a:schemeClr val="accent2"/>
                </a:solidFill>
              </a:rPr>
              <a:t> </a:t>
            </a:r>
            <a:endParaRPr>
              <a:solidFill>
                <a:schemeClr val="accent2"/>
              </a:solidFill>
            </a:endParaRPr>
          </a:p>
        </p:txBody>
      </p:sp>
      <p:sp>
        <p:nvSpPr>
          <p:cNvPr id="1317" name="Google Shape;1317;p52"/>
          <p:cNvSpPr txBox="1"/>
          <p:nvPr>
            <p:ph idx="1" type="subTitle"/>
          </p:nvPr>
        </p:nvSpPr>
        <p:spPr>
          <a:xfrm>
            <a:off x="1283100" y="3394625"/>
            <a:ext cx="6577800" cy="45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CU Boulder Center for Teaching and Learning</a:t>
            </a:r>
            <a:endParaRPr/>
          </a:p>
        </p:txBody>
      </p:sp>
      <p:pic>
        <p:nvPicPr>
          <p:cNvPr id="1318" name="Google Shape;1318;p52"/>
          <p:cNvPicPr preferRelativeResize="0"/>
          <p:nvPr/>
        </p:nvPicPr>
        <p:blipFill rotWithShape="1">
          <a:blip r:embed="rId3">
            <a:alphaModFix/>
          </a:blip>
          <a:srcRect b="0" l="0" r="0" t="0"/>
          <a:stretch/>
        </p:blipFill>
        <p:spPr>
          <a:xfrm>
            <a:off x="3838750" y="4592425"/>
            <a:ext cx="1283100" cy="64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8" name="Shape 1378"/>
        <p:cNvGrpSpPr/>
        <p:nvPr/>
      </p:nvGrpSpPr>
      <p:grpSpPr>
        <a:xfrm>
          <a:off x="0" y="0"/>
          <a:ext cx="0" cy="0"/>
          <a:chOff x="0" y="0"/>
          <a:chExt cx="0" cy="0"/>
        </a:xfrm>
      </p:grpSpPr>
      <p:sp>
        <p:nvSpPr>
          <p:cNvPr id="1379" name="Google Shape;1379;p61"/>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HyFlex</a:t>
            </a:r>
            <a:endParaRPr/>
          </a:p>
        </p:txBody>
      </p:sp>
      <p:sp>
        <p:nvSpPr>
          <p:cNvPr id="1380" name="Google Shape;1380;p61"/>
          <p:cNvSpPr txBox="1"/>
          <p:nvPr>
            <p:ph idx="1" type="body"/>
          </p:nvPr>
        </p:nvSpPr>
        <p:spPr>
          <a:xfrm>
            <a:off x="713225" y="1122325"/>
            <a:ext cx="7717500" cy="3580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chemeClr val="accent2"/>
                </a:solidFill>
              </a:rPr>
              <a:t>Learners choose:</a:t>
            </a:r>
            <a:endParaRPr b="1" sz="1800">
              <a:solidFill>
                <a:schemeClr val="accent2"/>
              </a:solidFill>
            </a:endParaRPr>
          </a:p>
          <a:p>
            <a:pPr indent="-355600" lvl="0" marL="457200" rtl="0" algn="l">
              <a:lnSpc>
                <a:spcPct val="100000"/>
              </a:lnSpc>
              <a:spcBef>
                <a:spcPts val="1600"/>
              </a:spcBef>
              <a:spcAft>
                <a:spcPts val="0"/>
              </a:spcAft>
              <a:buClr>
                <a:schemeClr val="accent2"/>
              </a:buClr>
              <a:buSzPts val="2000"/>
              <a:buChar char="●"/>
            </a:pPr>
            <a:r>
              <a:rPr b="1" lang="en" sz="1800">
                <a:solidFill>
                  <a:schemeClr val="accent2"/>
                </a:solidFill>
              </a:rPr>
              <a:t>In-person</a:t>
            </a:r>
            <a:endParaRPr b="1" sz="1800">
              <a:solidFill>
                <a:schemeClr val="accent2"/>
              </a:solidFill>
            </a:endParaRPr>
          </a:p>
          <a:p>
            <a:pPr indent="-355600" lvl="0" marL="457200" rtl="0" algn="l">
              <a:lnSpc>
                <a:spcPct val="100000"/>
              </a:lnSpc>
              <a:spcBef>
                <a:spcPts val="0"/>
              </a:spcBef>
              <a:spcAft>
                <a:spcPts val="0"/>
              </a:spcAft>
              <a:buClr>
                <a:schemeClr val="accent2"/>
              </a:buClr>
              <a:buSzPts val="2000"/>
              <a:buChar char="●"/>
            </a:pPr>
            <a:r>
              <a:rPr b="1" lang="en" sz="1800">
                <a:solidFill>
                  <a:schemeClr val="accent2"/>
                </a:solidFill>
              </a:rPr>
              <a:t>Live online</a:t>
            </a:r>
            <a:endParaRPr b="1" sz="1800">
              <a:solidFill>
                <a:schemeClr val="accent2"/>
              </a:solidFill>
            </a:endParaRPr>
          </a:p>
          <a:p>
            <a:pPr indent="-355600" lvl="0" marL="457200" rtl="0" algn="l">
              <a:lnSpc>
                <a:spcPct val="100000"/>
              </a:lnSpc>
              <a:spcBef>
                <a:spcPts val="0"/>
              </a:spcBef>
              <a:spcAft>
                <a:spcPts val="0"/>
              </a:spcAft>
              <a:buClr>
                <a:schemeClr val="accent2"/>
              </a:buClr>
              <a:buSzPts val="2000"/>
              <a:buChar char="●"/>
            </a:pPr>
            <a:r>
              <a:rPr b="1" lang="en" sz="1800">
                <a:solidFill>
                  <a:schemeClr val="accent2"/>
                </a:solidFill>
              </a:rPr>
              <a:t>Switch day-to-day</a:t>
            </a:r>
            <a:endParaRPr b="1" sz="1800">
              <a:solidFill>
                <a:schemeClr val="accent2"/>
              </a:solidFill>
            </a:endParaRPr>
          </a:p>
          <a:p>
            <a:pPr indent="0" lvl="0" marL="0" rtl="0" algn="l">
              <a:lnSpc>
                <a:spcPct val="100000"/>
              </a:lnSpc>
              <a:spcBef>
                <a:spcPts val="1600"/>
              </a:spcBef>
              <a:spcAft>
                <a:spcPts val="0"/>
              </a:spcAft>
              <a:buNone/>
            </a:pPr>
            <a:r>
              <a:rPr b="1" lang="en" sz="1800">
                <a:solidFill>
                  <a:schemeClr val="accent2"/>
                </a:solidFill>
              </a:rPr>
              <a:t>Requires:</a:t>
            </a:r>
            <a:endParaRPr b="1" sz="1800">
              <a:solidFill>
                <a:schemeClr val="accent2"/>
              </a:solidFill>
            </a:endParaRPr>
          </a:p>
          <a:p>
            <a:pPr indent="-342900" lvl="0" marL="457200" rtl="0" algn="l">
              <a:lnSpc>
                <a:spcPct val="100000"/>
              </a:lnSpc>
              <a:spcBef>
                <a:spcPts val="1600"/>
              </a:spcBef>
              <a:spcAft>
                <a:spcPts val="0"/>
              </a:spcAft>
              <a:buClr>
                <a:schemeClr val="accent2"/>
              </a:buClr>
              <a:buSzPts val="1800"/>
              <a:buChar char="●"/>
            </a:pPr>
            <a:r>
              <a:rPr b="1" lang="en" sz="1800">
                <a:solidFill>
                  <a:schemeClr val="accent2"/>
                </a:solidFill>
              </a:rPr>
              <a:t>Strong planning + tech support</a:t>
            </a:r>
            <a:br>
              <a:rPr b="1" lang="en" sz="1800">
                <a:solidFill>
                  <a:schemeClr val="accent2"/>
                </a:solidFill>
              </a:rPr>
            </a:br>
            <a:endParaRPr b="1" sz="1800">
              <a:solidFill>
                <a:schemeClr val="accent2"/>
              </a:solidFill>
            </a:endParaRPr>
          </a:p>
          <a:p>
            <a:pPr indent="-342900" lvl="0" marL="457200" rtl="0" algn="l">
              <a:lnSpc>
                <a:spcPct val="100000"/>
              </a:lnSpc>
              <a:spcBef>
                <a:spcPts val="0"/>
              </a:spcBef>
              <a:spcAft>
                <a:spcPts val="0"/>
              </a:spcAft>
              <a:buClr>
                <a:schemeClr val="accent2"/>
              </a:buClr>
              <a:buSzPts val="1800"/>
              <a:buChar char="●"/>
            </a:pPr>
            <a:r>
              <a:rPr b="1" lang="en" sz="1800">
                <a:solidFill>
                  <a:schemeClr val="accent2"/>
                </a:solidFill>
              </a:rPr>
              <a:t>Clear expectations</a:t>
            </a:r>
            <a:endParaRPr b="1" sz="1800">
              <a:solidFill>
                <a:schemeClr val="accent2"/>
              </a:solidFill>
            </a:endParaRPr>
          </a:p>
          <a:p>
            <a:pPr indent="0" lvl="0" marL="0" rtl="0" algn="l">
              <a:spcBef>
                <a:spcPts val="1600"/>
              </a:spcBef>
              <a:spcAft>
                <a:spcPts val="1600"/>
              </a:spcAft>
              <a:buNone/>
            </a:pPr>
            <a:r>
              <a:t/>
            </a:r>
            <a:endParaRPr>
              <a:solidFill>
                <a:schemeClr val="accent2"/>
              </a:solidFill>
            </a:endParaRPr>
          </a:p>
        </p:txBody>
      </p:sp>
      <p:sp>
        <p:nvSpPr>
          <p:cNvPr id="1381" name="Google Shape;1381;p61"/>
          <p:cNvSpPr/>
          <p:nvPr/>
        </p:nvSpPr>
        <p:spPr>
          <a:xfrm>
            <a:off x="812919" y="2519656"/>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62"/>
          <p:cNvSpPr txBox="1"/>
          <p:nvPr>
            <p:ph idx="1" type="body"/>
          </p:nvPr>
        </p:nvSpPr>
        <p:spPr>
          <a:xfrm>
            <a:off x="713250" y="1206500"/>
            <a:ext cx="77175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Often determined by program/department</a:t>
            </a:r>
            <a:br>
              <a:rPr b="1" lang="en" sz="1600">
                <a:solidFill>
                  <a:srgbClr val="000000"/>
                </a:solidFill>
              </a:rPr>
            </a:br>
            <a:endParaRPr b="1" sz="1600">
              <a:solidFill>
                <a:srgbClr val="000000"/>
              </a:solidFill>
            </a:endParaRPr>
          </a:p>
          <a:p>
            <a:pPr indent="0" lvl="0" marL="0" rtl="0" algn="l">
              <a:spcBef>
                <a:spcPts val="0"/>
              </a:spcBef>
              <a:spcAft>
                <a:spcPts val="0"/>
              </a:spcAft>
              <a:buNone/>
            </a:pPr>
            <a:r>
              <a:rPr b="1" lang="en" sz="1600">
                <a:solidFill>
                  <a:srgbClr val="000000"/>
                </a:solidFill>
              </a:rPr>
              <a:t>As an instructor, consider:</a:t>
            </a:r>
            <a:endParaRPr b="1" sz="1600">
              <a:solidFill>
                <a:srgbClr val="000000"/>
              </a:solidFill>
            </a:endParaRPr>
          </a:p>
          <a:p>
            <a:pPr indent="-330200" lvl="0" marL="457200" rtl="0" algn="l">
              <a:lnSpc>
                <a:spcPct val="115000"/>
              </a:lnSpc>
              <a:spcBef>
                <a:spcPts val="1200"/>
              </a:spcBef>
              <a:spcAft>
                <a:spcPts val="0"/>
              </a:spcAft>
              <a:buClr>
                <a:srgbClr val="000000"/>
              </a:buClr>
              <a:buSzPts val="1600"/>
              <a:buFont typeface="Manjari"/>
              <a:buChar char="●"/>
            </a:pPr>
            <a:r>
              <a:rPr b="1" lang="en" sz="1600">
                <a:solidFill>
                  <a:srgbClr val="000000"/>
                </a:solidFill>
              </a:rPr>
              <a:t>Learner needs</a:t>
            </a:r>
            <a:endParaRPr b="1" sz="1600">
              <a:solidFill>
                <a:srgbClr val="000000"/>
              </a:solidFill>
            </a:endParaRPr>
          </a:p>
          <a:p>
            <a:pPr indent="-330200" lvl="0" marL="457200" rtl="0" algn="l">
              <a:lnSpc>
                <a:spcPct val="115000"/>
              </a:lnSpc>
              <a:spcBef>
                <a:spcPts val="0"/>
              </a:spcBef>
              <a:spcAft>
                <a:spcPts val="0"/>
              </a:spcAft>
              <a:buClr>
                <a:srgbClr val="000000"/>
              </a:buClr>
              <a:buSzPts val="1600"/>
              <a:buFont typeface="Manjari"/>
              <a:buChar char="●"/>
            </a:pPr>
            <a:r>
              <a:rPr b="1" lang="en" sz="1600">
                <a:solidFill>
                  <a:srgbClr val="000000"/>
                </a:solidFill>
              </a:rPr>
              <a:t>Content type</a:t>
            </a:r>
            <a:endParaRPr b="1" sz="1600">
              <a:solidFill>
                <a:srgbClr val="000000"/>
              </a:solidFill>
            </a:endParaRPr>
          </a:p>
          <a:p>
            <a:pPr indent="-330200" lvl="0" marL="457200" rtl="0" algn="l">
              <a:lnSpc>
                <a:spcPct val="115000"/>
              </a:lnSpc>
              <a:spcBef>
                <a:spcPts val="0"/>
              </a:spcBef>
              <a:spcAft>
                <a:spcPts val="0"/>
              </a:spcAft>
              <a:buClr>
                <a:srgbClr val="000000"/>
              </a:buClr>
              <a:buSzPts val="1600"/>
              <a:buFont typeface="Manjari"/>
              <a:buChar char="●"/>
            </a:pPr>
            <a:r>
              <a:rPr b="1" lang="en" sz="1600">
                <a:solidFill>
                  <a:srgbClr val="000000"/>
                </a:solidFill>
              </a:rPr>
              <a:t>Level of interaction</a:t>
            </a:r>
            <a:endParaRPr b="1" sz="1600">
              <a:solidFill>
                <a:srgbClr val="000000"/>
              </a:solidFill>
            </a:endParaRPr>
          </a:p>
          <a:p>
            <a:pPr indent="-330200" lvl="0" marL="457200" rtl="0" algn="l">
              <a:lnSpc>
                <a:spcPct val="115000"/>
              </a:lnSpc>
              <a:spcBef>
                <a:spcPts val="0"/>
              </a:spcBef>
              <a:spcAft>
                <a:spcPts val="0"/>
              </a:spcAft>
              <a:buClr>
                <a:srgbClr val="000000"/>
              </a:buClr>
              <a:buSzPts val="1600"/>
              <a:buFont typeface="Manjari"/>
              <a:buChar char="●"/>
            </a:pPr>
            <a:r>
              <a:rPr b="1" lang="en" sz="1600">
                <a:solidFill>
                  <a:srgbClr val="000000"/>
                </a:solidFill>
              </a:rPr>
              <a:t>Tech tools and support</a:t>
            </a:r>
            <a:endParaRPr b="1" sz="1600">
              <a:solidFill>
                <a:srgbClr val="000000"/>
              </a:solidFill>
            </a:endParaRPr>
          </a:p>
          <a:p>
            <a:pPr indent="0" lvl="0" marL="0" rtl="0" algn="l">
              <a:lnSpc>
                <a:spcPct val="115000"/>
              </a:lnSpc>
              <a:spcBef>
                <a:spcPts val="1200"/>
              </a:spcBef>
              <a:spcAft>
                <a:spcPts val="0"/>
              </a:spcAft>
              <a:buNone/>
            </a:pPr>
            <a:r>
              <a:t/>
            </a:r>
            <a:endParaRPr b="1" sz="1600">
              <a:solidFill>
                <a:srgbClr val="000000"/>
              </a:solidFill>
            </a:endParaRPr>
          </a:p>
          <a:p>
            <a:pPr indent="0" lvl="0" marL="0" rtl="0" algn="r">
              <a:lnSpc>
                <a:spcPct val="115000"/>
              </a:lnSpc>
              <a:spcBef>
                <a:spcPts val="1200"/>
              </a:spcBef>
              <a:spcAft>
                <a:spcPts val="0"/>
              </a:spcAft>
              <a:buNone/>
            </a:pPr>
            <a:r>
              <a:rPr b="1" lang="en" sz="1600">
                <a:solidFill>
                  <a:srgbClr val="000000"/>
                </a:solidFill>
              </a:rPr>
              <a:t>Resource: “Blended Learning: Balancing the Best of Both Worlds for Adult Learners”</a:t>
            </a:r>
            <a:endParaRPr b="1" sz="1600">
              <a:solidFill>
                <a:srgbClr val="000000"/>
              </a:solidFill>
            </a:endParaRPr>
          </a:p>
          <a:p>
            <a:pPr indent="0" lvl="0" marL="0" rtl="0" algn="l">
              <a:spcBef>
                <a:spcPts val="1200"/>
              </a:spcBef>
              <a:spcAft>
                <a:spcPts val="0"/>
              </a:spcAft>
              <a:buNone/>
            </a:pPr>
            <a:r>
              <a:t/>
            </a:r>
            <a:endParaRPr/>
          </a:p>
        </p:txBody>
      </p:sp>
      <p:sp>
        <p:nvSpPr>
          <p:cNvPr id="1387" name="Google Shape;1387;p62"/>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Choosing the Right Format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pic>
        <p:nvPicPr>
          <p:cNvPr id="1392" name="Google Shape;1392;p63" title="Screen Shot 2025-05-05 at 12.52.48 PM.png"/>
          <p:cNvPicPr preferRelativeResize="0"/>
          <p:nvPr/>
        </p:nvPicPr>
        <p:blipFill rotWithShape="1">
          <a:blip r:embed="rId3">
            <a:alphaModFix/>
          </a:blip>
          <a:srcRect b="0" l="862" r="0" t="0"/>
          <a:stretch/>
        </p:blipFill>
        <p:spPr>
          <a:xfrm>
            <a:off x="1350200" y="579775"/>
            <a:ext cx="6443601" cy="3983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pic>
        <p:nvPicPr>
          <p:cNvPr id="1397" name="Google Shape;1397;p64" title="Screen Shot 2025-05-05 at 12.53.01 PM.png"/>
          <p:cNvPicPr preferRelativeResize="0"/>
          <p:nvPr/>
        </p:nvPicPr>
        <p:blipFill>
          <a:blip r:embed="rId3">
            <a:alphaModFix/>
          </a:blip>
          <a:stretch>
            <a:fillRect/>
          </a:stretch>
        </p:blipFill>
        <p:spPr>
          <a:xfrm>
            <a:off x="1738100" y="130675"/>
            <a:ext cx="5353526" cy="3417650"/>
          </a:xfrm>
          <a:prstGeom prst="rect">
            <a:avLst/>
          </a:prstGeom>
          <a:noFill/>
          <a:ln>
            <a:noFill/>
          </a:ln>
        </p:spPr>
      </p:pic>
      <p:pic>
        <p:nvPicPr>
          <p:cNvPr id="1398" name="Google Shape;1398;p64" title="Screen Shot 2025-05-05 at 12.53.11 PM.png"/>
          <p:cNvPicPr preferRelativeResize="0"/>
          <p:nvPr/>
        </p:nvPicPr>
        <p:blipFill>
          <a:blip r:embed="rId4">
            <a:alphaModFix/>
          </a:blip>
          <a:stretch>
            <a:fillRect/>
          </a:stretch>
        </p:blipFill>
        <p:spPr>
          <a:xfrm>
            <a:off x="1738100" y="3548325"/>
            <a:ext cx="5353525" cy="1391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02" name="Shape 1402"/>
        <p:cNvGrpSpPr/>
        <p:nvPr/>
      </p:nvGrpSpPr>
      <p:grpSpPr>
        <a:xfrm>
          <a:off x="0" y="0"/>
          <a:ext cx="0" cy="0"/>
          <a:chOff x="0" y="0"/>
          <a:chExt cx="0" cy="0"/>
        </a:xfrm>
      </p:grpSpPr>
      <p:sp>
        <p:nvSpPr>
          <p:cNvPr id="1403" name="Google Shape;1403;p6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Getting Started</a:t>
            </a:r>
            <a:endParaRPr/>
          </a:p>
        </p:txBody>
      </p:sp>
      <p:sp>
        <p:nvSpPr>
          <p:cNvPr id="1404" name="Google Shape;1404;p65"/>
          <p:cNvSpPr txBox="1"/>
          <p:nvPr>
            <p:ph idx="1" type="body"/>
          </p:nvPr>
        </p:nvSpPr>
        <p:spPr>
          <a:xfrm>
            <a:off x="713225" y="1122325"/>
            <a:ext cx="6855300" cy="35805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Manjari"/>
              <a:buChar char="●"/>
            </a:pPr>
            <a:r>
              <a:rPr b="1" lang="en">
                <a:solidFill>
                  <a:schemeClr val="accent2"/>
                </a:solidFill>
              </a:rPr>
              <a:t>Explore our Pages on:</a:t>
            </a:r>
            <a:endParaRPr b="1">
              <a:solidFill>
                <a:schemeClr val="accent2"/>
              </a:solidFill>
            </a:endParaRPr>
          </a:p>
          <a:p>
            <a:pPr indent="-330200" lvl="1" marL="914400" rtl="0" algn="l">
              <a:lnSpc>
                <a:spcPct val="100000"/>
              </a:lnSpc>
              <a:spcBef>
                <a:spcPts val="0"/>
              </a:spcBef>
              <a:spcAft>
                <a:spcPts val="0"/>
              </a:spcAft>
              <a:buSzPts val="1600"/>
              <a:buFont typeface="Manjari"/>
              <a:buChar char="○"/>
            </a:pPr>
            <a:r>
              <a:rPr b="1" lang="en">
                <a:solidFill>
                  <a:schemeClr val="accent2"/>
                </a:solidFill>
              </a:rPr>
              <a:t>Course Design Tips for Online Teaching</a:t>
            </a:r>
            <a:endParaRPr b="1">
              <a:solidFill>
                <a:schemeClr val="accent2"/>
              </a:solidFill>
            </a:endParaRPr>
          </a:p>
          <a:p>
            <a:pPr indent="-330200" lvl="1" marL="914400" rtl="0" algn="l">
              <a:lnSpc>
                <a:spcPct val="100000"/>
              </a:lnSpc>
              <a:spcBef>
                <a:spcPts val="0"/>
              </a:spcBef>
              <a:spcAft>
                <a:spcPts val="0"/>
              </a:spcAft>
              <a:buSzPts val="1600"/>
              <a:buFont typeface="Manjari"/>
              <a:buChar char="○"/>
            </a:pPr>
            <a:r>
              <a:rPr b="1" lang="en">
                <a:solidFill>
                  <a:schemeClr val="accent2"/>
                </a:solidFill>
              </a:rPr>
              <a:t>Time Management Tips</a:t>
            </a:r>
            <a:endParaRPr b="1">
              <a:solidFill>
                <a:schemeClr val="accent2"/>
              </a:solidFill>
            </a:endParaRPr>
          </a:p>
          <a:p>
            <a:pPr indent="-330200" lvl="1" marL="914400" rtl="0" algn="l">
              <a:lnSpc>
                <a:spcPct val="100000"/>
              </a:lnSpc>
              <a:spcBef>
                <a:spcPts val="0"/>
              </a:spcBef>
              <a:spcAft>
                <a:spcPts val="0"/>
              </a:spcAft>
              <a:buSzPts val="1600"/>
              <a:buFont typeface="Manjari"/>
              <a:buChar char="○"/>
            </a:pPr>
            <a:r>
              <a:rPr b="1" lang="en">
                <a:solidFill>
                  <a:schemeClr val="accent2"/>
                </a:solidFill>
              </a:rPr>
              <a:t>Learner Resources</a:t>
            </a:r>
            <a:endParaRPr b="1">
              <a:solidFill>
                <a:schemeClr val="accent2"/>
              </a:solidFill>
            </a:endParaRPr>
          </a:p>
          <a:p>
            <a:pPr indent="0" lvl="0" marL="457200" rtl="0" algn="l">
              <a:lnSpc>
                <a:spcPct val="100000"/>
              </a:lnSpc>
              <a:spcBef>
                <a:spcPts val="1600"/>
              </a:spcBef>
              <a:spcAft>
                <a:spcPts val="0"/>
              </a:spcAft>
              <a:buNone/>
            </a:pPr>
            <a:r>
              <a:t/>
            </a:r>
            <a:endParaRPr b="1">
              <a:solidFill>
                <a:schemeClr val="accent2"/>
              </a:solidFill>
            </a:endParaRPr>
          </a:p>
          <a:p>
            <a:pPr indent="-330200" lvl="0" marL="457200" rtl="0" algn="l">
              <a:lnSpc>
                <a:spcPct val="100000"/>
              </a:lnSpc>
              <a:spcBef>
                <a:spcPts val="1600"/>
              </a:spcBef>
              <a:spcAft>
                <a:spcPts val="0"/>
              </a:spcAft>
              <a:buSzPts val="1600"/>
              <a:buFont typeface="Manjari"/>
              <a:buChar char="●"/>
            </a:pPr>
            <a:r>
              <a:rPr b="1" lang="en">
                <a:solidFill>
                  <a:schemeClr val="accent2"/>
                </a:solidFill>
              </a:rPr>
              <a:t>To schedule a one-on-one consultation, please visit the Center for Teaching &amp; Learning website.</a:t>
            </a:r>
            <a:endParaRPr b="1">
              <a:solidFill>
                <a:schemeClr val="accent2"/>
              </a:solidFill>
            </a:endParaRPr>
          </a:p>
          <a:p>
            <a:pPr indent="0" lvl="0" marL="0" rtl="0" algn="l">
              <a:spcBef>
                <a:spcPts val="1600"/>
              </a:spcBef>
              <a:spcAft>
                <a:spcPts val="1600"/>
              </a:spcAft>
              <a:buNone/>
            </a:pPr>
            <a:r>
              <a:t/>
            </a:r>
            <a:endParaRPr>
              <a:solidFill>
                <a:schemeClr val="accent2"/>
              </a:solidFill>
            </a:endParaRPr>
          </a:p>
        </p:txBody>
      </p:sp>
      <p:sp>
        <p:nvSpPr>
          <p:cNvPr id="1405" name="Google Shape;1405;p65"/>
          <p:cNvSpPr/>
          <p:nvPr/>
        </p:nvSpPr>
        <p:spPr>
          <a:xfrm>
            <a:off x="812919" y="2519656"/>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09" name="Shape 1409"/>
        <p:cNvGrpSpPr/>
        <p:nvPr/>
      </p:nvGrpSpPr>
      <p:grpSpPr>
        <a:xfrm>
          <a:off x="0" y="0"/>
          <a:ext cx="0" cy="0"/>
          <a:chOff x="0" y="0"/>
          <a:chExt cx="0" cy="0"/>
        </a:xfrm>
      </p:grpSpPr>
      <p:sp>
        <p:nvSpPr>
          <p:cNvPr id="1410" name="Google Shape;1410;p66"/>
          <p:cNvSpPr txBox="1"/>
          <p:nvPr>
            <p:ph type="title"/>
          </p:nvPr>
        </p:nvSpPr>
        <p:spPr>
          <a:xfrm>
            <a:off x="1569450" y="1239550"/>
            <a:ext cx="6005100" cy="15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Thanks!</a:t>
            </a:r>
            <a:endParaRPr sz="6000"/>
          </a:p>
        </p:txBody>
      </p:sp>
      <p:sp>
        <p:nvSpPr>
          <p:cNvPr id="1411" name="Google Shape;1411;p66"/>
          <p:cNvSpPr txBox="1"/>
          <p:nvPr>
            <p:ph idx="1" type="subTitle"/>
          </p:nvPr>
        </p:nvSpPr>
        <p:spPr>
          <a:xfrm>
            <a:off x="1904250" y="2809200"/>
            <a:ext cx="53355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800"/>
              <a:buFont typeface="Arial"/>
              <a:buNone/>
            </a:pPr>
            <a:r>
              <a:rPr lang="en">
                <a:solidFill>
                  <a:srgbClr val="000000"/>
                </a:solidFill>
                <a:latin typeface="Montserrat"/>
                <a:ea typeface="Montserrat"/>
                <a:cs typeface="Montserrat"/>
                <a:sym typeface="Montserrat"/>
              </a:rPr>
              <a:t>CTL@colorado.EDU | Center for Academic Success &amp; Engagement (CASE), E-390 (Third Floor)</a:t>
            </a:r>
            <a:endParaRPr/>
          </a:p>
        </p:txBody>
      </p:sp>
      <p:sp>
        <p:nvSpPr>
          <p:cNvPr id="1412" name="Google Shape;1412;p66"/>
          <p:cNvSpPr/>
          <p:nvPr/>
        </p:nvSpPr>
        <p:spPr>
          <a:xfrm>
            <a:off x="3881688" y="3991450"/>
            <a:ext cx="1380619" cy="52850"/>
          </a:xfrm>
          <a:custGeom>
            <a:rect b="b" l="l" r="r" t="t"/>
            <a:pathLst>
              <a:path extrusionOk="0" h="670" w="17505">
                <a:moveTo>
                  <a:pt x="0" y="0"/>
                </a:moveTo>
                <a:lnTo>
                  <a:pt x="0" y="669"/>
                </a:lnTo>
                <a:lnTo>
                  <a:pt x="17505" y="669"/>
                </a:lnTo>
                <a:lnTo>
                  <a:pt x="175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22" name="Shape 1322"/>
        <p:cNvGrpSpPr/>
        <p:nvPr/>
      </p:nvGrpSpPr>
      <p:grpSpPr>
        <a:xfrm>
          <a:off x="0" y="0"/>
          <a:ext cx="0" cy="0"/>
          <a:chOff x="0" y="0"/>
          <a:chExt cx="0" cy="0"/>
        </a:xfrm>
      </p:grpSpPr>
      <p:sp>
        <p:nvSpPr>
          <p:cNvPr id="1323" name="Google Shape;1323;p5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Online Learning?</a:t>
            </a:r>
            <a:endParaRPr/>
          </a:p>
        </p:txBody>
      </p:sp>
      <p:sp>
        <p:nvSpPr>
          <p:cNvPr id="1324" name="Google Shape;1324;p53"/>
          <p:cNvSpPr txBox="1"/>
          <p:nvPr>
            <p:ph idx="1" type="body"/>
          </p:nvPr>
        </p:nvSpPr>
        <p:spPr>
          <a:xfrm>
            <a:off x="713250" y="1064525"/>
            <a:ext cx="7269600" cy="3369300"/>
          </a:xfrm>
          <a:prstGeom prst="rect">
            <a:avLst/>
          </a:prstGeom>
          <a:solidFill>
            <a:schemeClr val="dk1"/>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800">
              <a:solidFill>
                <a:schemeClr val="accent2"/>
              </a:solidFill>
            </a:endParaRPr>
          </a:p>
          <a:p>
            <a:pPr indent="-342900" lvl="0" marL="457200" rtl="0" algn="l">
              <a:lnSpc>
                <a:spcPct val="100000"/>
              </a:lnSpc>
              <a:spcBef>
                <a:spcPts val="1600"/>
              </a:spcBef>
              <a:spcAft>
                <a:spcPts val="0"/>
              </a:spcAft>
              <a:buSzPts val="1800"/>
              <a:buFont typeface="Manjari"/>
              <a:buChar char="●"/>
            </a:pPr>
            <a:r>
              <a:rPr b="1" lang="en" sz="1800">
                <a:solidFill>
                  <a:schemeClr val="accent2"/>
                </a:solidFill>
              </a:rPr>
              <a:t>A form of distance education using internet technology</a:t>
            </a:r>
            <a:endParaRPr b="1" sz="1800">
              <a:solidFill>
                <a:schemeClr val="accent2"/>
              </a:solidFill>
            </a:endParaRPr>
          </a:p>
          <a:p>
            <a:pPr indent="-342900" lvl="0" marL="457200" rtl="0" algn="l">
              <a:lnSpc>
                <a:spcPct val="100000"/>
              </a:lnSpc>
              <a:spcBef>
                <a:spcPts val="0"/>
              </a:spcBef>
              <a:spcAft>
                <a:spcPts val="0"/>
              </a:spcAft>
              <a:buSzPts val="1800"/>
              <a:buFont typeface="Manjari"/>
              <a:buChar char="●"/>
            </a:pPr>
            <a:r>
              <a:rPr b="1" lang="en" sz="1800">
                <a:solidFill>
                  <a:schemeClr val="accent2"/>
                </a:solidFill>
              </a:rPr>
              <a:t>Originated from correspondence courses (1700s), first online in 1960s</a:t>
            </a:r>
            <a:endParaRPr b="1" sz="1800">
              <a:solidFill>
                <a:schemeClr val="accent2"/>
              </a:solidFill>
            </a:endParaRPr>
          </a:p>
          <a:p>
            <a:pPr indent="-342900" lvl="0" marL="457200" rtl="0" algn="l">
              <a:lnSpc>
                <a:spcPct val="100000"/>
              </a:lnSpc>
              <a:spcBef>
                <a:spcPts val="0"/>
              </a:spcBef>
              <a:spcAft>
                <a:spcPts val="0"/>
              </a:spcAft>
              <a:buSzPts val="1800"/>
              <a:buFont typeface="Manjari"/>
              <a:buChar char="●"/>
            </a:pPr>
            <a:r>
              <a:rPr b="1" lang="en" sz="1800">
                <a:solidFill>
                  <a:schemeClr val="accent2"/>
                </a:solidFill>
              </a:rPr>
              <a:t>Offers flexibility and accessibility for diverse learners</a:t>
            </a:r>
            <a:endParaRPr b="1" sz="1800">
              <a:solidFill>
                <a:schemeClr val="accent2"/>
              </a:solidFill>
            </a:endParaRPr>
          </a:p>
          <a:p>
            <a:pPr indent="0" lvl="0" marL="0" rtl="0" algn="l">
              <a:lnSpc>
                <a:spcPct val="100000"/>
              </a:lnSpc>
              <a:spcBef>
                <a:spcPts val="1600"/>
              </a:spcBef>
              <a:spcAft>
                <a:spcPts val="0"/>
              </a:spcAft>
              <a:buNone/>
            </a:pPr>
            <a:r>
              <a:t/>
            </a:r>
            <a:endParaRPr b="1" sz="1800">
              <a:solidFill>
                <a:schemeClr val="accent2"/>
              </a:solidFill>
            </a:endParaRPr>
          </a:p>
          <a:p>
            <a:pPr indent="-342900" lvl="0" marL="457200" rtl="0" algn="r">
              <a:lnSpc>
                <a:spcPct val="100000"/>
              </a:lnSpc>
              <a:spcBef>
                <a:spcPts val="1600"/>
              </a:spcBef>
              <a:spcAft>
                <a:spcPts val="0"/>
              </a:spcAft>
              <a:buSzPts val="1800"/>
              <a:buFont typeface="Manjari"/>
              <a:buChar char="●"/>
            </a:pPr>
            <a:r>
              <a:rPr b="1" lang="en" sz="1800">
                <a:solidFill>
                  <a:schemeClr val="accent2"/>
                </a:solidFill>
              </a:rPr>
              <a:t>Supports students with:</a:t>
            </a:r>
            <a:endParaRPr b="1" sz="1800">
              <a:solidFill>
                <a:schemeClr val="accent2"/>
              </a:solidFill>
            </a:endParaRPr>
          </a:p>
          <a:p>
            <a:pPr indent="-342900" lvl="0" marL="457200" rtl="0" algn="r">
              <a:lnSpc>
                <a:spcPct val="100000"/>
              </a:lnSpc>
              <a:spcBef>
                <a:spcPts val="0"/>
              </a:spcBef>
              <a:spcAft>
                <a:spcPts val="0"/>
              </a:spcAft>
              <a:buSzPts val="1800"/>
              <a:buFont typeface="Manjari"/>
              <a:buChar char="●"/>
            </a:pPr>
            <a:r>
              <a:rPr b="1" lang="en" sz="1800">
                <a:solidFill>
                  <a:schemeClr val="accent2"/>
                </a:solidFill>
              </a:rPr>
              <a:t>Health concerns</a:t>
            </a:r>
            <a:endParaRPr b="1" sz="1800">
              <a:solidFill>
                <a:schemeClr val="accent2"/>
              </a:solidFill>
            </a:endParaRPr>
          </a:p>
          <a:p>
            <a:pPr indent="-342900" lvl="0" marL="457200" rtl="0" algn="r">
              <a:lnSpc>
                <a:spcPct val="100000"/>
              </a:lnSpc>
              <a:spcBef>
                <a:spcPts val="0"/>
              </a:spcBef>
              <a:spcAft>
                <a:spcPts val="0"/>
              </a:spcAft>
              <a:buSzPts val="1800"/>
              <a:buFont typeface="Manjari"/>
              <a:buChar char="●"/>
            </a:pPr>
            <a:r>
              <a:rPr b="1" lang="en" sz="1800">
                <a:solidFill>
                  <a:schemeClr val="accent2"/>
                </a:solidFill>
              </a:rPr>
              <a:t>Caregiving duties</a:t>
            </a:r>
            <a:endParaRPr b="1" sz="1800">
              <a:solidFill>
                <a:schemeClr val="accent2"/>
              </a:solidFill>
            </a:endParaRPr>
          </a:p>
          <a:p>
            <a:pPr indent="-342900" lvl="0" marL="457200" rtl="0" algn="r">
              <a:lnSpc>
                <a:spcPct val="100000"/>
              </a:lnSpc>
              <a:spcBef>
                <a:spcPts val="0"/>
              </a:spcBef>
              <a:spcAft>
                <a:spcPts val="0"/>
              </a:spcAft>
              <a:buSzPts val="1800"/>
              <a:buFont typeface="Manjari"/>
              <a:buChar char="●"/>
            </a:pPr>
            <a:r>
              <a:rPr b="1" lang="en" sz="1800">
                <a:solidFill>
                  <a:schemeClr val="accent2"/>
                </a:solidFill>
              </a:rPr>
              <a:t>Work/school balance</a:t>
            </a:r>
            <a:endParaRPr b="1" sz="1800">
              <a:solidFill>
                <a:schemeClr val="accent2"/>
              </a:solidFill>
            </a:endParaRPr>
          </a:p>
          <a:p>
            <a:pPr indent="0" lvl="0" marL="0" rtl="0" algn="l">
              <a:spcBef>
                <a:spcPts val="1600"/>
              </a:spcBef>
              <a:spcAft>
                <a:spcPts val="1600"/>
              </a:spcAft>
              <a:buNone/>
            </a:pPr>
            <a:r>
              <a:t/>
            </a:r>
            <a:endParaRPr>
              <a:solidFill>
                <a:schemeClr val="accent2"/>
              </a:solidFill>
            </a:endParaRPr>
          </a:p>
        </p:txBody>
      </p:sp>
      <p:sp>
        <p:nvSpPr>
          <p:cNvPr id="1325" name="Google Shape;1325;p53"/>
          <p:cNvSpPr/>
          <p:nvPr/>
        </p:nvSpPr>
        <p:spPr>
          <a:xfrm>
            <a:off x="812919" y="2519656"/>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29" name="Shape 1329"/>
        <p:cNvGrpSpPr/>
        <p:nvPr/>
      </p:nvGrpSpPr>
      <p:grpSpPr>
        <a:xfrm>
          <a:off x="0" y="0"/>
          <a:ext cx="0" cy="0"/>
          <a:chOff x="0" y="0"/>
          <a:chExt cx="0" cy="0"/>
        </a:xfrm>
      </p:grpSpPr>
      <p:sp>
        <p:nvSpPr>
          <p:cNvPr id="1330" name="Google Shape;1330;p54"/>
          <p:cNvSpPr txBox="1"/>
          <p:nvPr>
            <p:ph type="title"/>
          </p:nvPr>
        </p:nvSpPr>
        <p:spPr>
          <a:xfrm>
            <a:off x="312850" y="76187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Challenges of Online Learning</a:t>
            </a:r>
            <a:endParaRPr/>
          </a:p>
        </p:txBody>
      </p:sp>
      <p:sp>
        <p:nvSpPr>
          <p:cNvPr id="1331" name="Google Shape;1331;p54"/>
          <p:cNvSpPr txBox="1"/>
          <p:nvPr>
            <p:ph idx="1" type="subTitle"/>
          </p:nvPr>
        </p:nvSpPr>
        <p:spPr>
          <a:xfrm>
            <a:off x="1579800" y="1417250"/>
            <a:ext cx="5984400" cy="3049200"/>
          </a:xfrm>
          <a:prstGeom prst="rect">
            <a:avLst/>
          </a:prstGeom>
          <a:noFill/>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b="1" lang="en" sz="1700"/>
              <a:t>Lack of non-verbal cues can cause isolation</a:t>
            </a:r>
            <a:endParaRPr b="1" sz="1700"/>
          </a:p>
          <a:p>
            <a:pPr indent="-349250" lvl="0" marL="457200" rtl="0" algn="l">
              <a:spcBef>
                <a:spcPts val="0"/>
              </a:spcBef>
              <a:spcAft>
                <a:spcPts val="0"/>
              </a:spcAft>
              <a:buSzPts val="1900"/>
              <a:buChar char="●"/>
            </a:pPr>
            <a:r>
              <a:rPr b="1" lang="en" sz="1700"/>
              <a:t>Requires careful course design</a:t>
            </a:r>
            <a:endParaRPr b="1" sz="1700"/>
          </a:p>
          <a:p>
            <a:pPr indent="0" lvl="0" marL="0" rtl="0" algn="l">
              <a:spcBef>
                <a:spcPts val="1600"/>
              </a:spcBef>
              <a:spcAft>
                <a:spcPts val="0"/>
              </a:spcAft>
              <a:buNone/>
            </a:pPr>
            <a:r>
              <a:t/>
            </a:r>
            <a:endParaRPr b="1" sz="1700"/>
          </a:p>
          <a:p>
            <a:pPr indent="0" lvl="0" marL="0" rtl="0" algn="l">
              <a:spcBef>
                <a:spcPts val="1600"/>
              </a:spcBef>
              <a:spcAft>
                <a:spcPts val="0"/>
              </a:spcAft>
              <a:buNone/>
            </a:pPr>
            <a:r>
              <a:rPr b="1" lang="en" sz="1700"/>
              <a:t>Misconceptions from emergency remote teaching (2020–21):</a:t>
            </a:r>
            <a:endParaRPr b="1" sz="1700"/>
          </a:p>
          <a:p>
            <a:pPr indent="-349250" lvl="0" marL="457200" rtl="0" algn="l">
              <a:spcBef>
                <a:spcPts val="1600"/>
              </a:spcBef>
              <a:spcAft>
                <a:spcPts val="0"/>
              </a:spcAft>
              <a:buSzPts val="1900"/>
              <a:buChar char="●"/>
            </a:pPr>
            <a:r>
              <a:rPr b="1" lang="en" sz="1700"/>
              <a:t>Not all online learning is the same</a:t>
            </a:r>
            <a:endParaRPr b="1" sz="1700"/>
          </a:p>
          <a:p>
            <a:pPr indent="-349250" lvl="0" marL="457200" rtl="0" algn="l">
              <a:spcBef>
                <a:spcPts val="0"/>
              </a:spcBef>
              <a:spcAft>
                <a:spcPts val="0"/>
              </a:spcAft>
              <a:buSzPts val="1900"/>
              <a:buChar char="●"/>
            </a:pPr>
            <a:r>
              <a:rPr b="1" lang="en" sz="1700"/>
              <a:t>Good online teaching ≠ simply moving in-person content online</a:t>
            </a:r>
            <a:endParaRPr b="1"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35" name="Shape 1335"/>
        <p:cNvGrpSpPr/>
        <p:nvPr/>
      </p:nvGrpSpPr>
      <p:grpSpPr>
        <a:xfrm>
          <a:off x="0" y="0"/>
          <a:ext cx="0" cy="0"/>
          <a:chOff x="0" y="0"/>
          <a:chExt cx="0" cy="0"/>
        </a:xfrm>
      </p:grpSpPr>
      <p:sp>
        <p:nvSpPr>
          <p:cNvPr id="1336" name="Google Shape;1336;p5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Today’s Learners</a:t>
            </a:r>
            <a:endParaRPr/>
          </a:p>
        </p:txBody>
      </p:sp>
      <p:sp>
        <p:nvSpPr>
          <p:cNvPr id="1337" name="Google Shape;1337;p55"/>
          <p:cNvSpPr txBox="1"/>
          <p:nvPr>
            <p:ph idx="1" type="body"/>
          </p:nvPr>
        </p:nvSpPr>
        <p:spPr>
          <a:xfrm>
            <a:off x="713250" y="1217850"/>
            <a:ext cx="7717500" cy="35805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Manjari"/>
              <a:buChar char="●"/>
            </a:pPr>
            <a:r>
              <a:rPr b="1" lang="en" sz="2000">
                <a:solidFill>
                  <a:schemeClr val="accent2"/>
                </a:solidFill>
              </a:rPr>
              <a:t>Many college students = emerging adults</a:t>
            </a:r>
            <a:endParaRPr b="1" sz="2000">
              <a:solidFill>
                <a:schemeClr val="accent2"/>
              </a:solidFill>
            </a:endParaRPr>
          </a:p>
          <a:p>
            <a:pPr indent="0" lvl="0" marL="457200" rtl="0" algn="l">
              <a:lnSpc>
                <a:spcPct val="100000"/>
              </a:lnSpc>
              <a:spcBef>
                <a:spcPts val="1600"/>
              </a:spcBef>
              <a:spcAft>
                <a:spcPts val="0"/>
              </a:spcAft>
              <a:buNone/>
            </a:pPr>
            <a:r>
              <a:t/>
            </a:r>
            <a:endParaRPr b="1" sz="2000">
              <a:solidFill>
                <a:schemeClr val="accent2"/>
              </a:solidFill>
            </a:endParaRPr>
          </a:p>
          <a:p>
            <a:pPr indent="-355600" lvl="0" marL="457200" rtl="0" algn="l">
              <a:lnSpc>
                <a:spcPct val="100000"/>
              </a:lnSpc>
              <a:spcBef>
                <a:spcPts val="1600"/>
              </a:spcBef>
              <a:spcAft>
                <a:spcPts val="0"/>
              </a:spcAft>
              <a:buSzPts val="2000"/>
              <a:buFont typeface="Manjari"/>
              <a:buChar char="●"/>
            </a:pPr>
            <a:r>
              <a:rPr b="1" lang="en" sz="2000">
                <a:solidFill>
                  <a:schemeClr val="accent2"/>
                </a:solidFill>
              </a:rPr>
              <a:t>Share traits with non-traditional learners:</a:t>
            </a:r>
            <a:endParaRPr b="1" sz="2000">
              <a:solidFill>
                <a:schemeClr val="accent2"/>
              </a:solidFill>
            </a:endParaRPr>
          </a:p>
          <a:p>
            <a:pPr indent="-355600" lvl="1" marL="914400" rtl="0" algn="l">
              <a:lnSpc>
                <a:spcPct val="100000"/>
              </a:lnSpc>
              <a:spcBef>
                <a:spcPts val="0"/>
              </a:spcBef>
              <a:spcAft>
                <a:spcPts val="0"/>
              </a:spcAft>
              <a:buSzPts val="2000"/>
              <a:buFont typeface="Manjari"/>
              <a:buChar char="○"/>
            </a:pPr>
            <a:r>
              <a:rPr b="1" lang="en" sz="2000">
                <a:solidFill>
                  <a:schemeClr val="accent2"/>
                </a:solidFill>
              </a:rPr>
              <a:t>Work obligations</a:t>
            </a:r>
            <a:endParaRPr b="1" sz="2000">
              <a:solidFill>
                <a:schemeClr val="accent2"/>
              </a:solidFill>
            </a:endParaRPr>
          </a:p>
          <a:p>
            <a:pPr indent="-355600" lvl="1" marL="914400" rtl="0" algn="l">
              <a:lnSpc>
                <a:spcPct val="100000"/>
              </a:lnSpc>
              <a:spcBef>
                <a:spcPts val="0"/>
              </a:spcBef>
              <a:spcAft>
                <a:spcPts val="0"/>
              </a:spcAft>
              <a:buSzPts val="2000"/>
              <a:buFont typeface="Manjari"/>
              <a:buChar char="○"/>
            </a:pPr>
            <a:r>
              <a:rPr b="1" lang="en" sz="2000">
                <a:solidFill>
                  <a:schemeClr val="accent2"/>
                </a:solidFill>
              </a:rPr>
              <a:t>Caregiving roles</a:t>
            </a:r>
            <a:endParaRPr b="1" sz="2000">
              <a:solidFill>
                <a:schemeClr val="accent2"/>
              </a:solidFill>
            </a:endParaRPr>
          </a:p>
          <a:p>
            <a:pPr indent="-355600" lvl="1" marL="914400" rtl="0" algn="l">
              <a:lnSpc>
                <a:spcPct val="100000"/>
              </a:lnSpc>
              <a:spcBef>
                <a:spcPts val="0"/>
              </a:spcBef>
              <a:spcAft>
                <a:spcPts val="0"/>
              </a:spcAft>
              <a:buSzPts val="2000"/>
              <a:buFont typeface="Manjari"/>
              <a:buChar char="○"/>
            </a:pPr>
            <a:r>
              <a:rPr b="1" lang="en" sz="2000">
                <a:solidFill>
                  <a:schemeClr val="accent2"/>
                </a:solidFill>
              </a:rPr>
              <a:t>Time constraints</a:t>
            </a:r>
            <a:endParaRPr b="1" sz="2000">
              <a:solidFill>
                <a:schemeClr val="accent2"/>
              </a:solidFill>
            </a:endParaRPr>
          </a:p>
          <a:p>
            <a:pPr indent="0" lvl="0" marL="0" rtl="0" algn="l">
              <a:spcBef>
                <a:spcPts val="1600"/>
              </a:spcBef>
              <a:spcAft>
                <a:spcPts val="1600"/>
              </a:spcAft>
              <a:buNone/>
            </a:pPr>
            <a:r>
              <a:t/>
            </a:r>
            <a:endParaRPr>
              <a:solidFill>
                <a:schemeClr val="accent2"/>
              </a:solidFill>
            </a:endParaRPr>
          </a:p>
        </p:txBody>
      </p:sp>
      <p:sp>
        <p:nvSpPr>
          <p:cNvPr id="1338" name="Google Shape;1338;p55"/>
          <p:cNvSpPr/>
          <p:nvPr/>
        </p:nvSpPr>
        <p:spPr>
          <a:xfrm>
            <a:off x="812919" y="2519656"/>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56"/>
          <p:cNvSpPr txBox="1"/>
          <p:nvPr>
            <p:ph type="title"/>
          </p:nvPr>
        </p:nvSpPr>
        <p:spPr>
          <a:xfrm>
            <a:off x="1569450" y="1152050"/>
            <a:ext cx="6005100" cy="15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Formats of Online Learning</a:t>
            </a:r>
            <a:endParaRPr/>
          </a:p>
        </p:txBody>
      </p:sp>
      <p:sp>
        <p:nvSpPr>
          <p:cNvPr id="1344" name="Google Shape;1344;p56"/>
          <p:cNvSpPr/>
          <p:nvPr/>
        </p:nvSpPr>
        <p:spPr>
          <a:xfrm>
            <a:off x="3881688" y="3022150"/>
            <a:ext cx="1380619" cy="52850"/>
          </a:xfrm>
          <a:custGeom>
            <a:rect b="b" l="l" r="r" t="t"/>
            <a:pathLst>
              <a:path extrusionOk="0" h="670" w="17505">
                <a:moveTo>
                  <a:pt x="0" y="0"/>
                </a:moveTo>
                <a:lnTo>
                  <a:pt x="0" y="669"/>
                </a:lnTo>
                <a:lnTo>
                  <a:pt x="17505" y="669"/>
                </a:lnTo>
                <a:lnTo>
                  <a:pt x="175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48" name="Shape 1348"/>
        <p:cNvGrpSpPr/>
        <p:nvPr/>
      </p:nvGrpSpPr>
      <p:grpSpPr>
        <a:xfrm>
          <a:off x="0" y="0"/>
          <a:ext cx="0" cy="0"/>
          <a:chOff x="0" y="0"/>
          <a:chExt cx="0" cy="0"/>
        </a:xfrm>
      </p:grpSpPr>
      <p:sp>
        <p:nvSpPr>
          <p:cNvPr id="1349" name="Google Shape;1349;p5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Asynchronous </a:t>
            </a:r>
            <a:endParaRPr/>
          </a:p>
        </p:txBody>
      </p:sp>
      <p:sp>
        <p:nvSpPr>
          <p:cNvPr id="1350" name="Google Shape;1350;p57"/>
          <p:cNvSpPr txBox="1"/>
          <p:nvPr>
            <p:ph idx="1" type="body"/>
          </p:nvPr>
        </p:nvSpPr>
        <p:spPr>
          <a:xfrm>
            <a:off x="713250" y="1064525"/>
            <a:ext cx="7717500" cy="35805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accent2"/>
              </a:buClr>
              <a:buSzPts val="1800"/>
              <a:buChar char="●"/>
            </a:pPr>
            <a:r>
              <a:rPr b="1" lang="en" sz="1800">
                <a:solidFill>
                  <a:schemeClr val="accent2"/>
                </a:solidFill>
              </a:rPr>
              <a:t>No scheduled meetings</a:t>
            </a:r>
            <a:br>
              <a:rPr b="1" lang="en" sz="1800">
                <a:solidFill>
                  <a:schemeClr val="accent2"/>
                </a:solidFill>
              </a:rPr>
            </a:br>
            <a:endParaRPr b="1" sz="1800">
              <a:solidFill>
                <a:schemeClr val="accent2"/>
              </a:solidFill>
            </a:endParaRPr>
          </a:p>
          <a:p>
            <a:pPr indent="-342900" lvl="0" marL="457200" rtl="0" algn="l">
              <a:lnSpc>
                <a:spcPct val="100000"/>
              </a:lnSpc>
              <a:spcBef>
                <a:spcPts val="0"/>
              </a:spcBef>
              <a:spcAft>
                <a:spcPts val="0"/>
              </a:spcAft>
              <a:buClr>
                <a:schemeClr val="accent2"/>
              </a:buClr>
              <a:buSzPts val="1800"/>
              <a:buChar char="●"/>
            </a:pPr>
            <a:r>
              <a:rPr b="1" lang="en" sz="1800">
                <a:solidFill>
                  <a:schemeClr val="accent2"/>
                </a:solidFill>
              </a:rPr>
              <a:t>High flexibility</a:t>
            </a:r>
            <a:endParaRPr b="1" sz="1800">
              <a:solidFill>
                <a:schemeClr val="accent2"/>
              </a:solidFill>
            </a:endParaRPr>
          </a:p>
          <a:p>
            <a:pPr indent="0" lvl="0" marL="457200" rtl="0" algn="l">
              <a:lnSpc>
                <a:spcPct val="100000"/>
              </a:lnSpc>
              <a:spcBef>
                <a:spcPts val="1600"/>
              </a:spcBef>
              <a:spcAft>
                <a:spcPts val="0"/>
              </a:spcAft>
              <a:buNone/>
            </a:pPr>
            <a:r>
              <a:t/>
            </a:r>
            <a:endParaRPr b="1" sz="1800">
              <a:solidFill>
                <a:schemeClr val="accent2"/>
              </a:solidFill>
            </a:endParaRPr>
          </a:p>
          <a:p>
            <a:pPr indent="0" lvl="0" marL="0" rtl="0" algn="l">
              <a:lnSpc>
                <a:spcPct val="100000"/>
              </a:lnSpc>
              <a:spcBef>
                <a:spcPts val="1600"/>
              </a:spcBef>
              <a:spcAft>
                <a:spcPts val="0"/>
              </a:spcAft>
              <a:buNone/>
            </a:pPr>
            <a:r>
              <a:rPr b="1" lang="en" sz="1800">
                <a:solidFill>
                  <a:schemeClr val="accent2"/>
                </a:solidFill>
              </a:rPr>
              <a:t>Requires:</a:t>
            </a:r>
            <a:endParaRPr b="1" sz="1800">
              <a:solidFill>
                <a:schemeClr val="accent2"/>
              </a:solidFill>
            </a:endParaRPr>
          </a:p>
          <a:p>
            <a:pPr indent="-355600" lvl="0" marL="457200" rtl="0" algn="l">
              <a:lnSpc>
                <a:spcPct val="100000"/>
              </a:lnSpc>
              <a:spcBef>
                <a:spcPts val="1600"/>
              </a:spcBef>
              <a:spcAft>
                <a:spcPts val="0"/>
              </a:spcAft>
              <a:buClr>
                <a:schemeClr val="accent2"/>
              </a:buClr>
              <a:buSzPts val="2000"/>
              <a:buChar char="●"/>
            </a:pPr>
            <a:r>
              <a:rPr b="1" lang="en" sz="1800">
                <a:solidFill>
                  <a:schemeClr val="accent2"/>
                </a:solidFill>
              </a:rPr>
              <a:t>Self-direction</a:t>
            </a:r>
            <a:endParaRPr b="1" sz="1800">
              <a:solidFill>
                <a:schemeClr val="accent2"/>
              </a:solidFill>
            </a:endParaRPr>
          </a:p>
          <a:p>
            <a:pPr indent="-355600" lvl="0" marL="457200" rtl="0" algn="l">
              <a:lnSpc>
                <a:spcPct val="100000"/>
              </a:lnSpc>
              <a:spcBef>
                <a:spcPts val="0"/>
              </a:spcBef>
              <a:spcAft>
                <a:spcPts val="0"/>
              </a:spcAft>
              <a:buClr>
                <a:schemeClr val="accent2"/>
              </a:buClr>
              <a:buSzPts val="2000"/>
              <a:buChar char="●"/>
            </a:pPr>
            <a:r>
              <a:rPr b="1" lang="en" sz="1800">
                <a:solidFill>
                  <a:schemeClr val="accent2"/>
                </a:solidFill>
              </a:rPr>
              <a:t>Time management</a:t>
            </a:r>
            <a:endParaRPr b="1" sz="1800">
              <a:solidFill>
                <a:schemeClr val="accent2"/>
              </a:solidFill>
            </a:endParaRPr>
          </a:p>
          <a:p>
            <a:pPr indent="0" lvl="0" marL="0" rtl="0" algn="l">
              <a:lnSpc>
                <a:spcPct val="100000"/>
              </a:lnSpc>
              <a:spcBef>
                <a:spcPts val="1600"/>
              </a:spcBef>
              <a:spcAft>
                <a:spcPts val="0"/>
              </a:spcAft>
              <a:buNone/>
            </a:pPr>
            <a:r>
              <a:rPr b="1" lang="en" sz="1800">
                <a:solidFill>
                  <a:schemeClr val="accent2"/>
                </a:solidFill>
              </a:rPr>
              <a:t>Instructor role: clear structure + consistent communication</a:t>
            </a:r>
            <a:endParaRPr b="1" sz="1800">
              <a:solidFill>
                <a:schemeClr val="accent2"/>
              </a:solidFill>
            </a:endParaRPr>
          </a:p>
          <a:p>
            <a:pPr indent="0" lvl="0" marL="0" rtl="0" algn="l">
              <a:spcBef>
                <a:spcPts val="1600"/>
              </a:spcBef>
              <a:spcAft>
                <a:spcPts val="1600"/>
              </a:spcAft>
              <a:buNone/>
            </a:pPr>
            <a:r>
              <a:t/>
            </a:r>
            <a:endParaRPr>
              <a:solidFill>
                <a:schemeClr val="accent2"/>
              </a:solidFill>
            </a:endParaRPr>
          </a:p>
        </p:txBody>
      </p:sp>
      <p:sp>
        <p:nvSpPr>
          <p:cNvPr id="1351" name="Google Shape;1351;p57"/>
          <p:cNvSpPr/>
          <p:nvPr/>
        </p:nvSpPr>
        <p:spPr>
          <a:xfrm>
            <a:off x="812919" y="2519656"/>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2" name="Google Shape;1352;p57"/>
          <p:cNvPicPr preferRelativeResize="0"/>
          <p:nvPr/>
        </p:nvPicPr>
        <p:blipFill>
          <a:blip r:embed="rId3">
            <a:alphaModFix/>
          </a:blip>
          <a:stretch>
            <a:fillRect/>
          </a:stretch>
        </p:blipFill>
        <p:spPr>
          <a:xfrm>
            <a:off x="4881426" y="1448000"/>
            <a:ext cx="2566500" cy="215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6" name="Shape 1356"/>
        <p:cNvGrpSpPr/>
        <p:nvPr/>
      </p:nvGrpSpPr>
      <p:grpSpPr>
        <a:xfrm>
          <a:off x="0" y="0"/>
          <a:ext cx="0" cy="0"/>
          <a:chOff x="0" y="0"/>
          <a:chExt cx="0" cy="0"/>
        </a:xfrm>
      </p:grpSpPr>
      <p:sp>
        <p:nvSpPr>
          <p:cNvPr id="1357" name="Google Shape;1357;p58"/>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Synchronous </a:t>
            </a:r>
            <a:endParaRPr/>
          </a:p>
        </p:txBody>
      </p:sp>
      <p:sp>
        <p:nvSpPr>
          <p:cNvPr id="1358" name="Google Shape;1358;p58"/>
          <p:cNvSpPr txBox="1"/>
          <p:nvPr>
            <p:ph idx="1" type="body"/>
          </p:nvPr>
        </p:nvSpPr>
        <p:spPr>
          <a:xfrm>
            <a:off x="2933925" y="1159775"/>
            <a:ext cx="5765400" cy="3580500"/>
          </a:xfrm>
          <a:prstGeom prst="rect">
            <a:avLst/>
          </a:prstGeom>
          <a:solidFill>
            <a:schemeClr val="dk1"/>
          </a:solidFill>
        </p:spPr>
        <p:txBody>
          <a:bodyPr anchorCtr="0" anchor="t" bIns="91425" lIns="91425" spcFirstLastPara="1" rIns="91425" wrap="square" tIns="91425">
            <a:noAutofit/>
          </a:bodyPr>
          <a:lstStyle/>
          <a:p>
            <a:pPr indent="-336550" lvl="0" marL="457200" rtl="0" algn="r">
              <a:lnSpc>
                <a:spcPct val="100000"/>
              </a:lnSpc>
              <a:spcBef>
                <a:spcPts val="0"/>
              </a:spcBef>
              <a:spcAft>
                <a:spcPts val="0"/>
              </a:spcAft>
              <a:buClr>
                <a:schemeClr val="accent2"/>
              </a:buClr>
              <a:buSzPts val="1700"/>
              <a:buChar char="●"/>
            </a:pPr>
            <a:r>
              <a:rPr b="1" lang="en" sz="1700">
                <a:solidFill>
                  <a:schemeClr val="accent2"/>
                </a:solidFill>
              </a:rPr>
              <a:t>S</a:t>
            </a:r>
            <a:r>
              <a:rPr b="1" lang="en" sz="1700">
                <a:solidFill>
                  <a:schemeClr val="accent2"/>
                </a:solidFill>
              </a:rPr>
              <a:t>cheduled</a:t>
            </a:r>
            <a:r>
              <a:rPr b="1" lang="en" sz="1700">
                <a:solidFill>
                  <a:schemeClr val="accent2"/>
                </a:solidFill>
              </a:rPr>
              <a:t> live sessions via Zoom, etc.</a:t>
            </a:r>
            <a:br>
              <a:rPr b="1" lang="en" sz="1700">
                <a:solidFill>
                  <a:schemeClr val="accent2"/>
                </a:solidFill>
              </a:rPr>
            </a:br>
            <a:endParaRPr b="1" sz="1700">
              <a:solidFill>
                <a:schemeClr val="accent2"/>
              </a:solidFill>
            </a:endParaRPr>
          </a:p>
          <a:p>
            <a:pPr indent="-336550" lvl="0" marL="457200" rtl="0" algn="r">
              <a:lnSpc>
                <a:spcPct val="100000"/>
              </a:lnSpc>
              <a:spcBef>
                <a:spcPts val="0"/>
              </a:spcBef>
              <a:spcAft>
                <a:spcPts val="0"/>
              </a:spcAft>
              <a:buClr>
                <a:schemeClr val="accent2"/>
              </a:buClr>
              <a:buSzPts val="1700"/>
              <a:buChar char="●"/>
            </a:pPr>
            <a:r>
              <a:rPr b="1" lang="en" sz="1700">
                <a:solidFill>
                  <a:schemeClr val="accent2"/>
                </a:solidFill>
              </a:rPr>
              <a:t>Mimics in-person structure</a:t>
            </a:r>
            <a:br>
              <a:rPr b="1" lang="en" sz="1700">
                <a:solidFill>
                  <a:schemeClr val="accent2"/>
                </a:solidFill>
              </a:rPr>
            </a:br>
            <a:endParaRPr b="1" sz="1700">
              <a:solidFill>
                <a:schemeClr val="accent2"/>
              </a:solidFill>
            </a:endParaRPr>
          </a:p>
          <a:p>
            <a:pPr indent="-336550" lvl="0" marL="457200" rtl="0" algn="r">
              <a:lnSpc>
                <a:spcPct val="100000"/>
              </a:lnSpc>
              <a:spcBef>
                <a:spcPts val="0"/>
              </a:spcBef>
              <a:spcAft>
                <a:spcPts val="0"/>
              </a:spcAft>
              <a:buClr>
                <a:schemeClr val="accent2"/>
              </a:buClr>
              <a:buSzPts val="1700"/>
              <a:buChar char="●"/>
            </a:pPr>
            <a:r>
              <a:rPr b="1" lang="en" sz="1700">
                <a:solidFill>
                  <a:schemeClr val="accent2"/>
                </a:solidFill>
              </a:rPr>
              <a:t>Still includes asynchronous elements (LMS, prep work)</a:t>
            </a:r>
            <a:endParaRPr b="1" sz="1700">
              <a:solidFill>
                <a:schemeClr val="accent2"/>
              </a:solidFill>
            </a:endParaRPr>
          </a:p>
          <a:p>
            <a:pPr indent="0" lvl="0" marL="0" rtl="0" algn="r">
              <a:lnSpc>
                <a:spcPct val="100000"/>
              </a:lnSpc>
              <a:spcBef>
                <a:spcPts val="1600"/>
              </a:spcBef>
              <a:spcAft>
                <a:spcPts val="0"/>
              </a:spcAft>
              <a:buNone/>
            </a:pPr>
            <a:r>
              <a:t/>
            </a:r>
            <a:endParaRPr b="1" sz="1700">
              <a:solidFill>
                <a:schemeClr val="accent2"/>
              </a:solidFill>
            </a:endParaRPr>
          </a:p>
          <a:p>
            <a:pPr indent="0" lvl="0" marL="0" rtl="0" algn="r">
              <a:lnSpc>
                <a:spcPct val="100000"/>
              </a:lnSpc>
              <a:spcBef>
                <a:spcPts val="1600"/>
              </a:spcBef>
              <a:spcAft>
                <a:spcPts val="0"/>
              </a:spcAft>
              <a:buNone/>
            </a:pPr>
            <a:r>
              <a:rPr b="1" lang="en" sz="1700">
                <a:solidFill>
                  <a:schemeClr val="accent2"/>
                </a:solidFill>
              </a:rPr>
              <a:t>Requires:</a:t>
            </a:r>
            <a:endParaRPr b="1" sz="1700">
              <a:solidFill>
                <a:schemeClr val="accent2"/>
              </a:solidFill>
            </a:endParaRPr>
          </a:p>
          <a:p>
            <a:pPr indent="-349250" lvl="0" marL="457200" rtl="0" algn="r">
              <a:lnSpc>
                <a:spcPct val="100000"/>
              </a:lnSpc>
              <a:spcBef>
                <a:spcPts val="1600"/>
              </a:spcBef>
              <a:spcAft>
                <a:spcPts val="0"/>
              </a:spcAft>
              <a:buClr>
                <a:schemeClr val="accent2"/>
              </a:buClr>
              <a:buSzPts val="1900"/>
              <a:buChar char="●"/>
            </a:pPr>
            <a:r>
              <a:rPr b="1" lang="en" sz="1700">
                <a:solidFill>
                  <a:schemeClr val="accent2"/>
                </a:solidFill>
              </a:rPr>
              <a:t>Digital presence</a:t>
            </a:r>
            <a:endParaRPr b="1" sz="1700">
              <a:solidFill>
                <a:schemeClr val="accent2"/>
              </a:solidFill>
            </a:endParaRPr>
          </a:p>
          <a:p>
            <a:pPr indent="-349250" lvl="0" marL="457200" rtl="0" algn="r">
              <a:lnSpc>
                <a:spcPct val="100000"/>
              </a:lnSpc>
              <a:spcBef>
                <a:spcPts val="0"/>
              </a:spcBef>
              <a:spcAft>
                <a:spcPts val="0"/>
              </a:spcAft>
              <a:buClr>
                <a:schemeClr val="accent2"/>
              </a:buClr>
              <a:buSzPts val="1900"/>
              <a:buChar char="●"/>
            </a:pPr>
            <a:r>
              <a:rPr b="1" lang="en" sz="1700">
                <a:solidFill>
                  <a:schemeClr val="accent2"/>
                </a:solidFill>
              </a:rPr>
              <a:t>Tech setup</a:t>
            </a:r>
            <a:endParaRPr b="1" sz="1700">
              <a:solidFill>
                <a:schemeClr val="accent2"/>
              </a:solidFill>
            </a:endParaRPr>
          </a:p>
          <a:p>
            <a:pPr indent="0" lvl="0" marL="0" rtl="0" algn="l">
              <a:spcBef>
                <a:spcPts val="1600"/>
              </a:spcBef>
              <a:spcAft>
                <a:spcPts val="1600"/>
              </a:spcAft>
              <a:buNone/>
            </a:pPr>
            <a:r>
              <a:t/>
            </a:r>
            <a:endParaRPr>
              <a:solidFill>
                <a:schemeClr val="accent2"/>
              </a:solidFill>
            </a:endParaRPr>
          </a:p>
        </p:txBody>
      </p:sp>
      <p:sp>
        <p:nvSpPr>
          <p:cNvPr id="1359" name="Google Shape;1359;p58"/>
          <p:cNvSpPr/>
          <p:nvPr/>
        </p:nvSpPr>
        <p:spPr>
          <a:xfrm>
            <a:off x="812919" y="2519656"/>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0" name="Google Shape;1360;p58"/>
          <p:cNvPicPr preferRelativeResize="0"/>
          <p:nvPr/>
        </p:nvPicPr>
        <p:blipFill>
          <a:blip r:embed="rId3">
            <a:alphaModFix/>
          </a:blip>
          <a:stretch>
            <a:fillRect/>
          </a:stretch>
        </p:blipFill>
        <p:spPr>
          <a:xfrm>
            <a:off x="617300" y="1355600"/>
            <a:ext cx="2600550" cy="2600550"/>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64" name="Shape 1364"/>
        <p:cNvGrpSpPr/>
        <p:nvPr/>
      </p:nvGrpSpPr>
      <p:grpSpPr>
        <a:xfrm>
          <a:off x="0" y="0"/>
          <a:ext cx="0" cy="0"/>
          <a:chOff x="0" y="0"/>
          <a:chExt cx="0" cy="0"/>
        </a:xfrm>
      </p:grpSpPr>
      <p:sp>
        <p:nvSpPr>
          <p:cNvPr id="1365" name="Google Shape;1365;p5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Hybrid </a:t>
            </a:r>
            <a:endParaRPr/>
          </a:p>
        </p:txBody>
      </p:sp>
      <p:sp>
        <p:nvSpPr>
          <p:cNvPr id="1366" name="Google Shape;1366;p59"/>
          <p:cNvSpPr txBox="1"/>
          <p:nvPr>
            <p:ph idx="1" type="body"/>
          </p:nvPr>
        </p:nvSpPr>
        <p:spPr>
          <a:xfrm>
            <a:off x="713250" y="1169950"/>
            <a:ext cx="7717500" cy="33069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Clr>
                <a:schemeClr val="accent2"/>
              </a:buClr>
              <a:buSzPts val="2100"/>
              <a:buChar char="●"/>
            </a:pPr>
            <a:r>
              <a:rPr b="1" lang="en" sz="1900">
                <a:solidFill>
                  <a:schemeClr val="accent2"/>
                </a:solidFill>
              </a:rPr>
              <a:t>Combines in-person and online components</a:t>
            </a:r>
            <a:endParaRPr b="1" sz="1900">
              <a:solidFill>
                <a:schemeClr val="accent2"/>
              </a:solidFill>
            </a:endParaRPr>
          </a:p>
          <a:p>
            <a:pPr indent="0" lvl="0" marL="0" rtl="0" algn="l">
              <a:lnSpc>
                <a:spcPct val="100000"/>
              </a:lnSpc>
              <a:spcBef>
                <a:spcPts val="1600"/>
              </a:spcBef>
              <a:spcAft>
                <a:spcPts val="0"/>
              </a:spcAft>
              <a:buNone/>
            </a:pPr>
            <a:r>
              <a:t/>
            </a:r>
            <a:endParaRPr b="1" sz="1900">
              <a:solidFill>
                <a:schemeClr val="accent2"/>
              </a:solidFill>
            </a:endParaRPr>
          </a:p>
          <a:p>
            <a:pPr indent="-361950" lvl="0" marL="457200" rtl="0" algn="l">
              <a:lnSpc>
                <a:spcPct val="100000"/>
              </a:lnSpc>
              <a:spcBef>
                <a:spcPts val="1600"/>
              </a:spcBef>
              <a:spcAft>
                <a:spcPts val="0"/>
              </a:spcAft>
              <a:buClr>
                <a:schemeClr val="accent2"/>
              </a:buClr>
              <a:buSzPts val="2100"/>
              <a:buChar char="●"/>
            </a:pPr>
            <a:r>
              <a:rPr b="1" lang="en" sz="1900">
                <a:solidFill>
                  <a:schemeClr val="accent2"/>
                </a:solidFill>
              </a:rPr>
              <a:t>Meetings are pre-scheduled</a:t>
            </a:r>
            <a:endParaRPr b="1" sz="1900">
              <a:solidFill>
                <a:schemeClr val="accent2"/>
              </a:solidFill>
            </a:endParaRPr>
          </a:p>
          <a:p>
            <a:pPr indent="0" lvl="0" marL="0" rtl="0" algn="l">
              <a:lnSpc>
                <a:spcPct val="100000"/>
              </a:lnSpc>
              <a:spcBef>
                <a:spcPts val="1600"/>
              </a:spcBef>
              <a:spcAft>
                <a:spcPts val="0"/>
              </a:spcAft>
              <a:buNone/>
            </a:pPr>
            <a:r>
              <a:t/>
            </a:r>
            <a:endParaRPr b="1" sz="1900">
              <a:solidFill>
                <a:schemeClr val="accent2"/>
              </a:solidFill>
            </a:endParaRPr>
          </a:p>
          <a:p>
            <a:pPr indent="-361950" lvl="0" marL="457200" rtl="0" algn="l">
              <a:lnSpc>
                <a:spcPct val="100000"/>
              </a:lnSpc>
              <a:spcBef>
                <a:spcPts val="1600"/>
              </a:spcBef>
              <a:spcAft>
                <a:spcPts val="0"/>
              </a:spcAft>
              <a:buClr>
                <a:schemeClr val="accent2"/>
              </a:buClr>
              <a:buSzPts val="2100"/>
              <a:buChar char="●"/>
            </a:pPr>
            <a:r>
              <a:rPr b="1" lang="en" sz="1900">
                <a:solidFill>
                  <a:schemeClr val="accent2"/>
                </a:solidFill>
              </a:rPr>
              <a:t>Ex: Flipped classroom (asynchronous prep + active in-person time)</a:t>
            </a:r>
            <a:endParaRPr b="1" sz="1900">
              <a:solidFill>
                <a:schemeClr val="accent2"/>
              </a:solidFill>
            </a:endParaRPr>
          </a:p>
          <a:p>
            <a:pPr indent="0" lvl="0" marL="0" rtl="0" algn="l">
              <a:spcBef>
                <a:spcPts val="1600"/>
              </a:spcBef>
              <a:spcAft>
                <a:spcPts val="1600"/>
              </a:spcAft>
              <a:buNone/>
            </a:pPr>
            <a:r>
              <a:t/>
            </a:r>
            <a:endParaRPr>
              <a:solidFill>
                <a:schemeClr val="accent2"/>
              </a:solidFill>
            </a:endParaRPr>
          </a:p>
        </p:txBody>
      </p:sp>
      <p:sp>
        <p:nvSpPr>
          <p:cNvPr id="1367" name="Google Shape;1367;p59"/>
          <p:cNvSpPr/>
          <p:nvPr/>
        </p:nvSpPr>
        <p:spPr>
          <a:xfrm>
            <a:off x="812919" y="2519656"/>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1" name="Shape 1371"/>
        <p:cNvGrpSpPr/>
        <p:nvPr/>
      </p:nvGrpSpPr>
      <p:grpSpPr>
        <a:xfrm>
          <a:off x="0" y="0"/>
          <a:ext cx="0" cy="0"/>
          <a:chOff x="0" y="0"/>
          <a:chExt cx="0" cy="0"/>
        </a:xfrm>
      </p:grpSpPr>
      <p:sp>
        <p:nvSpPr>
          <p:cNvPr id="1372" name="Google Shape;1372;p60"/>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Blended Learning </a:t>
            </a:r>
            <a:endParaRPr/>
          </a:p>
        </p:txBody>
      </p:sp>
      <p:sp>
        <p:nvSpPr>
          <p:cNvPr id="1373" name="Google Shape;1373;p60"/>
          <p:cNvSpPr txBox="1"/>
          <p:nvPr>
            <p:ph idx="1" type="body"/>
          </p:nvPr>
        </p:nvSpPr>
        <p:spPr>
          <a:xfrm>
            <a:off x="713225" y="1122325"/>
            <a:ext cx="7717500" cy="3580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a:solidFill>
                  <a:schemeClr val="accent2"/>
                </a:solidFill>
              </a:rPr>
              <a:t>Umbrella term for any combo of online + in-person</a:t>
            </a:r>
            <a:endParaRPr b="1" sz="1900">
              <a:solidFill>
                <a:schemeClr val="accent2"/>
              </a:solidFill>
            </a:endParaRPr>
          </a:p>
          <a:p>
            <a:pPr indent="0" lvl="0" marL="0" rtl="0" algn="l">
              <a:lnSpc>
                <a:spcPct val="100000"/>
              </a:lnSpc>
              <a:spcBef>
                <a:spcPts val="1600"/>
              </a:spcBef>
              <a:spcAft>
                <a:spcPts val="0"/>
              </a:spcAft>
              <a:buNone/>
            </a:pPr>
            <a:r>
              <a:rPr b="1" lang="en" sz="1900">
                <a:solidFill>
                  <a:schemeClr val="accent2"/>
                </a:solidFill>
              </a:rPr>
              <a:t>Examples:</a:t>
            </a:r>
            <a:endParaRPr b="1" sz="1900">
              <a:solidFill>
                <a:schemeClr val="accent2"/>
              </a:solidFill>
            </a:endParaRPr>
          </a:p>
          <a:p>
            <a:pPr indent="-361950" lvl="0" marL="457200" rtl="0" algn="l">
              <a:lnSpc>
                <a:spcPct val="100000"/>
              </a:lnSpc>
              <a:spcBef>
                <a:spcPts val="1600"/>
              </a:spcBef>
              <a:spcAft>
                <a:spcPts val="0"/>
              </a:spcAft>
              <a:buClr>
                <a:schemeClr val="accent2"/>
              </a:buClr>
              <a:buSzPts val="2100"/>
              <a:buChar char="●"/>
            </a:pPr>
            <a:r>
              <a:rPr b="1" lang="en" sz="1900">
                <a:solidFill>
                  <a:schemeClr val="accent2"/>
                </a:solidFill>
              </a:rPr>
              <a:t>Hybrid</a:t>
            </a:r>
            <a:endParaRPr b="1" sz="1900">
              <a:solidFill>
                <a:schemeClr val="accent2"/>
              </a:solidFill>
            </a:endParaRPr>
          </a:p>
          <a:p>
            <a:pPr indent="-361950" lvl="0" marL="457200" rtl="0" algn="l">
              <a:lnSpc>
                <a:spcPct val="100000"/>
              </a:lnSpc>
              <a:spcBef>
                <a:spcPts val="0"/>
              </a:spcBef>
              <a:spcAft>
                <a:spcPts val="0"/>
              </a:spcAft>
              <a:buClr>
                <a:schemeClr val="accent2"/>
              </a:buClr>
              <a:buSzPts val="2100"/>
              <a:buChar char="●"/>
            </a:pPr>
            <a:r>
              <a:rPr b="1" lang="en" sz="1900">
                <a:solidFill>
                  <a:schemeClr val="accent2"/>
                </a:solidFill>
              </a:rPr>
              <a:t>Flipped</a:t>
            </a:r>
            <a:endParaRPr b="1" sz="1900">
              <a:solidFill>
                <a:schemeClr val="accent2"/>
              </a:solidFill>
            </a:endParaRPr>
          </a:p>
          <a:p>
            <a:pPr indent="-361950" lvl="0" marL="457200" rtl="0" algn="l">
              <a:lnSpc>
                <a:spcPct val="100000"/>
              </a:lnSpc>
              <a:spcBef>
                <a:spcPts val="0"/>
              </a:spcBef>
              <a:spcAft>
                <a:spcPts val="0"/>
              </a:spcAft>
              <a:buClr>
                <a:schemeClr val="accent2"/>
              </a:buClr>
              <a:buSzPts val="2100"/>
              <a:buChar char="●"/>
            </a:pPr>
            <a:r>
              <a:rPr b="1" lang="en" sz="1900">
                <a:solidFill>
                  <a:schemeClr val="accent2"/>
                </a:solidFill>
              </a:rPr>
              <a:t>HyFlex</a:t>
            </a:r>
            <a:endParaRPr b="1" sz="1900">
              <a:solidFill>
                <a:schemeClr val="accent2"/>
              </a:solidFill>
            </a:endParaRPr>
          </a:p>
          <a:p>
            <a:pPr indent="0" lvl="0" marL="457200" rtl="0" algn="l">
              <a:lnSpc>
                <a:spcPct val="100000"/>
              </a:lnSpc>
              <a:spcBef>
                <a:spcPts val="1600"/>
              </a:spcBef>
              <a:spcAft>
                <a:spcPts val="0"/>
              </a:spcAft>
              <a:buNone/>
            </a:pPr>
            <a:r>
              <a:t/>
            </a:r>
            <a:endParaRPr b="1" sz="1900">
              <a:solidFill>
                <a:schemeClr val="accent2"/>
              </a:solidFill>
            </a:endParaRPr>
          </a:p>
          <a:p>
            <a:pPr indent="0" lvl="0" marL="0" rtl="0" algn="l">
              <a:lnSpc>
                <a:spcPct val="100000"/>
              </a:lnSpc>
              <a:spcBef>
                <a:spcPts val="1600"/>
              </a:spcBef>
              <a:spcAft>
                <a:spcPts val="0"/>
              </a:spcAft>
              <a:buNone/>
            </a:pPr>
            <a:r>
              <a:rPr b="1" lang="en" sz="1900">
                <a:solidFill>
                  <a:schemeClr val="accent2"/>
                </a:solidFill>
              </a:rPr>
              <a:t>Uses technology to enhance learning</a:t>
            </a:r>
            <a:endParaRPr b="1" sz="1900">
              <a:solidFill>
                <a:schemeClr val="accent2"/>
              </a:solidFill>
            </a:endParaRPr>
          </a:p>
          <a:p>
            <a:pPr indent="0" lvl="0" marL="0" rtl="0" algn="l">
              <a:spcBef>
                <a:spcPts val="1600"/>
              </a:spcBef>
              <a:spcAft>
                <a:spcPts val="1600"/>
              </a:spcAft>
              <a:buNone/>
            </a:pPr>
            <a:r>
              <a:t/>
            </a:r>
            <a:endParaRPr>
              <a:solidFill>
                <a:schemeClr val="accent2"/>
              </a:solidFill>
            </a:endParaRPr>
          </a:p>
        </p:txBody>
      </p:sp>
      <p:sp>
        <p:nvSpPr>
          <p:cNvPr id="1374" name="Google Shape;1374;p60"/>
          <p:cNvSpPr/>
          <p:nvPr/>
        </p:nvSpPr>
        <p:spPr>
          <a:xfrm>
            <a:off x="812919" y="2519656"/>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gant Education Pack for Students by Slidesgo">
  <a:themeElements>
    <a:clrScheme name="Simple Light">
      <a:dk1>
        <a:srgbClr val="FFFFFF"/>
      </a:dk1>
      <a:lt1>
        <a:srgbClr val="F1DEDE"/>
      </a:lt1>
      <a:dk2>
        <a:srgbClr val="DB9191"/>
      </a:dk2>
      <a:lt2>
        <a:srgbClr val="FFFFFF"/>
      </a:lt2>
      <a:accent1>
        <a:srgbClr val="ACBBC0"/>
      </a:accent1>
      <a:accent2>
        <a:srgbClr val="40474B"/>
      </a:accent2>
      <a:accent3>
        <a:srgbClr val="DB9191"/>
      </a:accent3>
      <a:accent4>
        <a:srgbClr val="F1DEDE"/>
      </a:accent4>
      <a:accent5>
        <a:srgbClr val="ACBBC0"/>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