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embeddedFontLst>
    <p:embeddedFont>
      <p:font typeface="Hammersmith One"/>
      <p:regular r:id="rId20"/>
    </p:embeddedFont>
    <p:embeddedFont>
      <p:font typeface="Montserrat"/>
      <p:regular r:id="rId21"/>
      <p:bold r:id="rId22"/>
      <p:italic r:id="rId23"/>
      <p:boldItalic r:id="rId24"/>
    </p:embeddedFont>
    <p:embeddedFont>
      <p:font typeface="Manjari"/>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20" Type="http://schemas.openxmlformats.org/officeDocument/2006/relationships/font" Target="fonts/HammersmithOne-regular.fntdata"/><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26" Type="http://schemas.openxmlformats.org/officeDocument/2006/relationships/font" Target="fonts/Manjari-bold.fntdata"/><Relationship Id="rId25" Type="http://schemas.openxmlformats.org/officeDocument/2006/relationships/font" Target="fonts/Manjari-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lorado.edu/center/teaching-learning/consultations"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14" name="Google Shape;131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5" name="Shape 1375"/>
        <p:cNvGrpSpPr/>
        <p:nvPr/>
      </p:nvGrpSpPr>
      <p:grpSpPr>
        <a:xfrm>
          <a:off x="0" y="0"/>
          <a:ext cx="0" cy="0"/>
          <a:chOff x="0" y="0"/>
          <a:chExt cx="0" cy="0"/>
        </a:xfrm>
      </p:grpSpPr>
      <p:sp>
        <p:nvSpPr>
          <p:cNvPr id="1376" name="Google Shape;1376;g34ea37b6e10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7" name="Google Shape;1377;g34ea37b6e10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Hy-flex-This format allows learners to choose attending class in-person or synchronously via a video-conferencing method, such as Zoom. Learners can choose on a day-to-day basis on which way they will attend.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gc6a01074ef_0_179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4" name="Google Shape;1384;gc6a01074ef_0_179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formats mentioned above are often determined by the program or department. As instructors, it is important to understand the nuances that affect teaching and learning within each format. The following article, Blended Learning: Balancing the Best of Both Worlds for Adult Learners provides a matrix to help make decisions on the type of activities that are best suited for in-person and online.</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8" name="Shape 1388"/>
        <p:cNvGrpSpPr/>
        <p:nvPr/>
      </p:nvGrpSpPr>
      <p:grpSpPr>
        <a:xfrm>
          <a:off x="0" y="0"/>
          <a:ext cx="0" cy="0"/>
          <a:chOff x="0" y="0"/>
          <a:chExt cx="0" cy="0"/>
        </a:xfrm>
      </p:grpSpPr>
      <p:sp>
        <p:nvSpPr>
          <p:cNvPr id="1389" name="Google Shape;1389;g34ea37b6e10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0" name="Google Shape;1390;g34ea37b6e10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Blended Learning</a:t>
            </a:r>
            <a:endParaRPr/>
          </a:p>
          <a:p>
            <a:pPr indent="0" lvl="0" marL="0" rtl="0" algn="l">
              <a:spcBef>
                <a:spcPts val="0"/>
              </a:spcBef>
              <a:spcAft>
                <a:spcPts val="0"/>
              </a:spcAft>
              <a:buNone/>
            </a:pPr>
            <a:r>
              <a:rPr lang="en"/>
              <a:t>Balancing the Best of Both Worlds for Adult Learner</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g355096cdce8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5" name="Google Shape;1395;g355096cdce8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Blended Learning</a:t>
            </a:r>
            <a:endParaRPr/>
          </a:p>
          <a:p>
            <a:pPr indent="0" lvl="0" marL="0" rtl="0" algn="l">
              <a:spcBef>
                <a:spcPts val="0"/>
              </a:spcBef>
              <a:spcAft>
                <a:spcPts val="0"/>
              </a:spcAft>
              <a:buNone/>
            </a:pPr>
            <a:r>
              <a:rPr lang="en"/>
              <a:t>Balancing the Best of Both Worlds for Adult Learner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g34ea37b6e10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1" name="Google Shape;1401;g34ea37b6e10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To schedule a one-on-one consultation, please visit the </a:t>
            </a:r>
            <a:r>
              <a:rPr lang="en" u="sng">
                <a:solidFill>
                  <a:schemeClr val="dk1"/>
                </a:solidFill>
                <a:latin typeface="Times New Roman"/>
                <a:ea typeface="Times New Roman"/>
                <a:cs typeface="Times New Roman"/>
                <a:sym typeface="Times New Roman"/>
                <a:hlinkClick r:id="rId2">
                  <a:extLst>
                    <a:ext uri="{A12FA001-AC4F-418D-AE19-62706E023703}">
                      <ahyp:hlinkClr val="tx"/>
                    </a:ext>
                  </a:extLst>
                </a:hlinkClick>
              </a:rPr>
              <a:t>Center for Teaching &amp; Learning</a:t>
            </a:r>
            <a:r>
              <a:rPr lang="en">
                <a:solidFill>
                  <a:schemeClr val="dk1"/>
                </a:solidFill>
                <a:latin typeface="Times New Roman"/>
                <a:ea typeface="Times New Roman"/>
                <a:cs typeface="Times New Roman"/>
                <a:sym typeface="Times New Roman"/>
              </a:rPr>
              <a:t> website.</a:t>
            </a:r>
            <a:endParaRPr>
              <a:solidFill>
                <a:schemeClr val="dk1"/>
              </a:solidFill>
              <a:latin typeface="Times New Roman"/>
              <a:ea typeface="Times New Roman"/>
              <a:cs typeface="Times New Roman"/>
              <a:sym typeface="Times New Roman"/>
            </a:endParaRPr>
          </a:p>
          <a:p>
            <a:pPr indent="0" lvl="0" marL="0" rtl="0" algn="l">
              <a:spcBef>
                <a:spcPts val="80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6" name="Shape 1406"/>
        <p:cNvGrpSpPr/>
        <p:nvPr/>
      </p:nvGrpSpPr>
      <p:grpSpPr>
        <a:xfrm>
          <a:off x="0" y="0"/>
          <a:ext cx="0" cy="0"/>
          <a:chOff x="0" y="0"/>
          <a:chExt cx="0" cy="0"/>
        </a:xfrm>
      </p:grpSpPr>
      <p:sp>
        <p:nvSpPr>
          <p:cNvPr id="1407" name="Google Shape;1407;gc33250489b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8" name="Google Shape;1408;gc33250489b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gc33250489b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1" name="Google Shape;1321;gc33250489b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Original distance education included correspondence courses that involved communication through traditional mail; online education involves a technological component, such as the internet for communication to occur during the learning process.</a:t>
            </a:r>
            <a:endParaRPr/>
          </a:p>
          <a:p>
            <a:pPr indent="457200" lvl="0" marL="0" rtl="0" algn="l">
              <a:lnSpc>
                <a:spcPct val="150000"/>
              </a:lnSpc>
              <a:spcBef>
                <a:spcPts val="0"/>
              </a:spcBef>
              <a:spcAft>
                <a:spcPts val="800"/>
              </a:spcAft>
              <a:buClr>
                <a:schemeClr val="dk1"/>
              </a:buClr>
              <a:buSzPts val="1100"/>
              <a:buFont typeface="Arial"/>
              <a:buNone/>
            </a:pPr>
            <a:r>
              <a:rPr lang="en">
                <a:solidFill>
                  <a:schemeClr val="dk1"/>
                </a:solidFill>
                <a:latin typeface="Times New Roman"/>
                <a:ea typeface="Times New Roman"/>
                <a:cs typeface="Times New Roman"/>
                <a:sym typeface="Times New Roman"/>
              </a:rPr>
              <a:t> Online learning allows learners that are unable to participate in traditional learning due to multiple reasons including access, health concerns, juggling responsibilities (</a:t>
            </a:r>
            <a:r>
              <a:rPr lang="en">
                <a:solidFill>
                  <a:schemeClr val="dk1"/>
                </a:solidFill>
                <a:highlight>
                  <a:srgbClr val="FFFF00"/>
                </a:highlight>
                <a:latin typeface="Times New Roman"/>
                <a:ea typeface="Times New Roman"/>
                <a:cs typeface="Times New Roman"/>
                <a:sym typeface="Times New Roman"/>
              </a:rPr>
              <a:t>CITE Elearn article</a:t>
            </a:r>
            <a:r>
              <a:rPr lang="en">
                <a:solidFill>
                  <a:schemeClr val="dk1"/>
                </a:solidFill>
                <a:latin typeface="Times New Roman"/>
                <a:ea typeface="Times New Roman"/>
                <a:cs typeface="Times New Roman"/>
                <a:sym typeface="Times New Roman"/>
              </a:rPr>
              <a:t>). Online learning allows for flexibility in that learners do not have to travel to attend class, and various forms of online education offer varied degrees of flexibility in learning.</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gc6a01074ef_0_20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8" name="Google Shape;1328;gc6a01074ef_0_20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online</a:t>
            </a:r>
            <a:r>
              <a:rPr lang="en"/>
              <a:t> learning can bring with it challenges for both the instructors and learners. Due to the lack of inherent non-verbal cues and in-person interactions, learners can feel isolated, and for some, more marginalized. For instructors, this means taking diligent care in designing, organizing, and facilitating online courses.</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g34ea37b6e1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4" name="Google Shape;1334;g34ea37b6e1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Although distance education and online learning were historically offered for adults as a means to acquire lifelong learning or formal education, it is imperative that we remember traditional-college age learners are emerging adults. Today’s learners resemble non-traditional age learners due to many of the responsibilities they bring with them, such as care-giving, working while going to school, and managing their time and engagement with decreased capacities due to a myriad of other reasons (Lumina Foundation, 2022).</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gc6a01074ef_0_21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1" name="Google Shape;1341;gc6a01074ef_0_21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Online learning exists on a spectrum of flexibility and structure.</a:t>
            </a:r>
            <a:endParaRPr/>
          </a:p>
          <a:p>
            <a:pPr indent="0" lvl="0" marL="0" rtl="0" algn="l">
              <a:spcBef>
                <a:spcPts val="0"/>
              </a:spcBef>
              <a:spcAft>
                <a:spcPts val="0"/>
              </a:spcAft>
              <a:buNone/>
            </a:pPr>
            <a:r>
              <a:rPr lang="en"/>
              <a:t>We’ll look at 5 formats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g34ea37b6e10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7" name="Google Shape;1347;g34ea37b6e10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Asynchronous-Learners are not required to meet simultaneously. This format offers the most flexibility in terms of learner scheduling conflicts, requires developing self-directed and self-efficacy skills, and among other things, instructor organization and time management skills.</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g34ea37b6e10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5" name="Google Shape;1355;g34ea37b6e10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Synchronous-Learners meet at designated times through platforms such as Zoom. Although replicating an in-person course more than the asynchronous format, in-person teaching does not translate 1:1 in designing and facilitating synchronously. Often, there is still asynchronous elements involved through the learning management system (LMS).</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1" name="Shape 1361"/>
        <p:cNvGrpSpPr/>
        <p:nvPr/>
      </p:nvGrpSpPr>
      <p:grpSpPr>
        <a:xfrm>
          <a:off x="0" y="0"/>
          <a:ext cx="0" cy="0"/>
          <a:chOff x="0" y="0"/>
          <a:chExt cx="0" cy="0"/>
        </a:xfrm>
      </p:grpSpPr>
      <p:sp>
        <p:nvSpPr>
          <p:cNvPr id="1362" name="Google Shape;1362;g34ea37b6e10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3" name="Google Shape;1363;g34ea37b6e10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Hybrid-These courses have required in-person and online components. Meeting days and times are specified before the course begins. Flipped classrooms are an example of a hybrid format, in which, learners are required to do asynchronous work to prepare for the more active in-person meeting.</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8" name="Shape 1368"/>
        <p:cNvGrpSpPr/>
        <p:nvPr/>
      </p:nvGrpSpPr>
      <p:grpSpPr>
        <a:xfrm>
          <a:off x="0" y="0"/>
          <a:ext cx="0" cy="0"/>
          <a:chOff x="0" y="0"/>
          <a:chExt cx="0" cy="0"/>
        </a:xfrm>
      </p:grpSpPr>
      <p:sp>
        <p:nvSpPr>
          <p:cNvPr id="1369" name="Google Shape;1369;g34ea37b6e10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0" name="Google Shape;1370;g34ea37b6e10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Blended learning-This format uses online technology and pedagogy to enhance in-person learning. Blended learning is an umbrella term to capture learning with in-person and online components. Hybrid, Hy-flex, and flipped classrooms are just a few examples that fall within this umbrella term.</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flipH="1" rot="10800000">
            <a:off x="-1411582" y="-1157400"/>
            <a:ext cx="4436782" cy="3714342"/>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a:off x="1062825" y="3370500"/>
            <a:ext cx="775608" cy="1012954"/>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7605425" y="342175"/>
            <a:ext cx="2052600" cy="20526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 name="Google Shape;12;p2"/>
          <p:cNvGrpSpPr/>
          <p:nvPr/>
        </p:nvGrpSpPr>
        <p:grpSpPr>
          <a:xfrm>
            <a:off x="6412578" y="-640069"/>
            <a:ext cx="1962482" cy="1953284"/>
            <a:chOff x="386328" y="2672681"/>
            <a:chExt cx="1962482" cy="1953284"/>
          </a:xfrm>
        </p:grpSpPr>
        <p:sp>
          <p:nvSpPr>
            <p:cNvPr id="13" name="Google Shape;13;p2"/>
            <p:cNvSpPr/>
            <p:nvPr/>
          </p:nvSpPr>
          <p:spPr>
            <a:xfrm>
              <a:off x="602590" y="3031586"/>
              <a:ext cx="2321" cy="2364"/>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386328" y="2672681"/>
              <a:ext cx="1962482" cy="1953284"/>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795817" y="2846396"/>
              <a:ext cx="10401" cy="8080"/>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906269" y="2679600"/>
              <a:ext cx="308321" cy="260014"/>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314642" y="2672681"/>
              <a:ext cx="309481" cy="266933"/>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1724131" y="2785411"/>
              <a:ext cx="117372" cy="69065"/>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1874810" y="2808447"/>
              <a:ext cx="6962" cy="131167"/>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451868" y="3289279"/>
              <a:ext cx="2364" cy="4642"/>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516292" y="3153513"/>
              <a:ext cx="88620" cy="55269"/>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704963" y="2940732"/>
              <a:ext cx="308321" cy="353189"/>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1113335" y="2940732"/>
              <a:ext cx="309481" cy="35202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1522825" y="2940732"/>
              <a:ext cx="308321" cy="35202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1931197" y="2975243"/>
              <a:ext cx="308321" cy="317518"/>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389766" y="3559565"/>
              <a:ext cx="8080" cy="10401"/>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497897" y="3303075"/>
              <a:ext cx="308321" cy="35202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906269" y="3303075"/>
              <a:ext cx="308321" cy="35202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1314642" y="3303075"/>
              <a:ext cx="309481" cy="35202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1724131" y="3301915"/>
              <a:ext cx="308321" cy="353189"/>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2132503" y="3301915"/>
              <a:ext cx="207109" cy="353189"/>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395525" y="3644703"/>
              <a:ext cx="209386" cy="35202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704963" y="3644703"/>
              <a:ext cx="308321" cy="35202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1113335" y="3644703"/>
              <a:ext cx="309481" cy="35202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1522825" y="3644703"/>
              <a:ext cx="308321" cy="35202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1931197" y="3644703"/>
              <a:ext cx="308321" cy="35202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2339569" y="3728681"/>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497897" y="4010528"/>
              <a:ext cx="308321" cy="314080"/>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906269" y="4010528"/>
              <a:ext cx="308321" cy="35202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1314642" y="4010528"/>
              <a:ext cx="309481" cy="35202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1724131" y="4010528"/>
              <a:ext cx="308321" cy="35202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2132503" y="4095623"/>
              <a:ext cx="84021" cy="52948"/>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890153" y="4437294"/>
              <a:ext cx="123131" cy="73663"/>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855642" y="4352156"/>
              <a:ext cx="6962" cy="139247"/>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1113335" y="4352156"/>
              <a:ext cx="309481" cy="273810"/>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522825" y="4352156"/>
              <a:ext cx="308321" cy="26577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1931197" y="4437294"/>
              <a:ext cx="13839" cy="10401"/>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 name="Google Shape;48;p2"/>
          <p:cNvSpPr/>
          <p:nvPr/>
        </p:nvSpPr>
        <p:spPr>
          <a:xfrm>
            <a:off x="-125" y="4599425"/>
            <a:ext cx="9144321" cy="595550"/>
          </a:xfrm>
          <a:custGeom>
            <a:rect b="b" l="l" r="r" t="t"/>
            <a:pathLst>
              <a:path extrusionOk="0" h="23822" w="287196">
                <a:moveTo>
                  <a:pt x="1" y="0"/>
                </a:moveTo>
                <a:lnTo>
                  <a:pt x="1" y="23822"/>
                </a:lnTo>
                <a:lnTo>
                  <a:pt x="287196" y="23822"/>
                </a:lnTo>
                <a:lnTo>
                  <a:pt x="28719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txBox="1"/>
          <p:nvPr>
            <p:ph type="ctrTitle"/>
          </p:nvPr>
        </p:nvSpPr>
        <p:spPr>
          <a:xfrm>
            <a:off x="1283094" y="1290750"/>
            <a:ext cx="65778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b="1" sz="5500">
                <a:solidFill>
                  <a:srgbClr val="80686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0" name="Google Shape;50;p2"/>
          <p:cNvSpPr txBox="1"/>
          <p:nvPr>
            <p:ph idx="1" type="subTitle"/>
          </p:nvPr>
        </p:nvSpPr>
        <p:spPr>
          <a:xfrm>
            <a:off x="1283100" y="3394625"/>
            <a:ext cx="6577800" cy="458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500">
                <a:latin typeface="Manjari"/>
                <a:ea typeface="Manjari"/>
                <a:cs typeface="Manjari"/>
                <a:sym typeface="Manja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7" name="Shape 167"/>
        <p:cNvGrpSpPr/>
        <p:nvPr/>
      </p:nvGrpSpPr>
      <p:grpSpPr>
        <a:xfrm>
          <a:off x="0" y="0"/>
          <a:ext cx="0" cy="0"/>
          <a:chOff x="0" y="0"/>
          <a:chExt cx="0" cy="0"/>
        </a:xfrm>
      </p:grpSpPr>
      <p:sp>
        <p:nvSpPr>
          <p:cNvPr id="168" name="Google Shape;168;p11"/>
          <p:cNvSpPr/>
          <p:nvPr/>
        </p:nvSpPr>
        <p:spPr>
          <a:xfrm flipH="1" rot="-3415034">
            <a:off x="5360216" y="729047"/>
            <a:ext cx="4814608" cy="4095305"/>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1"/>
          <p:cNvSpPr/>
          <p:nvPr/>
        </p:nvSpPr>
        <p:spPr>
          <a:xfrm rot="5400000">
            <a:off x="-1253772" y="2378259"/>
            <a:ext cx="4906632" cy="319691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0" name="Google Shape;170;p11"/>
          <p:cNvGrpSpPr/>
          <p:nvPr/>
        </p:nvGrpSpPr>
        <p:grpSpPr>
          <a:xfrm flipH="1" rot="10800000">
            <a:off x="-135159" y="-547193"/>
            <a:ext cx="1696762" cy="1688828"/>
            <a:chOff x="2414491" y="671177"/>
            <a:chExt cx="1830972" cy="1822411"/>
          </a:xfrm>
        </p:grpSpPr>
        <p:sp>
          <p:nvSpPr>
            <p:cNvPr id="171" name="Google Shape;171;p11"/>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1"/>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1"/>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1"/>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1"/>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1"/>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1"/>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1"/>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1"/>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1"/>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1"/>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1"/>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1"/>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1"/>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1"/>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5" name="Google Shape;205;p11"/>
          <p:cNvSpPr/>
          <p:nvPr/>
        </p:nvSpPr>
        <p:spPr>
          <a:xfrm>
            <a:off x="1661788" y="1441452"/>
            <a:ext cx="1434654" cy="1265482"/>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txBox="1"/>
          <p:nvPr>
            <p:ph hasCustomPrompt="1" type="title"/>
          </p:nvPr>
        </p:nvSpPr>
        <p:spPr>
          <a:xfrm>
            <a:off x="2967200" y="1441438"/>
            <a:ext cx="5142900" cy="1788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solidFill>
                  <a:schemeClr val="l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07" name="Google Shape;207;p11"/>
          <p:cNvSpPr txBox="1"/>
          <p:nvPr>
            <p:ph idx="1" type="body"/>
          </p:nvPr>
        </p:nvSpPr>
        <p:spPr>
          <a:xfrm>
            <a:off x="2967200" y="3236713"/>
            <a:ext cx="5142900" cy="4434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sz="1600">
                <a:solidFill>
                  <a:schemeClr val="lt2"/>
                </a:solidFill>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8" name="Shape 20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7">
    <p:spTree>
      <p:nvGrpSpPr>
        <p:cNvPr id="209" name="Shape 209"/>
        <p:cNvGrpSpPr/>
        <p:nvPr/>
      </p:nvGrpSpPr>
      <p:grpSpPr>
        <a:xfrm>
          <a:off x="0" y="0"/>
          <a:ext cx="0" cy="0"/>
          <a:chOff x="0" y="0"/>
          <a:chExt cx="0" cy="0"/>
        </a:xfrm>
      </p:grpSpPr>
      <p:sp>
        <p:nvSpPr>
          <p:cNvPr id="210" name="Google Shape;210;p13"/>
          <p:cNvSpPr/>
          <p:nvPr/>
        </p:nvSpPr>
        <p:spPr>
          <a:xfrm>
            <a:off x="7233675" y="-730075"/>
            <a:ext cx="3030078" cy="3486687"/>
          </a:xfrm>
          <a:custGeom>
            <a:rect b="b" l="l" r="r" t="t"/>
            <a:pathLst>
              <a:path extrusionOk="0" h="83294" w="72386">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3"/>
          <p:cNvSpPr/>
          <p:nvPr/>
        </p:nvSpPr>
        <p:spPr>
          <a:xfrm rot="2540379">
            <a:off x="-721411" y="3502530"/>
            <a:ext cx="2268525" cy="1945325"/>
          </a:xfrm>
          <a:custGeom>
            <a:rect b="b" l="l" r="r" t="t"/>
            <a:pathLst>
              <a:path extrusionOk="0" h="34326" w="40029">
                <a:moveTo>
                  <a:pt x="7939" y="1669"/>
                </a:moveTo>
                <a:cubicBezTo>
                  <a:pt x="12943" y="3370"/>
                  <a:pt x="11275" y="10875"/>
                  <a:pt x="18780" y="8040"/>
                </a:cubicBezTo>
                <a:cubicBezTo>
                  <a:pt x="26286" y="5238"/>
                  <a:pt x="30722" y="3770"/>
                  <a:pt x="35392" y="8040"/>
                </a:cubicBezTo>
                <a:cubicBezTo>
                  <a:pt x="40029" y="12343"/>
                  <a:pt x="29621" y="14411"/>
                  <a:pt x="33991" y="20682"/>
                </a:cubicBezTo>
                <a:cubicBezTo>
                  <a:pt x="38361" y="26920"/>
                  <a:pt x="27520" y="34325"/>
                  <a:pt x="19814" y="30523"/>
                </a:cubicBezTo>
                <a:cubicBezTo>
                  <a:pt x="12109" y="26720"/>
                  <a:pt x="4937" y="23851"/>
                  <a:pt x="2502" y="16613"/>
                </a:cubicBezTo>
                <a:cubicBezTo>
                  <a:pt x="0" y="9207"/>
                  <a:pt x="2936" y="1"/>
                  <a:pt x="7939" y="1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3"/>
          <p:cNvSpPr txBox="1"/>
          <p:nvPr>
            <p:ph idx="1" type="subTitle"/>
          </p:nvPr>
        </p:nvSpPr>
        <p:spPr>
          <a:xfrm>
            <a:off x="3905700" y="3380175"/>
            <a:ext cx="1923600" cy="10293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13" name="Google Shape;213;p13"/>
          <p:cNvSpPr txBox="1"/>
          <p:nvPr>
            <p:ph idx="2" type="subTitle"/>
          </p:nvPr>
        </p:nvSpPr>
        <p:spPr>
          <a:xfrm>
            <a:off x="1391100" y="3380175"/>
            <a:ext cx="1923600" cy="10293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14" name="Google Shape;214;p13"/>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15" name="Google Shape;215;p13">
            <a:hlinkClick/>
          </p:cNvPr>
          <p:cNvSpPr txBox="1"/>
          <p:nvPr>
            <p:ph idx="3" type="subTitle"/>
          </p:nvPr>
        </p:nvSpPr>
        <p:spPr>
          <a:xfrm>
            <a:off x="1391100" y="1434475"/>
            <a:ext cx="1923600" cy="4545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000"/>
              <a:buFont typeface="Hammersmith One"/>
              <a:buNone/>
              <a:defRPr b="1" sz="2000">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p:txBody>
      </p:sp>
      <p:sp>
        <p:nvSpPr>
          <p:cNvPr id="216" name="Google Shape;216;p13">
            <a:hlinkClick/>
          </p:cNvPr>
          <p:cNvSpPr txBox="1"/>
          <p:nvPr>
            <p:ph idx="4" type="subTitle"/>
          </p:nvPr>
        </p:nvSpPr>
        <p:spPr>
          <a:xfrm>
            <a:off x="3905700" y="1434475"/>
            <a:ext cx="1923600" cy="4545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000"/>
              <a:buFont typeface="Hammersmith One"/>
              <a:buNone/>
              <a:defRPr b="1" sz="2000">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p:txBody>
      </p:sp>
      <p:sp>
        <p:nvSpPr>
          <p:cNvPr id="217" name="Google Shape;217;p13">
            <a:hlinkClick/>
          </p:cNvPr>
          <p:cNvSpPr txBox="1"/>
          <p:nvPr>
            <p:ph idx="5" type="subTitle"/>
          </p:nvPr>
        </p:nvSpPr>
        <p:spPr>
          <a:xfrm>
            <a:off x="1391100" y="2992287"/>
            <a:ext cx="1923600" cy="4545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000"/>
              <a:buFont typeface="Hammersmith One"/>
              <a:buNone/>
              <a:defRPr b="1" sz="2000">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p:txBody>
      </p:sp>
      <p:sp>
        <p:nvSpPr>
          <p:cNvPr id="218" name="Google Shape;218;p13">
            <a:hlinkClick/>
          </p:cNvPr>
          <p:cNvSpPr txBox="1"/>
          <p:nvPr>
            <p:ph idx="6" type="subTitle"/>
          </p:nvPr>
        </p:nvSpPr>
        <p:spPr>
          <a:xfrm>
            <a:off x="3905700" y="2992287"/>
            <a:ext cx="1923600" cy="4545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000"/>
              <a:buFont typeface="Hammersmith One"/>
              <a:buNone/>
              <a:defRPr b="1" sz="2000">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p:txBody>
      </p:sp>
      <p:sp>
        <p:nvSpPr>
          <p:cNvPr id="219" name="Google Shape;219;p13"/>
          <p:cNvSpPr txBox="1"/>
          <p:nvPr>
            <p:ph idx="7" type="subTitle"/>
          </p:nvPr>
        </p:nvSpPr>
        <p:spPr>
          <a:xfrm>
            <a:off x="1391100" y="1825209"/>
            <a:ext cx="1923600" cy="10293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0" name="Google Shape;220;p13"/>
          <p:cNvSpPr txBox="1"/>
          <p:nvPr>
            <p:ph idx="8" type="subTitle"/>
          </p:nvPr>
        </p:nvSpPr>
        <p:spPr>
          <a:xfrm>
            <a:off x="3905700" y="1825209"/>
            <a:ext cx="1923600" cy="10293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1" name="Google Shape;221;p13">
            <a:hlinkClick/>
          </p:cNvPr>
          <p:cNvSpPr txBox="1"/>
          <p:nvPr>
            <p:ph hasCustomPrompt="1" idx="9" type="title"/>
          </p:nvPr>
        </p:nvSpPr>
        <p:spPr>
          <a:xfrm>
            <a:off x="792175" y="1434475"/>
            <a:ext cx="596400" cy="4113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1800"/>
              <a:buNone/>
              <a:defRPr sz="24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22" name="Google Shape;222;p13">
            <a:hlinkClick/>
          </p:cNvPr>
          <p:cNvSpPr txBox="1"/>
          <p:nvPr>
            <p:ph hasCustomPrompt="1" idx="13" type="title"/>
          </p:nvPr>
        </p:nvSpPr>
        <p:spPr>
          <a:xfrm>
            <a:off x="3314700" y="1434475"/>
            <a:ext cx="596400" cy="4113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1800"/>
              <a:buNone/>
              <a:defRPr sz="24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23" name="Google Shape;223;p13">
            <a:hlinkClick/>
          </p:cNvPr>
          <p:cNvSpPr txBox="1"/>
          <p:nvPr>
            <p:ph hasCustomPrompt="1" idx="14" type="title"/>
          </p:nvPr>
        </p:nvSpPr>
        <p:spPr>
          <a:xfrm>
            <a:off x="792175" y="2992276"/>
            <a:ext cx="596400" cy="4113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1800"/>
              <a:buNone/>
              <a:defRPr sz="24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24" name="Google Shape;224;p13">
            <a:hlinkClick/>
          </p:cNvPr>
          <p:cNvSpPr txBox="1"/>
          <p:nvPr>
            <p:ph hasCustomPrompt="1" idx="15" type="title"/>
          </p:nvPr>
        </p:nvSpPr>
        <p:spPr>
          <a:xfrm>
            <a:off x="3314700" y="2992276"/>
            <a:ext cx="596400" cy="4113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1800"/>
              <a:buNone/>
              <a:defRPr sz="24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25" name="Google Shape;225;p13"/>
          <p:cNvSpPr txBox="1"/>
          <p:nvPr>
            <p:ph idx="16" type="subTitle"/>
          </p:nvPr>
        </p:nvSpPr>
        <p:spPr>
          <a:xfrm>
            <a:off x="6428225" y="3380175"/>
            <a:ext cx="1923600" cy="10293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6" name="Google Shape;226;p13">
            <a:hlinkClick/>
          </p:cNvPr>
          <p:cNvSpPr txBox="1"/>
          <p:nvPr>
            <p:ph idx="17" type="subTitle"/>
          </p:nvPr>
        </p:nvSpPr>
        <p:spPr>
          <a:xfrm>
            <a:off x="6428225" y="1434475"/>
            <a:ext cx="1923600" cy="4545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000"/>
              <a:buFont typeface="Hammersmith One"/>
              <a:buNone/>
              <a:defRPr b="1" sz="2000">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p:txBody>
      </p:sp>
      <p:sp>
        <p:nvSpPr>
          <p:cNvPr id="227" name="Google Shape;227;p13">
            <a:hlinkClick/>
          </p:cNvPr>
          <p:cNvSpPr txBox="1"/>
          <p:nvPr>
            <p:ph idx="18" type="subTitle"/>
          </p:nvPr>
        </p:nvSpPr>
        <p:spPr>
          <a:xfrm>
            <a:off x="6428225" y="2992287"/>
            <a:ext cx="1923600" cy="4545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000"/>
              <a:buFont typeface="Hammersmith One"/>
              <a:buNone/>
              <a:defRPr b="1" sz="2000">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p:txBody>
      </p:sp>
      <p:sp>
        <p:nvSpPr>
          <p:cNvPr id="228" name="Google Shape;228;p13"/>
          <p:cNvSpPr txBox="1"/>
          <p:nvPr>
            <p:ph idx="19" type="subTitle"/>
          </p:nvPr>
        </p:nvSpPr>
        <p:spPr>
          <a:xfrm>
            <a:off x="6428225" y="1825209"/>
            <a:ext cx="1923600" cy="10293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9" name="Google Shape;229;p13">
            <a:hlinkClick/>
          </p:cNvPr>
          <p:cNvSpPr txBox="1"/>
          <p:nvPr>
            <p:ph hasCustomPrompt="1" idx="20" type="title"/>
          </p:nvPr>
        </p:nvSpPr>
        <p:spPr>
          <a:xfrm>
            <a:off x="5837225" y="1434475"/>
            <a:ext cx="596400" cy="4113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1800"/>
              <a:buNone/>
              <a:defRPr sz="24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30" name="Google Shape;230;p13">
            <a:hlinkClick/>
          </p:cNvPr>
          <p:cNvSpPr txBox="1"/>
          <p:nvPr>
            <p:ph hasCustomPrompt="1" idx="21" type="title"/>
          </p:nvPr>
        </p:nvSpPr>
        <p:spPr>
          <a:xfrm>
            <a:off x="5837225" y="2992276"/>
            <a:ext cx="596400" cy="4113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1800"/>
              <a:buNone/>
              <a:defRPr sz="24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26">
    <p:spTree>
      <p:nvGrpSpPr>
        <p:cNvPr id="231" name="Shape 231"/>
        <p:cNvGrpSpPr/>
        <p:nvPr/>
      </p:nvGrpSpPr>
      <p:grpSpPr>
        <a:xfrm>
          <a:off x="0" y="0"/>
          <a:ext cx="0" cy="0"/>
          <a:chOff x="0" y="0"/>
          <a:chExt cx="0" cy="0"/>
        </a:xfrm>
      </p:grpSpPr>
      <p:sp>
        <p:nvSpPr>
          <p:cNvPr id="232" name="Google Shape;232;p14"/>
          <p:cNvSpPr txBox="1"/>
          <p:nvPr>
            <p:ph type="title"/>
          </p:nvPr>
        </p:nvSpPr>
        <p:spPr>
          <a:xfrm flipH="1">
            <a:off x="3275625" y="2841950"/>
            <a:ext cx="4575000" cy="5727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2"/>
              </a:buClr>
              <a:buSzPts val="1800"/>
              <a:buNone/>
              <a:defRPr sz="18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p:txBody>
      </p:sp>
      <p:sp>
        <p:nvSpPr>
          <p:cNvPr id="233" name="Google Shape;233;p14"/>
          <p:cNvSpPr txBox="1"/>
          <p:nvPr>
            <p:ph idx="1" type="subTitle"/>
          </p:nvPr>
        </p:nvSpPr>
        <p:spPr>
          <a:xfrm flipH="1">
            <a:off x="3275625" y="1728850"/>
            <a:ext cx="4575000" cy="11073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4" name="Google Shape;234;p14"/>
          <p:cNvSpPr/>
          <p:nvPr/>
        </p:nvSpPr>
        <p:spPr>
          <a:xfrm flipH="1" rot="-3415034">
            <a:off x="6361616" y="308997"/>
            <a:ext cx="4814608" cy="4095305"/>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4"/>
          <p:cNvSpPr/>
          <p:nvPr/>
        </p:nvSpPr>
        <p:spPr>
          <a:xfrm rot="1848056">
            <a:off x="2372175" y="2639561"/>
            <a:ext cx="1938888" cy="3305698"/>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6" name="Google Shape;236;p14"/>
          <p:cNvGrpSpPr/>
          <p:nvPr/>
        </p:nvGrpSpPr>
        <p:grpSpPr>
          <a:xfrm>
            <a:off x="-228595" y="-80449"/>
            <a:ext cx="2277317" cy="5304377"/>
            <a:chOff x="224725" y="566950"/>
            <a:chExt cx="1850875" cy="4311100"/>
          </a:xfrm>
        </p:grpSpPr>
        <p:sp>
          <p:nvSpPr>
            <p:cNvPr id="237" name="Google Shape;237;p14"/>
            <p:cNvSpPr/>
            <p:nvPr/>
          </p:nvSpPr>
          <p:spPr>
            <a:xfrm>
              <a:off x="1914975" y="566950"/>
              <a:ext cx="160625" cy="2033000"/>
            </a:xfrm>
            <a:custGeom>
              <a:rect b="b" l="l" r="r" t="t"/>
              <a:pathLst>
                <a:path extrusionOk="0" h="81320" w="6425">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
            <p:cNvSpPr/>
            <p:nvPr/>
          </p:nvSpPr>
          <p:spPr>
            <a:xfrm>
              <a:off x="1761075" y="818875"/>
              <a:ext cx="160625" cy="2032875"/>
            </a:xfrm>
            <a:custGeom>
              <a:rect b="b" l="l" r="r" t="t"/>
              <a:pathLst>
                <a:path extrusionOk="0" h="81315" w="6425">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4"/>
            <p:cNvSpPr/>
            <p:nvPr/>
          </p:nvSpPr>
          <p:spPr>
            <a:xfrm>
              <a:off x="1607850" y="566950"/>
              <a:ext cx="159950" cy="2033000"/>
            </a:xfrm>
            <a:custGeom>
              <a:rect b="b" l="l" r="r" t="t"/>
              <a:pathLst>
                <a:path extrusionOk="0" h="81320" w="6398">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4"/>
            <p:cNvSpPr/>
            <p:nvPr/>
          </p:nvSpPr>
          <p:spPr>
            <a:xfrm>
              <a:off x="1453950" y="818875"/>
              <a:ext cx="160600" cy="2032875"/>
            </a:xfrm>
            <a:custGeom>
              <a:rect b="b" l="l" r="r" t="t"/>
              <a:pathLst>
                <a:path extrusionOk="0" h="81315" w="6424">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4"/>
            <p:cNvSpPr/>
            <p:nvPr/>
          </p:nvSpPr>
          <p:spPr>
            <a:xfrm>
              <a:off x="1300050" y="566950"/>
              <a:ext cx="160600" cy="2033000"/>
            </a:xfrm>
            <a:custGeom>
              <a:rect b="b" l="l" r="r" t="t"/>
              <a:pathLst>
                <a:path extrusionOk="0" h="81320" w="6424">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4"/>
            <p:cNvSpPr/>
            <p:nvPr/>
          </p:nvSpPr>
          <p:spPr>
            <a:xfrm>
              <a:off x="1146800" y="818875"/>
              <a:ext cx="159950" cy="2032875"/>
            </a:xfrm>
            <a:custGeom>
              <a:rect b="b" l="l" r="r" t="t"/>
              <a:pathLst>
                <a:path extrusionOk="0" h="81315" w="6398">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4"/>
            <p:cNvSpPr/>
            <p:nvPr/>
          </p:nvSpPr>
          <p:spPr>
            <a:xfrm>
              <a:off x="992900" y="566950"/>
              <a:ext cx="160625" cy="2033000"/>
            </a:xfrm>
            <a:custGeom>
              <a:rect b="b" l="l" r="r" t="t"/>
              <a:pathLst>
                <a:path extrusionOk="0" h="81320" w="6425">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4"/>
            <p:cNvSpPr/>
            <p:nvPr/>
          </p:nvSpPr>
          <p:spPr>
            <a:xfrm>
              <a:off x="839675" y="818875"/>
              <a:ext cx="159950" cy="2032875"/>
            </a:xfrm>
            <a:custGeom>
              <a:rect b="b" l="l" r="r" t="t"/>
              <a:pathLst>
                <a:path extrusionOk="0" h="81315" w="6398">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
            <p:cNvSpPr/>
            <p:nvPr/>
          </p:nvSpPr>
          <p:spPr>
            <a:xfrm>
              <a:off x="685775" y="566950"/>
              <a:ext cx="159950" cy="2033000"/>
            </a:xfrm>
            <a:custGeom>
              <a:rect b="b" l="l" r="r" t="t"/>
              <a:pathLst>
                <a:path extrusionOk="0" h="81320" w="6398">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4"/>
            <p:cNvSpPr/>
            <p:nvPr/>
          </p:nvSpPr>
          <p:spPr>
            <a:xfrm>
              <a:off x="531875" y="818875"/>
              <a:ext cx="160600" cy="2032875"/>
            </a:xfrm>
            <a:custGeom>
              <a:rect b="b" l="l" r="r" t="t"/>
              <a:pathLst>
                <a:path extrusionOk="0" h="81315" w="6424">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
            <p:cNvSpPr/>
            <p:nvPr/>
          </p:nvSpPr>
          <p:spPr>
            <a:xfrm>
              <a:off x="378625" y="566950"/>
              <a:ext cx="159950" cy="2033000"/>
            </a:xfrm>
            <a:custGeom>
              <a:rect b="b" l="l" r="r" t="t"/>
              <a:pathLst>
                <a:path extrusionOk="0" h="81320" w="6398">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4"/>
            <p:cNvSpPr/>
            <p:nvPr/>
          </p:nvSpPr>
          <p:spPr>
            <a:xfrm>
              <a:off x="224725" y="818875"/>
              <a:ext cx="159950" cy="2032875"/>
            </a:xfrm>
            <a:custGeom>
              <a:rect b="b" l="l" r="r" t="t"/>
              <a:pathLst>
                <a:path extrusionOk="0" h="81315" w="6398">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4"/>
            <p:cNvSpPr/>
            <p:nvPr/>
          </p:nvSpPr>
          <p:spPr>
            <a:xfrm>
              <a:off x="1914975" y="2593575"/>
              <a:ext cx="160625" cy="2032875"/>
            </a:xfrm>
            <a:custGeom>
              <a:rect b="b" l="l" r="r" t="t"/>
              <a:pathLst>
                <a:path extrusionOk="0" h="81315" w="6425">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4"/>
            <p:cNvSpPr/>
            <p:nvPr/>
          </p:nvSpPr>
          <p:spPr>
            <a:xfrm>
              <a:off x="1761075" y="2845375"/>
              <a:ext cx="160625" cy="2032675"/>
            </a:xfrm>
            <a:custGeom>
              <a:rect b="b" l="l" r="r" t="t"/>
              <a:pathLst>
                <a:path extrusionOk="0" h="81307" w="6425">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4"/>
            <p:cNvSpPr/>
            <p:nvPr/>
          </p:nvSpPr>
          <p:spPr>
            <a:xfrm>
              <a:off x="1607850" y="2593575"/>
              <a:ext cx="159950" cy="2032875"/>
            </a:xfrm>
            <a:custGeom>
              <a:rect b="b" l="l" r="r" t="t"/>
              <a:pathLst>
                <a:path extrusionOk="0" h="81315" w="6398">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4"/>
            <p:cNvSpPr/>
            <p:nvPr/>
          </p:nvSpPr>
          <p:spPr>
            <a:xfrm>
              <a:off x="1453950" y="2845375"/>
              <a:ext cx="160600" cy="2032675"/>
            </a:xfrm>
            <a:custGeom>
              <a:rect b="b" l="l" r="r" t="t"/>
              <a:pathLst>
                <a:path extrusionOk="0" h="81307" w="6424">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4"/>
            <p:cNvSpPr/>
            <p:nvPr/>
          </p:nvSpPr>
          <p:spPr>
            <a:xfrm>
              <a:off x="1300050" y="2593575"/>
              <a:ext cx="160600" cy="2032875"/>
            </a:xfrm>
            <a:custGeom>
              <a:rect b="b" l="l" r="r" t="t"/>
              <a:pathLst>
                <a:path extrusionOk="0" h="81315" w="6424">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4"/>
            <p:cNvSpPr/>
            <p:nvPr/>
          </p:nvSpPr>
          <p:spPr>
            <a:xfrm>
              <a:off x="1146800" y="2845375"/>
              <a:ext cx="159950" cy="2032675"/>
            </a:xfrm>
            <a:custGeom>
              <a:rect b="b" l="l" r="r" t="t"/>
              <a:pathLst>
                <a:path extrusionOk="0" h="81307" w="6398">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4"/>
            <p:cNvSpPr/>
            <p:nvPr/>
          </p:nvSpPr>
          <p:spPr>
            <a:xfrm>
              <a:off x="992900" y="2593575"/>
              <a:ext cx="160625" cy="2032875"/>
            </a:xfrm>
            <a:custGeom>
              <a:rect b="b" l="l" r="r" t="t"/>
              <a:pathLst>
                <a:path extrusionOk="0" h="81315" w="6425">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4"/>
            <p:cNvSpPr/>
            <p:nvPr/>
          </p:nvSpPr>
          <p:spPr>
            <a:xfrm>
              <a:off x="839675" y="2845375"/>
              <a:ext cx="159950" cy="2032675"/>
            </a:xfrm>
            <a:custGeom>
              <a:rect b="b" l="l" r="r" t="t"/>
              <a:pathLst>
                <a:path extrusionOk="0" h="81307" w="6398">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4"/>
            <p:cNvSpPr/>
            <p:nvPr/>
          </p:nvSpPr>
          <p:spPr>
            <a:xfrm>
              <a:off x="685775" y="2593575"/>
              <a:ext cx="159950" cy="2032875"/>
            </a:xfrm>
            <a:custGeom>
              <a:rect b="b" l="l" r="r" t="t"/>
              <a:pathLst>
                <a:path extrusionOk="0" h="81315" w="6398">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4"/>
            <p:cNvSpPr/>
            <p:nvPr/>
          </p:nvSpPr>
          <p:spPr>
            <a:xfrm>
              <a:off x="531875" y="2845375"/>
              <a:ext cx="160600" cy="2032675"/>
            </a:xfrm>
            <a:custGeom>
              <a:rect b="b" l="l" r="r" t="t"/>
              <a:pathLst>
                <a:path extrusionOk="0" h="81307" w="6424">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4"/>
            <p:cNvSpPr/>
            <p:nvPr/>
          </p:nvSpPr>
          <p:spPr>
            <a:xfrm>
              <a:off x="378625" y="2593575"/>
              <a:ext cx="159950" cy="2032875"/>
            </a:xfrm>
            <a:custGeom>
              <a:rect b="b" l="l" r="r" t="t"/>
              <a:pathLst>
                <a:path extrusionOk="0" h="81315" w="6398">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4"/>
            <p:cNvSpPr/>
            <p:nvPr/>
          </p:nvSpPr>
          <p:spPr>
            <a:xfrm>
              <a:off x="224725" y="2845375"/>
              <a:ext cx="159950" cy="2032675"/>
            </a:xfrm>
            <a:custGeom>
              <a:rect b="b" l="l" r="r" t="t"/>
              <a:pathLst>
                <a:path extrusionOk="0" h="81307" w="6398">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1" name="Google Shape;261;p14"/>
          <p:cNvSpPr/>
          <p:nvPr/>
        </p:nvSpPr>
        <p:spPr>
          <a:xfrm rot="-7977677">
            <a:off x="1649745" y="498156"/>
            <a:ext cx="1601627" cy="1536805"/>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4"/>
          <p:cNvSpPr/>
          <p:nvPr/>
        </p:nvSpPr>
        <p:spPr>
          <a:xfrm>
            <a:off x="7092213" y="3598577"/>
            <a:ext cx="1434654" cy="1265482"/>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24">
    <p:spTree>
      <p:nvGrpSpPr>
        <p:cNvPr id="263" name="Shape 263"/>
        <p:cNvGrpSpPr/>
        <p:nvPr/>
      </p:nvGrpSpPr>
      <p:grpSpPr>
        <a:xfrm>
          <a:off x="0" y="0"/>
          <a:ext cx="0" cy="0"/>
          <a:chOff x="0" y="0"/>
          <a:chExt cx="0" cy="0"/>
        </a:xfrm>
      </p:grpSpPr>
      <p:sp>
        <p:nvSpPr>
          <p:cNvPr id="264" name="Google Shape;264;p15"/>
          <p:cNvSpPr/>
          <p:nvPr/>
        </p:nvSpPr>
        <p:spPr>
          <a:xfrm flipH="1" rot="2465585">
            <a:off x="-2193957" y="2702195"/>
            <a:ext cx="4267802" cy="2625668"/>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5"/>
          <p:cNvSpPr/>
          <p:nvPr/>
        </p:nvSpPr>
        <p:spPr>
          <a:xfrm flipH="1" rot="-6430284">
            <a:off x="6992855" y="-1008460"/>
            <a:ext cx="3967958" cy="3604468"/>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5"/>
          <p:cNvSpPr/>
          <p:nvPr/>
        </p:nvSpPr>
        <p:spPr>
          <a:xfrm>
            <a:off x="-458900" y="-740250"/>
            <a:ext cx="2037008" cy="2154203"/>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5"/>
          <p:cNvSpPr txBox="1"/>
          <p:nvPr>
            <p:ph idx="1" type="subTitle"/>
          </p:nvPr>
        </p:nvSpPr>
        <p:spPr>
          <a:xfrm>
            <a:off x="628701" y="3181975"/>
            <a:ext cx="2167800" cy="45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8" name="Google Shape;268;p15"/>
          <p:cNvSpPr txBox="1"/>
          <p:nvPr>
            <p:ph idx="2" type="subTitle"/>
          </p:nvPr>
        </p:nvSpPr>
        <p:spPr>
          <a:xfrm>
            <a:off x="3488100" y="3181975"/>
            <a:ext cx="2167800" cy="45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9" name="Google Shape;269;p15"/>
          <p:cNvSpPr txBox="1"/>
          <p:nvPr>
            <p:ph idx="3" type="subTitle"/>
          </p:nvPr>
        </p:nvSpPr>
        <p:spPr>
          <a:xfrm>
            <a:off x="628700" y="3649713"/>
            <a:ext cx="2167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0" name="Google Shape;270;p15"/>
          <p:cNvSpPr txBox="1"/>
          <p:nvPr>
            <p:ph idx="4" type="subTitle"/>
          </p:nvPr>
        </p:nvSpPr>
        <p:spPr>
          <a:xfrm>
            <a:off x="3488100" y="3649713"/>
            <a:ext cx="2167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1" name="Google Shape;271;p15"/>
          <p:cNvSpPr txBox="1"/>
          <p:nvPr>
            <p:ph hasCustomPrompt="1" type="title"/>
          </p:nvPr>
        </p:nvSpPr>
        <p:spPr>
          <a:xfrm>
            <a:off x="628699" y="1464438"/>
            <a:ext cx="2167800" cy="411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3000">
                <a:solidFill>
                  <a:schemeClr val="accent3"/>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72" name="Google Shape;272;p15"/>
          <p:cNvSpPr txBox="1"/>
          <p:nvPr>
            <p:ph hasCustomPrompt="1" idx="5" type="title"/>
          </p:nvPr>
        </p:nvSpPr>
        <p:spPr>
          <a:xfrm>
            <a:off x="3456213" y="1464438"/>
            <a:ext cx="2167800" cy="411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3000">
                <a:solidFill>
                  <a:schemeClr val="accent5"/>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73" name="Google Shape;273;p15"/>
          <p:cNvSpPr txBox="1"/>
          <p:nvPr>
            <p:ph idx="6" type="subTitle"/>
          </p:nvPr>
        </p:nvSpPr>
        <p:spPr>
          <a:xfrm>
            <a:off x="6347500" y="3181975"/>
            <a:ext cx="2167800" cy="45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4" name="Google Shape;274;p15"/>
          <p:cNvSpPr txBox="1"/>
          <p:nvPr>
            <p:ph idx="7" type="subTitle"/>
          </p:nvPr>
        </p:nvSpPr>
        <p:spPr>
          <a:xfrm>
            <a:off x="6347488" y="3649713"/>
            <a:ext cx="2167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5" name="Google Shape;275;p15"/>
          <p:cNvSpPr txBox="1"/>
          <p:nvPr>
            <p:ph hasCustomPrompt="1" idx="8" type="title"/>
          </p:nvPr>
        </p:nvSpPr>
        <p:spPr>
          <a:xfrm>
            <a:off x="6347501" y="1464438"/>
            <a:ext cx="2167800" cy="411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3000">
                <a:solidFill>
                  <a:schemeClr val="accent3"/>
                </a:solidFill>
              </a:defRPr>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a:r>
              <a:t>xx%</a:t>
            </a:r>
          </a:p>
        </p:txBody>
      </p:sp>
      <p:sp>
        <p:nvSpPr>
          <p:cNvPr id="276" name="Google Shape;276;p15"/>
          <p:cNvSpPr txBox="1"/>
          <p:nvPr>
            <p:ph idx="9"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25">
    <p:spTree>
      <p:nvGrpSpPr>
        <p:cNvPr id="277" name="Shape 277"/>
        <p:cNvGrpSpPr/>
        <p:nvPr/>
      </p:nvGrpSpPr>
      <p:grpSpPr>
        <a:xfrm>
          <a:off x="0" y="0"/>
          <a:ext cx="0" cy="0"/>
          <a:chOff x="0" y="0"/>
          <a:chExt cx="0" cy="0"/>
        </a:xfrm>
      </p:grpSpPr>
      <p:sp>
        <p:nvSpPr>
          <p:cNvPr id="278" name="Google Shape;278;p16"/>
          <p:cNvSpPr/>
          <p:nvPr/>
        </p:nvSpPr>
        <p:spPr>
          <a:xfrm rot="672094">
            <a:off x="5584289" y="562638"/>
            <a:ext cx="4680680" cy="4251900"/>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6"/>
          <p:cNvSpPr/>
          <p:nvPr/>
        </p:nvSpPr>
        <p:spPr>
          <a:xfrm rot="3414914">
            <a:off x="-1520563" y="790995"/>
            <a:ext cx="3987256" cy="3391668"/>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0" name="Google Shape;280;p16"/>
          <p:cNvGrpSpPr/>
          <p:nvPr/>
        </p:nvGrpSpPr>
        <p:grpSpPr>
          <a:xfrm flipH="1" rot="10800000">
            <a:off x="430416" y="1844182"/>
            <a:ext cx="1696762" cy="1688828"/>
            <a:chOff x="2414491" y="671177"/>
            <a:chExt cx="1830972" cy="1822411"/>
          </a:xfrm>
        </p:grpSpPr>
        <p:sp>
          <p:nvSpPr>
            <p:cNvPr id="281" name="Google Shape;281;p16"/>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6"/>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6"/>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6"/>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6"/>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6"/>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6"/>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6"/>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6"/>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6"/>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6"/>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6"/>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6"/>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6"/>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6"/>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6"/>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6"/>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6"/>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6"/>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6"/>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6"/>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6"/>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6"/>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6"/>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6"/>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6"/>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6"/>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6"/>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6"/>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6"/>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6"/>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6"/>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6"/>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6"/>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5" name="Google Shape;315;p16"/>
          <p:cNvSpPr/>
          <p:nvPr/>
        </p:nvSpPr>
        <p:spPr>
          <a:xfrm rot="1095657">
            <a:off x="1778030" y="3865579"/>
            <a:ext cx="1021004" cy="1333445"/>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6"/>
          <p:cNvSpPr txBox="1"/>
          <p:nvPr>
            <p:ph idx="1" type="subTitle"/>
          </p:nvPr>
        </p:nvSpPr>
        <p:spPr>
          <a:xfrm>
            <a:off x="2718750" y="1540138"/>
            <a:ext cx="3706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600"/>
            </a:lvl1pPr>
            <a:lvl2pPr lvl="1" rtl="0" algn="r">
              <a:spcBef>
                <a:spcPts val="0"/>
              </a:spcBef>
              <a:spcAft>
                <a:spcPts val="0"/>
              </a:spcAft>
              <a:buSzPts val="1400"/>
              <a:buNone/>
              <a:defRPr/>
            </a:lvl2pPr>
            <a:lvl3pPr lvl="2" rtl="0" algn="r">
              <a:spcBef>
                <a:spcPts val="0"/>
              </a:spcBef>
              <a:spcAft>
                <a:spcPts val="0"/>
              </a:spcAft>
              <a:buSzPts val="1400"/>
              <a:buNone/>
              <a:defRPr/>
            </a:lvl3pPr>
            <a:lvl4pPr lvl="3" rtl="0" algn="r">
              <a:spcBef>
                <a:spcPts val="0"/>
              </a:spcBef>
              <a:spcAft>
                <a:spcPts val="0"/>
              </a:spcAft>
              <a:buSzPts val="1400"/>
              <a:buNone/>
              <a:defRPr/>
            </a:lvl4pPr>
            <a:lvl5pPr lvl="4" rtl="0" algn="r">
              <a:spcBef>
                <a:spcPts val="0"/>
              </a:spcBef>
              <a:spcAft>
                <a:spcPts val="0"/>
              </a:spcAft>
              <a:buSzPts val="1400"/>
              <a:buNone/>
              <a:defRPr/>
            </a:lvl5pPr>
            <a:lvl6pPr lvl="5" rtl="0" algn="r">
              <a:spcBef>
                <a:spcPts val="0"/>
              </a:spcBef>
              <a:spcAft>
                <a:spcPts val="0"/>
              </a:spcAft>
              <a:buSzPts val="1400"/>
              <a:buNone/>
              <a:defRPr/>
            </a:lvl6pPr>
            <a:lvl7pPr lvl="6" rtl="0" algn="r">
              <a:spcBef>
                <a:spcPts val="0"/>
              </a:spcBef>
              <a:spcAft>
                <a:spcPts val="0"/>
              </a:spcAft>
              <a:buSzPts val="1400"/>
              <a:buNone/>
              <a:defRPr/>
            </a:lvl7pPr>
            <a:lvl8pPr lvl="7" rtl="0" algn="r">
              <a:spcBef>
                <a:spcPts val="0"/>
              </a:spcBef>
              <a:spcAft>
                <a:spcPts val="0"/>
              </a:spcAft>
              <a:buSzPts val="1400"/>
              <a:buNone/>
              <a:defRPr/>
            </a:lvl8pPr>
            <a:lvl9pPr lvl="8" rtl="0" algn="r">
              <a:spcBef>
                <a:spcPts val="0"/>
              </a:spcBef>
              <a:spcAft>
                <a:spcPts val="0"/>
              </a:spcAft>
              <a:buSzPts val="1400"/>
              <a:buNone/>
              <a:defRPr/>
            </a:lvl9pPr>
          </a:lstStyle>
          <a:p/>
        </p:txBody>
      </p:sp>
      <p:sp>
        <p:nvSpPr>
          <p:cNvPr id="317" name="Google Shape;317;p16"/>
          <p:cNvSpPr txBox="1"/>
          <p:nvPr>
            <p:ph hasCustomPrompt="1" type="title"/>
          </p:nvPr>
        </p:nvSpPr>
        <p:spPr>
          <a:xfrm>
            <a:off x="2718750" y="967438"/>
            <a:ext cx="37065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4600">
                <a:solidFill>
                  <a:schemeClr val="accent1"/>
                </a:solidFill>
              </a:defRPr>
            </a:lvl1pPr>
            <a:lvl2pPr lvl="1" rtl="0" algn="r">
              <a:spcBef>
                <a:spcPts val="0"/>
              </a:spcBef>
              <a:spcAft>
                <a:spcPts val="0"/>
              </a:spcAft>
              <a:buSzPts val="1800"/>
              <a:buNone/>
              <a:defRPr sz="1800"/>
            </a:lvl2pPr>
            <a:lvl3pPr lvl="2" rtl="0" algn="r">
              <a:spcBef>
                <a:spcPts val="0"/>
              </a:spcBef>
              <a:spcAft>
                <a:spcPts val="0"/>
              </a:spcAft>
              <a:buSzPts val="1800"/>
              <a:buNone/>
              <a:defRPr sz="1800"/>
            </a:lvl3pPr>
            <a:lvl4pPr lvl="3" rtl="0" algn="r">
              <a:spcBef>
                <a:spcPts val="0"/>
              </a:spcBef>
              <a:spcAft>
                <a:spcPts val="0"/>
              </a:spcAft>
              <a:buSzPts val="1800"/>
              <a:buNone/>
              <a:defRPr sz="1800"/>
            </a:lvl4pPr>
            <a:lvl5pPr lvl="4" rtl="0" algn="r">
              <a:spcBef>
                <a:spcPts val="0"/>
              </a:spcBef>
              <a:spcAft>
                <a:spcPts val="0"/>
              </a:spcAft>
              <a:buSzPts val="1800"/>
              <a:buNone/>
              <a:defRPr sz="1800"/>
            </a:lvl5pPr>
            <a:lvl6pPr lvl="5" rtl="0" algn="r">
              <a:spcBef>
                <a:spcPts val="0"/>
              </a:spcBef>
              <a:spcAft>
                <a:spcPts val="0"/>
              </a:spcAft>
              <a:buSzPts val="1800"/>
              <a:buNone/>
              <a:defRPr sz="1800"/>
            </a:lvl6pPr>
            <a:lvl7pPr lvl="6" rtl="0" algn="r">
              <a:spcBef>
                <a:spcPts val="0"/>
              </a:spcBef>
              <a:spcAft>
                <a:spcPts val="0"/>
              </a:spcAft>
              <a:buSzPts val="1800"/>
              <a:buNone/>
              <a:defRPr sz="1800"/>
            </a:lvl7pPr>
            <a:lvl8pPr lvl="7" rtl="0" algn="r">
              <a:spcBef>
                <a:spcPts val="0"/>
              </a:spcBef>
              <a:spcAft>
                <a:spcPts val="0"/>
              </a:spcAft>
              <a:buSzPts val="1800"/>
              <a:buNone/>
              <a:defRPr sz="1800"/>
            </a:lvl8pPr>
            <a:lvl9pPr lvl="8" rtl="0" algn="r">
              <a:spcBef>
                <a:spcPts val="0"/>
              </a:spcBef>
              <a:spcAft>
                <a:spcPts val="0"/>
              </a:spcAft>
              <a:buSzPts val="1800"/>
              <a:buNone/>
              <a:defRPr sz="1800"/>
            </a:lvl9pPr>
          </a:lstStyle>
          <a:p>
            <a:r>
              <a:t>xx%</a:t>
            </a:r>
          </a:p>
        </p:txBody>
      </p:sp>
      <p:sp>
        <p:nvSpPr>
          <p:cNvPr id="318" name="Google Shape;318;p16"/>
          <p:cNvSpPr txBox="1"/>
          <p:nvPr>
            <p:ph idx="2" type="subTitle"/>
          </p:nvPr>
        </p:nvSpPr>
        <p:spPr>
          <a:xfrm>
            <a:off x="2718750" y="2673663"/>
            <a:ext cx="3706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600"/>
            </a:lvl1pPr>
            <a:lvl2pPr lvl="1" rtl="0" algn="r">
              <a:spcBef>
                <a:spcPts val="0"/>
              </a:spcBef>
              <a:spcAft>
                <a:spcPts val="0"/>
              </a:spcAft>
              <a:buSzPts val="1400"/>
              <a:buNone/>
              <a:defRPr/>
            </a:lvl2pPr>
            <a:lvl3pPr lvl="2" rtl="0" algn="r">
              <a:spcBef>
                <a:spcPts val="0"/>
              </a:spcBef>
              <a:spcAft>
                <a:spcPts val="0"/>
              </a:spcAft>
              <a:buSzPts val="1400"/>
              <a:buNone/>
              <a:defRPr/>
            </a:lvl3pPr>
            <a:lvl4pPr lvl="3" rtl="0" algn="r">
              <a:spcBef>
                <a:spcPts val="0"/>
              </a:spcBef>
              <a:spcAft>
                <a:spcPts val="0"/>
              </a:spcAft>
              <a:buSzPts val="1400"/>
              <a:buNone/>
              <a:defRPr/>
            </a:lvl4pPr>
            <a:lvl5pPr lvl="4" rtl="0" algn="r">
              <a:spcBef>
                <a:spcPts val="0"/>
              </a:spcBef>
              <a:spcAft>
                <a:spcPts val="0"/>
              </a:spcAft>
              <a:buSzPts val="1400"/>
              <a:buNone/>
              <a:defRPr/>
            </a:lvl5pPr>
            <a:lvl6pPr lvl="5" rtl="0" algn="r">
              <a:spcBef>
                <a:spcPts val="0"/>
              </a:spcBef>
              <a:spcAft>
                <a:spcPts val="0"/>
              </a:spcAft>
              <a:buSzPts val="1400"/>
              <a:buNone/>
              <a:defRPr/>
            </a:lvl6pPr>
            <a:lvl7pPr lvl="6" rtl="0" algn="r">
              <a:spcBef>
                <a:spcPts val="0"/>
              </a:spcBef>
              <a:spcAft>
                <a:spcPts val="0"/>
              </a:spcAft>
              <a:buSzPts val="1400"/>
              <a:buNone/>
              <a:defRPr/>
            </a:lvl7pPr>
            <a:lvl8pPr lvl="7" rtl="0" algn="r">
              <a:spcBef>
                <a:spcPts val="0"/>
              </a:spcBef>
              <a:spcAft>
                <a:spcPts val="0"/>
              </a:spcAft>
              <a:buSzPts val="1400"/>
              <a:buNone/>
              <a:defRPr/>
            </a:lvl8pPr>
            <a:lvl9pPr lvl="8" rtl="0" algn="r">
              <a:spcBef>
                <a:spcPts val="0"/>
              </a:spcBef>
              <a:spcAft>
                <a:spcPts val="0"/>
              </a:spcAft>
              <a:buSzPts val="1400"/>
              <a:buNone/>
              <a:defRPr/>
            </a:lvl9pPr>
          </a:lstStyle>
          <a:p/>
        </p:txBody>
      </p:sp>
      <p:sp>
        <p:nvSpPr>
          <p:cNvPr id="319" name="Google Shape;319;p16"/>
          <p:cNvSpPr txBox="1"/>
          <p:nvPr>
            <p:ph hasCustomPrompt="1" idx="3" type="title"/>
          </p:nvPr>
        </p:nvSpPr>
        <p:spPr>
          <a:xfrm>
            <a:off x="2718750" y="2100933"/>
            <a:ext cx="37065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4600">
                <a:solidFill>
                  <a:schemeClr val="accent1"/>
                </a:solidFill>
              </a:defRPr>
            </a:lvl1pPr>
            <a:lvl2pPr lvl="1" rtl="0" algn="r">
              <a:spcBef>
                <a:spcPts val="0"/>
              </a:spcBef>
              <a:spcAft>
                <a:spcPts val="0"/>
              </a:spcAft>
              <a:buSzPts val="1800"/>
              <a:buNone/>
              <a:defRPr sz="1800"/>
            </a:lvl2pPr>
            <a:lvl3pPr lvl="2" rtl="0" algn="r">
              <a:spcBef>
                <a:spcPts val="0"/>
              </a:spcBef>
              <a:spcAft>
                <a:spcPts val="0"/>
              </a:spcAft>
              <a:buSzPts val="1800"/>
              <a:buNone/>
              <a:defRPr sz="1800"/>
            </a:lvl3pPr>
            <a:lvl4pPr lvl="3" rtl="0" algn="r">
              <a:spcBef>
                <a:spcPts val="0"/>
              </a:spcBef>
              <a:spcAft>
                <a:spcPts val="0"/>
              </a:spcAft>
              <a:buSzPts val="1800"/>
              <a:buNone/>
              <a:defRPr sz="1800"/>
            </a:lvl4pPr>
            <a:lvl5pPr lvl="4" rtl="0" algn="r">
              <a:spcBef>
                <a:spcPts val="0"/>
              </a:spcBef>
              <a:spcAft>
                <a:spcPts val="0"/>
              </a:spcAft>
              <a:buSzPts val="1800"/>
              <a:buNone/>
              <a:defRPr sz="1800"/>
            </a:lvl5pPr>
            <a:lvl6pPr lvl="5" rtl="0" algn="r">
              <a:spcBef>
                <a:spcPts val="0"/>
              </a:spcBef>
              <a:spcAft>
                <a:spcPts val="0"/>
              </a:spcAft>
              <a:buSzPts val="1800"/>
              <a:buNone/>
              <a:defRPr sz="1800"/>
            </a:lvl6pPr>
            <a:lvl7pPr lvl="6" rtl="0" algn="r">
              <a:spcBef>
                <a:spcPts val="0"/>
              </a:spcBef>
              <a:spcAft>
                <a:spcPts val="0"/>
              </a:spcAft>
              <a:buSzPts val="1800"/>
              <a:buNone/>
              <a:defRPr sz="1800"/>
            </a:lvl7pPr>
            <a:lvl8pPr lvl="7" rtl="0" algn="r">
              <a:spcBef>
                <a:spcPts val="0"/>
              </a:spcBef>
              <a:spcAft>
                <a:spcPts val="0"/>
              </a:spcAft>
              <a:buSzPts val="1800"/>
              <a:buNone/>
              <a:defRPr sz="1800"/>
            </a:lvl8pPr>
            <a:lvl9pPr lvl="8" rtl="0" algn="r">
              <a:spcBef>
                <a:spcPts val="0"/>
              </a:spcBef>
              <a:spcAft>
                <a:spcPts val="0"/>
              </a:spcAft>
              <a:buSzPts val="1800"/>
              <a:buNone/>
              <a:defRPr sz="1800"/>
            </a:lvl9pPr>
          </a:lstStyle>
          <a:p>
            <a:r>
              <a:t>xx%</a:t>
            </a:r>
          </a:p>
        </p:txBody>
      </p:sp>
      <p:sp>
        <p:nvSpPr>
          <p:cNvPr id="320" name="Google Shape;320;p16"/>
          <p:cNvSpPr txBox="1"/>
          <p:nvPr>
            <p:ph idx="4" type="subTitle"/>
          </p:nvPr>
        </p:nvSpPr>
        <p:spPr>
          <a:xfrm>
            <a:off x="2718750" y="3807163"/>
            <a:ext cx="3706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600"/>
            </a:lvl1pPr>
            <a:lvl2pPr lvl="1" rtl="0" algn="r">
              <a:spcBef>
                <a:spcPts val="0"/>
              </a:spcBef>
              <a:spcAft>
                <a:spcPts val="0"/>
              </a:spcAft>
              <a:buSzPts val="1400"/>
              <a:buNone/>
              <a:defRPr/>
            </a:lvl2pPr>
            <a:lvl3pPr lvl="2" rtl="0" algn="r">
              <a:spcBef>
                <a:spcPts val="0"/>
              </a:spcBef>
              <a:spcAft>
                <a:spcPts val="0"/>
              </a:spcAft>
              <a:buSzPts val="1400"/>
              <a:buNone/>
              <a:defRPr/>
            </a:lvl3pPr>
            <a:lvl4pPr lvl="3" rtl="0" algn="r">
              <a:spcBef>
                <a:spcPts val="0"/>
              </a:spcBef>
              <a:spcAft>
                <a:spcPts val="0"/>
              </a:spcAft>
              <a:buSzPts val="1400"/>
              <a:buNone/>
              <a:defRPr/>
            </a:lvl4pPr>
            <a:lvl5pPr lvl="4" rtl="0" algn="r">
              <a:spcBef>
                <a:spcPts val="0"/>
              </a:spcBef>
              <a:spcAft>
                <a:spcPts val="0"/>
              </a:spcAft>
              <a:buSzPts val="1400"/>
              <a:buNone/>
              <a:defRPr/>
            </a:lvl5pPr>
            <a:lvl6pPr lvl="5" rtl="0" algn="r">
              <a:spcBef>
                <a:spcPts val="0"/>
              </a:spcBef>
              <a:spcAft>
                <a:spcPts val="0"/>
              </a:spcAft>
              <a:buSzPts val="1400"/>
              <a:buNone/>
              <a:defRPr/>
            </a:lvl6pPr>
            <a:lvl7pPr lvl="6" rtl="0" algn="r">
              <a:spcBef>
                <a:spcPts val="0"/>
              </a:spcBef>
              <a:spcAft>
                <a:spcPts val="0"/>
              </a:spcAft>
              <a:buSzPts val="1400"/>
              <a:buNone/>
              <a:defRPr/>
            </a:lvl7pPr>
            <a:lvl8pPr lvl="7" rtl="0" algn="r">
              <a:spcBef>
                <a:spcPts val="0"/>
              </a:spcBef>
              <a:spcAft>
                <a:spcPts val="0"/>
              </a:spcAft>
              <a:buSzPts val="1400"/>
              <a:buNone/>
              <a:defRPr/>
            </a:lvl8pPr>
            <a:lvl9pPr lvl="8" rtl="0" algn="r">
              <a:spcBef>
                <a:spcPts val="0"/>
              </a:spcBef>
              <a:spcAft>
                <a:spcPts val="0"/>
              </a:spcAft>
              <a:buSzPts val="1400"/>
              <a:buNone/>
              <a:defRPr/>
            </a:lvl9pPr>
          </a:lstStyle>
          <a:p/>
        </p:txBody>
      </p:sp>
      <p:sp>
        <p:nvSpPr>
          <p:cNvPr id="321" name="Google Shape;321;p16"/>
          <p:cNvSpPr txBox="1"/>
          <p:nvPr>
            <p:ph hasCustomPrompt="1" idx="5" type="title"/>
          </p:nvPr>
        </p:nvSpPr>
        <p:spPr>
          <a:xfrm>
            <a:off x="2718750" y="3234463"/>
            <a:ext cx="37065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4600">
                <a:solidFill>
                  <a:schemeClr val="accent1"/>
                </a:solidFill>
              </a:defRPr>
            </a:lvl1pPr>
            <a:lvl2pPr lvl="1" rtl="0" algn="r">
              <a:spcBef>
                <a:spcPts val="0"/>
              </a:spcBef>
              <a:spcAft>
                <a:spcPts val="0"/>
              </a:spcAft>
              <a:buSzPts val="1800"/>
              <a:buNone/>
              <a:defRPr sz="1800"/>
            </a:lvl2pPr>
            <a:lvl3pPr lvl="2" rtl="0" algn="r">
              <a:spcBef>
                <a:spcPts val="0"/>
              </a:spcBef>
              <a:spcAft>
                <a:spcPts val="0"/>
              </a:spcAft>
              <a:buSzPts val="1800"/>
              <a:buNone/>
              <a:defRPr sz="1800"/>
            </a:lvl3pPr>
            <a:lvl4pPr lvl="3" rtl="0" algn="r">
              <a:spcBef>
                <a:spcPts val="0"/>
              </a:spcBef>
              <a:spcAft>
                <a:spcPts val="0"/>
              </a:spcAft>
              <a:buSzPts val="1800"/>
              <a:buNone/>
              <a:defRPr sz="1800"/>
            </a:lvl4pPr>
            <a:lvl5pPr lvl="4" rtl="0" algn="r">
              <a:spcBef>
                <a:spcPts val="0"/>
              </a:spcBef>
              <a:spcAft>
                <a:spcPts val="0"/>
              </a:spcAft>
              <a:buSzPts val="1800"/>
              <a:buNone/>
              <a:defRPr sz="1800"/>
            </a:lvl5pPr>
            <a:lvl6pPr lvl="5" rtl="0" algn="r">
              <a:spcBef>
                <a:spcPts val="0"/>
              </a:spcBef>
              <a:spcAft>
                <a:spcPts val="0"/>
              </a:spcAft>
              <a:buSzPts val="1800"/>
              <a:buNone/>
              <a:defRPr sz="1800"/>
            </a:lvl6pPr>
            <a:lvl7pPr lvl="6" rtl="0" algn="r">
              <a:spcBef>
                <a:spcPts val="0"/>
              </a:spcBef>
              <a:spcAft>
                <a:spcPts val="0"/>
              </a:spcAft>
              <a:buSzPts val="1800"/>
              <a:buNone/>
              <a:defRPr sz="1800"/>
            </a:lvl7pPr>
            <a:lvl8pPr lvl="7" rtl="0" algn="r">
              <a:spcBef>
                <a:spcPts val="0"/>
              </a:spcBef>
              <a:spcAft>
                <a:spcPts val="0"/>
              </a:spcAft>
              <a:buSzPts val="1800"/>
              <a:buNone/>
              <a:defRPr sz="1800"/>
            </a:lvl8pPr>
            <a:lvl9pPr lvl="8" rtl="0" algn="r">
              <a:spcBef>
                <a:spcPts val="0"/>
              </a:spcBef>
              <a:spcAft>
                <a:spcPts val="0"/>
              </a:spcAft>
              <a:buSzPts val="1800"/>
              <a:buNone/>
              <a:defRPr sz="1800"/>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list">
  <p:cSld name="CUSTOM_22">
    <p:spTree>
      <p:nvGrpSpPr>
        <p:cNvPr id="322" name="Shape 322"/>
        <p:cNvGrpSpPr/>
        <p:nvPr/>
      </p:nvGrpSpPr>
      <p:grpSpPr>
        <a:xfrm>
          <a:off x="0" y="0"/>
          <a:ext cx="0" cy="0"/>
          <a:chOff x="0" y="0"/>
          <a:chExt cx="0" cy="0"/>
        </a:xfrm>
      </p:grpSpPr>
      <p:sp>
        <p:nvSpPr>
          <p:cNvPr id="323" name="Google Shape;323;p17"/>
          <p:cNvSpPr/>
          <p:nvPr/>
        </p:nvSpPr>
        <p:spPr>
          <a:xfrm rot="-1781954">
            <a:off x="6294084" y="45611"/>
            <a:ext cx="4658414" cy="476516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7"/>
          <p:cNvSpPr/>
          <p:nvPr/>
        </p:nvSpPr>
        <p:spPr>
          <a:xfrm>
            <a:off x="6619750" y="1260100"/>
            <a:ext cx="1269687" cy="1658228"/>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7"/>
          <p:cNvSpPr/>
          <p:nvPr/>
        </p:nvSpPr>
        <p:spPr>
          <a:xfrm flipH="1" rot="1145765">
            <a:off x="-1426013" y="-803761"/>
            <a:ext cx="3397353" cy="3383266"/>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7"/>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27" name="Google Shape;327;p17"/>
          <p:cNvSpPr txBox="1"/>
          <p:nvPr>
            <p:ph idx="1" type="subTitle"/>
          </p:nvPr>
        </p:nvSpPr>
        <p:spPr>
          <a:xfrm>
            <a:off x="897675" y="1577850"/>
            <a:ext cx="4809300" cy="2489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8C353C"/>
              </a:buClr>
              <a:buSzPts val="1600"/>
              <a:buFont typeface="Nunito"/>
              <a:buChar char="●"/>
              <a:defRPr sz="1600"/>
            </a:lvl1pPr>
            <a:lvl2pPr lvl="1" rtl="0">
              <a:spcBef>
                <a:spcPts val="0"/>
              </a:spcBef>
              <a:spcAft>
                <a:spcPts val="0"/>
              </a:spcAft>
              <a:buClr>
                <a:schemeClr val="dk1"/>
              </a:buClr>
              <a:buSzPts val="1600"/>
              <a:buFont typeface="Nunito"/>
              <a:buChar char="○"/>
              <a:defRPr/>
            </a:lvl2pPr>
            <a:lvl3pPr lvl="2" rtl="0">
              <a:spcBef>
                <a:spcPts val="0"/>
              </a:spcBef>
              <a:spcAft>
                <a:spcPts val="0"/>
              </a:spcAft>
              <a:buClr>
                <a:schemeClr val="dk1"/>
              </a:buClr>
              <a:buSzPts val="1600"/>
              <a:buFont typeface="Nunito"/>
              <a:buChar char="■"/>
              <a:defRPr/>
            </a:lvl3pPr>
            <a:lvl4pPr lvl="3" rtl="0">
              <a:spcBef>
                <a:spcPts val="0"/>
              </a:spcBef>
              <a:spcAft>
                <a:spcPts val="0"/>
              </a:spcAft>
              <a:buClr>
                <a:schemeClr val="dk1"/>
              </a:buClr>
              <a:buSzPts val="1600"/>
              <a:buFont typeface="Nunito"/>
              <a:buChar char="●"/>
              <a:defRPr/>
            </a:lvl4pPr>
            <a:lvl5pPr lvl="4" rtl="0">
              <a:spcBef>
                <a:spcPts val="0"/>
              </a:spcBef>
              <a:spcAft>
                <a:spcPts val="0"/>
              </a:spcAft>
              <a:buClr>
                <a:schemeClr val="dk1"/>
              </a:buClr>
              <a:buSzPts val="1600"/>
              <a:buFont typeface="Nunito"/>
              <a:buChar char="○"/>
              <a:defRPr/>
            </a:lvl5pPr>
            <a:lvl6pPr lvl="5" rtl="0">
              <a:spcBef>
                <a:spcPts val="0"/>
              </a:spcBef>
              <a:spcAft>
                <a:spcPts val="0"/>
              </a:spcAft>
              <a:buClr>
                <a:schemeClr val="dk1"/>
              </a:buClr>
              <a:buSzPts val="1600"/>
              <a:buFont typeface="Nunito"/>
              <a:buChar char="■"/>
              <a:defRPr/>
            </a:lvl6pPr>
            <a:lvl7pPr lvl="6" rtl="0">
              <a:spcBef>
                <a:spcPts val="0"/>
              </a:spcBef>
              <a:spcAft>
                <a:spcPts val="0"/>
              </a:spcAft>
              <a:buClr>
                <a:schemeClr val="dk1"/>
              </a:buClr>
              <a:buSzPts val="1600"/>
              <a:buFont typeface="Nunito"/>
              <a:buChar char="●"/>
              <a:defRPr/>
            </a:lvl7pPr>
            <a:lvl8pPr lvl="7" rtl="0">
              <a:spcBef>
                <a:spcPts val="0"/>
              </a:spcBef>
              <a:spcAft>
                <a:spcPts val="0"/>
              </a:spcAft>
              <a:buClr>
                <a:schemeClr val="dk1"/>
              </a:buClr>
              <a:buSzPts val="1600"/>
              <a:buFont typeface="Nunito"/>
              <a:buChar char="○"/>
              <a:defRPr/>
            </a:lvl8pPr>
            <a:lvl9pPr lvl="8" rtl="0">
              <a:spcBef>
                <a:spcPts val="0"/>
              </a:spcBef>
              <a:spcAft>
                <a:spcPts val="0"/>
              </a:spcAft>
              <a:buClr>
                <a:schemeClr val="dk1"/>
              </a:buClr>
              <a:buSzPts val="1600"/>
              <a:buFont typeface="Nunito"/>
              <a:buChar char="■"/>
              <a:defRPr/>
            </a:lvl9pPr>
          </a:lstStyle>
          <a:p/>
        </p:txBody>
      </p:sp>
      <p:grpSp>
        <p:nvGrpSpPr>
          <p:cNvPr id="328" name="Google Shape;328;p17"/>
          <p:cNvGrpSpPr/>
          <p:nvPr/>
        </p:nvGrpSpPr>
        <p:grpSpPr>
          <a:xfrm flipH="1" rot="10800000">
            <a:off x="4776891" y="3572332"/>
            <a:ext cx="1696762" cy="1688828"/>
            <a:chOff x="2414491" y="671177"/>
            <a:chExt cx="1830972" cy="1822411"/>
          </a:xfrm>
        </p:grpSpPr>
        <p:sp>
          <p:nvSpPr>
            <p:cNvPr id="329" name="Google Shape;329;p17"/>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7"/>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7"/>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7"/>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7"/>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7"/>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7"/>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7"/>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7"/>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7"/>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7"/>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7"/>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7"/>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7"/>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7"/>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7"/>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7"/>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7"/>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7"/>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7"/>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7"/>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7"/>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7"/>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7"/>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7"/>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7"/>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7"/>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7"/>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7"/>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7"/>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7"/>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7"/>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7"/>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7"/>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CUSTOM_32_1">
    <p:spTree>
      <p:nvGrpSpPr>
        <p:cNvPr id="363" name="Shape 363"/>
        <p:cNvGrpSpPr/>
        <p:nvPr/>
      </p:nvGrpSpPr>
      <p:grpSpPr>
        <a:xfrm>
          <a:off x="0" y="0"/>
          <a:ext cx="0" cy="0"/>
          <a:chOff x="0" y="0"/>
          <a:chExt cx="0" cy="0"/>
        </a:xfrm>
      </p:grpSpPr>
      <p:sp>
        <p:nvSpPr>
          <p:cNvPr id="364" name="Google Shape;364;p18"/>
          <p:cNvSpPr/>
          <p:nvPr/>
        </p:nvSpPr>
        <p:spPr>
          <a:xfrm rot="-1690000">
            <a:off x="4770052" y="3432202"/>
            <a:ext cx="4311133" cy="2652327"/>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8"/>
          <p:cNvSpPr/>
          <p:nvPr/>
        </p:nvSpPr>
        <p:spPr>
          <a:xfrm rot="-8976185">
            <a:off x="-892229" y="695729"/>
            <a:ext cx="3210901" cy="3197587"/>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6" name="Google Shape;366;p18"/>
          <p:cNvGrpSpPr/>
          <p:nvPr/>
        </p:nvGrpSpPr>
        <p:grpSpPr>
          <a:xfrm>
            <a:off x="5420243" y="-954594"/>
            <a:ext cx="2270935" cy="2260334"/>
            <a:chOff x="6762468" y="1386456"/>
            <a:chExt cx="2270935" cy="2260334"/>
          </a:xfrm>
        </p:grpSpPr>
        <p:sp>
          <p:nvSpPr>
            <p:cNvPr id="367" name="Google Shape;367;p18"/>
            <p:cNvSpPr/>
            <p:nvPr/>
          </p:nvSpPr>
          <p:spPr>
            <a:xfrm>
              <a:off x="6762468" y="1386456"/>
              <a:ext cx="2270935" cy="2260292"/>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8"/>
            <p:cNvSpPr/>
            <p:nvPr/>
          </p:nvSpPr>
          <p:spPr>
            <a:xfrm>
              <a:off x="7236329" y="1587480"/>
              <a:ext cx="12035" cy="9350"/>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8"/>
            <p:cNvSpPr/>
            <p:nvPr/>
          </p:nvSpPr>
          <p:spPr>
            <a:xfrm>
              <a:off x="7364144" y="1394464"/>
              <a:ext cx="356781" cy="300882"/>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8"/>
            <p:cNvSpPr/>
            <p:nvPr/>
          </p:nvSpPr>
          <p:spPr>
            <a:xfrm>
              <a:off x="7836713" y="1386456"/>
              <a:ext cx="358124" cy="308889"/>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8"/>
            <p:cNvSpPr/>
            <p:nvPr/>
          </p:nvSpPr>
          <p:spPr>
            <a:xfrm>
              <a:off x="8310574" y="1516908"/>
              <a:ext cx="135819" cy="79920"/>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8"/>
            <p:cNvSpPr/>
            <p:nvPr/>
          </p:nvSpPr>
          <p:spPr>
            <a:xfrm>
              <a:off x="8484940" y="1543565"/>
              <a:ext cx="8057" cy="151784"/>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8"/>
            <p:cNvSpPr/>
            <p:nvPr/>
          </p:nvSpPr>
          <p:spPr>
            <a:xfrm>
              <a:off x="6838311" y="2099984"/>
              <a:ext cx="2735" cy="537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8"/>
            <p:cNvSpPr/>
            <p:nvPr/>
          </p:nvSpPr>
          <p:spPr>
            <a:xfrm>
              <a:off x="7012727" y="1801781"/>
              <a:ext cx="2686" cy="273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8"/>
            <p:cNvSpPr/>
            <p:nvPr/>
          </p:nvSpPr>
          <p:spPr>
            <a:xfrm>
              <a:off x="6912862" y="1942876"/>
              <a:ext cx="102548" cy="63956"/>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8"/>
            <p:cNvSpPr/>
            <p:nvPr/>
          </p:nvSpPr>
          <p:spPr>
            <a:xfrm>
              <a:off x="7131192" y="1696645"/>
              <a:ext cx="356781" cy="408702"/>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8"/>
            <p:cNvSpPr/>
            <p:nvPr/>
          </p:nvSpPr>
          <p:spPr>
            <a:xfrm>
              <a:off x="7603761" y="1696645"/>
              <a:ext cx="358124" cy="40735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8"/>
            <p:cNvSpPr/>
            <p:nvPr/>
          </p:nvSpPr>
          <p:spPr>
            <a:xfrm>
              <a:off x="8077622" y="1696645"/>
              <a:ext cx="356781" cy="40735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8"/>
            <p:cNvSpPr/>
            <p:nvPr/>
          </p:nvSpPr>
          <p:spPr>
            <a:xfrm>
              <a:off x="8550190" y="1736581"/>
              <a:ext cx="356781" cy="367424"/>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8"/>
            <p:cNvSpPr/>
            <p:nvPr/>
          </p:nvSpPr>
          <p:spPr>
            <a:xfrm>
              <a:off x="6891576" y="2115948"/>
              <a:ext cx="356781" cy="40735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8"/>
            <p:cNvSpPr/>
            <p:nvPr/>
          </p:nvSpPr>
          <p:spPr>
            <a:xfrm>
              <a:off x="7364144" y="2115948"/>
              <a:ext cx="356781" cy="40735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8"/>
            <p:cNvSpPr/>
            <p:nvPr/>
          </p:nvSpPr>
          <p:spPr>
            <a:xfrm>
              <a:off x="7836713" y="2115948"/>
              <a:ext cx="358124" cy="40735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8"/>
            <p:cNvSpPr/>
            <p:nvPr/>
          </p:nvSpPr>
          <p:spPr>
            <a:xfrm>
              <a:off x="8310574" y="2114606"/>
              <a:ext cx="356781" cy="408702"/>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8"/>
            <p:cNvSpPr/>
            <p:nvPr/>
          </p:nvSpPr>
          <p:spPr>
            <a:xfrm>
              <a:off x="8783142" y="2114606"/>
              <a:ext cx="239661" cy="408702"/>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8"/>
            <p:cNvSpPr/>
            <p:nvPr/>
          </p:nvSpPr>
          <p:spPr>
            <a:xfrm>
              <a:off x="6773111" y="2511280"/>
              <a:ext cx="242297" cy="40735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8"/>
            <p:cNvSpPr/>
            <p:nvPr/>
          </p:nvSpPr>
          <p:spPr>
            <a:xfrm>
              <a:off x="7131192" y="2511280"/>
              <a:ext cx="356781" cy="40735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8"/>
            <p:cNvSpPr/>
            <p:nvPr/>
          </p:nvSpPr>
          <p:spPr>
            <a:xfrm>
              <a:off x="7603761" y="2511280"/>
              <a:ext cx="358124" cy="40735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8"/>
            <p:cNvSpPr/>
            <p:nvPr/>
          </p:nvSpPr>
          <p:spPr>
            <a:xfrm>
              <a:off x="8077622" y="2511280"/>
              <a:ext cx="356781" cy="40735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
            <p:cNvSpPr/>
            <p:nvPr/>
          </p:nvSpPr>
          <p:spPr>
            <a:xfrm>
              <a:off x="8550190" y="2511280"/>
              <a:ext cx="356781" cy="40735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8"/>
            <p:cNvSpPr/>
            <p:nvPr/>
          </p:nvSpPr>
          <p:spPr>
            <a:xfrm>
              <a:off x="6891576" y="2934613"/>
              <a:ext cx="356781" cy="363445"/>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8"/>
            <p:cNvSpPr/>
            <p:nvPr/>
          </p:nvSpPr>
          <p:spPr>
            <a:xfrm>
              <a:off x="7364144" y="2934613"/>
              <a:ext cx="356781" cy="40735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8"/>
            <p:cNvSpPr/>
            <p:nvPr/>
          </p:nvSpPr>
          <p:spPr>
            <a:xfrm>
              <a:off x="7836713" y="2934613"/>
              <a:ext cx="358124" cy="40735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8"/>
            <p:cNvSpPr/>
            <p:nvPr/>
          </p:nvSpPr>
          <p:spPr>
            <a:xfrm>
              <a:off x="8310574" y="2934613"/>
              <a:ext cx="356781" cy="40735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8"/>
            <p:cNvSpPr/>
            <p:nvPr/>
          </p:nvSpPr>
          <p:spPr>
            <a:xfrm>
              <a:off x="8783142" y="3033085"/>
              <a:ext cx="97227" cy="6127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
            <p:cNvSpPr/>
            <p:nvPr/>
          </p:nvSpPr>
          <p:spPr>
            <a:xfrm>
              <a:off x="7345494" y="3428467"/>
              <a:ext cx="142484" cy="85242"/>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8"/>
            <p:cNvSpPr/>
            <p:nvPr/>
          </p:nvSpPr>
          <p:spPr>
            <a:xfrm>
              <a:off x="7305558" y="3329945"/>
              <a:ext cx="8057" cy="161133"/>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8"/>
            <p:cNvSpPr/>
            <p:nvPr/>
          </p:nvSpPr>
          <p:spPr>
            <a:xfrm>
              <a:off x="7603761" y="3329945"/>
              <a:ext cx="358124" cy="316846"/>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8"/>
            <p:cNvSpPr/>
            <p:nvPr/>
          </p:nvSpPr>
          <p:spPr>
            <a:xfrm>
              <a:off x="8077622" y="3329945"/>
              <a:ext cx="356781" cy="307546"/>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8"/>
            <p:cNvSpPr/>
            <p:nvPr/>
          </p:nvSpPr>
          <p:spPr>
            <a:xfrm>
              <a:off x="8550190" y="3428467"/>
              <a:ext cx="16014" cy="12035"/>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0" name="Google Shape;400;p18"/>
          <p:cNvSpPr txBox="1"/>
          <p:nvPr>
            <p:ph type="title"/>
          </p:nvPr>
        </p:nvSpPr>
        <p:spPr>
          <a:xfrm>
            <a:off x="1569450" y="1152050"/>
            <a:ext cx="6005100" cy="1516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3600">
                <a:solidFill>
                  <a:schemeClr val="accent2"/>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01" name="Google Shape;401;p18"/>
          <p:cNvSpPr txBox="1"/>
          <p:nvPr>
            <p:ph idx="1" type="subTitle"/>
          </p:nvPr>
        </p:nvSpPr>
        <p:spPr>
          <a:xfrm>
            <a:off x="1569450" y="2756350"/>
            <a:ext cx="60051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a:solidFill>
                  <a:schemeClr val="accent2"/>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24_1">
    <p:spTree>
      <p:nvGrpSpPr>
        <p:cNvPr id="402" name="Shape 402"/>
        <p:cNvGrpSpPr/>
        <p:nvPr/>
      </p:nvGrpSpPr>
      <p:grpSpPr>
        <a:xfrm>
          <a:off x="0" y="0"/>
          <a:ext cx="0" cy="0"/>
          <a:chOff x="0" y="0"/>
          <a:chExt cx="0" cy="0"/>
        </a:xfrm>
      </p:grpSpPr>
      <p:sp>
        <p:nvSpPr>
          <p:cNvPr id="403" name="Google Shape;403;p19"/>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04" name="Google Shape;404;p19"/>
          <p:cNvSpPr txBox="1"/>
          <p:nvPr>
            <p:ph idx="1" type="subTitle"/>
          </p:nvPr>
        </p:nvSpPr>
        <p:spPr>
          <a:xfrm>
            <a:off x="713250" y="1123450"/>
            <a:ext cx="7717500" cy="34428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1"/>
              </a:buClr>
              <a:buSzPts val="1800"/>
              <a:buAutoNum type="arabicPeriod"/>
              <a:defRPr sz="1600"/>
            </a:lvl1pPr>
            <a:lvl2pPr lvl="1">
              <a:spcBef>
                <a:spcPts val="0"/>
              </a:spcBef>
              <a:spcAft>
                <a:spcPts val="0"/>
              </a:spcAft>
              <a:buClr>
                <a:schemeClr val="accent1"/>
              </a:buClr>
              <a:buSzPts val="1400"/>
              <a:buAutoNum type="alphaLcPeriod"/>
              <a:defRPr sz="1600"/>
            </a:lvl2pPr>
            <a:lvl3pPr lvl="2">
              <a:spcBef>
                <a:spcPts val="0"/>
              </a:spcBef>
              <a:spcAft>
                <a:spcPts val="0"/>
              </a:spcAft>
              <a:buSzPts val="1400"/>
              <a:buAutoNum type="romanLcPeriod"/>
              <a:defRPr/>
            </a:lvl3pPr>
            <a:lvl4pPr lvl="3">
              <a:spcBef>
                <a:spcPts val="0"/>
              </a:spcBef>
              <a:spcAft>
                <a:spcPts val="0"/>
              </a:spcAft>
              <a:buSzPts val="1400"/>
              <a:buAutoNum type="arabicPeriod"/>
              <a:defRPr/>
            </a:lvl4pPr>
            <a:lvl5pPr lvl="4">
              <a:spcBef>
                <a:spcPts val="0"/>
              </a:spcBef>
              <a:spcAft>
                <a:spcPts val="0"/>
              </a:spcAft>
              <a:buSzPts val="1400"/>
              <a:buAutoNum type="alphaLcPeriod"/>
              <a:defRPr/>
            </a:lvl5pPr>
            <a:lvl6pPr lvl="5">
              <a:spcBef>
                <a:spcPts val="0"/>
              </a:spcBef>
              <a:spcAft>
                <a:spcPts val="0"/>
              </a:spcAft>
              <a:buSzPts val="1400"/>
              <a:buAutoNum type="romanLcPeriod"/>
              <a:defRPr/>
            </a:lvl6pPr>
            <a:lvl7pPr lvl="6">
              <a:spcBef>
                <a:spcPts val="0"/>
              </a:spcBef>
              <a:spcAft>
                <a:spcPts val="0"/>
              </a:spcAft>
              <a:buSzPts val="1400"/>
              <a:buAutoNum type="arabicPeriod"/>
              <a:defRPr/>
            </a:lvl7pPr>
            <a:lvl8pPr lvl="7">
              <a:spcBef>
                <a:spcPts val="0"/>
              </a:spcBef>
              <a:spcAft>
                <a:spcPts val="0"/>
              </a:spcAft>
              <a:buSzPts val="1400"/>
              <a:buAutoNum type="alphaLcPeriod"/>
              <a:defRPr/>
            </a:lvl8pPr>
            <a:lvl9pPr lvl="8">
              <a:spcBef>
                <a:spcPts val="0"/>
              </a:spcBef>
              <a:spcAft>
                <a:spcPts val="0"/>
              </a:spcAft>
              <a:buSzPts val="1400"/>
              <a:buAutoNum type="romanLcPeriod"/>
              <a:defRPr/>
            </a:lvl9pPr>
          </a:lstStyle>
          <a:p/>
        </p:txBody>
      </p:sp>
      <p:sp>
        <p:nvSpPr>
          <p:cNvPr id="405" name="Google Shape;405;p19"/>
          <p:cNvSpPr/>
          <p:nvPr/>
        </p:nvSpPr>
        <p:spPr>
          <a:xfrm>
            <a:off x="-598400" y="3985675"/>
            <a:ext cx="1844545" cy="1627040"/>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9"/>
          <p:cNvSpPr/>
          <p:nvPr/>
        </p:nvSpPr>
        <p:spPr>
          <a:xfrm rot="7619243">
            <a:off x="7150868" y="2766901"/>
            <a:ext cx="3210914" cy="3197601"/>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7" name="Google Shape;407;p19"/>
          <p:cNvGrpSpPr/>
          <p:nvPr/>
        </p:nvGrpSpPr>
        <p:grpSpPr>
          <a:xfrm>
            <a:off x="7295305" y="-672969"/>
            <a:ext cx="2270935" cy="2260334"/>
            <a:chOff x="6762468" y="1386456"/>
            <a:chExt cx="2270935" cy="2260334"/>
          </a:xfrm>
        </p:grpSpPr>
        <p:sp>
          <p:nvSpPr>
            <p:cNvPr id="408" name="Google Shape;408;p19"/>
            <p:cNvSpPr/>
            <p:nvPr/>
          </p:nvSpPr>
          <p:spPr>
            <a:xfrm>
              <a:off x="6762468" y="1386456"/>
              <a:ext cx="2270935" cy="2260292"/>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9"/>
            <p:cNvSpPr/>
            <p:nvPr/>
          </p:nvSpPr>
          <p:spPr>
            <a:xfrm>
              <a:off x="7236329" y="1587480"/>
              <a:ext cx="12035" cy="9350"/>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9"/>
            <p:cNvSpPr/>
            <p:nvPr/>
          </p:nvSpPr>
          <p:spPr>
            <a:xfrm>
              <a:off x="7364144" y="1394464"/>
              <a:ext cx="356781" cy="300882"/>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9"/>
            <p:cNvSpPr/>
            <p:nvPr/>
          </p:nvSpPr>
          <p:spPr>
            <a:xfrm>
              <a:off x="7836713" y="1386456"/>
              <a:ext cx="358124" cy="308889"/>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9"/>
            <p:cNvSpPr/>
            <p:nvPr/>
          </p:nvSpPr>
          <p:spPr>
            <a:xfrm>
              <a:off x="8310574" y="1516908"/>
              <a:ext cx="135819" cy="79920"/>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9"/>
            <p:cNvSpPr/>
            <p:nvPr/>
          </p:nvSpPr>
          <p:spPr>
            <a:xfrm>
              <a:off x="8484940" y="1543565"/>
              <a:ext cx="8057" cy="151784"/>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
            <p:cNvSpPr/>
            <p:nvPr/>
          </p:nvSpPr>
          <p:spPr>
            <a:xfrm>
              <a:off x="6838311" y="2099984"/>
              <a:ext cx="2735" cy="537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9"/>
            <p:cNvSpPr/>
            <p:nvPr/>
          </p:nvSpPr>
          <p:spPr>
            <a:xfrm>
              <a:off x="7012727" y="1801781"/>
              <a:ext cx="2686" cy="273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9"/>
            <p:cNvSpPr/>
            <p:nvPr/>
          </p:nvSpPr>
          <p:spPr>
            <a:xfrm>
              <a:off x="6912862" y="1942876"/>
              <a:ext cx="102548" cy="63956"/>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9"/>
            <p:cNvSpPr/>
            <p:nvPr/>
          </p:nvSpPr>
          <p:spPr>
            <a:xfrm>
              <a:off x="7131192" y="1696645"/>
              <a:ext cx="356781" cy="408702"/>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9"/>
            <p:cNvSpPr/>
            <p:nvPr/>
          </p:nvSpPr>
          <p:spPr>
            <a:xfrm>
              <a:off x="7603761" y="1696645"/>
              <a:ext cx="358124" cy="40735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9"/>
            <p:cNvSpPr/>
            <p:nvPr/>
          </p:nvSpPr>
          <p:spPr>
            <a:xfrm>
              <a:off x="8077622" y="1696645"/>
              <a:ext cx="356781" cy="40735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9"/>
            <p:cNvSpPr/>
            <p:nvPr/>
          </p:nvSpPr>
          <p:spPr>
            <a:xfrm>
              <a:off x="8550190" y="1736581"/>
              <a:ext cx="356781" cy="367424"/>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9"/>
            <p:cNvSpPr/>
            <p:nvPr/>
          </p:nvSpPr>
          <p:spPr>
            <a:xfrm>
              <a:off x="6891576" y="2115948"/>
              <a:ext cx="356781" cy="40735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9"/>
            <p:cNvSpPr/>
            <p:nvPr/>
          </p:nvSpPr>
          <p:spPr>
            <a:xfrm>
              <a:off x="7364144" y="2115948"/>
              <a:ext cx="356781" cy="40735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p:nvPr/>
          </p:nvSpPr>
          <p:spPr>
            <a:xfrm>
              <a:off x="7836713" y="2115948"/>
              <a:ext cx="358124" cy="40735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9"/>
            <p:cNvSpPr/>
            <p:nvPr/>
          </p:nvSpPr>
          <p:spPr>
            <a:xfrm>
              <a:off x="8310574" y="2114606"/>
              <a:ext cx="356781" cy="408702"/>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9"/>
            <p:cNvSpPr/>
            <p:nvPr/>
          </p:nvSpPr>
          <p:spPr>
            <a:xfrm>
              <a:off x="8783142" y="2114606"/>
              <a:ext cx="239661" cy="408702"/>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
            <p:cNvSpPr/>
            <p:nvPr/>
          </p:nvSpPr>
          <p:spPr>
            <a:xfrm>
              <a:off x="6773111" y="2511280"/>
              <a:ext cx="242297" cy="40735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
            <p:cNvSpPr/>
            <p:nvPr/>
          </p:nvSpPr>
          <p:spPr>
            <a:xfrm>
              <a:off x="7131192" y="2511280"/>
              <a:ext cx="356781" cy="40735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9"/>
            <p:cNvSpPr/>
            <p:nvPr/>
          </p:nvSpPr>
          <p:spPr>
            <a:xfrm>
              <a:off x="7603761" y="2511280"/>
              <a:ext cx="358124" cy="40735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9"/>
            <p:cNvSpPr/>
            <p:nvPr/>
          </p:nvSpPr>
          <p:spPr>
            <a:xfrm>
              <a:off x="8077622" y="2511280"/>
              <a:ext cx="356781" cy="40735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9"/>
            <p:cNvSpPr/>
            <p:nvPr/>
          </p:nvSpPr>
          <p:spPr>
            <a:xfrm>
              <a:off x="8550190" y="2511280"/>
              <a:ext cx="356781" cy="40735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9"/>
            <p:cNvSpPr/>
            <p:nvPr/>
          </p:nvSpPr>
          <p:spPr>
            <a:xfrm>
              <a:off x="6891576" y="2934613"/>
              <a:ext cx="356781" cy="363445"/>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9"/>
            <p:cNvSpPr/>
            <p:nvPr/>
          </p:nvSpPr>
          <p:spPr>
            <a:xfrm>
              <a:off x="7364144" y="2934613"/>
              <a:ext cx="356781" cy="40735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p:nvPr/>
          </p:nvSpPr>
          <p:spPr>
            <a:xfrm>
              <a:off x="7836713" y="2934613"/>
              <a:ext cx="358124" cy="40735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
            <p:cNvSpPr/>
            <p:nvPr/>
          </p:nvSpPr>
          <p:spPr>
            <a:xfrm>
              <a:off x="8310574" y="2934613"/>
              <a:ext cx="356781" cy="40735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9"/>
            <p:cNvSpPr/>
            <p:nvPr/>
          </p:nvSpPr>
          <p:spPr>
            <a:xfrm>
              <a:off x="8783142" y="3033085"/>
              <a:ext cx="97227" cy="6127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9"/>
            <p:cNvSpPr/>
            <p:nvPr/>
          </p:nvSpPr>
          <p:spPr>
            <a:xfrm>
              <a:off x="7345494" y="3428467"/>
              <a:ext cx="142484" cy="85242"/>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9"/>
            <p:cNvSpPr/>
            <p:nvPr/>
          </p:nvSpPr>
          <p:spPr>
            <a:xfrm>
              <a:off x="7305558" y="3329945"/>
              <a:ext cx="8057" cy="161133"/>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7603761" y="3329945"/>
              <a:ext cx="358124" cy="316846"/>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9"/>
            <p:cNvSpPr/>
            <p:nvPr/>
          </p:nvSpPr>
          <p:spPr>
            <a:xfrm>
              <a:off x="8077622" y="3329945"/>
              <a:ext cx="356781" cy="307546"/>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9"/>
            <p:cNvSpPr/>
            <p:nvPr/>
          </p:nvSpPr>
          <p:spPr>
            <a:xfrm>
              <a:off x="8550190" y="3428467"/>
              <a:ext cx="16014" cy="12035"/>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3">
  <p:cSld name="CUSTOM_23">
    <p:spTree>
      <p:nvGrpSpPr>
        <p:cNvPr id="441" name="Shape 441"/>
        <p:cNvGrpSpPr/>
        <p:nvPr/>
      </p:nvGrpSpPr>
      <p:grpSpPr>
        <a:xfrm>
          <a:off x="0" y="0"/>
          <a:ext cx="0" cy="0"/>
          <a:chOff x="0" y="0"/>
          <a:chExt cx="0" cy="0"/>
        </a:xfrm>
      </p:grpSpPr>
      <p:sp>
        <p:nvSpPr>
          <p:cNvPr id="442" name="Google Shape;442;p20"/>
          <p:cNvSpPr txBox="1"/>
          <p:nvPr>
            <p:ph type="title"/>
          </p:nvPr>
        </p:nvSpPr>
        <p:spPr>
          <a:xfrm>
            <a:off x="713225" y="1505738"/>
            <a:ext cx="4450800" cy="1269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43" name="Google Shape;443;p20"/>
          <p:cNvSpPr txBox="1"/>
          <p:nvPr>
            <p:ph idx="1" type="subTitle"/>
          </p:nvPr>
        </p:nvSpPr>
        <p:spPr>
          <a:xfrm>
            <a:off x="713225" y="2725763"/>
            <a:ext cx="3231600" cy="9120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8C353C"/>
              </a:buClr>
              <a:buSzPts val="1600"/>
              <a:buFont typeface="Nunito"/>
              <a:buChar char="●"/>
              <a:defRPr sz="1600"/>
            </a:lvl1pPr>
            <a:lvl2pPr lvl="1" rtl="0">
              <a:spcBef>
                <a:spcPts val="0"/>
              </a:spcBef>
              <a:spcAft>
                <a:spcPts val="0"/>
              </a:spcAft>
              <a:buClr>
                <a:schemeClr val="dk1"/>
              </a:buClr>
              <a:buSzPts val="1600"/>
              <a:buFont typeface="Nunito"/>
              <a:buChar char="○"/>
              <a:defRPr/>
            </a:lvl2pPr>
            <a:lvl3pPr lvl="2" rtl="0">
              <a:spcBef>
                <a:spcPts val="0"/>
              </a:spcBef>
              <a:spcAft>
                <a:spcPts val="0"/>
              </a:spcAft>
              <a:buClr>
                <a:schemeClr val="dk1"/>
              </a:buClr>
              <a:buSzPts val="1600"/>
              <a:buFont typeface="Nunito"/>
              <a:buChar char="■"/>
              <a:defRPr/>
            </a:lvl3pPr>
            <a:lvl4pPr lvl="3" rtl="0">
              <a:spcBef>
                <a:spcPts val="0"/>
              </a:spcBef>
              <a:spcAft>
                <a:spcPts val="0"/>
              </a:spcAft>
              <a:buClr>
                <a:schemeClr val="dk1"/>
              </a:buClr>
              <a:buSzPts val="1600"/>
              <a:buFont typeface="Nunito"/>
              <a:buChar char="●"/>
              <a:defRPr/>
            </a:lvl4pPr>
            <a:lvl5pPr lvl="4" rtl="0">
              <a:spcBef>
                <a:spcPts val="0"/>
              </a:spcBef>
              <a:spcAft>
                <a:spcPts val="0"/>
              </a:spcAft>
              <a:buClr>
                <a:schemeClr val="dk1"/>
              </a:buClr>
              <a:buSzPts val="1600"/>
              <a:buFont typeface="Nunito"/>
              <a:buChar char="○"/>
              <a:defRPr/>
            </a:lvl5pPr>
            <a:lvl6pPr lvl="5" rtl="0">
              <a:spcBef>
                <a:spcPts val="0"/>
              </a:spcBef>
              <a:spcAft>
                <a:spcPts val="0"/>
              </a:spcAft>
              <a:buClr>
                <a:schemeClr val="dk1"/>
              </a:buClr>
              <a:buSzPts val="1600"/>
              <a:buFont typeface="Nunito"/>
              <a:buChar char="■"/>
              <a:defRPr/>
            </a:lvl6pPr>
            <a:lvl7pPr lvl="6" rtl="0">
              <a:spcBef>
                <a:spcPts val="0"/>
              </a:spcBef>
              <a:spcAft>
                <a:spcPts val="0"/>
              </a:spcAft>
              <a:buClr>
                <a:schemeClr val="dk1"/>
              </a:buClr>
              <a:buSzPts val="1600"/>
              <a:buFont typeface="Nunito"/>
              <a:buChar char="●"/>
              <a:defRPr/>
            </a:lvl7pPr>
            <a:lvl8pPr lvl="7" rtl="0">
              <a:spcBef>
                <a:spcPts val="0"/>
              </a:spcBef>
              <a:spcAft>
                <a:spcPts val="0"/>
              </a:spcAft>
              <a:buClr>
                <a:schemeClr val="dk1"/>
              </a:buClr>
              <a:buSzPts val="1600"/>
              <a:buFont typeface="Nunito"/>
              <a:buChar char="○"/>
              <a:defRPr/>
            </a:lvl8pPr>
            <a:lvl9pPr lvl="8" rtl="0">
              <a:spcBef>
                <a:spcPts val="0"/>
              </a:spcBef>
              <a:spcAft>
                <a:spcPts val="0"/>
              </a:spcAft>
              <a:buClr>
                <a:schemeClr val="dk1"/>
              </a:buClr>
              <a:buSzPts val="1600"/>
              <a:buFont typeface="Nunito"/>
              <a:buChar char="■"/>
              <a:defRPr/>
            </a:lvl9pPr>
          </a:lstStyle>
          <a:p/>
        </p:txBody>
      </p:sp>
      <p:grpSp>
        <p:nvGrpSpPr>
          <p:cNvPr id="444" name="Google Shape;444;p20"/>
          <p:cNvGrpSpPr/>
          <p:nvPr/>
        </p:nvGrpSpPr>
        <p:grpSpPr>
          <a:xfrm flipH="1">
            <a:off x="5418880" y="1"/>
            <a:ext cx="2277317" cy="5304377"/>
            <a:chOff x="224725" y="566950"/>
            <a:chExt cx="1850875" cy="4311100"/>
          </a:xfrm>
        </p:grpSpPr>
        <p:sp>
          <p:nvSpPr>
            <p:cNvPr id="445" name="Google Shape;445;p20"/>
            <p:cNvSpPr/>
            <p:nvPr/>
          </p:nvSpPr>
          <p:spPr>
            <a:xfrm>
              <a:off x="1914975" y="566950"/>
              <a:ext cx="160625" cy="2033000"/>
            </a:xfrm>
            <a:custGeom>
              <a:rect b="b" l="l" r="r" t="t"/>
              <a:pathLst>
                <a:path extrusionOk="0" h="81320" w="6425">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0"/>
            <p:cNvSpPr/>
            <p:nvPr/>
          </p:nvSpPr>
          <p:spPr>
            <a:xfrm>
              <a:off x="1761075" y="818875"/>
              <a:ext cx="160625" cy="2032875"/>
            </a:xfrm>
            <a:custGeom>
              <a:rect b="b" l="l" r="r" t="t"/>
              <a:pathLst>
                <a:path extrusionOk="0" h="81315" w="6425">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0"/>
            <p:cNvSpPr/>
            <p:nvPr/>
          </p:nvSpPr>
          <p:spPr>
            <a:xfrm>
              <a:off x="1607850" y="566950"/>
              <a:ext cx="159950" cy="2033000"/>
            </a:xfrm>
            <a:custGeom>
              <a:rect b="b" l="l" r="r" t="t"/>
              <a:pathLst>
                <a:path extrusionOk="0" h="81320" w="6398">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0"/>
            <p:cNvSpPr/>
            <p:nvPr/>
          </p:nvSpPr>
          <p:spPr>
            <a:xfrm>
              <a:off x="1453950" y="818875"/>
              <a:ext cx="160600" cy="2032875"/>
            </a:xfrm>
            <a:custGeom>
              <a:rect b="b" l="l" r="r" t="t"/>
              <a:pathLst>
                <a:path extrusionOk="0" h="81315" w="6424">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0"/>
            <p:cNvSpPr/>
            <p:nvPr/>
          </p:nvSpPr>
          <p:spPr>
            <a:xfrm>
              <a:off x="1300050" y="566950"/>
              <a:ext cx="160600" cy="2033000"/>
            </a:xfrm>
            <a:custGeom>
              <a:rect b="b" l="l" r="r" t="t"/>
              <a:pathLst>
                <a:path extrusionOk="0" h="81320" w="6424">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0"/>
            <p:cNvSpPr/>
            <p:nvPr/>
          </p:nvSpPr>
          <p:spPr>
            <a:xfrm>
              <a:off x="1146800" y="818875"/>
              <a:ext cx="159950" cy="2032875"/>
            </a:xfrm>
            <a:custGeom>
              <a:rect b="b" l="l" r="r" t="t"/>
              <a:pathLst>
                <a:path extrusionOk="0" h="81315" w="6398">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
            <p:cNvSpPr/>
            <p:nvPr/>
          </p:nvSpPr>
          <p:spPr>
            <a:xfrm>
              <a:off x="992900" y="566950"/>
              <a:ext cx="160625" cy="2033000"/>
            </a:xfrm>
            <a:custGeom>
              <a:rect b="b" l="l" r="r" t="t"/>
              <a:pathLst>
                <a:path extrusionOk="0" h="81320" w="6425">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0"/>
            <p:cNvSpPr/>
            <p:nvPr/>
          </p:nvSpPr>
          <p:spPr>
            <a:xfrm>
              <a:off x="839675" y="818875"/>
              <a:ext cx="159950" cy="2032875"/>
            </a:xfrm>
            <a:custGeom>
              <a:rect b="b" l="l" r="r" t="t"/>
              <a:pathLst>
                <a:path extrusionOk="0" h="81315" w="6398">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0"/>
            <p:cNvSpPr/>
            <p:nvPr/>
          </p:nvSpPr>
          <p:spPr>
            <a:xfrm>
              <a:off x="685775" y="566950"/>
              <a:ext cx="159950" cy="2033000"/>
            </a:xfrm>
            <a:custGeom>
              <a:rect b="b" l="l" r="r" t="t"/>
              <a:pathLst>
                <a:path extrusionOk="0" h="81320" w="6398">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0"/>
            <p:cNvSpPr/>
            <p:nvPr/>
          </p:nvSpPr>
          <p:spPr>
            <a:xfrm>
              <a:off x="531875" y="818875"/>
              <a:ext cx="160600" cy="2032875"/>
            </a:xfrm>
            <a:custGeom>
              <a:rect b="b" l="l" r="r" t="t"/>
              <a:pathLst>
                <a:path extrusionOk="0" h="81315" w="6424">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0"/>
            <p:cNvSpPr/>
            <p:nvPr/>
          </p:nvSpPr>
          <p:spPr>
            <a:xfrm>
              <a:off x="378625" y="566950"/>
              <a:ext cx="159950" cy="2033000"/>
            </a:xfrm>
            <a:custGeom>
              <a:rect b="b" l="l" r="r" t="t"/>
              <a:pathLst>
                <a:path extrusionOk="0" h="81320" w="6398">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0"/>
            <p:cNvSpPr/>
            <p:nvPr/>
          </p:nvSpPr>
          <p:spPr>
            <a:xfrm>
              <a:off x="224725" y="818875"/>
              <a:ext cx="159950" cy="2032875"/>
            </a:xfrm>
            <a:custGeom>
              <a:rect b="b" l="l" r="r" t="t"/>
              <a:pathLst>
                <a:path extrusionOk="0" h="81315" w="6398">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0"/>
            <p:cNvSpPr/>
            <p:nvPr/>
          </p:nvSpPr>
          <p:spPr>
            <a:xfrm>
              <a:off x="1914975" y="2593575"/>
              <a:ext cx="160625" cy="2032875"/>
            </a:xfrm>
            <a:custGeom>
              <a:rect b="b" l="l" r="r" t="t"/>
              <a:pathLst>
                <a:path extrusionOk="0" h="81315" w="6425">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0"/>
            <p:cNvSpPr/>
            <p:nvPr/>
          </p:nvSpPr>
          <p:spPr>
            <a:xfrm>
              <a:off x="1761075" y="2845375"/>
              <a:ext cx="160625" cy="2032675"/>
            </a:xfrm>
            <a:custGeom>
              <a:rect b="b" l="l" r="r" t="t"/>
              <a:pathLst>
                <a:path extrusionOk="0" h="81307" w="6425">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
            <p:cNvSpPr/>
            <p:nvPr/>
          </p:nvSpPr>
          <p:spPr>
            <a:xfrm>
              <a:off x="1607850" y="2593575"/>
              <a:ext cx="159950" cy="2032875"/>
            </a:xfrm>
            <a:custGeom>
              <a:rect b="b" l="l" r="r" t="t"/>
              <a:pathLst>
                <a:path extrusionOk="0" h="81315" w="6398">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0"/>
            <p:cNvSpPr/>
            <p:nvPr/>
          </p:nvSpPr>
          <p:spPr>
            <a:xfrm>
              <a:off x="1453950" y="2845375"/>
              <a:ext cx="160600" cy="2032675"/>
            </a:xfrm>
            <a:custGeom>
              <a:rect b="b" l="l" r="r" t="t"/>
              <a:pathLst>
                <a:path extrusionOk="0" h="81307" w="6424">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0"/>
            <p:cNvSpPr/>
            <p:nvPr/>
          </p:nvSpPr>
          <p:spPr>
            <a:xfrm>
              <a:off x="1300050" y="2593575"/>
              <a:ext cx="160600" cy="2032875"/>
            </a:xfrm>
            <a:custGeom>
              <a:rect b="b" l="l" r="r" t="t"/>
              <a:pathLst>
                <a:path extrusionOk="0" h="81315" w="6424">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0"/>
            <p:cNvSpPr/>
            <p:nvPr/>
          </p:nvSpPr>
          <p:spPr>
            <a:xfrm>
              <a:off x="1146800" y="2845375"/>
              <a:ext cx="159950" cy="2032675"/>
            </a:xfrm>
            <a:custGeom>
              <a:rect b="b" l="l" r="r" t="t"/>
              <a:pathLst>
                <a:path extrusionOk="0" h="81307" w="6398">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0"/>
            <p:cNvSpPr/>
            <p:nvPr/>
          </p:nvSpPr>
          <p:spPr>
            <a:xfrm>
              <a:off x="992900" y="2593575"/>
              <a:ext cx="160625" cy="2032875"/>
            </a:xfrm>
            <a:custGeom>
              <a:rect b="b" l="l" r="r" t="t"/>
              <a:pathLst>
                <a:path extrusionOk="0" h="81315" w="6425">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0"/>
            <p:cNvSpPr/>
            <p:nvPr/>
          </p:nvSpPr>
          <p:spPr>
            <a:xfrm>
              <a:off x="839675" y="2845375"/>
              <a:ext cx="159950" cy="2032675"/>
            </a:xfrm>
            <a:custGeom>
              <a:rect b="b" l="l" r="r" t="t"/>
              <a:pathLst>
                <a:path extrusionOk="0" h="81307" w="6398">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0"/>
            <p:cNvSpPr/>
            <p:nvPr/>
          </p:nvSpPr>
          <p:spPr>
            <a:xfrm>
              <a:off x="685775" y="2593575"/>
              <a:ext cx="159950" cy="2032875"/>
            </a:xfrm>
            <a:custGeom>
              <a:rect b="b" l="l" r="r" t="t"/>
              <a:pathLst>
                <a:path extrusionOk="0" h="81315" w="6398">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0"/>
            <p:cNvSpPr/>
            <p:nvPr/>
          </p:nvSpPr>
          <p:spPr>
            <a:xfrm>
              <a:off x="531875" y="2845375"/>
              <a:ext cx="160600" cy="2032675"/>
            </a:xfrm>
            <a:custGeom>
              <a:rect b="b" l="l" r="r" t="t"/>
              <a:pathLst>
                <a:path extrusionOk="0" h="81307" w="6424">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0"/>
            <p:cNvSpPr/>
            <p:nvPr/>
          </p:nvSpPr>
          <p:spPr>
            <a:xfrm>
              <a:off x="378625" y="2593575"/>
              <a:ext cx="159950" cy="2032875"/>
            </a:xfrm>
            <a:custGeom>
              <a:rect b="b" l="l" r="r" t="t"/>
              <a:pathLst>
                <a:path extrusionOk="0" h="81315" w="6398">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0"/>
            <p:cNvSpPr/>
            <p:nvPr/>
          </p:nvSpPr>
          <p:spPr>
            <a:xfrm>
              <a:off x="224725" y="2845375"/>
              <a:ext cx="159950" cy="2032675"/>
            </a:xfrm>
            <a:custGeom>
              <a:rect b="b" l="l" r="r" t="t"/>
              <a:pathLst>
                <a:path extrusionOk="0" h="81307" w="6398">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9" name="Google Shape;469;p20"/>
          <p:cNvSpPr/>
          <p:nvPr/>
        </p:nvSpPr>
        <p:spPr>
          <a:xfrm flipH="1" rot="-5035031">
            <a:off x="4206940" y="751857"/>
            <a:ext cx="7221377" cy="4442980"/>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0"/>
          <p:cNvSpPr/>
          <p:nvPr/>
        </p:nvSpPr>
        <p:spPr>
          <a:xfrm rot="5400000">
            <a:off x="-2021747" y="2268334"/>
            <a:ext cx="4906632" cy="319691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0"/>
          <p:cNvSpPr/>
          <p:nvPr/>
        </p:nvSpPr>
        <p:spPr>
          <a:xfrm>
            <a:off x="1280800" y="-652650"/>
            <a:ext cx="1871779" cy="1796023"/>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1" name="Shape 51"/>
        <p:cNvGrpSpPr/>
        <p:nvPr/>
      </p:nvGrpSpPr>
      <p:grpSpPr>
        <a:xfrm>
          <a:off x="0" y="0"/>
          <a:ext cx="0" cy="0"/>
          <a:chOff x="0" y="0"/>
          <a:chExt cx="0" cy="0"/>
        </a:xfrm>
      </p:grpSpPr>
      <p:sp>
        <p:nvSpPr>
          <p:cNvPr id="52" name="Google Shape;52;p3"/>
          <p:cNvSpPr/>
          <p:nvPr/>
        </p:nvSpPr>
        <p:spPr>
          <a:xfrm>
            <a:off x="6710333" y="1328994"/>
            <a:ext cx="2375400" cy="2375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 name="Google Shape;53;p3"/>
          <p:cNvGrpSpPr/>
          <p:nvPr/>
        </p:nvGrpSpPr>
        <p:grpSpPr>
          <a:xfrm>
            <a:off x="6352643" y="607781"/>
            <a:ext cx="2270935" cy="2260334"/>
            <a:chOff x="6762468" y="1386456"/>
            <a:chExt cx="2270935" cy="2260334"/>
          </a:xfrm>
        </p:grpSpPr>
        <p:sp>
          <p:nvSpPr>
            <p:cNvPr id="54" name="Google Shape;54;p3"/>
            <p:cNvSpPr/>
            <p:nvPr/>
          </p:nvSpPr>
          <p:spPr>
            <a:xfrm>
              <a:off x="6762468" y="1386456"/>
              <a:ext cx="2270935" cy="2260292"/>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7236329" y="1587480"/>
              <a:ext cx="12035" cy="9350"/>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7364144" y="1394464"/>
              <a:ext cx="356781" cy="300882"/>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7836713" y="1386456"/>
              <a:ext cx="358124" cy="308889"/>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310574" y="1516908"/>
              <a:ext cx="135819" cy="79920"/>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8484940" y="1543565"/>
              <a:ext cx="8057" cy="151784"/>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6838311" y="2099984"/>
              <a:ext cx="2735" cy="537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7012727" y="1801781"/>
              <a:ext cx="2686" cy="273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6912862" y="1942876"/>
              <a:ext cx="102548" cy="63956"/>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7131192" y="1696645"/>
              <a:ext cx="356781" cy="408702"/>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7603761" y="1696645"/>
              <a:ext cx="358124" cy="40735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8077622" y="1696645"/>
              <a:ext cx="356781" cy="40735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8550190" y="1736581"/>
              <a:ext cx="356781" cy="367424"/>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6891576" y="2115948"/>
              <a:ext cx="356781" cy="40735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7364144" y="2115948"/>
              <a:ext cx="356781" cy="40735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836713" y="2115948"/>
              <a:ext cx="358124" cy="40735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310574" y="2114606"/>
              <a:ext cx="356781" cy="408702"/>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8783142" y="2114606"/>
              <a:ext cx="239661" cy="408702"/>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6773111" y="2511280"/>
              <a:ext cx="242297" cy="40735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131192" y="2511280"/>
              <a:ext cx="356781" cy="40735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603761" y="2511280"/>
              <a:ext cx="358124" cy="40735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8077622" y="2511280"/>
              <a:ext cx="356781" cy="40735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8550190" y="2511280"/>
              <a:ext cx="356781" cy="40735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6891576" y="2934613"/>
              <a:ext cx="356781" cy="363445"/>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7364144" y="2934613"/>
              <a:ext cx="356781" cy="40735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7836713" y="2934613"/>
              <a:ext cx="358124" cy="40735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310574" y="2934613"/>
              <a:ext cx="356781" cy="40735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783142" y="3033085"/>
              <a:ext cx="97227" cy="6127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7345494" y="3428467"/>
              <a:ext cx="142484" cy="85242"/>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7305558" y="3329945"/>
              <a:ext cx="8057" cy="161133"/>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7603761" y="3329945"/>
              <a:ext cx="358124" cy="316846"/>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8077622" y="3329945"/>
              <a:ext cx="356781" cy="307546"/>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8550190" y="3428467"/>
              <a:ext cx="16014" cy="12035"/>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 name="Google Shape;87;p3"/>
          <p:cNvSpPr/>
          <p:nvPr/>
        </p:nvSpPr>
        <p:spPr>
          <a:xfrm rot="8100000">
            <a:off x="402124" y="-935267"/>
            <a:ext cx="1938844" cy="3305623"/>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641525" y="2945026"/>
            <a:ext cx="1460036" cy="1906827"/>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a:hlinkClick/>
          </p:cNvPr>
          <p:cNvSpPr txBox="1"/>
          <p:nvPr>
            <p:ph type="title"/>
          </p:nvPr>
        </p:nvSpPr>
        <p:spPr>
          <a:xfrm>
            <a:off x="2019300" y="1960425"/>
            <a:ext cx="5105400" cy="1213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4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90" name="Google Shape;90;p3"/>
          <p:cNvSpPr txBox="1"/>
          <p:nvPr>
            <p:ph hasCustomPrompt="1" idx="2" type="title"/>
          </p:nvPr>
        </p:nvSpPr>
        <p:spPr>
          <a:xfrm>
            <a:off x="2019300" y="914400"/>
            <a:ext cx="5105400" cy="121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7500">
                <a:solidFill>
                  <a:schemeClr val="accent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4">
  <p:cSld name="CUSTOM_27">
    <p:spTree>
      <p:nvGrpSpPr>
        <p:cNvPr id="472" name="Shape 472"/>
        <p:cNvGrpSpPr/>
        <p:nvPr/>
      </p:nvGrpSpPr>
      <p:grpSpPr>
        <a:xfrm>
          <a:off x="0" y="0"/>
          <a:ext cx="0" cy="0"/>
          <a:chOff x="0" y="0"/>
          <a:chExt cx="0" cy="0"/>
        </a:xfrm>
      </p:grpSpPr>
      <p:sp>
        <p:nvSpPr>
          <p:cNvPr id="473" name="Google Shape;473;p21"/>
          <p:cNvSpPr/>
          <p:nvPr/>
        </p:nvSpPr>
        <p:spPr>
          <a:xfrm rot="-1408952">
            <a:off x="7039333" y="962822"/>
            <a:ext cx="3561578" cy="4437854"/>
          </a:xfrm>
          <a:custGeom>
            <a:rect b="b" l="l" r="r" t="t"/>
            <a:pathLst>
              <a:path extrusionOk="0" h="21250" w="15146">
                <a:moveTo>
                  <a:pt x="2903" y="12143"/>
                </a:moveTo>
                <a:cubicBezTo>
                  <a:pt x="1936" y="10308"/>
                  <a:pt x="234" y="9174"/>
                  <a:pt x="201" y="6972"/>
                </a:cubicBezTo>
                <a:cubicBezTo>
                  <a:pt x="1" y="1"/>
                  <a:pt x="7773" y="1769"/>
                  <a:pt x="11209" y="4637"/>
                </a:cubicBezTo>
                <a:cubicBezTo>
                  <a:pt x="13877" y="6839"/>
                  <a:pt x="15145" y="10208"/>
                  <a:pt x="14178" y="13544"/>
                </a:cubicBezTo>
                <a:cubicBezTo>
                  <a:pt x="13310" y="16379"/>
                  <a:pt x="10141" y="21249"/>
                  <a:pt x="6472" y="20349"/>
                </a:cubicBezTo>
                <a:cubicBezTo>
                  <a:pt x="3203" y="19581"/>
                  <a:pt x="4070" y="14811"/>
                  <a:pt x="3070" y="12476"/>
                </a:cubicBezTo>
                <a:cubicBezTo>
                  <a:pt x="3036" y="12343"/>
                  <a:pt x="2970" y="12243"/>
                  <a:pt x="2903" y="1214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1"/>
          <p:cNvSpPr/>
          <p:nvPr/>
        </p:nvSpPr>
        <p:spPr>
          <a:xfrm flipH="1" rot="5400000">
            <a:off x="-1331519" y="-591459"/>
            <a:ext cx="5570538" cy="3629454"/>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1"/>
          <p:cNvSpPr/>
          <p:nvPr/>
        </p:nvSpPr>
        <p:spPr>
          <a:xfrm rot="-7977677">
            <a:off x="1465320" y="3454594"/>
            <a:ext cx="1601627" cy="1536805"/>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6" name="Google Shape;476;p21"/>
          <p:cNvGrpSpPr/>
          <p:nvPr/>
        </p:nvGrpSpPr>
        <p:grpSpPr>
          <a:xfrm>
            <a:off x="5084307" y="-1054185"/>
            <a:ext cx="2304462" cy="2293869"/>
            <a:chOff x="2414491" y="671177"/>
            <a:chExt cx="1830972" cy="1822411"/>
          </a:xfrm>
        </p:grpSpPr>
        <p:sp>
          <p:nvSpPr>
            <p:cNvPr id="477" name="Google Shape;477;p21"/>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1"/>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1"/>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1"/>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1"/>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1"/>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1"/>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1"/>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1"/>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1"/>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1"/>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1"/>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1"/>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1"/>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1"/>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1"/>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1"/>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1"/>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1"/>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1"/>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1"/>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1"/>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1"/>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1"/>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1"/>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1"/>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1"/>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1"/>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1"/>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1"/>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1"/>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1"/>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1"/>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1" name="Google Shape;511;p21"/>
          <p:cNvSpPr txBox="1"/>
          <p:nvPr>
            <p:ph type="title"/>
          </p:nvPr>
        </p:nvSpPr>
        <p:spPr>
          <a:xfrm>
            <a:off x="2690725" y="1505725"/>
            <a:ext cx="3858900" cy="1148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85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12" name="Google Shape;512;p21"/>
          <p:cNvSpPr txBox="1"/>
          <p:nvPr>
            <p:ph idx="1" type="subTitle"/>
          </p:nvPr>
        </p:nvSpPr>
        <p:spPr>
          <a:xfrm>
            <a:off x="2690725" y="2725750"/>
            <a:ext cx="3858900" cy="9120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8C353C"/>
              </a:buClr>
              <a:buSzPts val="1600"/>
              <a:buFont typeface="Nunito"/>
              <a:buChar char="●"/>
              <a:defRPr sz="1600"/>
            </a:lvl1pPr>
            <a:lvl2pPr lvl="1" rtl="0">
              <a:spcBef>
                <a:spcPts val="0"/>
              </a:spcBef>
              <a:spcAft>
                <a:spcPts val="0"/>
              </a:spcAft>
              <a:buClr>
                <a:schemeClr val="dk1"/>
              </a:buClr>
              <a:buSzPts val="1600"/>
              <a:buFont typeface="Nunito"/>
              <a:buChar char="○"/>
              <a:defRPr/>
            </a:lvl2pPr>
            <a:lvl3pPr lvl="2" rtl="0">
              <a:spcBef>
                <a:spcPts val="0"/>
              </a:spcBef>
              <a:spcAft>
                <a:spcPts val="0"/>
              </a:spcAft>
              <a:buClr>
                <a:schemeClr val="dk1"/>
              </a:buClr>
              <a:buSzPts val="1600"/>
              <a:buFont typeface="Nunito"/>
              <a:buChar char="■"/>
              <a:defRPr/>
            </a:lvl3pPr>
            <a:lvl4pPr lvl="3" rtl="0">
              <a:spcBef>
                <a:spcPts val="0"/>
              </a:spcBef>
              <a:spcAft>
                <a:spcPts val="0"/>
              </a:spcAft>
              <a:buClr>
                <a:schemeClr val="dk1"/>
              </a:buClr>
              <a:buSzPts val="1600"/>
              <a:buFont typeface="Nunito"/>
              <a:buChar char="●"/>
              <a:defRPr/>
            </a:lvl4pPr>
            <a:lvl5pPr lvl="4" rtl="0">
              <a:spcBef>
                <a:spcPts val="0"/>
              </a:spcBef>
              <a:spcAft>
                <a:spcPts val="0"/>
              </a:spcAft>
              <a:buClr>
                <a:schemeClr val="dk1"/>
              </a:buClr>
              <a:buSzPts val="1600"/>
              <a:buFont typeface="Nunito"/>
              <a:buChar char="○"/>
              <a:defRPr/>
            </a:lvl5pPr>
            <a:lvl6pPr lvl="5" rtl="0">
              <a:spcBef>
                <a:spcPts val="0"/>
              </a:spcBef>
              <a:spcAft>
                <a:spcPts val="0"/>
              </a:spcAft>
              <a:buClr>
                <a:schemeClr val="dk1"/>
              </a:buClr>
              <a:buSzPts val="1600"/>
              <a:buFont typeface="Nunito"/>
              <a:buChar char="■"/>
              <a:defRPr/>
            </a:lvl6pPr>
            <a:lvl7pPr lvl="6" rtl="0">
              <a:spcBef>
                <a:spcPts val="0"/>
              </a:spcBef>
              <a:spcAft>
                <a:spcPts val="0"/>
              </a:spcAft>
              <a:buClr>
                <a:schemeClr val="dk1"/>
              </a:buClr>
              <a:buSzPts val="1600"/>
              <a:buFont typeface="Nunito"/>
              <a:buChar char="●"/>
              <a:defRPr/>
            </a:lvl7pPr>
            <a:lvl8pPr lvl="7" rtl="0">
              <a:spcBef>
                <a:spcPts val="0"/>
              </a:spcBef>
              <a:spcAft>
                <a:spcPts val="0"/>
              </a:spcAft>
              <a:buClr>
                <a:schemeClr val="dk1"/>
              </a:buClr>
              <a:buSzPts val="1600"/>
              <a:buFont typeface="Nunito"/>
              <a:buChar char="○"/>
              <a:defRPr/>
            </a:lvl8pPr>
            <a:lvl9pPr lvl="8" rtl="0">
              <a:spcBef>
                <a:spcPts val="0"/>
              </a:spcBef>
              <a:spcAft>
                <a:spcPts val="0"/>
              </a:spcAft>
              <a:buClr>
                <a:schemeClr val="dk1"/>
              </a:buClr>
              <a:buSzPts val="1600"/>
              <a:buFont typeface="Nunito"/>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33">
    <p:spTree>
      <p:nvGrpSpPr>
        <p:cNvPr id="513" name="Shape 513"/>
        <p:cNvGrpSpPr/>
        <p:nvPr/>
      </p:nvGrpSpPr>
      <p:grpSpPr>
        <a:xfrm>
          <a:off x="0" y="0"/>
          <a:ext cx="0" cy="0"/>
          <a:chOff x="0" y="0"/>
          <a:chExt cx="0" cy="0"/>
        </a:xfrm>
      </p:grpSpPr>
      <p:sp>
        <p:nvSpPr>
          <p:cNvPr id="514" name="Google Shape;514;p22"/>
          <p:cNvSpPr/>
          <p:nvPr/>
        </p:nvSpPr>
        <p:spPr>
          <a:xfrm rot="-5620610">
            <a:off x="7759237" y="345401"/>
            <a:ext cx="3242370" cy="3111144"/>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2"/>
          <p:cNvSpPr/>
          <p:nvPr/>
        </p:nvSpPr>
        <p:spPr>
          <a:xfrm flipH="1" rot="-5400000">
            <a:off x="-700258" y="2716121"/>
            <a:ext cx="3397312" cy="3383225"/>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2"/>
          <p:cNvSpPr/>
          <p:nvPr/>
        </p:nvSpPr>
        <p:spPr>
          <a:xfrm flipH="1" rot="1891771">
            <a:off x="3633391" y="3134640"/>
            <a:ext cx="2182046" cy="3720269"/>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2"/>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18" name="Google Shape;518;p22"/>
          <p:cNvSpPr txBox="1"/>
          <p:nvPr>
            <p:ph idx="1" type="subTitle"/>
          </p:nvPr>
        </p:nvSpPr>
        <p:spPr>
          <a:xfrm>
            <a:off x="5403875" y="1333525"/>
            <a:ext cx="2167800" cy="4545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9" name="Google Shape;519;p22"/>
          <p:cNvSpPr txBox="1"/>
          <p:nvPr>
            <p:ph idx="2" type="subTitle"/>
          </p:nvPr>
        </p:nvSpPr>
        <p:spPr>
          <a:xfrm>
            <a:off x="5403875" y="2852975"/>
            <a:ext cx="2167800" cy="4545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20" name="Google Shape;520;p22"/>
          <p:cNvSpPr txBox="1"/>
          <p:nvPr>
            <p:ph idx="3" type="subTitle"/>
          </p:nvPr>
        </p:nvSpPr>
        <p:spPr>
          <a:xfrm>
            <a:off x="5403875" y="1839280"/>
            <a:ext cx="2167800" cy="814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21" name="Google Shape;521;p22"/>
          <p:cNvSpPr txBox="1"/>
          <p:nvPr>
            <p:ph idx="4" type="subTitle"/>
          </p:nvPr>
        </p:nvSpPr>
        <p:spPr>
          <a:xfrm>
            <a:off x="5403875" y="3358730"/>
            <a:ext cx="2167800" cy="814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8">
    <p:spTree>
      <p:nvGrpSpPr>
        <p:cNvPr id="522" name="Shape 522"/>
        <p:cNvGrpSpPr/>
        <p:nvPr/>
      </p:nvGrpSpPr>
      <p:grpSpPr>
        <a:xfrm>
          <a:off x="0" y="0"/>
          <a:ext cx="0" cy="0"/>
          <a:chOff x="0" y="0"/>
          <a:chExt cx="0" cy="0"/>
        </a:xfrm>
      </p:grpSpPr>
      <p:sp>
        <p:nvSpPr>
          <p:cNvPr id="523" name="Google Shape;523;p23"/>
          <p:cNvSpPr/>
          <p:nvPr/>
        </p:nvSpPr>
        <p:spPr>
          <a:xfrm rot="5035045">
            <a:off x="-2322768" y="2876704"/>
            <a:ext cx="5262855" cy="3237953"/>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4" name="Google Shape;524;p23"/>
          <p:cNvGrpSpPr/>
          <p:nvPr/>
        </p:nvGrpSpPr>
        <p:grpSpPr>
          <a:xfrm>
            <a:off x="-107118" y="-842535"/>
            <a:ext cx="2304462" cy="2293869"/>
            <a:chOff x="2414491" y="671177"/>
            <a:chExt cx="1830972" cy="1822411"/>
          </a:xfrm>
        </p:grpSpPr>
        <p:sp>
          <p:nvSpPr>
            <p:cNvPr id="525" name="Google Shape;525;p23"/>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3"/>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3"/>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3"/>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3"/>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3"/>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3"/>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3"/>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3"/>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3"/>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3"/>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3"/>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3"/>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3"/>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3"/>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3"/>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3"/>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3"/>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3"/>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3"/>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3"/>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3"/>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3"/>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3"/>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3"/>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3"/>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3"/>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3"/>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3"/>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3"/>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3"/>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3"/>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3"/>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3"/>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9" name="Google Shape;559;p23"/>
          <p:cNvSpPr/>
          <p:nvPr/>
        </p:nvSpPr>
        <p:spPr>
          <a:xfrm rot="-4280482">
            <a:off x="6793782" y="-1466885"/>
            <a:ext cx="3375483" cy="5024332"/>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3"/>
          <p:cNvSpPr/>
          <p:nvPr/>
        </p:nvSpPr>
        <p:spPr>
          <a:xfrm rot="-7977677">
            <a:off x="5123145" y="4056144"/>
            <a:ext cx="1601627" cy="1536805"/>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3"/>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62" name="Google Shape;562;p23"/>
          <p:cNvSpPr txBox="1"/>
          <p:nvPr>
            <p:ph idx="1" type="subTitle"/>
          </p:nvPr>
        </p:nvSpPr>
        <p:spPr>
          <a:xfrm>
            <a:off x="713250" y="2661125"/>
            <a:ext cx="2167800" cy="45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3" name="Google Shape;563;p23"/>
          <p:cNvSpPr txBox="1"/>
          <p:nvPr>
            <p:ph idx="2" type="subTitle"/>
          </p:nvPr>
        </p:nvSpPr>
        <p:spPr>
          <a:xfrm>
            <a:off x="3488100" y="2661125"/>
            <a:ext cx="2167800" cy="45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4" name="Google Shape;564;p23"/>
          <p:cNvSpPr txBox="1"/>
          <p:nvPr>
            <p:ph idx="3" type="subTitle"/>
          </p:nvPr>
        </p:nvSpPr>
        <p:spPr>
          <a:xfrm>
            <a:off x="713250" y="312886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65" name="Google Shape;565;p23"/>
          <p:cNvSpPr txBox="1"/>
          <p:nvPr>
            <p:ph idx="4" type="subTitle"/>
          </p:nvPr>
        </p:nvSpPr>
        <p:spPr>
          <a:xfrm>
            <a:off x="3488100" y="312886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66" name="Google Shape;566;p23"/>
          <p:cNvSpPr txBox="1"/>
          <p:nvPr>
            <p:ph idx="5" type="subTitle"/>
          </p:nvPr>
        </p:nvSpPr>
        <p:spPr>
          <a:xfrm>
            <a:off x="6262950" y="2661125"/>
            <a:ext cx="2167800" cy="45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7" name="Google Shape;567;p23"/>
          <p:cNvSpPr txBox="1"/>
          <p:nvPr>
            <p:ph idx="6" type="subTitle"/>
          </p:nvPr>
        </p:nvSpPr>
        <p:spPr>
          <a:xfrm>
            <a:off x="6262950" y="312886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30">
    <p:spTree>
      <p:nvGrpSpPr>
        <p:cNvPr id="568" name="Shape 568"/>
        <p:cNvGrpSpPr/>
        <p:nvPr/>
      </p:nvGrpSpPr>
      <p:grpSpPr>
        <a:xfrm>
          <a:off x="0" y="0"/>
          <a:ext cx="0" cy="0"/>
          <a:chOff x="0" y="0"/>
          <a:chExt cx="0" cy="0"/>
        </a:xfrm>
      </p:grpSpPr>
      <p:sp>
        <p:nvSpPr>
          <p:cNvPr id="569" name="Google Shape;569;p24"/>
          <p:cNvSpPr/>
          <p:nvPr/>
        </p:nvSpPr>
        <p:spPr>
          <a:xfrm rot="-7977680">
            <a:off x="2936026" y="3869950"/>
            <a:ext cx="2430109" cy="2331757"/>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0" name="Google Shape;570;p24"/>
          <p:cNvGrpSpPr/>
          <p:nvPr/>
        </p:nvGrpSpPr>
        <p:grpSpPr>
          <a:xfrm flipH="1" rot="10800000">
            <a:off x="205659" y="2003797"/>
            <a:ext cx="1888282" cy="1879453"/>
            <a:chOff x="2414491" y="671177"/>
            <a:chExt cx="1830972" cy="1822411"/>
          </a:xfrm>
        </p:grpSpPr>
        <p:sp>
          <p:nvSpPr>
            <p:cNvPr id="571" name="Google Shape;571;p24"/>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4"/>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4"/>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4"/>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4"/>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4"/>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4"/>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4"/>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4"/>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4"/>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4"/>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4"/>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4"/>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4"/>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4"/>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4"/>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4"/>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4"/>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4"/>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4"/>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4"/>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4"/>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4"/>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4"/>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4"/>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4"/>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4"/>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4"/>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4"/>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4"/>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4"/>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4"/>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4"/>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4"/>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5" name="Google Shape;605;p24"/>
          <p:cNvSpPr/>
          <p:nvPr/>
        </p:nvSpPr>
        <p:spPr>
          <a:xfrm flipH="1" rot="135969">
            <a:off x="-993079" y="-957313"/>
            <a:ext cx="3397316" cy="3383229"/>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4"/>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07" name="Google Shape;607;p24"/>
          <p:cNvSpPr txBox="1"/>
          <p:nvPr>
            <p:ph idx="1" type="subTitle"/>
          </p:nvPr>
        </p:nvSpPr>
        <p:spPr>
          <a:xfrm>
            <a:off x="2214975" y="1767075"/>
            <a:ext cx="2167800" cy="361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8" name="Google Shape;608;p24"/>
          <p:cNvSpPr txBox="1"/>
          <p:nvPr>
            <p:ph idx="2" type="subTitle"/>
          </p:nvPr>
        </p:nvSpPr>
        <p:spPr>
          <a:xfrm>
            <a:off x="4761225" y="1767075"/>
            <a:ext cx="2167800" cy="361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9" name="Google Shape;609;p24"/>
          <p:cNvSpPr txBox="1"/>
          <p:nvPr>
            <p:ph idx="3" type="subTitle"/>
          </p:nvPr>
        </p:nvSpPr>
        <p:spPr>
          <a:xfrm>
            <a:off x="2214975" y="214186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solidFill>
                  <a:schemeClr val="lt2"/>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10" name="Google Shape;610;p24"/>
          <p:cNvSpPr txBox="1"/>
          <p:nvPr>
            <p:ph idx="4" type="subTitle"/>
          </p:nvPr>
        </p:nvSpPr>
        <p:spPr>
          <a:xfrm>
            <a:off x="4761225" y="214186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solidFill>
                  <a:schemeClr val="lt2"/>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11" name="Google Shape;611;p24"/>
          <p:cNvSpPr txBox="1"/>
          <p:nvPr>
            <p:ph idx="5" type="subTitle"/>
          </p:nvPr>
        </p:nvSpPr>
        <p:spPr>
          <a:xfrm>
            <a:off x="2214975" y="3065375"/>
            <a:ext cx="2167800" cy="361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12" name="Google Shape;612;p24"/>
          <p:cNvSpPr txBox="1"/>
          <p:nvPr>
            <p:ph idx="6" type="subTitle"/>
          </p:nvPr>
        </p:nvSpPr>
        <p:spPr>
          <a:xfrm>
            <a:off x="4761225" y="3065375"/>
            <a:ext cx="2167800" cy="361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13" name="Google Shape;613;p24"/>
          <p:cNvSpPr txBox="1"/>
          <p:nvPr>
            <p:ph idx="7" type="subTitle"/>
          </p:nvPr>
        </p:nvSpPr>
        <p:spPr>
          <a:xfrm>
            <a:off x="2214975" y="344011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solidFill>
                  <a:schemeClr val="lt2"/>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14" name="Google Shape;614;p24"/>
          <p:cNvSpPr txBox="1"/>
          <p:nvPr>
            <p:ph idx="8" type="subTitle"/>
          </p:nvPr>
        </p:nvSpPr>
        <p:spPr>
          <a:xfrm>
            <a:off x="4761225" y="3440113"/>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solidFill>
                  <a:schemeClr val="lt2"/>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15" name="Google Shape;615;p24"/>
          <p:cNvSpPr/>
          <p:nvPr/>
        </p:nvSpPr>
        <p:spPr>
          <a:xfrm flipH="1" rot="-5035048">
            <a:off x="5373790" y="594172"/>
            <a:ext cx="6829100" cy="4201641"/>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29">
    <p:spTree>
      <p:nvGrpSpPr>
        <p:cNvPr id="616" name="Shape 616"/>
        <p:cNvGrpSpPr/>
        <p:nvPr/>
      </p:nvGrpSpPr>
      <p:grpSpPr>
        <a:xfrm>
          <a:off x="0" y="0"/>
          <a:ext cx="0" cy="0"/>
          <a:chOff x="0" y="0"/>
          <a:chExt cx="0" cy="0"/>
        </a:xfrm>
      </p:grpSpPr>
      <p:sp>
        <p:nvSpPr>
          <p:cNvPr id="617" name="Google Shape;617;p25"/>
          <p:cNvSpPr/>
          <p:nvPr/>
        </p:nvSpPr>
        <p:spPr>
          <a:xfrm>
            <a:off x="4487750" y="727477"/>
            <a:ext cx="6559985" cy="5236281"/>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5"/>
          <p:cNvSpPr/>
          <p:nvPr/>
        </p:nvSpPr>
        <p:spPr>
          <a:xfrm rot="5400000">
            <a:off x="-2563625" y="1125983"/>
            <a:ext cx="4913539" cy="3022943"/>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5"/>
          <p:cNvSpPr/>
          <p:nvPr/>
        </p:nvSpPr>
        <p:spPr>
          <a:xfrm rot="-7977677">
            <a:off x="635395" y="-298381"/>
            <a:ext cx="1601627" cy="1536805"/>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5"/>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21" name="Google Shape;621;p25"/>
          <p:cNvSpPr txBox="1"/>
          <p:nvPr>
            <p:ph idx="1" type="subTitle"/>
          </p:nvPr>
        </p:nvSpPr>
        <p:spPr>
          <a:xfrm>
            <a:off x="1094250" y="1652438"/>
            <a:ext cx="2167800" cy="37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2" name="Google Shape;622;p25"/>
          <p:cNvSpPr txBox="1"/>
          <p:nvPr>
            <p:ph idx="2" type="subTitle"/>
          </p:nvPr>
        </p:nvSpPr>
        <p:spPr>
          <a:xfrm>
            <a:off x="3488100" y="1652438"/>
            <a:ext cx="2167800" cy="37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3" name="Google Shape;623;p25"/>
          <p:cNvSpPr txBox="1"/>
          <p:nvPr>
            <p:ph idx="3" type="subTitle"/>
          </p:nvPr>
        </p:nvSpPr>
        <p:spPr>
          <a:xfrm>
            <a:off x="1094250" y="2043850"/>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24" name="Google Shape;624;p25"/>
          <p:cNvSpPr txBox="1"/>
          <p:nvPr>
            <p:ph idx="4" type="subTitle"/>
          </p:nvPr>
        </p:nvSpPr>
        <p:spPr>
          <a:xfrm>
            <a:off x="3488100" y="2043850"/>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25" name="Google Shape;625;p25"/>
          <p:cNvSpPr txBox="1"/>
          <p:nvPr>
            <p:ph idx="5" type="subTitle"/>
          </p:nvPr>
        </p:nvSpPr>
        <p:spPr>
          <a:xfrm>
            <a:off x="5881950" y="1652438"/>
            <a:ext cx="2167800" cy="37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6" name="Google Shape;626;p25"/>
          <p:cNvSpPr txBox="1"/>
          <p:nvPr>
            <p:ph idx="6" type="subTitle"/>
          </p:nvPr>
        </p:nvSpPr>
        <p:spPr>
          <a:xfrm>
            <a:off x="5881950" y="2043850"/>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27" name="Google Shape;627;p25"/>
          <p:cNvSpPr txBox="1"/>
          <p:nvPr>
            <p:ph idx="7" type="subTitle"/>
          </p:nvPr>
        </p:nvSpPr>
        <p:spPr>
          <a:xfrm>
            <a:off x="1094250" y="2989363"/>
            <a:ext cx="2167800" cy="37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8" name="Google Shape;628;p25"/>
          <p:cNvSpPr txBox="1"/>
          <p:nvPr>
            <p:ph idx="8" type="subTitle"/>
          </p:nvPr>
        </p:nvSpPr>
        <p:spPr>
          <a:xfrm>
            <a:off x="3488100" y="2989363"/>
            <a:ext cx="2167800" cy="37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9" name="Google Shape;629;p25"/>
          <p:cNvSpPr txBox="1"/>
          <p:nvPr>
            <p:ph idx="9" type="subTitle"/>
          </p:nvPr>
        </p:nvSpPr>
        <p:spPr>
          <a:xfrm>
            <a:off x="1094250" y="3380900"/>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30" name="Google Shape;630;p25"/>
          <p:cNvSpPr txBox="1"/>
          <p:nvPr>
            <p:ph idx="13" type="subTitle"/>
          </p:nvPr>
        </p:nvSpPr>
        <p:spPr>
          <a:xfrm>
            <a:off x="3488100" y="3380900"/>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31" name="Google Shape;631;p25"/>
          <p:cNvSpPr txBox="1"/>
          <p:nvPr>
            <p:ph idx="14" type="subTitle"/>
          </p:nvPr>
        </p:nvSpPr>
        <p:spPr>
          <a:xfrm>
            <a:off x="5881950" y="2989363"/>
            <a:ext cx="2167800" cy="37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b="1" sz="2200">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32" name="Google Shape;632;p25"/>
          <p:cNvSpPr txBox="1"/>
          <p:nvPr>
            <p:ph idx="15" type="subTitle"/>
          </p:nvPr>
        </p:nvSpPr>
        <p:spPr>
          <a:xfrm>
            <a:off x="5881950" y="3380900"/>
            <a:ext cx="216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6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1">
    <p:spTree>
      <p:nvGrpSpPr>
        <p:cNvPr id="633" name="Shape 633"/>
        <p:cNvGrpSpPr/>
        <p:nvPr/>
      </p:nvGrpSpPr>
      <p:grpSpPr>
        <a:xfrm>
          <a:off x="0" y="0"/>
          <a:ext cx="0" cy="0"/>
          <a:chOff x="0" y="0"/>
          <a:chExt cx="0" cy="0"/>
        </a:xfrm>
      </p:grpSpPr>
      <p:sp>
        <p:nvSpPr>
          <p:cNvPr id="634" name="Google Shape;634;p26"/>
          <p:cNvSpPr/>
          <p:nvPr/>
        </p:nvSpPr>
        <p:spPr>
          <a:xfrm flipH="1" rot="-8234214">
            <a:off x="6462164" y="-167221"/>
            <a:ext cx="4162685" cy="2560997"/>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6"/>
          <p:cNvSpPr/>
          <p:nvPr/>
        </p:nvSpPr>
        <p:spPr>
          <a:xfrm rot="672094">
            <a:off x="-1833836" y="1849763"/>
            <a:ext cx="4680680" cy="4251900"/>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6"/>
          <p:cNvSpPr/>
          <p:nvPr/>
        </p:nvSpPr>
        <p:spPr>
          <a:xfrm>
            <a:off x="8042975" y="3533675"/>
            <a:ext cx="775608" cy="1012954"/>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6"/>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2">
    <p:spTree>
      <p:nvGrpSpPr>
        <p:cNvPr id="638" name="Shape 638"/>
        <p:cNvGrpSpPr/>
        <p:nvPr/>
      </p:nvGrpSpPr>
      <p:grpSpPr>
        <a:xfrm>
          <a:off x="0" y="0"/>
          <a:ext cx="0" cy="0"/>
          <a:chOff x="0" y="0"/>
          <a:chExt cx="0" cy="0"/>
        </a:xfrm>
      </p:grpSpPr>
      <p:sp>
        <p:nvSpPr>
          <p:cNvPr id="639" name="Google Shape;639;p27"/>
          <p:cNvSpPr/>
          <p:nvPr/>
        </p:nvSpPr>
        <p:spPr>
          <a:xfrm flipH="1" rot="-2505069">
            <a:off x="6267646" y="1159768"/>
            <a:ext cx="4436783" cy="3714225"/>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7"/>
          <p:cNvSpPr/>
          <p:nvPr/>
        </p:nvSpPr>
        <p:spPr>
          <a:xfrm rot="3781174">
            <a:off x="-1644519" y="1806437"/>
            <a:ext cx="4267951" cy="2625760"/>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1" name="Google Shape;641;p27"/>
          <p:cNvGrpSpPr/>
          <p:nvPr/>
        </p:nvGrpSpPr>
        <p:grpSpPr>
          <a:xfrm flipH="1" rot="10800000">
            <a:off x="566191" y="1712532"/>
            <a:ext cx="1696762" cy="1688828"/>
            <a:chOff x="2414491" y="671177"/>
            <a:chExt cx="1830972" cy="1822411"/>
          </a:xfrm>
        </p:grpSpPr>
        <p:sp>
          <p:nvSpPr>
            <p:cNvPr id="642" name="Google Shape;642;p27"/>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7"/>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7"/>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7"/>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7"/>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7"/>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7"/>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7"/>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7"/>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7"/>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7"/>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7"/>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7"/>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7"/>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7"/>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7"/>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7"/>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7"/>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7"/>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7"/>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7"/>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7"/>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7"/>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7"/>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7"/>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7"/>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7"/>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7"/>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7"/>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7"/>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7"/>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7"/>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7"/>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7"/>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6" name="Google Shape;676;p27"/>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14">
    <p:spTree>
      <p:nvGrpSpPr>
        <p:cNvPr id="677" name="Shape 677"/>
        <p:cNvGrpSpPr/>
        <p:nvPr/>
      </p:nvGrpSpPr>
      <p:grpSpPr>
        <a:xfrm>
          <a:off x="0" y="0"/>
          <a:ext cx="0" cy="0"/>
          <a:chOff x="0" y="0"/>
          <a:chExt cx="0" cy="0"/>
        </a:xfrm>
      </p:grpSpPr>
      <p:sp>
        <p:nvSpPr>
          <p:cNvPr id="678" name="Google Shape;678;p28"/>
          <p:cNvSpPr/>
          <p:nvPr/>
        </p:nvSpPr>
        <p:spPr>
          <a:xfrm rot="5400000">
            <a:off x="-897085" y="455393"/>
            <a:ext cx="4906632" cy="4469596"/>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8"/>
          <p:cNvSpPr/>
          <p:nvPr/>
        </p:nvSpPr>
        <p:spPr>
          <a:xfrm rot="4271990">
            <a:off x="6861805" y="3034227"/>
            <a:ext cx="3403945" cy="3389831"/>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8"/>
          <p:cNvSpPr/>
          <p:nvPr/>
        </p:nvSpPr>
        <p:spPr>
          <a:xfrm>
            <a:off x="7014776" y="357427"/>
            <a:ext cx="801658" cy="707098"/>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8"/>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15">
    <p:spTree>
      <p:nvGrpSpPr>
        <p:cNvPr id="682" name="Shape 682"/>
        <p:cNvGrpSpPr/>
        <p:nvPr/>
      </p:nvGrpSpPr>
      <p:grpSpPr>
        <a:xfrm>
          <a:off x="0" y="0"/>
          <a:ext cx="0" cy="0"/>
          <a:chOff x="0" y="0"/>
          <a:chExt cx="0" cy="0"/>
        </a:xfrm>
      </p:grpSpPr>
      <p:sp>
        <p:nvSpPr>
          <p:cNvPr id="683" name="Google Shape;683;p29"/>
          <p:cNvSpPr/>
          <p:nvPr/>
        </p:nvSpPr>
        <p:spPr>
          <a:xfrm rot="8100090">
            <a:off x="-1277624" y="-498533"/>
            <a:ext cx="4047120" cy="2489963"/>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29"/>
          <p:cNvSpPr/>
          <p:nvPr/>
        </p:nvSpPr>
        <p:spPr>
          <a:xfrm flipH="1" rot="-2262480">
            <a:off x="5470609" y="3669962"/>
            <a:ext cx="4913469" cy="3022900"/>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9"/>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86" name="Google Shape;686;p29"/>
          <p:cNvSpPr/>
          <p:nvPr/>
        </p:nvSpPr>
        <p:spPr>
          <a:xfrm rot="-7977666">
            <a:off x="7581866" y="924182"/>
            <a:ext cx="1233331" cy="1183416"/>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16">
    <p:spTree>
      <p:nvGrpSpPr>
        <p:cNvPr id="687" name="Shape 687"/>
        <p:cNvGrpSpPr/>
        <p:nvPr/>
      </p:nvGrpSpPr>
      <p:grpSpPr>
        <a:xfrm>
          <a:off x="0" y="0"/>
          <a:ext cx="0" cy="0"/>
          <a:chOff x="0" y="0"/>
          <a:chExt cx="0" cy="0"/>
        </a:xfrm>
      </p:grpSpPr>
      <p:sp>
        <p:nvSpPr>
          <p:cNvPr id="688" name="Google Shape;688;p30"/>
          <p:cNvSpPr/>
          <p:nvPr/>
        </p:nvSpPr>
        <p:spPr>
          <a:xfrm rot="5575585">
            <a:off x="-1934287" y="-969252"/>
            <a:ext cx="4436755" cy="3714245"/>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0"/>
          <p:cNvSpPr/>
          <p:nvPr/>
        </p:nvSpPr>
        <p:spPr>
          <a:xfrm>
            <a:off x="4971452" y="887873"/>
            <a:ext cx="5492180" cy="3689245"/>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0"/>
          <p:cNvSpPr/>
          <p:nvPr/>
        </p:nvSpPr>
        <p:spPr>
          <a:xfrm rot="-7977666">
            <a:off x="3954029" y="4656032"/>
            <a:ext cx="1233331" cy="1183416"/>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0"/>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1" name="Shape 91"/>
        <p:cNvGrpSpPr/>
        <p:nvPr/>
      </p:nvGrpSpPr>
      <p:grpSpPr>
        <a:xfrm>
          <a:off x="0" y="0"/>
          <a:ext cx="0" cy="0"/>
          <a:chOff x="0" y="0"/>
          <a:chExt cx="0" cy="0"/>
        </a:xfrm>
      </p:grpSpPr>
      <p:sp>
        <p:nvSpPr>
          <p:cNvPr id="92" name="Google Shape;92;p4"/>
          <p:cNvSpPr/>
          <p:nvPr/>
        </p:nvSpPr>
        <p:spPr>
          <a:xfrm flipH="1" rot="-1762095">
            <a:off x="-645480" y="2383695"/>
            <a:ext cx="2540453" cy="3781447"/>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4"/>
          <p:cNvSpPr/>
          <p:nvPr/>
        </p:nvSpPr>
        <p:spPr>
          <a:xfrm>
            <a:off x="8139625" y="1901675"/>
            <a:ext cx="1844545" cy="1627040"/>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4"/>
          <p:cNvSpPr txBox="1"/>
          <p:nvPr>
            <p:ph idx="1" type="body"/>
          </p:nvPr>
        </p:nvSpPr>
        <p:spPr>
          <a:xfrm>
            <a:off x="713250" y="1152475"/>
            <a:ext cx="77175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accent1"/>
              </a:buClr>
              <a:buSzPts val="1200"/>
              <a:buAutoNum type="arabicPeriod"/>
              <a:defRPr sz="1200"/>
            </a:lvl1pPr>
            <a:lvl2pPr indent="-304800" lvl="1" marL="914400">
              <a:spcBef>
                <a:spcPts val="0"/>
              </a:spcBef>
              <a:spcAft>
                <a:spcPts val="0"/>
              </a:spcAft>
              <a:buClr>
                <a:srgbClr val="434343"/>
              </a:buClr>
              <a:buSzPts val="1200"/>
              <a:buFont typeface="Roboto Condensed Light"/>
              <a:buAutoNum type="alphaLcPeriod"/>
              <a:defRPr/>
            </a:lvl2pPr>
            <a:lvl3pPr indent="-304800" lvl="2" marL="1371600">
              <a:spcBef>
                <a:spcPts val="0"/>
              </a:spcBef>
              <a:spcAft>
                <a:spcPts val="0"/>
              </a:spcAft>
              <a:buClr>
                <a:srgbClr val="434343"/>
              </a:buClr>
              <a:buSzPts val="1200"/>
              <a:buFont typeface="Roboto Condensed Light"/>
              <a:buAutoNum type="romanLcPeriod"/>
              <a:defRPr/>
            </a:lvl3pPr>
            <a:lvl4pPr indent="-304800" lvl="3" marL="1828800">
              <a:spcBef>
                <a:spcPts val="0"/>
              </a:spcBef>
              <a:spcAft>
                <a:spcPts val="0"/>
              </a:spcAft>
              <a:buClr>
                <a:srgbClr val="434343"/>
              </a:buClr>
              <a:buSzPts val="1200"/>
              <a:buFont typeface="Roboto Condensed Light"/>
              <a:buAutoNum type="arabicPeriod"/>
              <a:defRPr/>
            </a:lvl4pPr>
            <a:lvl5pPr indent="-304800" lvl="4" marL="2286000">
              <a:spcBef>
                <a:spcPts val="0"/>
              </a:spcBef>
              <a:spcAft>
                <a:spcPts val="0"/>
              </a:spcAft>
              <a:buClr>
                <a:srgbClr val="434343"/>
              </a:buClr>
              <a:buSzPts val="1200"/>
              <a:buFont typeface="Roboto Condensed Light"/>
              <a:buAutoNum type="alphaLcPeriod"/>
              <a:defRPr/>
            </a:lvl5pPr>
            <a:lvl6pPr indent="-304800" lvl="5" marL="2743200">
              <a:spcBef>
                <a:spcPts val="0"/>
              </a:spcBef>
              <a:spcAft>
                <a:spcPts val="0"/>
              </a:spcAft>
              <a:buClr>
                <a:srgbClr val="434343"/>
              </a:buClr>
              <a:buSzPts val="1200"/>
              <a:buFont typeface="Roboto Condensed Light"/>
              <a:buAutoNum type="romanLcPeriod"/>
              <a:defRPr/>
            </a:lvl6pPr>
            <a:lvl7pPr indent="-304800" lvl="6" marL="3200400">
              <a:spcBef>
                <a:spcPts val="0"/>
              </a:spcBef>
              <a:spcAft>
                <a:spcPts val="0"/>
              </a:spcAft>
              <a:buClr>
                <a:srgbClr val="434343"/>
              </a:buClr>
              <a:buSzPts val="1200"/>
              <a:buFont typeface="Roboto Condensed Light"/>
              <a:buAutoNum type="arabicPeriod"/>
              <a:defRPr/>
            </a:lvl7pPr>
            <a:lvl8pPr indent="-304800" lvl="7" marL="3657600">
              <a:spcBef>
                <a:spcPts val="0"/>
              </a:spcBef>
              <a:spcAft>
                <a:spcPts val="0"/>
              </a:spcAft>
              <a:buClr>
                <a:srgbClr val="434343"/>
              </a:buClr>
              <a:buSzPts val="1200"/>
              <a:buFont typeface="Roboto Condensed Light"/>
              <a:buAutoNum type="alphaLcPeriod"/>
              <a:defRPr/>
            </a:lvl8pPr>
            <a:lvl9pPr indent="-304800" lvl="8" marL="4114800">
              <a:spcBef>
                <a:spcPts val="0"/>
              </a:spcBef>
              <a:spcAft>
                <a:spcPts val="0"/>
              </a:spcAft>
              <a:buClr>
                <a:srgbClr val="434343"/>
              </a:buClr>
              <a:buSzPts val="1200"/>
              <a:buFont typeface="Roboto Condensed Light"/>
              <a:buAutoNum type="romanLcPeriod"/>
              <a:defRPr/>
            </a:lvl9pPr>
          </a:lstStyle>
          <a:p/>
        </p:txBody>
      </p:sp>
      <p:sp>
        <p:nvSpPr>
          <p:cNvPr id="95" name="Google Shape;95;p4"/>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18">
    <p:spTree>
      <p:nvGrpSpPr>
        <p:cNvPr id="692" name="Shape 692"/>
        <p:cNvGrpSpPr/>
        <p:nvPr/>
      </p:nvGrpSpPr>
      <p:grpSpPr>
        <a:xfrm>
          <a:off x="0" y="0"/>
          <a:ext cx="0" cy="0"/>
          <a:chOff x="0" y="0"/>
          <a:chExt cx="0" cy="0"/>
        </a:xfrm>
      </p:grpSpPr>
      <p:sp>
        <p:nvSpPr>
          <p:cNvPr id="693" name="Google Shape;693;p31"/>
          <p:cNvSpPr/>
          <p:nvPr/>
        </p:nvSpPr>
        <p:spPr>
          <a:xfrm flipH="1" rot="912733">
            <a:off x="-1572654" y="597947"/>
            <a:ext cx="3253667" cy="548082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1"/>
          <p:cNvSpPr/>
          <p:nvPr/>
        </p:nvSpPr>
        <p:spPr>
          <a:xfrm rot="-482288">
            <a:off x="6784912" y="-733687"/>
            <a:ext cx="3654738" cy="3639584"/>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1"/>
          <p:cNvSpPr/>
          <p:nvPr/>
        </p:nvSpPr>
        <p:spPr>
          <a:xfrm rot="3320924">
            <a:off x="8443534" y="3822428"/>
            <a:ext cx="1269688" cy="1658230"/>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1"/>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20">
    <p:spTree>
      <p:nvGrpSpPr>
        <p:cNvPr id="697" name="Shape 697"/>
        <p:cNvGrpSpPr/>
        <p:nvPr/>
      </p:nvGrpSpPr>
      <p:grpSpPr>
        <a:xfrm>
          <a:off x="0" y="0"/>
          <a:ext cx="0" cy="0"/>
          <a:chOff x="0" y="0"/>
          <a:chExt cx="0" cy="0"/>
        </a:xfrm>
      </p:grpSpPr>
      <p:sp>
        <p:nvSpPr>
          <p:cNvPr id="698" name="Google Shape;698;p32"/>
          <p:cNvSpPr/>
          <p:nvPr/>
        </p:nvSpPr>
        <p:spPr>
          <a:xfrm rot="-5620610">
            <a:off x="8235762" y="2503251"/>
            <a:ext cx="3242370" cy="3111144"/>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32"/>
          <p:cNvSpPr/>
          <p:nvPr/>
        </p:nvSpPr>
        <p:spPr>
          <a:xfrm flipH="1" rot="-595142">
            <a:off x="-1233073" y="-485172"/>
            <a:ext cx="3397327" cy="3383240"/>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2"/>
          <p:cNvSpPr/>
          <p:nvPr/>
        </p:nvSpPr>
        <p:spPr>
          <a:xfrm rot="-7977683">
            <a:off x="6409699" y="-292300"/>
            <a:ext cx="1554661" cy="1491741"/>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2"/>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21">
    <p:spTree>
      <p:nvGrpSpPr>
        <p:cNvPr id="702" name="Shape 702"/>
        <p:cNvGrpSpPr/>
        <p:nvPr/>
      </p:nvGrpSpPr>
      <p:grpSpPr>
        <a:xfrm>
          <a:off x="0" y="0"/>
          <a:ext cx="0" cy="0"/>
          <a:chOff x="0" y="0"/>
          <a:chExt cx="0" cy="0"/>
        </a:xfrm>
      </p:grpSpPr>
      <p:sp>
        <p:nvSpPr>
          <p:cNvPr id="703" name="Google Shape;703;p33"/>
          <p:cNvSpPr/>
          <p:nvPr/>
        </p:nvSpPr>
        <p:spPr>
          <a:xfrm flipH="1" rot="-5400000">
            <a:off x="5697375" y="631183"/>
            <a:ext cx="4913539" cy="3022943"/>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33"/>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grpSp>
        <p:nvGrpSpPr>
          <p:cNvPr id="705" name="Google Shape;705;p33"/>
          <p:cNvGrpSpPr/>
          <p:nvPr/>
        </p:nvGrpSpPr>
        <p:grpSpPr>
          <a:xfrm flipH="1" rot="10800000">
            <a:off x="-776141" y="2015093"/>
            <a:ext cx="2087674" cy="2077913"/>
            <a:chOff x="2414491" y="671177"/>
            <a:chExt cx="1830972" cy="1822411"/>
          </a:xfrm>
        </p:grpSpPr>
        <p:sp>
          <p:nvSpPr>
            <p:cNvPr id="706" name="Google Shape;706;p33"/>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33"/>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33"/>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33"/>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33"/>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33"/>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33"/>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33"/>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3"/>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33"/>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3"/>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3"/>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3"/>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33"/>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33"/>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33"/>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3"/>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33"/>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3"/>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3"/>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33"/>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3"/>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3"/>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3"/>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33"/>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33"/>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33"/>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33"/>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33"/>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33"/>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33"/>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3"/>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33"/>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3"/>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6">
    <p:spTree>
      <p:nvGrpSpPr>
        <p:cNvPr id="740" name="Shape 740"/>
        <p:cNvGrpSpPr/>
        <p:nvPr/>
      </p:nvGrpSpPr>
      <p:grpSpPr>
        <a:xfrm>
          <a:off x="0" y="0"/>
          <a:ext cx="0" cy="0"/>
          <a:chOff x="0" y="0"/>
          <a:chExt cx="0" cy="0"/>
        </a:xfrm>
      </p:grpSpPr>
      <p:sp>
        <p:nvSpPr>
          <p:cNvPr id="741" name="Google Shape;741;p34"/>
          <p:cNvSpPr/>
          <p:nvPr/>
        </p:nvSpPr>
        <p:spPr>
          <a:xfrm rot="-2187687">
            <a:off x="6997415" y="2824325"/>
            <a:ext cx="1938838" cy="3305612"/>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34"/>
          <p:cNvSpPr/>
          <p:nvPr/>
        </p:nvSpPr>
        <p:spPr>
          <a:xfrm rot="1855510">
            <a:off x="2523490" y="193756"/>
            <a:ext cx="4979106" cy="4104445"/>
          </a:xfrm>
          <a:custGeom>
            <a:rect b="b" l="l" r="r" t="t"/>
            <a:pathLst>
              <a:path extrusionOk="0" h="48836" w="59243">
                <a:moveTo>
                  <a:pt x="27153" y="9007"/>
                </a:moveTo>
                <a:cubicBezTo>
                  <a:pt x="33591" y="9007"/>
                  <a:pt x="31990" y="9240"/>
                  <a:pt x="38094" y="5071"/>
                </a:cubicBezTo>
                <a:cubicBezTo>
                  <a:pt x="44232" y="901"/>
                  <a:pt x="51737" y="0"/>
                  <a:pt x="55473" y="5071"/>
                </a:cubicBezTo>
                <a:cubicBezTo>
                  <a:pt x="59243" y="10108"/>
                  <a:pt x="46800" y="16346"/>
                  <a:pt x="46767" y="22483"/>
                </a:cubicBezTo>
                <a:cubicBezTo>
                  <a:pt x="46734" y="28621"/>
                  <a:pt x="48768" y="48835"/>
                  <a:pt x="28354" y="48835"/>
                </a:cubicBezTo>
                <a:cubicBezTo>
                  <a:pt x="7939" y="48835"/>
                  <a:pt x="0" y="22583"/>
                  <a:pt x="8973" y="14011"/>
                </a:cubicBezTo>
                <a:cubicBezTo>
                  <a:pt x="17946" y="5471"/>
                  <a:pt x="20715" y="9007"/>
                  <a:pt x="27153" y="9007"/>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34"/>
          <p:cNvSpPr/>
          <p:nvPr/>
        </p:nvSpPr>
        <p:spPr>
          <a:xfrm flipH="1" rot="10800000">
            <a:off x="242450" y="2888462"/>
            <a:ext cx="1774800" cy="17748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4" name="Google Shape;744;p34"/>
          <p:cNvGrpSpPr/>
          <p:nvPr/>
        </p:nvGrpSpPr>
        <p:grpSpPr>
          <a:xfrm flipH="1" rot="10800000">
            <a:off x="955516" y="2266845"/>
            <a:ext cx="1696762" cy="1688828"/>
            <a:chOff x="2414491" y="671177"/>
            <a:chExt cx="1830972" cy="1822411"/>
          </a:xfrm>
        </p:grpSpPr>
        <p:sp>
          <p:nvSpPr>
            <p:cNvPr id="745" name="Google Shape;745;p34"/>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4"/>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34"/>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4"/>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4"/>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4"/>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4"/>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4"/>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34"/>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34"/>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34"/>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34"/>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34"/>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34"/>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34"/>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34"/>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34"/>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34"/>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34"/>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34"/>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4"/>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4"/>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34"/>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34"/>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34"/>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34"/>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34"/>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34"/>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34"/>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34"/>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34"/>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34"/>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34"/>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34"/>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9" name="Google Shape;779;p34"/>
          <p:cNvSpPr/>
          <p:nvPr/>
        </p:nvSpPr>
        <p:spPr>
          <a:xfrm rot="-7977683">
            <a:off x="6033949" y="548625"/>
            <a:ext cx="1554661" cy="1491741"/>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34">
            <a:hlinkClick/>
          </p:cNvPr>
          <p:cNvSpPr txBox="1"/>
          <p:nvPr>
            <p:ph type="title"/>
          </p:nvPr>
        </p:nvSpPr>
        <p:spPr>
          <a:xfrm>
            <a:off x="2019300" y="1960425"/>
            <a:ext cx="5105400" cy="1213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4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81" name="Google Shape;781;p34"/>
          <p:cNvSpPr txBox="1"/>
          <p:nvPr>
            <p:ph hasCustomPrompt="1" idx="2" type="title"/>
          </p:nvPr>
        </p:nvSpPr>
        <p:spPr>
          <a:xfrm>
            <a:off x="2019300" y="914400"/>
            <a:ext cx="5105400" cy="121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7500">
                <a:solidFill>
                  <a:schemeClr val="accent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8">
    <p:spTree>
      <p:nvGrpSpPr>
        <p:cNvPr id="782" name="Shape 782"/>
        <p:cNvGrpSpPr/>
        <p:nvPr/>
      </p:nvGrpSpPr>
      <p:grpSpPr>
        <a:xfrm>
          <a:off x="0" y="0"/>
          <a:ext cx="0" cy="0"/>
          <a:chOff x="0" y="0"/>
          <a:chExt cx="0" cy="0"/>
        </a:xfrm>
      </p:grpSpPr>
      <p:sp>
        <p:nvSpPr>
          <p:cNvPr id="783" name="Google Shape;783;p35"/>
          <p:cNvSpPr/>
          <p:nvPr/>
        </p:nvSpPr>
        <p:spPr>
          <a:xfrm rot="-7977683">
            <a:off x="1484724" y="1516400"/>
            <a:ext cx="1554661" cy="1491741"/>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35"/>
          <p:cNvSpPr/>
          <p:nvPr/>
        </p:nvSpPr>
        <p:spPr>
          <a:xfrm flipH="1" rot="288619">
            <a:off x="-1415244" y="1158707"/>
            <a:ext cx="4829256" cy="4940052"/>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35"/>
          <p:cNvSpPr/>
          <p:nvPr/>
        </p:nvSpPr>
        <p:spPr>
          <a:xfrm rot="-8533595">
            <a:off x="7105388" y="-706575"/>
            <a:ext cx="1938828" cy="3305595"/>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35"/>
          <p:cNvSpPr/>
          <p:nvPr/>
        </p:nvSpPr>
        <p:spPr>
          <a:xfrm>
            <a:off x="6970750" y="2154714"/>
            <a:ext cx="1460036" cy="1906827"/>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7" name="Google Shape;787;p35"/>
          <p:cNvGrpSpPr/>
          <p:nvPr/>
        </p:nvGrpSpPr>
        <p:grpSpPr>
          <a:xfrm>
            <a:off x="6247704" y="2777002"/>
            <a:ext cx="1830972" cy="1822411"/>
            <a:chOff x="2414491" y="671177"/>
            <a:chExt cx="1830972" cy="1822411"/>
          </a:xfrm>
        </p:grpSpPr>
        <p:sp>
          <p:nvSpPr>
            <p:cNvPr id="788" name="Google Shape;788;p35"/>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35"/>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35"/>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35"/>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35"/>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5"/>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35"/>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35"/>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35"/>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35"/>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35"/>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35"/>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35"/>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35"/>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35"/>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35"/>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35"/>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35"/>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35"/>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35"/>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35"/>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35"/>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5"/>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35"/>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35"/>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35"/>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35"/>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5"/>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35"/>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5"/>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35"/>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5"/>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35"/>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5"/>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2" name="Google Shape;822;p35">
            <a:hlinkClick/>
          </p:cNvPr>
          <p:cNvSpPr txBox="1"/>
          <p:nvPr>
            <p:ph type="title"/>
          </p:nvPr>
        </p:nvSpPr>
        <p:spPr>
          <a:xfrm>
            <a:off x="2019300" y="1960425"/>
            <a:ext cx="5105400" cy="1213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4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23" name="Google Shape;823;p35"/>
          <p:cNvSpPr txBox="1"/>
          <p:nvPr>
            <p:ph hasCustomPrompt="1" idx="2" type="title"/>
          </p:nvPr>
        </p:nvSpPr>
        <p:spPr>
          <a:xfrm>
            <a:off x="2019300" y="914400"/>
            <a:ext cx="5105400" cy="121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7500">
                <a:solidFill>
                  <a:schemeClr val="accent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CUSTOM_13">
    <p:spTree>
      <p:nvGrpSpPr>
        <p:cNvPr id="824" name="Shape 824"/>
        <p:cNvGrpSpPr/>
        <p:nvPr/>
      </p:nvGrpSpPr>
      <p:grpSpPr>
        <a:xfrm>
          <a:off x="0" y="0"/>
          <a:ext cx="0" cy="0"/>
          <a:chOff x="0" y="0"/>
          <a:chExt cx="0" cy="0"/>
        </a:xfrm>
      </p:grpSpPr>
      <p:sp>
        <p:nvSpPr>
          <p:cNvPr id="825" name="Google Shape;825;p36"/>
          <p:cNvSpPr/>
          <p:nvPr/>
        </p:nvSpPr>
        <p:spPr>
          <a:xfrm rot="-5716269">
            <a:off x="3090772" y="121523"/>
            <a:ext cx="3242308" cy="5108995"/>
          </a:xfrm>
          <a:custGeom>
            <a:rect b="b" l="l" r="r" t="t"/>
            <a:pathLst>
              <a:path extrusionOk="0" h="83294" w="72386">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6" name="Google Shape;826;p36"/>
          <p:cNvGrpSpPr/>
          <p:nvPr/>
        </p:nvGrpSpPr>
        <p:grpSpPr>
          <a:xfrm flipH="1">
            <a:off x="6918862" y="-84862"/>
            <a:ext cx="2277317" cy="5304377"/>
            <a:chOff x="224725" y="566950"/>
            <a:chExt cx="1850875" cy="4311100"/>
          </a:xfrm>
        </p:grpSpPr>
        <p:sp>
          <p:nvSpPr>
            <p:cNvPr id="827" name="Google Shape;827;p36"/>
            <p:cNvSpPr/>
            <p:nvPr/>
          </p:nvSpPr>
          <p:spPr>
            <a:xfrm>
              <a:off x="1914975" y="566950"/>
              <a:ext cx="160625" cy="2033000"/>
            </a:xfrm>
            <a:custGeom>
              <a:rect b="b" l="l" r="r" t="t"/>
              <a:pathLst>
                <a:path extrusionOk="0" h="81320" w="6425">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36"/>
            <p:cNvSpPr/>
            <p:nvPr/>
          </p:nvSpPr>
          <p:spPr>
            <a:xfrm>
              <a:off x="1761075" y="818875"/>
              <a:ext cx="160625" cy="2032875"/>
            </a:xfrm>
            <a:custGeom>
              <a:rect b="b" l="l" r="r" t="t"/>
              <a:pathLst>
                <a:path extrusionOk="0" h="81315" w="6425">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36"/>
            <p:cNvSpPr/>
            <p:nvPr/>
          </p:nvSpPr>
          <p:spPr>
            <a:xfrm>
              <a:off x="1607850" y="566950"/>
              <a:ext cx="159950" cy="2033000"/>
            </a:xfrm>
            <a:custGeom>
              <a:rect b="b" l="l" r="r" t="t"/>
              <a:pathLst>
                <a:path extrusionOk="0" h="81320" w="6398">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36"/>
            <p:cNvSpPr/>
            <p:nvPr/>
          </p:nvSpPr>
          <p:spPr>
            <a:xfrm>
              <a:off x="1453950" y="818875"/>
              <a:ext cx="160600" cy="2032875"/>
            </a:xfrm>
            <a:custGeom>
              <a:rect b="b" l="l" r="r" t="t"/>
              <a:pathLst>
                <a:path extrusionOk="0" h="81315" w="6424">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6"/>
            <p:cNvSpPr/>
            <p:nvPr/>
          </p:nvSpPr>
          <p:spPr>
            <a:xfrm>
              <a:off x="1300050" y="566950"/>
              <a:ext cx="160600" cy="2033000"/>
            </a:xfrm>
            <a:custGeom>
              <a:rect b="b" l="l" r="r" t="t"/>
              <a:pathLst>
                <a:path extrusionOk="0" h="81320" w="6424">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36"/>
            <p:cNvSpPr/>
            <p:nvPr/>
          </p:nvSpPr>
          <p:spPr>
            <a:xfrm>
              <a:off x="1146800" y="818875"/>
              <a:ext cx="159950" cy="2032875"/>
            </a:xfrm>
            <a:custGeom>
              <a:rect b="b" l="l" r="r" t="t"/>
              <a:pathLst>
                <a:path extrusionOk="0" h="81315" w="6398">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6"/>
            <p:cNvSpPr/>
            <p:nvPr/>
          </p:nvSpPr>
          <p:spPr>
            <a:xfrm>
              <a:off x="992900" y="566950"/>
              <a:ext cx="160625" cy="2033000"/>
            </a:xfrm>
            <a:custGeom>
              <a:rect b="b" l="l" r="r" t="t"/>
              <a:pathLst>
                <a:path extrusionOk="0" h="81320" w="6425">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36"/>
            <p:cNvSpPr/>
            <p:nvPr/>
          </p:nvSpPr>
          <p:spPr>
            <a:xfrm>
              <a:off x="839675" y="818875"/>
              <a:ext cx="159950" cy="2032875"/>
            </a:xfrm>
            <a:custGeom>
              <a:rect b="b" l="l" r="r" t="t"/>
              <a:pathLst>
                <a:path extrusionOk="0" h="81315" w="6398">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36"/>
            <p:cNvSpPr/>
            <p:nvPr/>
          </p:nvSpPr>
          <p:spPr>
            <a:xfrm>
              <a:off x="685775" y="566950"/>
              <a:ext cx="159950" cy="2033000"/>
            </a:xfrm>
            <a:custGeom>
              <a:rect b="b" l="l" r="r" t="t"/>
              <a:pathLst>
                <a:path extrusionOk="0" h="81320" w="6398">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36"/>
            <p:cNvSpPr/>
            <p:nvPr/>
          </p:nvSpPr>
          <p:spPr>
            <a:xfrm>
              <a:off x="531875" y="818875"/>
              <a:ext cx="160600" cy="2032875"/>
            </a:xfrm>
            <a:custGeom>
              <a:rect b="b" l="l" r="r" t="t"/>
              <a:pathLst>
                <a:path extrusionOk="0" h="81315" w="6424">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36"/>
            <p:cNvSpPr/>
            <p:nvPr/>
          </p:nvSpPr>
          <p:spPr>
            <a:xfrm>
              <a:off x="378625" y="566950"/>
              <a:ext cx="159950" cy="2033000"/>
            </a:xfrm>
            <a:custGeom>
              <a:rect b="b" l="l" r="r" t="t"/>
              <a:pathLst>
                <a:path extrusionOk="0" h="81320" w="6398">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36"/>
            <p:cNvSpPr/>
            <p:nvPr/>
          </p:nvSpPr>
          <p:spPr>
            <a:xfrm>
              <a:off x="224725" y="818875"/>
              <a:ext cx="159950" cy="2032875"/>
            </a:xfrm>
            <a:custGeom>
              <a:rect b="b" l="l" r="r" t="t"/>
              <a:pathLst>
                <a:path extrusionOk="0" h="81315" w="6398">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36"/>
            <p:cNvSpPr/>
            <p:nvPr/>
          </p:nvSpPr>
          <p:spPr>
            <a:xfrm>
              <a:off x="1914975" y="2593575"/>
              <a:ext cx="160625" cy="2032875"/>
            </a:xfrm>
            <a:custGeom>
              <a:rect b="b" l="l" r="r" t="t"/>
              <a:pathLst>
                <a:path extrusionOk="0" h="81315" w="6425">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36"/>
            <p:cNvSpPr/>
            <p:nvPr/>
          </p:nvSpPr>
          <p:spPr>
            <a:xfrm>
              <a:off x="1761075" y="2845375"/>
              <a:ext cx="160625" cy="2032675"/>
            </a:xfrm>
            <a:custGeom>
              <a:rect b="b" l="l" r="r" t="t"/>
              <a:pathLst>
                <a:path extrusionOk="0" h="81307" w="6425">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36"/>
            <p:cNvSpPr/>
            <p:nvPr/>
          </p:nvSpPr>
          <p:spPr>
            <a:xfrm>
              <a:off x="1607850" y="2593575"/>
              <a:ext cx="159950" cy="2032875"/>
            </a:xfrm>
            <a:custGeom>
              <a:rect b="b" l="l" r="r" t="t"/>
              <a:pathLst>
                <a:path extrusionOk="0" h="81315" w="6398">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6"/>
            <p:cNvSpPr/>
            <p:nvPr/>
          </p:nvSpPr>
          <p:spPr>
            <a:xfrm>
              <a:off x="1453950" y="2845375"/>
              <a:ext cx="160600" cy="2032675"/>
            </a:xfrm>
            <a:custGeom>
              <a:rect b="b" l="l" r="r" t="t"/>
              <a:pathLst>
                <a:path extrusionOk="0" h="81307" w="6424">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36"/>
            <p:cNvSpPr/>
            <p:nvPr/>
          </p:nvSpPr>
          <p:spPr>
            <a:xfrm>
              <a:off x="1300050" y="2593575"/>
              <a:ext cx="160600" cy="2032875"/>
            </a:xfrm>
            <a:custGeom>
              <a:rect b="b" l="l" r="r" t="t"/>
              <a:pathLst>
                <a:path extrusionOk="0" h="81315" w="6424">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36"/>
            <p:cNvSpPr/>
            <p:nvPr/>
          </p:nvSpPr>
          <p:spPr>
            <a:xfrm>
              <a:off x="1146800" y="2845375"/>
              <a:ext cx="159950" cy="2032675"/>
            </a:xfrm>
            <a:custGeom>
              <a:rect b="b" l="l" r="r" t="t"/>
              <a:pathLst>
                <a:path extrusionOk="0" h="81307" w="6398">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36"/>
            <p:cNvSpPr/>
            <p:nvPr/>
          </p:nvSpPr>
          <p:spPr>
            <a:xfrm>
              <a:off x="992900" y="2593575"/>
              <a:ext cx="160625" cy="2032875"/>
            </a:xfrm>
            <a:custGeom>
              <a:rect b="b" l="l" r="r" t="t"/>
              <a:pathLst>
                <a:path extrusionOk="0" h="81315" w="6425">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36"/>
            <p:cNvSpPr/>
            <p:nvPr/>
          </p:nvSpPr>
          <p:spPr>
            <a:xfrm>
              <a:off x="839675" y="2845375"/>
              <a:ext cx="159950" cy="2032675"/>
            </a:xfrm>
            <a:custGeom>
              <a:rect b="b" l="l" r="r" t="t"/>
              <a:pathLst>
                <a:path extrusionOk="0" h="81307" w="6398">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36"/>
            <p:cNvSpPr/>
            <p:nvPr/>
          </p:nvSpPr>
          <p:spPr>
            <a:xfrm>
              <a:off x="685775" y="2593575"/>
              <a:ext cx="159950" cy="2032875"/>
            </a:xfrm>
            <a:custGeom>
              <a:rect b="b" l="l" r="r" t="t"/>
              <a:pathLst>
                <a:path extrusionOk="0" h="81315" w="6398">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36"/>
            <p:cNvSpPr/>
            <p:nvPr/>
          </p:nvSpPr>
          <p:spPr>
            <a:xfrm>
              <a:off x="531875" y="2845375"/>
              <a:ext cx="160600" cy="2032675"/>
            </a:xfrm>
            <a:custGeom>
              <a:rect b="b" l="l" r="r" t="t"/>
              <a:pathLst>
                <a:path extrusionOk="0" h="81307" w="6424">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36"/>
            <p:cNvSpPr/>
            <p:nvPr/>
          </p:nvSpPr>
          <p:spPr>
            <a:xfrm>
              <a:off x="378625" y="2593575"/>
              <a:ext cx="159950" cy="2032875"/>
            </a:xfrm>
            <a:custGeom>
              <a:rect b="b" l="l" r="r" t="t"/>
              <a:pathLst>
                <a:path extrusionOk="0" h="81315" w="6398">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36"/>
            <p:cNvSpPr/>
            <p:nvPr/>
          </p:nvSpPr>
          <p:spPr>
            <a:xfrm>
              <a:off x="224725" y="2845375"/>
              <a:ext cx="159950" cy="2032675"/>
            </a:xfrm>
            <a:custGeom>
              <a:rect b="b" l="l" r="r" t="t"/>
              <a:pathLst>
                <a:path extrusionOk="0" h="81307" w="6398">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1" name="Google Shape;851;p36">
            <a:hlinkClick/>
          </p:cNvPr>
          <p:cNvSpPr txBox="1"/>
          <p:nvPr>
            <p:ph type="title"/>
          </p:nvPr>
        </p:nvSpPr>
        <p:spPr>
          <a:xfrm>
            <a:off x="2019300" y="1960425"/>
            <a:ext cx="5105400" cy="1213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4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52" name="Google Shape;852;p36"/>
          <p:cNvSpPr txBox="1"/>
          <p:nvPr>
            <p:ph hasCustomPrompt="1" idx="2" type="title"/>
          </p:nvPr>
        </p:nvSpPr>
        <p:spPr>
          <a:xfrm>
            <a:off x="2020824" y="918450"/>
            <a:ext cx="5105400" cy="121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7500">
                <a:solidFill>
                  <a:schemeClr val="accent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853" name="Google Shape;853;p36"/>
          <p:cNvSpPr/>
          <p:nvPr/>
        </p:nvSpPr>
        <p:spPr>
          <a:xfrm flipH="1">
            <a:off x="6154471" y="760963"/>
            <a:ext cx="1269687" cy="1658228"/>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36"/>
          <p:cNvSpPr/>
          <p:nvPr/>
        </p:nvSpPr>
        <p:spPr>
          <a:xfrm flipH="1">
            <a:off x="736534" y="1655532"/>
            <a:ext cx="1774800" cy="17748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5" name="Google Shape;855;p36"/>
          <p:cNvGrpSpPr/>
          <p:nvPr/>
        </p:nvGrpSpPr>
        <p:grpSpPr>
          <a:xfrm flipH="1">
            <a:off x="101505" y="2363121"/>
            <a:ext cx="1696762" cy="1688828"/>
            <a:chOff x="2414491" y="671177"/>
            <a:chExt cx="1830972" cy="1822411"/>
          </a:xfrm>
        </p:grpSpPr>
        <p:sp>
          <p:nvSpPr>
            <p:cNvPr id="856" name="Google Shape;856;p36"/>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36"/>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36"/>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36"/>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36"/>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36"/>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36"/>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36"/>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36"/>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36"/>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36"/>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36"/>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36"/>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36"/>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36"/>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36"/>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36"/>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36"/>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36"/>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36"/>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36"/>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36"/>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36"/>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36"/>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36"/>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36"/>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36"/>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36"/>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36"/>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36"/>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36"/>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36"/>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36"/>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36"/>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CUSTOM_17">
    <p:spTree>
      <p:nvGrpSpPr>
        <p:cNvPr id="890" name="Shape 890"/>
        <p:cNvGrpSpPr/>
        <p:nvPr/>
      </p:nvGrpSpPr>
      <p:grpSpPr>
        <a:xfrm>
          <a:off x="0" y="0"/>
          <a:ext cx="0" cy="0"/>
          <a:chOff x="0" y="0"/>
          <a:chExt cx="0" cy="0"/>
        </a:xfrm>
      </p:grpSpPr>
      <p:sp>
        <p:nvSpPr>
          <p:cNvPr id="891" name="Google Shape;891;p37"/>
          <p:cNvSpPr/>
          <p:nvPr/>
        </p:nvSpPr>
        <p:spPr>
          <a:xfrm>
            <a:off x="6379125" y="3295174"/>
            <a:ext cx="1436700" cy="14367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37"/>
          <p:cNvSpPr/>
          <p:nvPr/>
        </p:nvSpPr>
        <p:spPr>
          <a:xfrm rot="3781224">
            <a:off x="-1829431" y="2502688"/>
            <a:ext cx="6147391" cy="3782042"/>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37"/>
          <p:cNvSpPr/>
          <p:nvPr/>
        </p:nvSpPr>
        <p:spPr>
          <a:xfrm flipH="1" rot="-1693254">
            <a:off x="7048898" y="1570932"/>
            <a:ext cx="2436429" cy="4153979"/>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37">
            <a:hlinkClick/>
          </p:cNvPr>
          <p:cNvSpPr txBox="1"/>
          <p:nvPr>
            <p:ph type="title"/>
          </p:nvPr>
        </p:nvSpPr>
        <p:spPr>
          <a:xfrm>
            <a:off x="2019300" y="1960425"/>
            <a:ext cx="5105400" cy="1213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4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95" name="Google Shape;895;p37"/>
          <p:cNvSpPr txBox="1"/>
          <p:nvPr>
            <p:ph hasCustomPrompt="1" idx="2" type="title"/>
          </p:nvPr>
        </p:nvSpPr>
        <p:spPr>
          <a:xfrm>
            <a:off x="2019300" y="914400"/>
            <a:ext cx="5105400" cy="121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7500">
                <a:solidFill>
                  <a:schemeClr val="accent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896" name="Google Shape;896;p37"/>
          <p:cNvGrpSpPr/>
          <p:nvPr/>
        </p:nvGrpSpPr>
        <p:grpSpPr>
          <a:xfrm flipH="1" rot="10800000">
            <a:off x="815666" y="1235970"/>
            <a:ext cx="1696762" cy="1688828"/>
            <a:chOff x="2414491" y="671177"/>
            <a:chExt cx="1830972" cy="1822411"/>
          </a:xfrm>
        </p:grpSpPr>
        <p:sp>
          <p:nvSpPr>
            <p:cNvPr id="897" name="Google Shape;897;p37"/>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37"/>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7"/>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37"/>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37"/>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37"/>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37"/>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37"/>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37"/>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37"/>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37"/>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37"/>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37"/>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37"/>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37"/>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37"/>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37"/>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37"/>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37"/>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37"/>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37"/>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37"/>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37"/>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37"/>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37"/>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37"/>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37"/>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37"/>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37"/>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37"/>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37"/>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37"/>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37"/>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37"/>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5">
  <p:cSld name="CUSTOM_19">
    <p:spTree>
      <p:nvGrpSpPr>
        <p:cNvPr id="931" name="Shape 931"/>
        <p:cNvGrpSpPr/>
        <p:nvPr/>
      </p:nvGrpSpPr>
      <p:grpSpPr>
        <a:xfrm>
          <a:off x="0" y="0"/>
          <a:ext cx="0" cy="0"/>
          <a:chOff x="0" y="0"/>
          <a:chExt cx="0" cy="0"/>
        </a:xfrm>
      </p:grpSpPr>
      <p:sp>
        <p:nvSpPr>
          <p:cNvPr id="932" name="Google Shape;932;p38"/>
          <p:cNvSpPr/>
          <p:nvPr/>
        </p:nvSpPr>
        <p:spPr>
          <a:xfrm flipH="1" rot="199611">
            <a:off x="-1222385" y="1111794"/>
            <a:ext cx="4658395" cy="4765297"/>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38"/>
          <p:cNvSpPr/>
          <p:nvPr/>
        </p:nvSpPr>
        <p:spPr>
          <a:xfrm flipH="1" rot="-5035045">
            <a:off x="5862077" y="-226971"/>
            <a:ext cx="5262855" cy="3237953"/>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38"/>
          <p:cNvSpPr/>
          <p:nvPr/>
        </p:nvSpPr>
        <p:spPr>
          <a:xfrm rot="10800000">
            <a:off x="6276915" y="2875987"/>
            <a:ext cx="1774800" cy="17748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5" name="Google Shape;935;p38"/>
          <p:cNvGrpSpPr/>
          <p:nvPr/>
        </p:nvGrpSpPr>
        <p:grpSpPr>
          <a:xfrm rot="10800000">
            <a:off x="1381161" y="1333007"/>
            <a:ext cx="1696762" cy="1688828"/>
            <a:chOff x="2414491" y="671177"/>
            <a:chExt cx="1830972" cy="1822411"/>
          </a:xfrm>
        </p:grpSpPr>
        <p:sp>
          <p:nvSpPr>
            <p:cNvPr id="936" name="Google Shape;936;p38"/>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38"/>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38"/>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38"/>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38"/>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38"/>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38"/>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38"/>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38"/>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38"/>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38"/>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38"/>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38"/>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38"/>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38"/>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38"/>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38"/>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38"/>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38"/>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38"/>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38"/>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38"/>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38"/>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38"/>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38"/>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38"/>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38"/>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38"/>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38"/>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38"/>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38"/>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38"/>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38"/>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38"/>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0" name="Google Shape;970;p38">
            <a:hlinkClick/>
          </p:cNvPr>
          <p:cNvSpPr txBox="1"/>
          <p:nvPr>
            <p:ph type="title"/>
          </p:nvPr>
        </p:nvSpPr>
        <p:spPr>
          <a:xfrm>
            <a:off x="2019300" y="1960425"/>
            <a:ext cx="5105400" cy="1213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4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971" name="Google Shape;971;p38"/>
          <p:cNvSpPr txBox="1"/>
          <p:nvPr>
            <p:ph hasCustomPrompt="1" idx="2" type="title"/>
          </p:nvPr>
        </p:nvSpPr>
        <p:spPr>
          <a:xfrm>
            <a:off x="2019300" y="914400"/>
            <a:ext cx="5105400" cy="121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7500">
                <a:solidFill>
                  <a:schemeClr val="accent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_32_2">
    <p:spTree>
      <p:nvGrpSpPr>
        <p:cNvPr id="972" name="Shape 972"/>
        <p:cNvGrpSpPr/>
        <p:nvPr/>
      </p:nvGrpSpPr>
      <p:grpSpPr>
        <a:xfrm>
          <a:off x="0" y="0"/>
          <a:ext cx="0" cy="0"/>
          <a:chOff x="0" y="0"/>
          <a:chExt cx="0" cy="0"/>
        </a:xfrm>
      </p:grpSpPr>
      <p:sp>
        <p:nvSpPr>
          <p:cNvPr id="973" name="Google Shape;973;p39"/>
          <p:cNvSpPr/>
          <p:nvPr/>
        </p:nvSpPr>
        <p:spPr>
          <a:xfrm rot="672094">
            <a:off x="-3534661" y="414138"/>
            <a:ext cx="4680680" cy="4251900"/>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39"/>
          <p:cNvSpPr/>
          <p:nvPr/>
        </p:nvSpPr>
        <p:spPr>
          <a:xfrm>
            <a:off x="8264550" y="465501"/>
            <a:ext cx="1460036" cy="1906827"/>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39"/>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76" name="Google Shape;976;p39"/>
          <p:cNvSpPr txBox="1"/>
          <p:nvPr>
            <p:ph idx="1" type="subTitle"/>
          </p:nvPr>
        </p:nvSpPr>
        <p:spPr>
          <a:xfrm>
            <a:off x="713250" y="1126100"/>
            <a:ext cx="7717500" cy="3442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050"/>
              <a:buFont typeface="Ubuntu"/>
              <a:buChar char="●"/>
              <a:defRPr sz="1600"/>
            </a:lvl1pPr>
            <a:lvl2pPr lvl="1" rtl="0">
              <a:spcBef>
                <a:spcPts val="0"/>
              </a:spcBef>
              <a:spcAft>
                <a:spcPts val="0"/>
              </a:spcAft>
              <a:buClr>
                <a:schemeClr val="dk1"/>
              </a:buClr>
              <a:buSzPts val="1400"/>
              <a:buFont typeface="Ubuntu"/>
              <a:buAutoNum type="alphaLcPeriod"/>
              <a:defRPr sz="1600"/>
            </a:lvl2pPr>
            <a:lvl3pPr lvl="2" rtl="0">
              <a:spcBef>
                <a:spcPts val="0"/>
              </a:spcBef>
              <a:spcAft>
                <a:spcPts val="0"/>
              </a:spcAft>
              <a:buClr>
                <a:schemeClr val="dk1"/>
              </a:buClr>
              <a:buSzPts val="1400"/>
              <a:buFont typeface="Ubuntu"/>
              <a:buAutoNum type="romanLcPeriod"/>
              <a:defRPr/>
            </a:lvl3pPr>
            <a:lvl4pPr lvl="3" rtl="0">
              <a:spcBef>
                <a:spcPts val="0"/>
              </a:spcBef>
              <a:spcAft>
                <a:spcPts val="0"/>
              </a:spcAft>
              <a:buClr>
                <a:schemeClr val="dk1"/>
              </a:buClr>
              <a:buSzPts val="1400"/>
              <a:buFont typeface="Ubuntu"/>
              <a:buAutoNum type="arabicPeriod"/>
              <a:defRPr/>
            </a:lvl4pPr>
            <a:lvl5pPr lvl="4" rtl="0">
              <a:spcBef>
                <a:spcPts val="0"/>
              </a:spcBef>
              <a:spcAft>
                <a:spcPts val="0"/>
              </a:spcAft>
              <a:buClr>
                <a:schemeClr val="dk1"/>
              </a:buClr>
              <a:buSzPts val="1400"/>
              <a:buFont typeface="Ubuntu"/>
              <a:buAutoNum type="alphaLcPeriod"/>
              <a:defRPr/>
            </a:lvl5pPr>
            <a:lvl6pPr lvl="5" rtl="0">
              <a:spcBef>
                <a:spcPts val="0"/>
              </a:spcBef>
              <a:spcAft>
                <a:spcPts val="0"/>
              </a:spcAft>
              <a:buClr>
                <a:schemeClr val="dk1"/>
              </a:buClr>
              <a:buSzPts val="1400"/>
              <a:buFont typeface="Ubuntu"/>
              <a:buAutoNum type="romanLcPeriod"/>
              <a:defRPr/>
            </a:lvl6pPr>
            <a:lvl7pPr lvl="6" rtl="0">
              <a:spcBef>
                <a:spcPts val="0"/>
              </a:spcBef>
              <a:spcAft>
                <a:spcPts val="0"/>
              </a:spcAft>
              <a:buClr>
                <a:schemeClr val="dk1"/>
              </a:buClr>
              <a:buSzPts val="1400"/>
              <a:buFont typeface="Ubuntu"/>
              <a:buAutoNum type="arabicPeriod"/>
              <a:defRPr/>
            </a:lvl7pPr>
            <a:lvl8pPr lvl="7" rtl="0">
              <a:spcBef>
                <a:spcPts val="0"/>
              </a:spcBef>
              <a:spcAft>
                <a:spcPts val="0"/>
              </a:spcAft>
              <a:buClr>
                <a:schemeClr val="dk1"/>
              </a:buClr>
              <a:buSzPts val="1400"/>
              <a:buFont typeface="Ubuntu"/>
              <a:buAutoNum type="alphaLcPeriod"/>
              <a:defRPr/>
            </a:lvl8pPr>
            <a:lvl9pPr lvl="8" rtl="0">
              <a:spcBef>
                <a:spcPts val="0"/>
              </a:spcBef>
              <a:spcAft>
                <a:spcPts val="0"/>
              </a:spcAft>
              <a:buClr>
                <a:schemeClr val="dk1"/>
              </a:buClr>
              <a:buSzPts val="1400"/>
              <a:buFont typeface="Ubuntu"/>
              <a:buAutoNum type="romanLcPeriod"/>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_1">
    <p:spTree>
      <p:nvGrpSpPr>
        <p:cNvPr id="977" name="Shape 977"/>
        <p:cNvGrpSpPr/>
        <p:nvPr/>
      </p:nvGrpSpPr>
      <p:grpSpPr>
        <a:xfrm>
          <a:off x="0" y="0"/>
          <a:ext cx="0" cy="0"/>
          <a:chOff x="0" y="0"/>
          <a:chExt cx="0" cy="0"/>
        </a:xfrm>
      </p:grpSpPr>
      <p:sp>
        <p:nvSpPr>
          <p:cNvPr id="978" name="Google Shape;978;p40"/>
          <p:cNvSpPr/>
          <p:nvPr/>
        </p:nvSpPr>
        <p:spPr>
          <a:xfrm rot="-5620636">
            <a:off x="7260268" y="484121"/>
            <a:ext cx="2991681" cy="2870601"/>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40"/>
          <p:cNvSpPr/>
          <p:nvPr/>
        </p:nvSpPr>
        <p:spPr>
          <a:xfrm flipH="1" rot="135969">
            <a:off x="-1259479" y="-732013"/>
            <a:ext cx="3397316" cy="3383229"/>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40"/>
          <p:cNvSpPr/>
          <p:nvPr/>
        </p:nvSpPr>
        <p:spPr>
          <a:xfrm rot="10800000">
            <a:off x="7259653" y="3925437"/>
            <a:ext cx="1774800" cy="17748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1" name="Google Shape;981;p40"/>
          <p:cNvGrpSpPr/>
          <p:nvPr/>
        </p:nvGrpSpPr>
        <p:grpSpPr>
          <a:xfrm rot="10800000">
            <a:off x="6624625" y="3303820"/>
            <a:ext cx="1696762" cy="1688828"/>
            <a:chOff x="2414491" y="671177"/>
            <a:chExt cx="1830972" cy="1822411"/>
          </a:xfrm>
        </p:grpSpPr>
        <p:sp>
          <p:nvSpPr>
            <p:cNvPr id="982" name="Google Shape;982;p40"/>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40"/>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40"/>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40"/>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40"/>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40"/>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40"/>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40"/>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40"/>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40"/>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40"/>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40"/>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40"/>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40"/>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40"/>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40"/>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40"/>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40"/>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40"/>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40"/>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40"/>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40"/>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40"/>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40"/>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40"/>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40"/>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40"/>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40"/>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40"/>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40"/>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40"/>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40"/>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40"/>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40"/>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6" name="Google Shape;1016;p40"/>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17" name="Google Shape;1017;p40"/>
          <p:cNvSpPr txBox="1"/>
          <p:nvPr>
            <p:ph idx="1" type="subTitle"/>
          </p:nvPr>
        </p:nvSpPr>
        <p:spPr>
          <a:xfrm>
            <a:off x="713225" y="1168075"/>
            <a:ext cx="6028800" cy="34314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Char char="●"/>
              <a:defRPr sz="1600"/>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6" name="Shape 96"/>
        <p:cNvGrpSpPr/>
        <p:nvPr/>
      </p:nvGrpSpPr>
      <p:grpSpPr>
        <a:xfrm>
          <a:off x="0" y="0"/>
          <a:ext cx="0" cy="0"/>
          <a:chOff x="0" y="0"/>
          <a:chExt cx="0" cy="0"/>
        </a:xfrm>
      </p:grpSpPr>
      <p:sp>
        <p:nvSpPr>
          <p:cNvPr id="97" name="Google Shape;97;p5"/>
          <p:cNvSpPr/>
          <p:nvPr/>
        </p:nvSpPr>
        <p:spPr>
          <a:xfrm flipH="1">
            <a:off x="75" y="1620000"/>
            <a:ext cx="9143837" cy="2281200"/>
          </a:xfrm>
          <a:custGeom>
            <a:rect b="b" l="l" r="r" t="t"/>
            <a:pathLst>
              <a:path extrusionOk="0" h="121664" w="305584">
                <a:moveTo>
                  <a:pt x="219307" y="0"/>
                </a:moveTo>
                <a:cubicBezTo>
                  <a:pt x="203338" y="0"/>
                  <a:pt x="187335" y="4914"/>
                  <a:pt x="174406" y="14271"/>
                </a:cubicBezTo>
                <a:cubicBezTo>
                  <a:pt x="167072" y="19544"/>
                  <a:pt x="160755" y="26102"/>
                  <a:pt x="153475" y="31428"/>
                </a:cubicBezTo>
                <a:cubicBezTo>
                  <a:pt x="146652" y="36401"/>
                  <a:pt x="138616" y="40348"/>
                  <a:pt x="130237" y="40348"/>
                </a:cubicBezTo>
                <a:cubicBezTo>
                  <a:pt x="129643" y="40348"/>
                  <a:pt x="129047" y="40328"/>
                  <a:pt x="128449" y="40287"/>
                </a:cubicBezTo>
                <a:cubicBezTo>
                  <a:pt x="122935" y="39913"/>
                  <a:pt x="117662" y="37771"/>
                  <a:pt x="112175" y="37076"/>
                </a:cubicBezTo>
                <a:cubicBezTo>
                  <a:pt x="110880" y="36911"/>
                  <a:pt x="109574" y="36830"/>
                  <a:pt x="108268" y="36830"/>
                </a:cubicBezTo>
                <a:cubicBezTo>
                  <a:pt x="102130" y="36830"/>
                  <a:pt x="95990" y="38624"/>
                  <a:pt x="90870" y="42000"/>
                </a:cubicBezTo>
                <a:cubicBezTo>
                  <a:pt x="84982" y="45881"/>
                  <a:pt x="80351" y="51743"/>
                  <a:pt x="73794" y="54339"/>
                </a:cubicBezTo>
                <a:cubicBezTo>
                  <a:pt x="70523" y="55637"/>
                  <a:pt x="67081" y="56009"/>
                  <a:pt x="63565" y="56009"/>
                </a:cubicBezTo>
                <a:cubicBezTo>
                  <a:pt x="58850" y="56009"/>
                  <a:pt x="54001" y="55340"/>
                  <a:pt x="49253" y="55340"/>
                </a:cubicBezTo>
                <a:cubicBezTo>
                  <a:pt x="46444" y="55340"/>
                  <a:pt x="43669" y="55575"/>
                  <a:pt x="40979" y="56320"/>
                </a:cubicBezTo>
                <a:cubicBezTo>
                  <a:pt x="25348" y="60629"/>
                  <a:pt x="16515" y="80811"/>
                  <a:pt x="322" y="81212"/>
                </a:cubicBezTo>
                <a:lnTo>
                  <a:pt x="1" y="105140"/>
                </a:lnTo>
                <a:cubicBezTo>
                  <a:pt x="1" y="105140"/>
                  <a:pt x="15474" y="110471"/>
                  <a:pt x="34154" y="110471"/>
                </a:cubicBezTo>
                <a:cubicBezTo>
                  <a:pt x="45744" y="110471"/>
                  <a:pt x="58569" y="108419"/>
                  <a:pt x="69698" y="101768"/>
                </a:cubicBezTo>
                <a:cubicBezTo>
                  <a:pt x="77727" y="96977"/>
                  <a:pt x="84000" y="95050"/>
                  <a:pt x="89631" y="95050"/>
                </a:cubicBezTo>
                <a:cubicBezTo>
                  <a:pt x="104388" y="95050"/>
                  <a:pt x="114744" y="108287"/>
                  <a:pt x="140761" y="117934"/>
                </a:cubicBezTo>
                <a:cubicBezTo>
                  <a:pt x="147990" y="120617"/>
                  <a:pt x="154305" y="121664"/>
                  <a:pt x="160177" y="121664"/>
                </a:cubicBezTo>
                <a:cubicBezTo>
                  <a:pt x="181037" y="121664"/>
                  <a:pt x="196328" y="108460"/>
                  <a:pt x="227278" y="108460"/>
                </a:cubicBezTo>
                <a:cubicBezTo>
                  <a:pt x="230911" y="108460"/>
                  <a:pt x="234759" y="108642"/>
                  <a:pt x="238857" y="109048"/>
                </a:cubicBezTo>
                <a:cubicBezTo>
                  <a:pt x="240758" y="109237"/>
                  <a:pt x="242612" y="109327"/>
                  <a:pt x="244420" y="109327"/>
                </a:cubicBezTo>
                <a:cubicBezTo>
                  <a:pt x="289069" y="109327"/>
                  <a:pt x="305584" y="54072"/>
                  <a:pt x="305584" y="54072"/>
                </a:cubicBezTo>
                <a:lnTo>
                  <a:pt x="305584" y="33917"/>
                </a:lnTo>
                <a:cubicBezTo>
                  <a:pt x="282994" y="28243"/>
                  <a:pt x="264927" y="11033"/>
                  <a:pt x="242792" y="3726"/>
                </a:cubicBezTo>
                <a:cubicBezTo>
                  <a:pt x="235229" y="1223"/>
                  <a:pt x="227273" y="0"/>
                  <a:pt x="21930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5"/>
          <p:cNvSpPr/>
          <p:nvPr/>
        </p:nvSpPr>
        <p:spPr>
          <a:xfrm rot="5400000">
            <a:off x="-1596150" y="-854219"/>
            <a:ext cx="3561783" cy="3029652"/>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5"/>
          <p:cNvSpPr/>
          <p:nvPr/>
        </p:nvSpPr>
        <p:spPr>
          <a:xfrm>
            <a:off x="7699300" y="2874875"/>
            <a:ext cx="1176089" cy="1535988"/>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
          <p:cNvSpPr txBox="1"/>
          <p:nvPr>
            <p:ph idx="1" type="body"/>
          </p:nvPr>
        </p:nvSpPr>
        <p:spPr>
          <a:xfrm>
            <a:off x="1101975" y="2260925"/>
            <a:ext cx="2954400" cy="1536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000000"/>
              </a:buClr>
              <a:buSzPts val="1400"/>
              <a:buFont typeface="Arial"/>
              <a:buChar char="●"/>
              <a:defRPr sz="1600"/>
            </a:lvl1pPr>
            <a:lvl2pPr indent="-317500" lvl="1" marL="914400">
              <a:spcBef>
                <a:spcPts val="0"/>
              </a:spcBef>
              <a:spcAft>
                <a:spcPts val="0"/>
              </a:spcAft>
              <a:buClr>
                <a:srgbClr val="000000"/>
              </a:buClr>
              <a:buSzPts val="1400"/>
              <a:buFont typeface="Arial"/>
              <a:buChar char="○"/>
              <a:defRPr sz="1200"/>
            </a:lvl2pPr>
            <a:lvl3pPr indent="-317500" lvl="2" marL="1371600">
              <a:spcBef>
                <a:spcPts val="0"/>
              </a:spcBef>
              <a:spcAft>
                <a:spcPts val="0"/>
              </a:spcAft>
              <a:buClr>
                <a:srgbClr val="000000"/>
              </a:buClr>
              <a:buSzPts val="1400"/>
              <a:buFont typeface="Arial"/>
              <a:buChar char="■"/>
              <a:defRPr sz="1200"/>
            </a:lvl3pPr>
            <a:lvl4pPr indent="-317500" lvl="3" marL="1828800">
              <a:spcBef>
                <a:spcPts val="0"/>
              </a:spcBef>
              <a:spcAft>
                <a:spcPts val="0"/>
              </a:spcAft>
              <a:buClr>
                <a:srgbClr val="000000"/>
              </a:buClr>
              <a:buSzPts val="1400"/>
              <a:buFont typeface="Arial"/>
              <a:buChar char="●"/>
              <a:defRPr sz="1200"/>
            </a:lvl4pPr>
            <a:lvl5pPr indent="-317500" lvl="4" marL="2286000">
              <a:spcBef>
                <a:spcPts val="0"/>
              </a:spcBef>
              <a:spcAft>
                <a:spcPts val="0"/>
              </a:spcAft>
              <a:buClr>
                <a:srgbClr val="000000"/>
              </a:buClr>
              <a:buSzPts val="1400"/>
              <a:buFont typeface="Arial"/>
              <a:buChar char="○"/>
              <a:defRPr sz="1200"/>
            </a:lvl5pPr>
            <a:lvl6pPr indent="-317500" lvl="5" marL="2743200">
              <a:spcBef>
                <a:spcPts val="0"/>
              </a:spcBef>
              <a:spcAft>
                <a:spcPts val="0"/>
              </a:spcAft>
              <a:buClr>
                <a:srgbClr val="000000"/>
              </a:buClr>
              <a:buSzPts val="1400"/>
              <a:buFont typeface="Arial"/>
              <a:buChar char="■"/>
              <a:defRPr sz="1200"/>
            </a:lvl6pPr>
            <a:lvl7pPr indent="-317500" lvl="6" marL="3200400">
              <a:spcBef>
                <a:spcPts val="0"/>
              </a:spcBef>
              <a:spcAft>
                <a:spcPts val="0"/>
              </a:spcAft>
              <a:buClr>
                <a:srgbClr val="000000"/>
              </a:buClr>
              <a:buSzPts val="1400"/>
              <a:buFont typeface="Arial"/>
              <a:buChar char="●"/>
              <a:defRPr sz="1200"/>
            </a:lvl7pPr>
            <a:lvl8pPr indent="-317500" lvl="7" marL="3657600">
              <a:spcBef>
                <a:spcPts val="0"/>
              </a:spcBef>
              <a:spcAft>
                <a:spcPts val="0"/>
              </a:spcAft>
              <a:buClr>
                <a:srgbClr val="000000"/>
              </a:buClr>
              <a:buSzPts val="1400"/>
              <a:buFont typeface="Arial"/>
              <a:buChar char="○"/>
              <a:defRPr sz="1200"/>
            </a:lvl8pPr>
            <a:lvl9pPr indent="-317500" lvl="8" marL="4114800">
              <a:spcBef>
                <a:spcPts val="0"/>
              </a:spcBef>
              <a:spcAft>
                <a:spcPts val="0"/>
              </a:spcAft>
              <a:buClr>
                <a:srgbClr val="000000"/>
              </a:buClr>
              <a:buSzPts val="1400"/>
              <a:buFont typeface="Arial"/>
              <a:buChar char="■"/>
              <a:defRPr sz="1200"/>
            </a:lvl9pPr>
          </a:lstStyle>
          <a:p/>
        </p:txBody>
      </p:sp>
      <p:sp>
        <p:nvSpPr>
          <p:cNvPr id="101" name="Google Shape;101;p5"/>
          <p:cNvSpPr txBox="1"/>
          <p:nvPr>
            <p:ph idx="2" type="body"/>
          </p:nvPr>
        </p:nvSpPr>
        <p:spPr>
          <a:xfrm>
            <a:off x="5071000" y="2260925"/>
            <a:ext cx="2954400" cy="1536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000000"/>
              </a:buClr>
              <a:buSzPts val="1400"/>
              <a:buFont typeface="Arial"/>
              <a:buChar char="●"/>
              <a:defRPr sz="1600"/>
            </a:lvl1pPr>
            <a:lvl2pPr indent="-317500" lvl="1" marL="914400">
              <a:spcBef>
                <a:spcPts val="0"/>
              </a:spcBef>
              <a:spcAft>
                <a:spcPts val="0"/>
              </a:spcAft>
              <a:buClr>
                <a:srgbClr val="000000"/>
              </a:buClr>
              <a:buSzPts val="1400"/>
              <a:buFont typeface="Arial"/>
              <a:buChar char="○"/>
              <a:defRPr sz="1200"/>
            </a:lvl2pPr>
            <a:lvl3pPr indent="-317500" lvl="2" marL="1371600">
              <a:spcBef>
                <a:spcPts val="0"/>
              </a:spcBef>
              <a:spcAft>
                <a:spcPts val="0"/>
              </a:spcAft>
              <a:buClr>
                <a:srgbClr val="000000"/>
              </a:buClr>
              <a:buSzPts val="1400"/>
              <a:buFont typeface="Arial"/>
              <a:buChar char="■"/>
              <a:defRPr sz="1200"/>
            </a:lvl3pPr>
            <a:lvl4pPr indent="-317500" lvl="3" marL="1828800">
              <a:spcBef>
                <a:spcPts val="0"/>
              </a:spcBef>
              <a:spcAft>
                <a:spcPts val="0"/>
              </a:spcAft>
              <a:buClr>
                <a:srgbClr val="000000"/>
              </a:buClr>
              <a:buSzPts val="1400"/>
              <a:buFont typeface="Arial"/>
              <a:buChar char="●"/>
              <a:defRPr sz="1200"/>
            </a:lvl4pPr>
            <a:lvl5pPr indent="-317500" lvl="4" marL="2286000">
              <a:spcBef>
                <a:spcPts val="0"/>
              </a:spcBef>
              <a:spcAft>
                <a:spcPts val="0"/>
              </a:spcAft>
              <a:buClr>
                <a:srgbClr val="000000"/>
              </a:buClr>
              <a:buSzPts val="1400"/>
              <a:buFont typeface="Arial"/>
              <a:buChar char="○"/>
              <a:defRPr sz="1200"/>
            </a:lvl5pPr>
            <a:lvl6pPr indent="-317500" lvl="5" marL="2743200">
              <a:spcBef>
                <a:spcPts val="0"/>
              </a:spcBef>
              <a:spcAft>
                <a:spcPts val="0"/>
              </a:spcAft>
              <a:buClr>
                <a:srgbClr val="000000"/>
              </a:buClr>
              <a:buSzPts val="1400"/>
              <a:buFont typeface="Arial"/>
              <a:buChar char="■"/>
              <a:defRPr sz="1200"/>
            </a:lvl6pPr>
            <a:lvl7pPr indent="-317500" lvl="6" marL="3200400">
              <a:spcBef>
                <a:spcPts val="0"/>
              </a:spcBef>
              <a:spcAft>
                <a:spcPts val="0"/>
              </a:spcAft>
              <a:buClr>
                <a:srgbClr val="000000"/>
              </a:buClr>
              <a:buSzPts val="1400"/>
              <a:buFont typeface="Arial"/>
              <a:buChar char="●"/>
              <a:defRPr sz="1200"/>
            </a:lvl7pPr>
            <a:lvl8pPr indent="-317500" lvl="7" marL="3657600">
              <a:spcBef>
                <a:spcPts val="0"/>
              </a:spcBef>
              <a:spcAft>
                <a:spcPts val="0"/>
              </a:spcAft>
              <a:buClr>
                <a:srgbClr val="000000"/>
              </a:buClr>
              <a:buSzPts val="1400"/>
              <a:buFont typeface="Arial"/>
              <a:buChar char="○"/>
              <a:defRPr sz="1200"/>
            </a:lvl8pPr>
            <a:lvl9pPr indent="-317500" lvl="8" marL="4114800">
              <a:spcBef>
                <a:spcPts val="0"/>
              </a:spcBef>
              <a:spcAft>
                <a:spcPts val="0"/>
              </a:spcAft>
              <a:buClr>
                <a:srgbClr val="000000"/>
              </a:buClr>
              <a:buSzPts val="1400"/>
              <a:buFont typeface="Arial"/>
              <a:buChar char="■"/>
              <a:defRPr sz="1200"/>
            </a:lvl9pPr>
          </a:lstStyle>
          <a:p/>
        </p:txBody>
      </p:sp>
      <p:sp>
        <p:nvSpPr>
          <p:cNvPr id="102" name="Google Shape;102;p5"/>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3" name="Google Shape;103;p5"/>
          <p:cNvSpPr txBox="1"/>
          <p:nvPr>
            <p:ph idx="3" type="subTitle"/>
          </p:nvPr>
        </p:nvSpPr>
        <p:spPr>
          <a:xfrm>
            <a:off x="1118600" y="1666100"/>
            <a:ext cx="2954400" cy="467400"/>
          </a:xfrm>
          <a:prstGeom prst="rect">
            <a:avLst/>
          </a:prstGeom>
        </p:spPr>
        <p:txBody>
          <a:bodyPr anchorCtr="0" anchor="t" bIns="91425" lIns="91425" spcFirstLastPara="1" rIns="91425" wrap="square" tIns="91425">
            <a:noAutofit/>
          </a:bodyPr>
          <a:lstStyle>
            <a:lvl1pPr lvl="0" algn="ctr">
              <a:spcBef>
                <a:spcPts val="0"/>
              </a:spcBef>
              <a:spcAft>
                <a:spcPts val="0"/>
              </a:spcAft>
              <a:buSzPts val="2200"/>
              <a:buFont typeface="Hammersmith One"/>
              <a:buNone/>
              <a:defRPr b="1" sz="2200">
                <a:solidFill>
                  <a:schemeClr val="dk1"/>
                </a:solidFill>
                <a:latin typeface="Hammersmith One"/>
                <a:ea typeface="Hammersmith One"/>
                <a:cs typeface="Hammersmith One"/>
                <a:sym typeface="Hammersmith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5"/>
          <p:cNvSpPr txBox="1"/>
          <p:nvPr>
            <p:ph idx="4" type="subTitle"/>
          </p:nvPr>
        </p:nvSpPr>
        <p:spPr>
          <a:xfrm>
            <a:off x="5071000" y="1666100"/>
            <a:ext cx="2954400" cy="467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200"/>
              <a:buFont typeface="Hammersmith One"/>
              <a:buNone/>
              <a:defRPr b="1" sz="2200">
                <a:solidFill>
                  <a:schemeClr val="dk1"/>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5" name="Google Shape;105;p5"/>
          <p:cNvSpPr/>
          <p:nvPr/>
        </p:nvSpPr>
        <p:spPr>
          <a:xfrm flipH="1" rot="-1390808">
            <a:off x="4052075" y="2819900"/>
            <a:ext cx="1938821" cy="3305584"/>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32">
    <p:spTree>
      <p:nvGrpSpPr>
        <p:cNvPr id="1018" name="Shape 1018"/>
        <p:cNvGrpSpPr/>
        <p:nvPr/>
      </p:nvGrpSpPr>
      <p:grpSpPr>
        <a:xfrm>
          <a:off x="0" y="0"/>
          <a:ext cx="0" cy="0"/>
          <a:chOff x="0" y="0"/>
          <a:chExt cx="0" cy="0"/>
        </a:xfrm>
      </p:grpSpPr>
      <p:sp>
        <p:nvSpPr>
          <p:cNvPr id="1019" name="Google Shape;1019;p41"/>
          <p:cNvSpPr/>
          <p:nvPr/>
        </p:nvSpPr>
        <p:spPr>
          <a:xfrm rot="-455554">
            <a:off x="6637849" y="-126684"/>
            <a:ext cx="3253668" cy="548076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41"/>
          <p:cNvSpPr/>
          <p:nvPr/>
        </p:nvSpPr>
        <p:spPr>
          <a:xfrm rot="-7977677">
            <a:off x="5635995" y="1509394"/>
            <a:ext cx="1601627" cy="1536805"/>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41"/>
          <p:cNvSpPr/>
          <p:nvPr/>
        </p:nvSpPr>
        <p:spPr>
          <a:xfrm rot="8880872">
            <a:off x="-2066784" y="-214836"/>
            <a:ext cx="4047011" cy="2490084"/>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41"/>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23" name="Google Shape;1023;p41"/>
          <p:cNvSpPr txBox="1"/>
          <p:nvPr>
            <p:ph idx="1" type="subTitle"/>
          </p:nvPr>
        </p:nvSpPr>
        <p:spPr>
          <a:xfrm>
            <a:off x="713225" y="1168075"/>
            <a:ext cx="4989900" cy="34314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Char char="●"/>
              <a:defRPr b="1" sz="1600"/>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34">
    <p:spTree>
      <p:nvGrpSpPr>
        <p:cNvPr id="1024" name="Shape 1024"/>
        <p:cNvGrpSpPr/>
        <p:nvPr/>
      </p:nvGrpSpPr>
      <p:grpSpPr>
        <a:xfrm>
          <a:off x="0" y="0"/>
          <a:ext cx="0" cy="0"/>
          <a:chOff x="0" y="0"/>
          <a:chExt cx="0" cy="0"/>
        </a:xfrm>
      </p:grpSpPr>
      <p:sp>
        <p:nvSpPr>
          <p:cNvPr id="1025" name="Google Shape;1025;p42"/>
          <p:cNvSpPr/>
          <p:nvPr/>
        </p:nvSpPr>
        <p:spPr>
          <a:xfrm rot="-4971949">
            <a:off x="-1978224" y="-993266"/>
            <a:ext cx="4547689" cy="4131091"/>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6" name="Google Shape;1026;p42"/>
          <p:cNvGrpSpPr/>
          <p:nvPr/>
        </p:nvGrpSpPr>
        <p:grpSpPr>
          <a:xfrm flipH="1">
            <a:off x="6866680" y="-80437"/>
            <a:ext cx="2277317" cy="5304377"/>
            <a:chOff x="224725" y="566950"/>
            <a:chExt cx="1850875" cy="4311100"/>
          </a:xfrm>
        </p:grpSpPr>
        <p:sp>
          <p:nvSpPr>
            <p:cNvPr id="1027" name="Google Shape;1027;p42"/>
            <p:cNvSpPr/>
            <p:nvPr/>
          </p:nvSpPr>
          <p:spPr>
            <a:xfrm>
              <a:off x="1914975" y="566950"/>
              <a:ext cx="160625" cy="2033000"/>
            </a:xfrm>
            <a:custGeom>
              <a:rect b="b" l="l" r="r" t="t"/>
              <a:pathLst>
                <a:path extrusionOk="0" h="81320" w="6425">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42"/>
            <p:cNvSpPr/>
            <p:nvPr/>
          </p:nvSpPr>
          <p:spPr>
            <a:xfrm>
              <a:off x="1761075" y="818875"/>
              <a:ext cx="160625" cy="2032875"/>
            </a:xfrm>
            <a:custGeom>
              <a:rect b="b" l="l" r="r" t="t"/>
              <a:pathLst>
                <a:path extrusionOk="0" h="81315" w="6425">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42"/>
            <p:cNvSpPr/>
            <p:nvPr/>
          </p:nvSpPr>
          <p:spPr>
            <a:xfrm>
              <a:off x="1607850" y="566950"/>
              <a:ext cx="159950" cy="2033000"/>
            </a:xfrm>
            <a:custGeom>
              <a:rect b="b" l="l" r="r" t="t"/>
              <a:pathLst>
                <a:path extrusionOk="0" h="81320" w="6398">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42"/>
            <p:cNvSpPr/>
            <p:nvPr/>
          </p:nvSpPr>
          <p:spPr>
            <a:xfrm>
              <a:off x="1453950" y="818875"/>
              <a:ext cx="160600" cy="2032875"/>
            </a:xfrm>
            <a:custGeom>
              <a:rect b="b" l="l" r="r" t="t"/>
              <a:pathLst>
                <a:path extrusionOk="0" h="81315" w="6424">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42"/>
            <p:cNvSpPr/>
            <p:nvPr/>
          </p:nvSpPr>
          <p:spPr>
            <a:xfrm>
              <a:off x="1300050" y="566950"/>
              <a:ext cx="160600" cy="2033000"/>
            </a:xfrm>
            <a:custGeom>
              <a:rect b="b" l="l" r="r" t="t"/>
              <a:pathLst>
                <a:path extrusionOk="0" h="81320" w="6424">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42"/>
            <p:cNvSpPr/>
            <p:nvPr/>
          </p:nvSpPr>
          <p:spPr>
            <a:xfrm>
              <a:off x="1146800" y="818875"/>
              <a:ext cx="159950" cy="2032875"/>
            </a:xfrm>
            <a:custGeom>
              <a:rect b="b" l="l" r="r" t="t"/>
              <a:pathLst>
                <a:path extrusionOk="0" h="81315" w="6398">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42"/>
            <p:cNvSpPr/>
            <p:nvPr/>
          </p:nvSpPr>
          <p:spPr>
            <a:xfrm>
              <a:off x="992900" y="566950"/>
              <a:ext cx="160625" cy="2033000"/>
            </a:xfrm>
            <a:custGeom>
              <a:rect b="b" l="l" r="r" t="t"/>
              <a:pathLst>
                <a:path extrusionOk="0" h="81320" w="6425">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42"/>
            <p:cNvSpPr/>
            <p:nvPr/>
          </p:nvSpPr>
          <p:spPr>
            <a:xfrm>
              <a:off x="839675" y="818875"/>
              <a:ext cx="159950" cy="2032875"/>
            </a:xfrm>
            <a:custGeom>
              <a:rect b="b" l="l" r="r" t="t"/>
              <a:pathLst>
                <a:path extrusionOk="0" h="81315" w="6398">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42"/>
            <p:cNvSpPr/>
            <p:nvPr/>
          </p:nvSpPr>
          <p:spPr>
            <a:xfrm>
              <a:off x="685775" y="566950"/>
              <a:ext cx="159950" cy="2033000"/>
            </a:xfrm>
            <a:custGeom>
              <a:rect b="b" l="l" r="r" t="t"/>
              <a:pathLst>
                <a:path extrusionOk="0" h="81320" w="6398">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42"/>
            <p:cNvSpPr/>
            <p:nvPr/>
          </p:nvSpPr>
          <p:spPr>
            <a:xfrm>
              <a:off x="531875" y="818875"/>
              <a:ext cx="160600" cy="2032875"/>
            </a:xfrm>
            <a:custGeom>
              <a:rect b="b" l="l" r="r" t="t"/>
              <a:pathLst>
                <a:path extrusionOk="0" h="81315" w="6424">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42"/>
            <p:cNvSpPr/>
            <p:nvPr/>
          </p:nvSpPr>
          <p:spPr>
            <a:xfrm>
              <a:off x="378625" y="566950"/>
              <a:ext cx="159950" cy="2033000"/>
            </a:xfrm>
            <a:custGeom>
              <a:rect b="b" l="l" r="r" t="t"/>
              <a:pathLst>
                <a:path extrusionOk="0" h="81320" w="6398">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42"/>
            <p:cNvSpPr/>
            <p:nvPr/>
          </p:nvSpPr>
          <p:spPr>
            <a:xfrm>
              <a:off x="224725" y="818875"/>
              <a:ext cx="159950" cy="2032875"/>
            </a:xfrm>
            <a:custGeom>
              <a:rect b="b" l="l" r="r" t="t"/>
              <a:pathLst>
                <a:path extrusionOk="0" h="81315" w="6398">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42"/>
            <p:cNvSpPr/>
            <p:nvPr/>
          </p:nvSpPr>
          <p:spPr>
            <a:xfrm>
              <a:off x="1914975" y="2593575"/>
              <a:ext cx="160625" cy="2032875"/>
            </a:xfrm>
            <a:custGeom>
              <a:rect b="b" l="l" r="r" t="t"/>
              <a:pathLst>
                <a:path extrusionOk="0" h="81315" w="6425">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42"/>
            <p:cNvSpPr/>
            <p:nvPr/>
          </p:nvSpPr>
          <p:spPr>
            <a:xfrm>
              <a:off x="1761075" y="2845375"/>
              <a:ext cx="160625" cy="2032675"/>
            </a:xfrm>
            <a:custGeom>
              <a:rect b="b" l="l" r="r" t="t"/>
              <a:pathLst>
                <a:path extrusionOk="0" h="81307" w="6425">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42"/>
            <p:cNvSpPr/>
            <p:nvPr/>
          </p:nvSpPr>
          <p:spPr>
            <a:xfrm>
              <a:off x="1607850" y="2593575"/>
              <a:ext cx="159950" cy="2032875"/>
            </a:xfrm>
            <a:custGeom>
              <a:rect b="b" l="l" r="r" t="t"/>
              <a:pathLst>
                <a:path extrusionOk="0" h="81315" w="6398">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42"/>
            <p:cNvSpPr/>
            <p:nvPr/>
          </p:nvSpPr>
          <p:spPr>
            <a:xfrm>
              <a:off x="1453950" y="2845375"/>
              <a:ext cx="160600" cy="2032675"/>
            </a:xfrm>
            <a:custGeom>
              <a:rect b="b" l="l" r="r" t="t"/>
              <a:pathLst>
                <a:path extrusionOk="0" h="81307" w="6424">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42"/>
            <p:cNvSpPr/>
            <p:nvPr/>
          </p:nvSpPr>
          <p:spPr>
            <a:xfrm>
              <a:off x="1300050" y="2593575"/>
              <a:ext cx="160600" cy="2032875"/>
            </a:xfrm>
            <a:custGeom>
              <a:rect b="b" l="l" r="r" t="t"/>
              <a:pathLst>
                <a:path extrusionOk="0" h="81315" w="6424">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42"/>
            <p:cNvSpPr/>
            <p:nvPr/>
          </p:nvSpPr>
          <p:spPr>
            <a:xfrm>
              <a:off x="1146800" y="2845375"/>
              <a:ext cx="159950" cy="2032675"/>
            </a:xfrm>
            <a:custGeom>
              <a:rect b="b" l="l" r="r" t="t"/>
              <a:pathLst>
                <a:path extrusionOk="0" h="81307" w="6398">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42"/>
            <p:cNvSpPr/>
            <p:nvPr/>
          </p:nvSpPr>
          <p:spPr>
            <a:xfrm>
              <a:off x="992900" y="2593575"/>
              <a:ext cx="160625" cy="2032875"/>
            </a:xfrm>
            <a:custGeom>
              <a:rect b="b" l="l" r="r" t="t"/>
              <a:pathLst>
                <a:path extrusionOk="0" h="81315" w="6425">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42"/>
            <p:cNvSpPr/>
            <p:nvPr/>
          </p:nvSpPr>
          <p:spPr>
            <a:xfrm>
              <a:off x="839675" y="2845375"/>
              <a:ext cx="159950" cy="2032675"/>
            </a:xfrm>
            <a:custGeom>
              <a:rect b="b" l="l" r="r" t="t"/>
              <a:pathLst>
                <a:path extrusionOk="0" h="81307" w="6398">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42"/>
            <p:cNvSpPr/>
            <p:nvPr/>
          </p:nvSpPr>
          <p:spPr>
            <a:xfrm>
              <a:off x="685775" y="2593575"/>
              <a:ext cx="159950" cy="2032875"/>
            </a:xfrm>
            <a:custGeom>
              <a:rect b="b" l="l" r="r" t="t"/>
              <a:pathLst>
                <a:path extrusionOk="0" h="81315" w="6398">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42"/>
            <p:cNvSpPr/>
            <p:nvPr/>
          </p:nvSpPr>
          <p:spPr>
            <a:xfrm>
              <a:off x="531875" y="2845375"/>
              <a:ext cx="160600" cy="2032675"/>
            </a:xfrm>
            <a:custGeom>
              <a:rect b="b" l="l" r="r" t="t"/>
              <a:pathLst>
                <a:path extrusionOk="0" h="81307" w="6424">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42"/>
            <p:cNvSpPr/>
            <p:nvPr/>
          </p:nvSpPr>
          <p:spPr>
            <a:xfrm>
              <a:off x="378625" y="2593575"/>
              <a:ext cx="159950" cy="2032875"/>
            </a:xfrm>
            <a:custGeom>
              <a:rect b="b" l="l" r="r" t="t"/>
              <a:pathLst>
                <a:path extrusionOk="0" h="81315" w="6398">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42"/>
            <p:cNvSpPr/>
            <p:nvPr/>
          </p:nvSpPr>
          <p:spPr>
            <a:xfrm>
              <a:off x="224725" y="2845375"/>
              <a:ext cx="159950" cy="2032675"/>
            </a:xfrm>
            <a:custGeom>
              <a:rect b="b" l="l" r="r" t="t"/>
              <a:pathLst>
                <a:path extrusionOk="0" h="81307" w="6398">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42"/>
          <p:cNvSpPr/>
          <p:nvPr/>
        </p:nvSpPr>
        <p:spPr>
          <a:xfrm flipH="1" rot="250550">
            <a:off x="838717" y="3110207"/>
            <a:ext cx="5950574" cy="3661060"/>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42"/>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53" name="Google Shape;1053;p42"/>
          <p:cNvSpPr txBox="1"/>
          <p:nvPr>
            <p:ph idx="1" type="subTitle"/>
          </p:nvPr>
        </p:nvSpPr>
        <p:spPr>
          <a:xfrm>
            <a:off x="713225" y="2027400"/>
            <a:ext cx="3402600" cy="1088700"/>
          </a:xfrm>
          <a:prstGeom prst="rect">
            <a:avLst/>
          </a:prstGeom>
        </p:spPr>
        <p:txBody>
          <a:bodyPr anchorCtr="0" anchor="ctr" bIns="91425" lIns="91425" spcFirstLastPara="1" rIns="91425" wrap="square" tIns="91425">
            <a:noAutofit/>
          </a:bodyPr>
          <a:lstStyle>
            <a:lvl1pPr lvl="0">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35">
    <p:spTree>
      <p:nvGrpSpPr>
        <p:cNvPr id="1054" name="Shape 1054"/>
        <p:cNvGrpSpPr/>
        <p:nvPr/>
      </p:nvGrpSpPr>
      <p:grpSpPr>
        <a:xfrm>
          <a:off x="0" y="0"/>
          <a:ext cx="0" cy="0"/>
          <a:chOff x="0" y="0"/>
          <a:chExt cx="0" cy="0"/>
        </a:xfrm>
      </p:grpSpPr>
      <p:grpSp>
        <p:nvGrpSpPr>
          <p:cNvPr id="1055" name="Google Shape;1055;p43"/>
          <p:cNvGrpSpPr/>
          <p:nvPr/>
        </p:nvGrpSpPr>
        <p:grpSpPr>
          <a:xfrm>
            <a:off x="4789682" y="3273165"/>
            <a:ext cx="2304462" cy="2293869"/>
            <a:chOff x="2414491" y="671177"/>
            <a:chExt cx="1830972" cy="1822411"/>
          </a:xfrm>
        </p:grpSpPr>
        <p:sp>
          <p:nvSpPr>
            <p:cNvPr id="1056" name="Google Shape;1056;p43"/>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43"/>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43"/>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43"/>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43"/>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43"/>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43"/>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43"/>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43"/>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43"/>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43"/>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43"/>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43"/>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43"/>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43"/>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43"/>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43"/>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43"/>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43"/>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43"/>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43"/>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43"/>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43"/>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43"/>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43"/>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43"/>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43"/>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43"/>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43"/>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43"/>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43"/>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43"/>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43"/>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43"/>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0" name="Google Shape;1090;p43"/>
          <p:cNvSpPr/>
          <p:nvPr/>
        </p:nvSpPr>
        <p:spPr>
          <a:xfrm rot="-919010">
            <a:off x="6732142" y="-371518"/>
            <a:ext cx="3397275" cy="3383189"/>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43"/>
          <p:cNvSpPr/>
          <p:nvPr/>
        </p:nvSpPr>
        <p:spPr>
          <a:xfrm rot="-5620636">
            <a:off x="-1100482" y="1591409"/>
            <a:ext cx="2991681" cy="2870601"/>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43"/>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93" name="Google Shape;1093;p43"/>
          <p:cNvSpPr txBox="1"/>
          <p:nvPr>
            <p:ph idx="1" type="subTitle"/>
          </p:nvPr>
        </p:nvSpPr>
        <p:spPr>
          <a:xfrm>
            <a:off x="5028175" y="2027400"/>
            <a:ext cx="3402600" cy="10887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36">
    <p:spTree>
      <p:nvGrpSpPr>
        <p:cNvPr id="1094" name="Shape 1094"/>
        <p:cNvGrpSpPr/>
        <p:nvPr/>
      </p:nvGrpSpPr>
      <p:grpSpPr>
        <a:xfrm>
          <a:off x="0" y="0"/>
          <a:ext cx="0" cy="0"/>
          <a:chOff x="0" y="0"/>
          <a:chExt cx="0" cy="0"/>
        </a:xfrm>
      </p:grpSpPr>
      <p:sp>
        <p:nvSpPr>
          <p:cNvPr id="1095" name="Google Shape;1095;p44"/>
          <p:cNvSpPr/>
          <p:nvPr/>
        </p:nvSpPr>
        <p:spPr>
          <a:xfrm>
            <a:off x="4260425" y="1957095"/>
            <a:ext cx="1774800" cy="17748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44"/>
          <p:cNvSpPr/>
          <p:nvPr/>
        </p:nvSpPr>
        <p:spPr>
          <a:xfrm rot="-4971949">
            <a:off x="6653151" y="1865359"/>
            <a:ext cx="4547689" cy="4131091"/>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44"/>
          <p:cNvSpPr/>
          <p:nvPr/>
        </p:nvSpPr>
        <p:spPr>
          <a:xfrm flipH="1" rot="7019959">
            <a:off x="-962151" y="-1327476"/>
            <a:ext cx="4047102" cy="2490011"/>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44"/>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99" name="Google Shape;1099;p44"/>
          <p:cNvSpPr txBox="1"/>
          <p:nvPr>
            <p:ph idx="1" type="subTitle"/>
          </p:nvPr>
        </p:nvSpPr>
        <p:spPr>
          <a:xfrm>
            <a:off x="713225" y="2027400"/>
            <a:ext cx="3402600" cy="10887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6">
  <p:cSld name="CUSTOM_37_1">
    <p:spTree>
      <p:nvGrpSpPr>
        <p:cNvPr id="1100" name="Shape 1100"/>
        <p:cNvGrpSpPr/>
        <p:nvPr/>
      </p:nvGrpSpPr>
      <p:grpSpPr>
        <a:xfrm>
          <a:off x="0" y="0"/>
          <a:ext cx="0" cy="0"/>
          <a:chOff x="0" y="0"/>
          <a:chExt cx="0" cy="0"/>
        </a:xfrm>
      </p:grpSpPr>
      <p:sp>
        <p:nvSpPr>
          <p:cNvPr id="1101" name="Google Shape;1101;p45"/>
          <p:cNvSpPr/>
          <p:nvPr/>
        </p:nvSpPr>
        <p:spPr>
          <a:xfrm rot="-4971949">
            <a:off x="6499451" y="687059"/>
            <a:ext cx="4547689" cy="4131091"/>
          </a:xfrm>
          <a:custGeom>
            <a:rect b="b" l="l" r="r" t="t"/>
            <a:pathLst>
              <a:path extrusionOk="0" h="59210" w="65181">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45"/>
          <p:cNvSpPr/>
          <p:nvPr/>
        </p:nvSpPr>
        <p:spPr>
          <a:xfrm rot="9475593">
            <a:off x="-1974698" y="-446077"/>
            <a:ext cx="4047145" cy="2489949"/>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45"/>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104" name="Google Shape;1104;p45"/>
          <p:cNvSpPr txBox="1"/>
          <p:nvPr>
            <p:ph idx="1" type="subTitle"/>
          </p:nvPr>
        </p:nvSpPr>
        <p:spPr>
          <a:xfrm>
            <a:off x="713225" y="1168075"/>
            <a:ext cx="6264300" cy="34314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Char char="●"/>
              <a:defRPr sz="1600"/>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7">
  <p:cSld name="CUSTOM_37">
    <p:spTree>
      <p:nvGrpSpPr>
        <p:cNvPr id="1105" name="Shape 1105"/>
        <p:cNvGrpSpPr/>
        <p:nvPr/>
      </p:nvGrpSpPr>
      <p:grpSpPr>
        <a:xfrm>
          <a:off x="0" y="0"/>
          <a:ext cx="0" cy="0"/>
          <a:chOff x="0" y="0"/>
          <a:chExt cx="0" cy="0"/>
        </a:xfrm>
      </p:grpSpPr>
      <p:sp>
        <p:nvSpPr>
          <p:cNvPr id="1106" name="Google Shape;1106;p46"/>
          <p:cNvSpPr/>
          <p:nvPr/>
        </p:nvSpPr>
        <p:spPr>
          <a:xfrm flipH="1" rot="-5400000">
            <a:off x="6051628" y="1691784"/>
            <a:ext cx="4906632" cy="319691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46"/>
          <p:cNvSpPr/>
          <p:nvPr/>
        </p:nvSpPr>
        <p:spPr>
          <a:xfrm>
            <a:off x="-749900" y="3073920"/>
            <a:ext cx="1774800" cy="17748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08" name="Google Shape;1108;p46"/>
          <p:cNvGrpSpPr/>
          <p:nvPr/>
        </p:nvGrpSpPr>
        <p:grpSpPr>
          <a:xfrm rot="10800000">
            <a:off x="6204525" y="1244395"/>
            <a:ext cx="1696762" cy="1688828"/>
            <a:chOff x="2414491" y="671177"/>
            <a:chExt cx="1830972" cy="1822411"/>
          </a:xfrm>
        </p:grpSpPr>
        <p:sp>
          <p:nvSpPr>
            <p:cNvPr id="1109" name="Google Shape;1109;p46"/>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46"/>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46"/>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46"/>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46"/>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46"/>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46"/>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46"/>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46"/>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46"/>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46"/>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46"/>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46"/>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46"/>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46"/>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46"/>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46"/>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46"/>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46"/>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46"/>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46"/>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46"/>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46"/>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46"/>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46"/>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46"/>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46"/>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46"/>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46"/>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46"/>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46"/>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46"/>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46"/>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46"/>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3" name="Google Shape;1143;p46"/>
          <p:cNvSpPr txBox="1"/>
          <p:nvPr>
            <p:ph type="title"/>
          </p:nvPr>
        </p:nvSpPr>
        <p:spPr>
          <a:xfrm>
            <a:off x="713225" y="528150"/>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144" name="Google Shape;1144;p46"/>
          <p:cNvSpPr txBox="1"/>
          <p:nvPr>
            <p:ph idx="1" type="subTitle"/>
          </p:nvPr>
        </p:nvSpPr>
        <p:spPr>
          <a:xfrm>
            <a:off x="713225" y="1168075"/>
            <a:ext cx="6028800" cy="34314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Char char="●"/>
              <a:defRPr sz="1600"/>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1">
    <p:spTree>
      <p:nvGrpSpPr>
        <p:cNvPr id="1145" name="Shape 1145"/>
        <p:cNvGrpSpPr/>
        <p:nvPr/>
      </p:nvGrpSpPr>
      <p:grpSpPr>
        <a:xfrm>
          <a:off x="0" y="0"/>
          <a:ext cx="0" cy="0"/>
          <a:chOff x="0" y="0"/>
          <a:chExt cx="0" cy="0"/>
        </a:xfrm>
      </p:grpSpPr>
      <p:sp>
        <p:nvSpPr>
          <p:cNvPr id="1146" name="Google Shape;1146;p47"/>
          <p:cNvSpPr/>
          <p:nvPr/>
        </p:nvSpPr>
        <p:spPr>
          <a:xfrm flipH="1" rot="5716307">
            <a:off x="3128709" y="-17350"/>
            <a:ext cx="3009510" cy="5911593"/>
          </a:xfrm>
          <a:custGeom>
            <a:rect b="b" l="l" r="r" t="t"/>
            <a:pathLst>
              <a:path extrusionOk="0" h="83294" w="72386">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47"/>
          <p:cNvSpPr/>
          <p:nvPr/>
        </p:nvSpPr>
        <p:spPr>
          <a:xfrm rot="-1408952">
            <a:off x="7059833" y="-1532053"/>
            <a:ext cx="3561578" cy="4437854"/>
          </a:xfrm>
          <a:custGeom>
            <a:rect b="b" l="l" r="r" t="t"/>
            <a:pathLst>
              <a:path extrusionOk="0" h="21250" w="15146">
                <a:moveTo>
                  <a:pt x="2903" y="12143"/>
                </a:moveTo>
                <a:cubicBezTo>
                  <a:pt x="1936" y="10308"/>
                  <a:pt x="234" y="9174"/>
                  <a:pt x="201" y="6972"/>
                </a:cubicBezTo>
                <a:cubicBezTo>
                  <a:pt x="1" y="1"/>
                  <a:pt x="7773" y="1769"/>
                  <a:pt x="11209" y="4637"/>
                </a:cubicBezTo>
                <a:cubicBezTo>
                  <a:pt x="13877" y="6839"/>
                  <a:pt x="15145" y="10208"/>
                  <a:pt x="14178" y="13544"/>
                </a:cubicBezTo>
                <a:cubicBezTo>
                  <a:pt x="13310" y="16379"/>
                  <a:pt x="10141" y="21249"/>
                  <a:pt x="6472" y="20349"/>
                </a:cubicBezTo>
                <a:cubicBezTo>
                  <a:pt x="3203" y="19581"/>
                  <a:pt x="4070" y="14811"/>
                  <a:pt x="3070" y="12476"/>
                </a:cubicBezTo>
                <a:cubicBezTo>
                  <a:pt x="3036" y="12343"/>
                  <a:pt x="2970" y="12243"/>
                  <a:pt x="2903" y="1214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47"/>
          <p:cNvSpPr/>
          <p:nvPr/>
        </p:nvSpPr>
        <p:spPr>
          <a:xfrm rot="10800000">
            <a:off x="797253" y="2885987"/>
            <a:ext cx="1774800" cy="17748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49" name="Google Shape;1149;p47"/>
          <p:cNvGrpSpPr/>
          <p:nvPr/>
        </p:nvGrpSpPr>
        <p:grpSpPr>
          <a:xfrm rot="10800000">
            <a:off x="162225" y="2264370"/>
            <a:ext cx="1696762" cy="1688828"/>
            <a:chOff x="2414491" y="671177"/>
            <a:chExt cx="1830972" cy="1822411"/>
          </a:xfrm>
        </p:grpSpPr>
        <p:sp>
          <p:nvSpPr>
            <p:cNvPr id="1150" name="Google Shape;1150;p47"/>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47"/>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47"/>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47"/>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47"/>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47"/>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47"/>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47"/>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47"/>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47"/>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47"/>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47"/>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47"/>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47"/>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47"/>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47"/>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47"/>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47"/>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47"/>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47"/>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47"/>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47"/>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47"/>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47"/>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47"/>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47"/>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47"/>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47"/>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47"/>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47"/>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47"/>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47"/>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47"/>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47"/>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4" name="Google Shape;1184;p47"/>
          <p:cNvSpPr/>
          <p:nvPr/>
        </p:nvSpPr>
        <p:spPr>
          <a:xfrm rot="8100000">
            <a:off x="371399" y="-1150417"/>
            <a:ext cx="1938844" cy="3305623"/>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47"/>
          <p:cNvSpPr txBox="1"/>
          <p:nvPr>
            <p:ph type="title"/>
          </p:nvPr>
        </p:nvSpPr>
        <p:spPr>
          <a:xfrm>
            <a:off x="2572050" y="539888"/>
            <a:ext cx="3999900" cy="1065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77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186" name="Google Shape;1186;p47"/>
          <p:cNvSpPr txBox="1"/>
          <p:nvPr>
            <p:ph idx="1" type="subTitle"/>
          </p:nvPr>
        </p:nvSpPr>
        <p:spPr>
          <a:xfrm>
            <a:off x="2572050" y="1652263"/>
            <a:ext cx="3999900" cy="8388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600"/>
              <a:buFont typeface="Anaheim"/>
              <a:buChar char="●"/>
              <a:defRPr sz="1600"/>
            </a:lvl1pPr>
            <a:lvl2pPr lvl="1" rtl="0">
              <a:spcBef>
                <a:spcPts val="0"/>
              </a:spcBef>
              <a:spcAft>
                <a:spcPts val="0"/>
              </a:spcAft>
              <a:buClr>
                <a:schemeClr val="lt1"/>
              </a:buClr>
              <a:buSzPts val="1000"/>
              <a:buFont typeface="Anaheim"/>
              <a:buChar char="○"/>
              <a:defRPr/>
            </a:lvl2pPr>
            <a:lvl3pPr lvl="2" rtl="0">
              <a:spcBef>
                <a:spcPts val="0"/>
              </a:spcBef>
              <a:spcAft>
                <a:spcPts val="0"/>
              </a:spcAft>
              <a:buClr>
                <a:schemeClr val="lt1"/>
              </a:buClr>
              <a:buSzPts val="1000"/>
              <a:buFont typeface="Anaheim"/>
              <a:buChar char="■"/>
              <a:defRPr/>
            </a:lvl3pPr>
            <a:lvl4pPr lvl="3" rtl="0">
              <a:spcBef>
                <a:spcPts val="0"/>
              </a:spcBef>
              <a:spcAft>
                <a:spcPts val="0"/>
              </a:spcAft>
              <a:buClr>
                <a:schemeClr val="lt1"/>
              </a:buClr>
              <a:buSzPts val="1000"/>
              <a:buFont typeface="Anaheim"/>
              <a:buChar char="●"/>
              <a:defRPr/>
            </a:lvl4pPr>
            <a:lvl5pPr lvl="4" rtl="0">
              <a:spcBef>
                <a:spcPts val="0"/>
              </a:spcBef>
              <a:spcAft>
                <a:spcPts val="0"/>
              </a:spcAft>
              <a:buClr>
                <a:schemeClr val="lt1"/>
              </a:buClr>
              <a:buSzPts val="1000"/>
              <a:buFont typeface="Anaheim"/>
              <a:buChar char="○"/>
              <a:defRPr/>
            </a:lvl5pPr>
            <a:lvl6pPr lvl="5" rtl="0">
              <a:spcBef>
                <a:spcPts val="0"/>
              </a:spcBef>
              <a:spcAft>
                <a:spcPts val="0"/>
              </a:spcAft>
              <a:buClr>
                <a:schemeClr val="lt1"/>
              </a:buClr>
              <a:buSzPts val="1000"/>
              <a:buFont typeface="Anaheim"/>
              <a:buChar char="■"/>
              <a:defRPr/>
            </a:lvl6pPr>
            <a:lvl7pPr lvl="6" rtl="0">
              <a:spcBef>
                <a:spcPts val="0"/>
              </a:spcBef>
              <a:spcAft>
                <a:spcPts val="0"/>
              </a:spcAft>
              <a:buClr>
                <a:schemeClr val="lt1"/>
              </a:buClr>
              <a:buSzPts val="1000"/>
              <a:buFont typeface="Anaheim"/>
              <a:buChar char="●"/>
              <a:defRPr/>
            </a:lvl7pPr>
            <a:lvl8pPr lvl="7" rtl="0">
              <a:spcBef>
                <a:spcPts val="0"/>
              </a:spcBef>
              <a:spcAft>
                <a:spcPts val="0"/>
              </a:spcAft>
              <a:buClr>
                <a:schemeClr val="lt1"/>
              </a:buClr>
              <a:buSzPts val="1000"/>
              <a:buFont typeface="Anaheim"/>
              <a:buChar char="○"/>
              <a:defRPr/>
            </a:lvl8pPr>
            <a:lvl9pPr lvl="8" rtl="0">
              <a:spcBef>
                <a:spcPts val="0"/>
              </a:spcBef>
              <a:spcAft>
                <a:spcPts val="0"/>
              </a:spcAft>
              <a:buClr>
                <a:schemeClr val="lt1"/>
              </a:buClr>
              <a:buSzPts val="1000"/>
              <a:buFont typeface="Anaheim"/>
              <a:buChar char="■"/>
              <a:defRPr/>
            </a:lvl9pPr>
          </a:lstStyle>
          <a:p/>
        </p:txBody>
      </p:sp>
      <p:sp>
        <p:nvSpPr>
          <p:cNvPr id="1187" name="Google Shape;1187;p47"/>
          <p:cNvSpPr txBox="1"/>
          <p:nvPr/>
        </p:nvSpPr>
        <p:spPr>
          <a:xfrm>
            <a:off x="2720550" y="3431613"/>
            <a:ext cx="3702900" cy="7926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lang="en" sz="1200">
                <a:solidFill>
                  <a:schemeClr val="accent2"/>
                </a:solidFill>
                <a:latin typeface="Manjari"/>
                <a:ea typeface="Manjari"/>
                <a:cs typeface="Manjari"/>
                <a:sym typeface="Manjari"/>
              </a:rPr>
              <a:t>CREDITS: This presentation template was created by </a:t>
            </a:r>
            <a:r>
              <a:rPr b="1" lang="en" sz="1200">
                <a:solidFill>
                  <a:schemeClr val="accent2"/>
                </a:solidFill>
                <a:uFill>
                  <a:noFill/>
                </a:uFill>
                <a:latin typeface="Manjari"/>
                <a:ea typeface="Manjari"/>
                <a:cs typeface="Manjari"/>
                <a:sym typeface="Manjari"/>
                <a:hlinkClick r:id="rId2">
                  <a:extLst>
                    <a:ext uri="{A12FA001-AC4F-418D-AE19-62706E023703}">
                      <ahyp:hlinkClr val="tx"/>
                    </a:ext>
                  </a:extLst>
                </a:hlinkClick>
              </a:rPr>
              <a:t>Slidesgo</a:t>
            </a:r>
            <a:r>
              <a:rPr lang="en" sz="1200">
                <a:solidFill>
                  <a:schemeClr val="accent2"/>
                </a:solidFill>
                <a:latin typeface="Manjari"/>
                <a:ea typeface="Manjari"/>
                <a:cs typeface="Manjari"/>
                <a:sym typeface="Manjari"/>
              </a:rPr>
              <a:t>, including icons by </a:t>
            </a:r>
            <a:r>
              <a:rPr b="1" lang="en" sz="1200">
                <a:solidFill>
                  <a:schemeClr val="accent2"/>
                </a:solidFill>
                <a:uFill>
                  <a:noFill/>
                </a:uFill>
                <a:latin typeface="Manjari"/>
                <a:ea typeface="Manjari"/>
                <a:cs typeface="Manjari"/>
                <a:sym typeface="Manjari"/>
                <a:hlinkClick r:id="rId3">
                  <a:extLst>
                    <a:ext uri="{A12FA001-AC4F-418D-AE19-62706E023703}">
                      <ahyp:hlinkClr val="tx"/>
                    </a:ext>
                  </a:extLst>
                </a:hlinkClick>
              </a:rPr>
              <a:t>Flaticon</a:t>
            </a:r>
            <a:r>
              <a:rPr lang="en" sz="1200">
                <a:solidFill>
                  <a:schemeClr val="accent2"/>
                </a:solidFill>
                <a:latin typeface="Manjari"/>
                <a:ea typeface="Manjari"/>
                <a:cs typeface="Manjari"/>
                <a:sym typeface="Manjari"/>
              </a:rPr>
              <a:t>, infographics &amp; images by </a:t>
            </a:r>
            <a:r>
              <a:rPr b="1" lang="en" sz="1200">
                <a:solidFill>
                  <a:schemeClr val="accent2"/>
                </a:solidFill>
                <a:uFill>
                  <a:noFill/>
                </a:uFill>
                <a:latin typeface="Manjari"/>
                <a:ea typeface="Manjari"/>
                <a:cs typeface="Manjari"/>
                <a:sym typeface="Manjari"/>
                <a:hlinkClick r:id="rId4">
                  <a:extLst>
                    <a:ext uri="{A12FA001-AC4F-418D-AE19-62706E023703}">
                      <ahyp:hlinkClr val="tx"/>
                    </a:ext>
                  </a:extLst>
                </a:hlinkClick>
              </a:rPr>
              <a:t>Freepik</a:t>
            </a:r>
            <a:r>
              <a:rPr lang="en" sz="1200">
                <a:solidFill>
                  <a:schemeClr val="accent2"/>
                </a:solidFill>
                <a:latin typeface="Manjari"/>
                <a:ea typeface="Manjari"/>
                <a:cs typeface="Manjari"/>
                <a:sym typeface="Manjari"/>
              </a:rPr>
              <a:t> </a:t>
            </a:r>
            <a:endParaRPr sz="1200">
              <a:solidFill>
                <a:schemeClr val="accent2"/>
              </a:solidFill>
              <a:latin typeface="Manjari"/>
              <a:ea typeface="Manjari"/>
              <a:cs typeface="Manjari"/>
              <a:sym typeface="Manja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
    <p:spTree>
      <p:nvGrpSpPr>
        <p:cNvPr id="1188" name="Shape 1188"/>
        <p:cNvGrpSpPr/>
        <p:nvPr/>
      </p:nvGrpSpPr>
      <p:grpSpPr>
        <a:xfrm>
          <a:off x="0" y="0"/>
          <a:ext cx="0" cy="0"/>
          <a:chOff x="0" y="0"/>
          <a:chExt cx="0" cy="0"/>
        </a:xfrm>
      </p:grpSpPr>
      <p:sp>
        <p:nvSpPr>
          <p:cNvPr id="1189" name="Google Shape;1189;p48"/>
          <p:cNvSpPr/>
          <p:nvPr/>
        </p:nvSpPr>
        <p:spPr>
          <a:xfrm flipH="1" rot="288678">
            <a:off x="-1270417" y="553336"/>
            <a:ext cx="4658411" cy="4765187"/>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48"/>
          <p:cNvSpPr/>
          <p:nvPr/>
        </p:nvSpPr>
        <p:spPr>
          <a:xfrm>
            <a:off x="1334050" y="1127073"/>
            <a:ext cx="1522302" cy="1342795"/>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1" name="Google Shape;1191;p48"/>
          <p:cNvGrpSpPr/>
          <p:nvPr/>
        </p:nvGrpSpPr>
        <p:grpSpPr>
          <a:xfrm>
            <a:off x="5119018" y="713081"/>
            <a:ext cx="2270935" cy="2260334"/>
            <a:chOff x="6762468" y="1386456"/>
            <a:chExt cx="2270935" cy="2260334"/>
          </a:xfrm>
        </p:grpSpPr>
        <p:sp>
          <p:nvSpPr>
            <p:cNvPr id="1192" name="Google Shape;1192;p48"/>
            <p:cNvSpPr/>
            <p:nvPr/>
          </p:nvSpPr>
          <p:spPr>
            <a:xfrm>
              <a:off x="6762468" y="1386456"/>
              <a:ext cx="2270935" cy="2260292"/>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48"/>
            <p:cNvSpPr/>
            <p:nvPr/>
          </p:nvSpPr>
          <p:spPr>
            <a:xfrm>
              <a:off x="7236329" y="1587480"/>
              <a:ext cx="12035" cy="9350"/>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48"/>
            <p:cNvSpPr/>
            <p:nvPr/>
          </p:nvSpPr>
          <p:spPr>
            <a:xfrm>
              <a:off x="7364144" y="1394464"/>
              <a:ext cx="356781" cy="300882"/>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48"/>
            <p:cNvSpPr/>
            <p:nvPr/>
          </p:nvSpPr>
          <p:spPr>
            <a:xfrm>
              <a:off x="7836713" y="1386456"/>
              <a:ext cx="358124" cy="308889"/>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48"/>
            <p:cNvSpPr/>
            <p:nvPr/>
          </p:nvSpPr>
          <p:spPr>
            <a:xfrm>
              <a:off x="8310574" y="1516908"/>
              <a:ext cx="135819" cy="79920"/>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48"/>
            <p:cNvSpPr/>
            <p:nvPr/>
          </p:nvSpPr>
          <p:spPr>
            <a:xfrm>
              <a:off x="8484940" y="1543565"/>
              <a:ext cx="8057" cy="151784"/>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48"/>
            <p:cNvSpPr/>
            <p:nvPr/>
          </p:nvSpPr>
          <p:spPr>
            <a:xfrm>
              <a:off x="6838311" y="2099984"/>
              <a:ext cx="2735" cy="537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48"/>
            <p:cNvSpPr/>
            <p:nvPr/>
          </p:nvSpPr>
          <p:spPr>
            <a:xfrm>
              <a:off x="7012727" y="1801781"/>
              <a:ext cx="2686" cy="273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48"/>
            <p:cNvSpPr/>
            <p:nvPr/>
          </p:nvSpPr>
          <p:spPr>
            <a:xfrm>
              <a:off x="6912862" y="1942876"/>
              <a:ext cx="102548" cy="63956"/>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48"/>
            <p:cNvSpPr/>
            <p:nvPr/>
          </p:nvSpPr>
          <p:spPr>
            <a:xfrm>
              <a:off x="7131192" y="1696645"/>
              <a:ext cx="356781" cy="408702"/>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48"/>
            <p:cNvSpPr/>
            <p:nvPr/>
          </p:nvSpPr>
          <p:spPr>
            <a:xfrm>
              <a:off x="7603761" y="1696645"/>
              <a:ext cx="358124" cy="40735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48"/>
            <p:cNvSpPr/>
            <p:nvPr/>
          </p:nvSpPr>
          <p:spPr>
            <a:xfrm>
              <a:off x="8077622" y="1696645"/>
              <a:ext cx="356781" cy="40735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48"/>
            <p:cNvSpPr/>
            <p:nvPr/>
          </p:nvSpPr>
          <p:spPr>
            <a:xfrm>
              <a:off x="8550190" y="1736581"/>
              <a:ext cx="356781" cy="367424"/>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48"/>
            <p:cNvSpPr/>
            <p:nvPr/>
          </p:nvSpPr>
          <p:spPr>
            <a:xfrm>
              <a:off x="6891576" y="2115948"/>
              <a:ext cx="356781" cy="40735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48"/>
            <p:cNvSpPr/>
            <p:nvPr/>
          </p:nvSpPr>
          <p:spPr>
            <a:xfrm>
              <a:off x="7364144" y="2115948"/>
              <a:ext cx="356781" cy="40735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48"/>
            <p:cNvSpPr/>
            <p:nvPr/>
          </p:nvSpPr>
          <p:spPr>
            <a:xfrm>
              <a:off x="7836713" y="2115948"/>
              <a:ext cx="358124" cy="40735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48"/>
            <p:cNvSpPr/>
            <p:nvPr/>
          </p:nvSpPr>
          <p:spPr>
            <a:xfrm>
              <a:off x="8310574" y="2114606"/>
              <a:ext cx="356781" cy="408702"/>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48"/>
            <p:cNvSpPr/>
            <p:nvPr/>
          </p:nvSpPr>
          <p:spPr>
            <a:xfrm>
              <a:off x="8783142" y="2114606"/>
              <a:ext cx="239661" cy="408702"/>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48"/>
            <p:cNvSpPr/>
            <p:nvPr/>
          </p:nvSpPr>
          <p:spPr>
            <a:xfrm>
              <a:off x="6773111" y="2511280"/>
              <a:ext cx="242297" cy="40735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48"/>
            <p:cNvSpPr/>
            <p:nvPr/>
          </p:nvSpPr>
          <p:spPr>
            <a:xfrm>
              <a:off x="7131192" y="2511280"/>
              <a:ext cx="356781" cy="40735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48"/>
            <p:cNvSpPr/>
            <p:nvPr/>
          </p:nvSpPr>
          <p:spPr>
            <a:xfrm>
              <a:off x="7603761" y="2511280"/>
              <a:ext cx="358124" cy="40735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48"/>
            <p:cNvSpPr/>
            <p:nvPr/>
          </p:nvSpPr>
          <p:spPr>
            <a:xfrm>
              <a:off x="8077622" y="2511280"/>
              <a:ext cx="356781" cy="40735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48"/>
            <p:cNvSpPr/>
            <p:nvPr/>
          </p:nvSpPr>
          <p:spPr>
            <a:xfrm>
              <a:off x="8550190" y="2511280"/>
              <a:ext cx="356781" cy="40735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48"/>
            <p:cNvSpPr/>
            <p:nvPr/>
          </p:nvSpPr>
          <p:spPr>
            <a:xfrm>
              <a:off x="6891576" y="2934613"/>
              <a:ext cx="356781" cy="363445"/>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48"/>
            <p:cNvSpPr/>
            <p:nvPr/>
          </p:nvSpPr>
          <p:spPr>
            <a:xfrm>
              <a:off x="7364144" y="2934613"/>
              <a:ext cx="356781" cy="40735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48"/>
            <p:cNvSpPr/>
            <p:nvPr/>
          </p:nvSpPr>
          <p:spPr>
            <a:xfrm>
              <a:off x="7836713" y="2934613"/>
              <a:ext cx="358124" cy="40735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48"/>
            <p:cNvSpPr/>
            <p:nvPr/>
          </p:nvSpPr>
          <p:spPr>
            <a:xfrm>
              <a:off x="8310574" y="2934613"/>
              <a:ext cx="356781" cy="40735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48"/>
            <p:cNvSpPr/>
            <p:nvPr/>
          </p:nvSpPr>
          <p:spPr>
            <a:xfrm>
              <a:off x="8783142" y="3033085"/>
              <a:ext cx="97227" cy="6127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48"/>
            <p:cNvSpPr/>
            <p:nvPr/>
          </p:nvSpPr>
          <p:spPr>
            <a:xfrm>
              <a:off x="7345494" y="3428467"/>
              <a:ext cx="142484" cy="85242"/>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48"/>
            <p:cNvSpPr/>
            <p:nvPr/>
          </p:nvSpPr>
          <p:spPr>
            <a:xfrm>
              <a:off x="7305558" y="3329945"/>
              <a:ext cx="8057" cy="161133"/>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48"/>
            <p:cNvSpPr/>
            <p:nvPr/>
          </p:nvSpPr>
          <p:spPr>
            <a:xfrm>
              <a:off x="7603761" y="3329945"/>
              <a:ext cx="358124" cy="316846"/>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48"/>
            <p:cNvSpPr/>
            <p:nvPr/>
          </p:nvSpPr>
          <p:spPr>
            <a:xfrm>
              <a:off x="8077622" y="3329945"/>
              <a:ext cx="356781" cy="307546"/>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48"/>
            <p:cNvSpPr/>
            <p:nvPr/>
          </p:nvSpPr>
          <p:spPr>
            <a:xfrm>
              <a:off x="8550190" y="3428467"/>
              <a:ext cx="16014" cy="12035"/>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5" name="Google Shape;1225;p48"/>
          <p:cNvSpPr/>
          <p:nvPr/>
        </p:nvSpPr>
        <p:spPr>
          <a:xfrm flipH="1" rot="-1848056">
            <a:off x="7756025" y="2517986"/>
            <a:ext cx="1938888" cy="3305698"/>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
    <p:spTree>
      <p:nvGrpSpPr>
        <p:cNvPr id="1226" name="Shape 1226"/>
        <p:cNvGrpSpPr/>
        <p:nvPr/>
      </p:nvGrpSpPr>
      <p:grpSpPr>
        <a:xfrm>
          <a:off x="0" y="0"/>
          <a:ext cx="0" cy="0"/>
          <a:chOff x="0" y="0"/>
          <a:chExt cx="0" cy="0"/>
        </a:xfrm>
      </p:grpSpPr>
      <p:grpSp>
        <p:nvGrpSpPr>
          <p:cNvPr id="1227" name="Google Shape;1227;p49"/>
          <p:cNvGrpSpPr/>
          <p:nvPr/>
        </p:nvGrpSpPr>
        <p:grpSpPr>
          <a:xfrm>
            <a:off x="5" y="-80449"/>
            <a:ext cx="2277317" cy="5304377"/>
            <a:chOff x="224725" y="566950"/>
            <a:chExt cx="1850875" cy="4311100"/>
          </a:xfrm>
        </p:grpSpPr>
        <p:sp>
          <p:nvSpPr>
            <p:cNvPr id="1228" name="Google Shape;1228;p49"/>
            <p:cNvSpPr/>
            <p:nvPr/>
          </p:nvSpPr>
          <p:spPr>
            <a:xfrm>
              <a:off x="1914975" y="566950"/>
              <a:ext cx="160625" cy="2033000"/>
            </a:xfrm>
            <a:custGeom>
              <a:rect b="b" l="l" r="r" t="t"/>
              <a:pathLst>
                <a:path extrusionOk="0" h="81320" w="6425">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49"/>
            <p:cNvSpPr/>
            <p:nvPr/>
          </p:nvSpPr>
          <p:spPr>
            <a:xfrm>
              <a:off x="1761075" y="818875"/>
              <a:ext cx="160625" cy="2032875"/>
            </a:xfrm>
            <a:custGeom>
              <a:rect b="b" l="l" r="r" t="t"/>
              <a:pathLst>
                <a:path extrusionOk="0" h="81315" w="6425">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49"/>
            <p:cNvSpPr/>
            <p:nvPr/>
          </p:nvSpPr>
          <p:spPr>
            <a:xfrm>
              <a:off x="1607850" y="566950"/>
              <a:ext cx="159950" cy="2033000"/>
            </a:xfrm>
            <a:custGeom>
              <a:rect b="b" l="l" r="r" t="t"/>
              <a:pathLst>
                <a:path extrusionOk="0" h="81320" w="6398">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49"/>
            <p:cNvSpPr/>
            <p:nvPr/>
          </p:nvSpPr>
          <p:spPr>
            <a:xfrm>
              <a:off x="1453950" y="818875"/>
              <a:ext cx="160600" cy="2032875"/>
            </a:xfrm>
            <a:custGeom>
              <a:rect b="b" l="l" r="r" t="t"/>
              <a:pathLst>
                <a:path extrusionOk="0" h="81315" w="6424">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49"/>
            <p:cNvSpPr/>
            <p:nvPr/>
          </p:nvSpPr>
          <p:spPr>
            <a:xfrm>
              <a:off x="1300050" y="566950"/>
              <a:ext cx="160600" cy="2033000"/>
            </a:xfrm>
            <a:custGeom>
              <a:rect b="b" l="l" r="r" t="t"/>
              <a:pathLst>
                <a:path extrusionOk="0" h="81320" w="6424">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49"/>
            <p:cNvSpPr/>
            <p:nvPr/>
          </p:nvSpPr>
          <p:spPr>
            <a:xfrm>
              <a:off x="1146800" y="818875"/>
              <a:ext cx="159950" cy="2032875"/>
            </a:xfrm>
            <a:custGeom>
              <a:rect b="b" l="l" r="r" t="t"/>
              <a:pathLst>
                <a:path extrusionOk="0" h="81315" w="6398">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49"/>
            <p:cNvSpPr/>
            <p:nvPr/>
          </p:nvSpPr>
          <p:spPr>
            <a:xfrm>
              <a:off x="992900" y="566950"/>
              <a:ext cx="160625" cy="2033000"/>
            </a:xfrm>
            <a:custGeom>
              <a:rect b="b" l="l" r="r" t="t"/>
              <a:pathLst>
                <a:path extrusionOk="0" h="81320" w="6425">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49"/>
            <p:cNvSpPr/>
            <p:nvPr/>
          </p:nvSpPr>
          <p:spPr>
            <a:xfrm>
              <a:off x="839675" y="818875"/>
              <a:ext cx="159950" cy="2032875"/>
            </a:xfrm>
            <a:custGeom>
              <a:rect b="b" l="l" r="r" t="t"/>
              <a:pathLst>
                <a:path extrusionOk="0" h="81315" w="6398">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49"/>
            <p:cNvSpPr/>
            <p:nvPr/>
          </p:nvSpPr>
          <p:spPr>
            <a:xfrm>
              <a:off x="685775" y="566950"/>
              <a:ext cx="159950" cy="2033000"/>
            </a:xfrm>
            <a:custGeom>
              <a:rect b="b" l="l" r="r" t="t"/>
              <a:pathLst>
                <a:path extrusionOk="0" h="81320" w="6398">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49"/>
            <p:cNvSpPr/>
            <p:nvPr/>
          </p:nvSpPr>
          <p:spPr>
            <a:xfrm>
              <a:off x="531875" y="818875"/>
              <a:ext cx="160600" cy="2032875"/>
            </a:xfrm>
            <a:custGeom>
              <a:rect b="b" l="l" r="r" t="t"/>
              <a:pathLst>
                <a:path extrusionOk="0" h="81315" w="6424">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49"/>
            <p:cNvSpPr/>
            <p:nvPr/>
          </p:nvSpPr>
          <p:spPr>
            <a:xfrm>
              <a:off x="378625" y="566950"/>
              <a:ext cx="159950" cy="2033000"/>
            </a:xfrm>
            <a:custGeom>
              <a:rect b="b" l="l" r="r" t="t"/>
              <a:pathLst>
                <a:path extrusionOk="0" h="81320" w="6398">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49"/>
            <p:cNvSpPr/>
            <p:nvPr/>
          </p:nvSpPr>
          <p:spPr>
            <a:xfrm>
              <a:off x="224725" y="818875"/>
              <a:ext cx="159950" cy="2032875"/>
            </a:xfrm>
            <a:custGeom>
              <a:rect b="b" l="l" r="r" t="t"/>
              <a:pathLst>
                <a:path extrusionOk="0" h="81315" w="6398">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49"/>
            <p:cNvSpPr/>
            <p:nvPr/>
          </p:nvSpPr>
          <p:spPr>
            <a:xfrm>
              <a:off x="1914975" y="2593575"/>
              <a:ext cx="160625" cy="2032875"/>
            </a:xfrm>
            <a:custGeom>
              <a:rect b="b" l="l" r="r" t="t"/>
              <a:pathLst>
                <a:path extrusionOk="0" h="81315" w="6425">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49"/>
            <p:cNvSpPr/>
            <p:nvPr/>
          </p:nvSpPr>
          <p:spPr>
            <a:xfrm>
              <a:off x="1761075" y="2845375"/>
              <a:ext cx="160625" cy="2032675"/>
            </a:xfrm>
            <a:custGeom>
              <a:rect b="b" l="l" r="r" t="t"/>
              <a:pathLst>
                <a:path extrusionOk="0" h="81307" w="6425">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49"/>
            <p:cNvSpPr/>
            <p:nvPr/>
          </p:nvSpPr>
          <p:spPr>
            <a:xfrm>
              <a:off x="1607850" y="2593575"/>
              <a:ext cx="159950" cy="2032875"/>
            </a:xfrm>
            <a:custGeom>
              <a:rect b="b" l="l" r="r" t="t"/>
              <a:pathLst>
                <a:path extrusionOk="0" h="81315" w="6398">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49"/>
            <p:cNvSpPr/>
            <p:nvPr/>
          </p:nvSpPr>
          <p:spPr>
            <a:xfrm>
              <a:off x="1453950" y="2845375"/>
              <a:ext cx="160600" cy="2032675"/>
            </a:xfrm>
            <a:custGeom>
              <a:rect b="b" l="l" r="r" t="t"/>
              <a:pathLst>
                <a:path extrusionOk="0" h="81307" w="6424">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49"/>
            <p:cNvSpPr/>
            <p:nvPr/>
          </p:nvSpPr>
          <p:spPr>
            <a:xfrm>
              <a:off x="1300050" y="2593575"/>
              <a:ext cx="160600" cy="2032875"/>
            </a:xfrm>
            <a:custGeom>
              <a:rect b="b" l="l" r="r" t="t"/>
              <a:pathLst>
                <a:path extrusionOk="0" h="81315" w="6424">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49"/>
            <p:cNvSpPr/>
            <p:nvPr/>
          </p:nvSpPr>
          <p:spPr>
            <a:xfrm>
              <a:off x="1146800" y="2845375"/>
              <a:ext cx="159950" cy="2032675"/>
            </a:xfrm>
            <a:custGeom>
              <a:rect b="b" l="l" r="r" t="t"/>
              <a:pathLst>
                <a:path extrusionOk="0" h="81307" w="6398">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49"/>
            <p:cNvSpPr/>
            <p:nvPr/>
          </p:nvSpPr>
          <p:spPr>
            <a:xfrm>
              <a:off x="992900" y="2593575"/>
              <a:ext cx="160625" cy="2032875"/>
            </a:xfrm>
            <a:custGeom>
              <a:rect b="b" l="l" r="r" t="t"/>
              <a:pathLst>
                <a:path extrusionOk="0" h="81315" w="6425">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49"/>
            <p:cNvSpPr/>
            <p:nvPr/>
          </p:nvSpPr>
          <p:spPr>
            <a:xfrm>
              <a:off x="839675" y="2845375"/>
              <a:ext cx="159950" cy="2032675"/>
            </a:xfrm>
            <a:custGeom>
              <a:rect b="b" l="l" r="r" t="t"/>
              <a:pathLst>
                <a:path extrusionOk="0" h="81307" w="6398">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49"/>
            <p:cNvSpPr/>
            <p:nvPr/>
          </p:nvSpPr>
          <p:spPr>
            <a:xfrm>
              <a:off x="685775" y="2593575"/>
              <a:ext cx="159950" cy="2032875"/>
            </a:xfrm>
            <a:custGeom>
              <a:rect b="b" l="l" r="r" t="t"/>
              <a:pathLst>
                <a:path extrusionOk="0" h="81315" w="6398">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49"/>
            <p:cNvSpPr/>
            <p:nvPr/>
          </p:nvSpPr>
          <p:spPr>
            <a:xfrm>
              <a:off x="531875" y="2845375"/>
              <a:ext cx="160600" cy="2032675"/>
            </a:xfrm>
            <a:custGeom>
              <a:rect b="b" l="l" r="r" t="t"/>
              <a:pathLst>
                <a:path extrusionOk="0" h="81307" w="6424">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49"/>
            <p:cNvSpPr/>
            <p:nvPr/>
          </p:nvSpPr>
          <p:spPr>
            <a:xfrm>
              <a:off x="378625" y="2593575"/>
              <a:ext cx="159950" cy="2032875"/>
            </a:xfrm>
            <a:custGeom>
              <a:rect b="b" l="l" r="r" t="t"/>
              <a:pathLst>
                <a:path extrusionOk="0" h="81315" w="6398">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49"/>
            <p:cNvSpPr/>
            <p:nvPr/>
          </p:nvSpPr>
          <p:spPr>
            <a:xfrm>
              <a:off x="224725" y="2845375"/>
              <a:ext cx="159950" cy="2032675"/>
            </a:xfrm>
            <a:custGeom>
              <a:rect b="b" l="l" r="r" t="t"/>
              <a:pathLst>
                <a:path extrusionOk="0" h="81307" w="6398">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2" name="Google Shape;1252;p49"/>
          <p:cNvSpPr/>
          <p:nvPr/>
        </p:nvSpPr>
        <p:spPr>
          <a:xfrm flipH="1" rot="-3415034">
            <a:off x="5349941" y="647072"/>
            <a:ext cx="4814608" cy="4095305"/>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49"/>
          <p:cNvSpPr/>
          <p:nvPr/>
        </p:nvSpPr>
        <p:spPr>
          <a:xfrm rot="1379372">
            <a:off x="5149944" y="2281365"/>
            <a:ext cx="1343009" cy="1754062"/>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49"/>
          <p:cNvSpPr/>
          <p:nvPr/>
        </p:nvSpPr>
        <p:spPr>
          <a:xfrm>
            <a:off x="-767475" y="502200"/>
            <a:ext cx="2264661" cy="1997587"/>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4">
    <p:spTree>
      <p:nvGrpSpPr>
        <p:cNvPr id="1255" name="Shape 1255"/>
        <p:cNvGrpSpPr/>
        <p:nvPr/>
      </p:nvGrpSpPr>
      <p:grpSpPr>
        <a:xfrm>
          <a:off x="0" y="0"/>
          <a:ext cx="0" cy="0"/>
          <a:chOff x="0" y="0"/>
          <a:chExt cx="0" cy="0"/>
        </a:xfrm>
      </p:grpSpPr>
      <p:grpSp>
        <p:nvGrpSpPr>
          <p:cNvPr id="1256" name="Google Shape;1256;p50"/>
          <p:cNvGrpSpPr/>
          <p:nvPr/>
        </p:nvGrpSpPr>
        <p:grpSpPr>
          <a:xfrm rot="-4412986">
            <a:off x="6233427" y="1978854"/>
            <a:ext cx="2523466" cy="2406919"/>
            <a:chOff x="616550" y="744600"/>
            <a:chExt cx="936200" cy="893025"/>
          </a:xfrm>
        </p:grpSpPr>
        <p:sp>
          <p:nvSpPr>
            <p:cNvPr id="1257" name="Google Shape;1257;p50"/>
            <p:cNvSpPr/>
            <p:nvPr/>
          </p:nvSpPr>
          <p:spPr>
            <a:xfrm>
              <a:off x="616550" y="744600"/>
              <a:ext cx="936200" cy="893025"/>
            </a:xfrm>
            <a:custGeom>
              <a:rect b="b" l="l" r="r" t="t"/>
              <a:pathLst>
                <a:path extrusionOk="0" h="35721" w="37448">
                  <a:moveTo>
                    <a:pt x="21003" y="1"/>
                  </a:moveTo>
                  <a:cubicBezTo>
                    <a:pt x="20950" y="1"/>
                    <a:pt x="20897" y="16"/>
                    <a:pt x="20852" y="46"/>
                  </a:cubicBezTo>
                  <a:lnTo>
                    <a:pt x="18177" y="2356"/>
                  </a:lnTo>
                  <a:cubicBezTo>
                    <a:pt x="18177" y="2356"/>
                    <a:pt x="18146" y="2387"/>
                    <a:pt x="18146" y="2387"/>
                  </a:cubicBezTo>
                  <a:lnTo>
                    <a:pt x="91" y="26946"/>
                  </a:lnTo>
                  <a:cubicBezTo>
                    <a:pt x="0" y="27068"/>
                    <a:pt x="61" y="27220"/>
                    <a:pt x="182" y="27281"/>
                  </a:cubicBezTo>
                  <a:lnTo>
                    <a:pt x="2523" y="28436"/>
                  </a:lnTo>
                  <a:lnTo>
                    <a:pt x="15654" y="35700"/>
                  </a:lnTo>
                  <a:cubicBezTo>
                    <a:pt x="15692" y="35713"/>
                    <a:pt x="15735" y="35720"/>
                    <a:pt x="15776" y="35720"/>
                  </a:cubicBezTo>
                  <a:cubicBezTo>
                    <a:pt x="15835" y="35720"/>
                    <a:pt x="15892" y="35705"/>
                    <a:pt x="15927" y="35670"/>
                  </a:cubicBezTo>
                  <a:cubicBezTo>
                    <a:pt x="16657" y="35092"/>
                    <a:pt x="20274" y="32083"/>
                    <a:pt x="25320" y="27433"/>
                  </a:cubicBezTo>
                  <a:cubicBezTo>
                    <a:pt x="30730" y="22417"/>
                    <a:pt x="37204" y="14666"/>
                    <a:pt x="37204" y="14666"/>
                  </a:cubicBezTo>
                  <a:cubicBezTo>
                    <a:pt x="37448" y="14454"/>
                    <a:pt x="37448" y="14089"/>
                    <a:pt x="37204" y="13876"/>
                  </a:cubicBezTo>
                  <a:cubicBezTo>
                    <a:pt x="36779" y="13451"/>
                    <a:pt x="35867" y="12600"/>
                    <a:pt x="34286" y="11171"/>
                  </a:cubicBezTo>
                  <a:cubicBezTo>
                    <a:pt x="31824" y="9013"/>
                    <a:pt x="22493" y="1171"/>
                    <a:pt x="21155" y="46"/>
                  </a:cubicBezTo>
                  <a:cubicBezTo>
                    <a:pt x="21110" y="16"/>
                    <a:pt x="21057" y="1"/>
                    <a:pt x="2100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50"/>
            <p:cNvSpPr/>
            <p:nvPr/>
          </p:nvSpPr>
          <p:spPr>
            <a:xfrm>
              <a:off x="1118825" y="951075"/>
              <a:ext cx="191525" cy="163425"/>
            </a:xfrm>
            <a:custGeom>
              <a:rect b="b" l="l" r="r" t="t"/>
              <a:pathLst>
                <a:path extrusionOk="0" h="6537" w="7661">
                  <a:moveTo>
                    <a:pt x="426" y="0"/>
                  </a:moveTo>
                  <a:cubicBezTo>
                    <a:pt x="317" y="0"/>
                    <a:pt x="206" y="46"/>
                    <a:pt x="122" y="146"/>
                  </a:cubicBezTo>
                  <a:cubicBezTo>
                    <a:pt x="1" y="298"/>
                    <a:pt x="31" y="541"/>
                    <a:pt x="183" y="663"/>
                  </a:cubicBezTo>
                  <a:lnTo>
                    <a:pt x="6992" y="6468"/>
                  </a:lnTo>
                  <a:cubicBezTo>
                    <a:pt x="7052" y="6499"/>
                    <a:pt x="7144" y="6529"/>
                    <a:pt x="7235" y="6529"/>
                  </a:cubicBezTo>
                  <a:cubicBezTo>
                    <a:pt x="7251" y="6534"/>
                    <a:pt x="7268" y="6537"/>
                    <a:pt x="7286" y="6537"/>
                  </a:cubicBezTo>
                  <a:cubicBezTo>
                    <a:pt x="7368" y="6537"/>
                    <a:pt x="7464" y="6483"/>
                    <a:pt x="7539" y="6407"/>
                  </a:cubicBezTo>
                  <a:cubicBezTo>
                    <a:pt x="7660" y="6255"/>
                    <a:pt x="7630" y="6012"/>
                    <a:pt x="7478" y="5860"/>
                  </a:cubicBezTo>
                  <a:lnTo>
                    <a:pt x="669" y="85"/>
                  </a:lnTo>
                  <a:cubicBezTo>
                    <a:pt x="601" y="31"/>
                    <a:pt x="514" y="0"/>
                    <a:pt x="42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50"/>
            <p:cNvSpPr/>
            <p:nvPr/>
          </p:nvSpPr>
          <p:spPr>
            <a:xfrm>
              <a:off x="1078550" y="994400"/>
              <a:ext cx="190750" cy="164750"/>
            </a:xfrm>
            <a:custGeom>
              <a:rect b="b" l="l" r="r" t="t"/>
              <a:pathLst>
                <a:path extrusionOk="0" h="6590" w="7630">
                  <a:moveTo>
                    <a:pt x="413" y="0"/>
                  </a:moveTo>
                  <a:cubicBezTo>
                    <a:pt x="308" y="0"/>
                    <a:pt x="206" y="45"/>
                    <a:pt x="122" y="146"/>
                  </a:cubicBezTo>
                  <a:cubicBezTo>
                    <a:pt x="1" y="298"/>
                    <a:pt x="1" y="541"/>
                    <a:pt x="153" y="662"/>
                  </a:cubicBezTo>
                  <a:lnTo>
                    <a:pt x="6931" y="6498"/>
                  </a:lnTo>
                  <a:cubicBezTo>
                    <a:pt x="7022" y="6559"/>
                    <a:pt x="7113" y="6589"/>
                    <a:pt x="7174" y="6589"/>
                  </a:cubicBezTo>
                  <a:cubicBezTo>
                    <a:pt x="7296" y="6589"/>
                    <a:pt x="7417" y="6529"/>
                    <a:pt x="7478" y="6437"/>
                  </a:cubicBezTo>
                  <a:cubicBezTo>
                    <a:pt x="7630" y="6285"/>
                    <a:pt x="7600" y="6042"/>
                    <a:pt x="7448" y="5921"/>
                  </a:cubicBezTo>
                  <a:lnTo>
                    <a:pt x="669" y="85"/>
                  </a:lnTo>
                  <a:cubicBezTo>
                    <a:pt x="587" y="30"/>
                    <a:pt x="499" y="0"/>
                    <a:pt x="41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50"/>
            <p:cNvSpPr/>
            <p:nvPr/>
          </p:nvSpPr>
          <p:spPr>
            <a:xfrm>
              <a:off x="1041325" y="1033375"/>
              <a:ext cx="196075" cy="159975"/>
            </a:xfrm>
            <a:custGeom>
              <a:rect b="b" l="l" r="r" t="t"/>
              <a:pathLst>
                <a:path extrusionOk="0" h="6399" w="7843">
                  <a:moveTo>
                    <a:pt x="446" y="1"/>
                  </a:moveTo>
                  <a:cubicBezTo>
                    <a:pt x="335" y="1"/>
                    <a:pt x="223" y="48"/>
                    <a:pt x="152" y="137"/>
                  </a:cubicBezTo>
                  <a:cubicBezTo>
                    <a:pt x="0" y="319"/>
                    <a:pt x="31" y="532"/>
                    <a:pt x="213" y="684"/>
                  </a:cubicBezTo>
                  <a:lnTo>
                    <a:pt x="7174" y="6307"/>
                  </a:lnTo>
                  <a:cubicBezTo>
                    <a:pt x="7234" y="6368"/>
                    <a:pt x="7326" y="6398"/>
                    <a:pt x="7386" y="6398"/>
                  </a:cubicBezTo>
                  <a:cubicBezTo>
                    <a:pt x="7508" y="6398"/>
                    <a:pt x="7630" y="6337"/>
                    <a:pt x="7690" y="6246"/>
                  </a:cubicBezTo>
                  <a:cubicBezTo>
                    <a:pt x="7842" y="6094"/>
                    <a:pt x="7812" y="5851"/>
                    <a:pt x="7630" y="5729"/>
                  </a:cubicBezTo>
                  <a:lnTo>
                    <a:pt x="669" y="76"/>
                  </a:lnTo>
                  <a:cubicBezTo>
                    <a:pt x="606" y="25"/>
                    <a:pt x="526" y="1"/>
                    <a:pt x="44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50"/>
            <p:cNvSpPr/>
            <p:nvPr/>
          </p:nvSpPr>
          <p:spPr>
            <a:xfrm>
              <a:off x="1007125" y="1070750"/>
              <a:ext cx="186950" cy="159825"/>
            </a:xfrm>
            <a:custGeom>
              <a:rect b="b" l="l" r="r" t="t"/>
              <a:pathLst>
                <a:path extrusionOk="0" h="6393" w="7478">
                  <a:moveTo>
                    <a:pt x="413" y="1"/>
                  </a:moveTo>
                  <a:cubicBezTo>
                    <a:pt x="307" y="1"/>
                    <a:pt x="206" y="48"/>
                    <a:pt x="122" y="131"/>
                  </a:cubicBezTo>
                  <a:cubicBezTo>
                    <a:pt x="0" y="283"/>
                    <a:pt x="0" y="526"/>
                    <a:pt x="183" y="678"/>
                  </a:cubicBezTo>
                  <a:lnTo>
                    <a:pt x="6809" y="6301"/>
                  </a:lnTo>
                  <a:cubicBezTo>
                    <a:pt x="6870" y="6362"/>
                    <a:pt x="6961" y="6393"/>
                    <a:pt x="7022" y="6393"/>
                  </a:cubicBezTo>
                  <a:cubicBezTo>
                    <a:pt x="7143" y="6393"/>
                    <a:pt x="7265" y="6362"/>
                    <a:pt x="7326" y="6271"/>
                  </a:cubicBezTo>
                  <a:cubicBezTo>
                    <a:pt x="7478" y="6119"/>
                    <a:pt x="7447" y="5876"/>
                    <a:pt x="7295" y="5724"/>
                  </a:cubicBezTo>
                  <a:lnTo>
                    <a:pt x="669" y="101"/>
                  </a:lnTo>
                  <a:cubicBezTo>
                    <a:pt x="587" y="32"/>
                    <a:pt x="499" y="1"/>
                    <a:pt x="41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2" name="Google Shape;1262;p50"/>
          <p:cNvGrpSpPr/>
          <p:nvPr/>
        </p:nvGrpSpPr>
        <p:grpSpPr>
          <a:xfrm>
            <a:off x="1326404" y="500540"/>
            <a:ext cx="1830972" cy="1822411"/>
            <a:chOff x="2414491" y="671177"/>
            <a:chExt cx="1830972" cy="1822411"/>
          </a:xfrm>
        </p:grpSpPr>
        <p:sp>
          <p:nvSpPr>
            <p:cNvPr id="1263" name="Google Shape;1263;p50"/>
            <p:cNvSpPr/>
            <p:nvPr/>
          </p:nvSpPr>
          <p:spPr>
            <a:xfrm>
              <a:off x="2414491" y="671177"/>
              <a:ext cx="1830972" cy="1822391"/>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50"/>
            <p:cNvSpPr/>
            <p:nvPr/>
          </p:nvSpPr>
          <p:spPr>
            <a:xfrm>
              <a:off x="2796545" y="833253"/>
              <a:ext cx="9704" cy="7538"/>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50"/>
            <p:cNvSpPr/>
            <p:nvPr/>
          </p:nvSpPr>
          <p:spPr>
            <a:xfrm>
              <a:off x="2899597" y="677633"/>
              <a:ext cx="287659" cy="242590"/>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50"/>
            <p:cNvSpPr/>
            <p:nvPr/>
          </p:nvSpPr>
          <p:spPr>
            <a:xfrm>
              <a:off x="3280608" y="671177"/>
              <a:ext cx="288742" cy="249046"/>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50"/>
            <p:cNvSpPr/>
            <p:nvPr/>
          </p:nvSpPr>
          <p:spPr>
            <a:xfrm>
              <a:off x="3662662" y="776354"/>
              <a:ext cx="109506" cy="64437"/>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50"/>
            <p:cNvSpPr/>
            <p:nvPr/>
          </p:nvSpPr>
          <p:spPr>
            <a:xfrm>
              <a:off x="3803246" y="797847"/>
              <a:ext cx="6496" cy="122378"/>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50"/>
            <p:cNvSpPr/>
            <p:nvPr/>
          </p:nvSpPr>
          <p:spPr>
            <a:xfrm>
              <a:off x="2475641" y="1246463"/>
              <a:ext cx="2205" cy="4331"/>
            </a:xfrm>
            <a:custGeom>
              <a:rect b="b" l="l" r="r" t="t"/>
              <a:pathLst>
                <a:path extrusionOk="0" h="108" w="55">
                  <a:moveTo>
                    <a:pt x="54" y="0"/>
                  </a:moveTo>
                  <a:cubicBezTo>
                    <a:pt x="28" y="27"/>
                    <a:pt x="28" y="54"/>
                    <a:pt x="1" y="107"/>
                  </a:cubicBezTo>
                  <a:lnTo>
                    <a:pt x="54" y="107"/>
                  </a:lnTo>
                  <a:lnTo>
                    <a:pt x="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50"/>
            <p:cNvSpPr/>
            <p:nvPr/>
          </p:nvSpPr>
          <p:spPr>
            <a:xfrm>
              <a:off x="2616265" y="1006036"/>
              <a:ext cx="2165" cy="2205"/>
            </a:xfrm>
            <a:custGeom>
              <a:rect b="b" l="l" r="r" t="t"/>
              <a:pathLst>
                <a:path extrusionOk="0" h="55" w="54">
                  <a:moveTo>
                    <a:pt x="54" y="1"/>
                  </a:moveTo>
                  <a:cubicBezTo>
                    <a:pt x="27" y="27"/>
                    <a:pt x="27" y="27"/>
                    <a:pt x="0" y="54"/>
                  </a:cubicBezTo>
                  <a:lnTo>
                    <a:pt x="54" y="27"/>
                  </a:lnTo>
                  <a:lnTo>
                    <a:pt x="5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50"/>
            <p:cNvSpPr/>
            <p:nvPr/>
          </p:nvSpPr>
          <p:spPr>
            <a:xfrm>
              <a:off x="2535748" y="1119794"/>
              <a:ext cx="82681" cy="51565"/>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50"/>
            <p:cNvSpPr/>
            <p:nvPr/>
          </p:nvSpPr>
          <p:spPr>
            <a:xfrm>
              <a:off x="2711778" y="921268"/>
              <a:ext cx="287659" cy="329521"/>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50"/>
            <p:cNvSpPr/>
            <p:nvPr/>
          </p:nvSpPr>
          <p:spPr>
            <a:xfrm>
              <a:off x="3092789" y="921268"/>
              <a:ext cx="288742" cy="32843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50"/>
            <p:cNvSpPr/>
            <p:nvPr/>
          </p:nvSpPr>
          <p:spPr>
            <a:xfrm>
              <a:off x="3474843" y="921268"/>
              <a:ext cx="287659" cy="32843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50"/>
            <p:cNvSpPr/>
            <p:nvPr/>
          </p:nvSpPr>
          <p:spPr>
            <a:xfrm>
              <a:off x="3855854" y="953467"/>
              <a:ext cx="287659" cy="296240"/>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50"/>
            <p:cNvSpPr/>
            <p:nvPr/>
          </p:nvSpPr>
          <p:spPr>
            <a:xfrm>
              <a:off x="2417699" y="1498640"/>
              <a:ext cx="7538" cy="9704"/>
            </a:xfrm>
            <a:custGeom>
              <a:rect b="b" l="l" r="r" t="t"/>
              <a:pathLst>
                <a:path extrusionOk="0" h="242" w="188">
                  <a:moveTo>
                    <a:pt x="1" y="1"/>
                  </a:moveTo>
                  <a:cubicBezTo>
                    <a:pt x="1" y="54"/>
                    <a:pt x="1" y="135"/>
                    <a:pt x="1" y="188"/>
                  </a:cubicBezTo>
                  <a:lnTo>
                    <a:pt x="108" y="242"/>
                  </a:lnTo>
                  <a:lnTo>
                    <a:pt x="188" y="108"/>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50"/>
            <p:cNvSpPr/>
            <p:nvPr/>
          </p:nvSpPr>
          <p:spPr>
            <a:xfrm>
              <a:off x="2518586" y="1259335"/>
              <a:ext cx="287659" cy="32843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50"/>
            <p:cNvSpPr/>
            <p:nvPr/>
          </p:nvSpPr>
          <p:spPr>
            <a:xfrm>
              <a:off x="2899597" y="1259335"/>
              <a:ext cx="287659" cy="32843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50"/>
            <p:cNvSpPr/>
            <p:nvPr/>
          </p:nvSpPr>
          <p:spPr>
            <a:xfrm>
              <a:off x="3280608" y="1259335"/>
              <a:ext cx="288742" cy="32843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50"/>
            <p:cNvSpPr/>
            <p:nvPr/>
          </p:nvSpPr>
          <p:spPr>
            <a:xfrm>
              <a:off x="3662662" y="1258252"/>
              <a:ext cx="287659" cy="329521"/>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50"/>
            <p:cNvSpPr/>
            <p:nvPr/>
          </p:nvSpPr>
          <p:spPr>
            <a:xfrm>
              <a:off x="4043673" y="1258252"/>
              <a:ext cx="193230" cy="329521"/>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50"/>
            <p:cNvSpPr/>
            <p:nvPr/>
          </p:nvSpPr>
          <p:spPr>
            <a:xfrm>
              <a:off x="2423072" y="1578074"/>
              <a:ext cx="195355" cy="32843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50"/>
            <p:cNvSpPr/>
            <p:nvPr/>
          </p:nvSpPr>
          <p:spPr>
            <a:xfrm>
              <a:off x="2711778" y="1578074"/>
              <a:ext cx="287659" cy="32843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50"/>
            <p:cNvSpPr/>
            <p:nvPr/>
          </p:nvSpPr>
          <p:spPr>
            <a:xfrm>
              <a:off x="3092789" y="1578074"/>
              <a:ext cx="288742" cy="32843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50"/>
            <p:cNvSpPr/>
            <p:nvPr/>
          </p:nvSpPr>
          <p:spPr>
            <a:xfrm>
              <a:off x="3474843" y="1578074"/>
              <a:ext cx="287659" cy="32843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50"/>
            <p:cNvSpPr/>
            <p:nvPr/>
          </p:nvSpPr>
          <p:spPr>
            <a:xfrm>
              <a:off x="3855854" y="1578074"/>
              <a:ext cx="287659" cy="32843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50"/>
            <p:cNvSpPr/>
            <p:nvPr/>
          </p:nvSpPr>
          <p:spPr>
            <a:xfrm>
              <a:off x="2518586" y="1919388"/>
              <a:ext cx="287659" cy="293033"/>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50"/>
            <p:cNvSpPr/>
            <p:nvPr/>
          </p:nvSpPr>
          <p:spPr>
            <a:xfrm>
              <a:off x="2899597" y="1919388"/>
              <a:ext cx="287659" cy="32843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50"/>
            <p:cNvSpPr/>
            <p:nvPr/>
          </p:nvSpPr>
          <p:spPr>
            <a:xfrm>
              <a:off x="3280608" y="1919388"/>
              <a:ext cx="288742" cy="32843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50"/>
            <p:cNvSpPr/>
            <p:nvPr/>
          </p:nvSpPr>
          <p:spPr>
            <a:xfrm>
              <a:off x="3662662" y="1919388"/>
              <a:ext cx="287659" cy="32843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50"/>
            <p:cNvSpPr/>
            <p:nvPr/>
          </p:nvSpPr>
          <p:spPr>
            <a:xfrm>
              <a:off x="4043673" y="1998782"/>
              <a:ext cx="78391" cy="49400"/>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50"/>
            <p:cNvSpPr/>
            <p:nvPr/>
          </p:nvSpPr>
          <p:spPr>
            <a:xfrm>
              <a:off x="2884560" y="2317561"/>
              <a:ext cx="114879" cy="68727"/>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50"/>
            <p:cNvSpPr/>
            <p:nvPr/>
          </p:nvSpPr>
          <p:spPr>
            <a:xfrm>
              <a:off x="2852362" y="2238127"/>
              <a:ext cx="6496" cy="129916"/>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50"/>
            <p:cNvSpPr/>
            <p:nvPr/>
          </p:nvSpPr>
          <p:spPr>
            <a:xfrm>
              <a:off x="3092789" y="2238127"/>
              <a:ext cx="288742" cy="255461"/>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50"/>
            <p:cNvSpPr/>
            <p:nvPr/>
          </p:nvSpPr>
          <p:spPr>
            <a:xfrm>
              <a:off x="3474843" y="2238127"/>
              <a:ext cx="287659" cy="24796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50"/>
            <p:cNvSpPr/>
            <p:nvPr/>
          </p:nvSpPr>
          <p:spPr>
            <a:xfrm>
              <a:off x="3855854" y="2317561"/>
              <a:ext cx="12911" cy="9704"/>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97" name="Google Shape;1297;p50"/>
          <p:cNvGrpSpPr/>
          <p:nvPr/>
        </p:nvGrpSpPr>
        <p:grpSpPr>
          <a:xfrm rot="-969610">
            <a:off x="6880585" y="2461943"/>
            <a:ext cx="2217391" cy="2896369"/>
            <a:chOff x="6078061" y="1684347"/>
            <a:chExt cx="1743860" cy="2277840"/>
          </a:xfrm>
        </p:grpSpPr>
        <p:sp>
          <p:nvSpPr>
            <p:cNvPr id="1298" name="Google Shape;1298;p50"/>
            <p:cNvSpPr/>
            <p:nvPr/>
          </p:nvSpPr>
          <p:spPr>
            <a:xfrm>
              <a:off x="7384410" y="1684347"/>
              <a:ext cx="437511" cy="516459"/>
            </a:xfrm>
            <a:custGeom>
              <a:rect b="b" l="l" r="r" t="t"/>
              <a:pathLst>
                <a:path extrusionOk="0" h="10022" w="8490">
                  <a:moveTo>
                    <a:pt x="8405" y="0"/>
                  </a:moveTo>
                  <a:cubicBezTo>
                    <a:pt x="8396" y="0"/>
                    <a:pt x="8390" y="41"/>
                    <a:pt x="8390" y="41"/>
                  </a:cubicBezTo>
                  <a:cubicBezTo>
                    <a:pt x="8390" y="41"/>
                    <a:pt x="6535" y="1439"/>
                    <a:pt x="4043" y="1986"/>
                  </a:cubicBezTo>
                  <a:cubicBezTo>
                    <a:pt x="1551" y="2563"/>
                    <a:pt x="0" y="6636"/>
                    <a:pt x="487" y="8430"/>
                  </a:cubicBezTo>
                  <a:cubicBezTo>
                    <a:pt x="895" y="9870"/>
                    <a:pt x="1871" y="10021"/>
                    <a:pt x="2264" y="10021"/>
                  </a:cubicBezTo>
                  <a:cubicBezTo>
                    <a:pt x="2369" y="10021"/>
                    <a:pt x="2432" y="10010"/>
                    <a:pt x="2432" y="10010"/>
                  </a:cubicBezTo>
                  <a:cubicBezTo>
                    <a:pt x="2432" y="10010"/>
                    <a:pt x="8298" y="8794"/>
                    <a:pt x="8420" y="4053"/>
                  </a:cubicBezTo>
                  <a:cubicBezTo>
                    <a:pt x="8490" y="427"/>
                    <a:pt x="8435" y="0"/>
                    <a:pt x="840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50"/>
            <p:cNvSpPr/>
            <p:nvPr/>
          </p:nvSpPr>
          <p:spPr>
            <a:xfrm>
              <a:off x="6078061" y="2151644"/>
              <a:ext cx="1448939" cy="1810543"/>
            </a:xfrm>
            <a:custGeom>
              <a:rect b="b" l="l" r="r" t="t"/>
              <a:pathLst>
                <a:path extrusionOk="0" h="35134" w="28117">
                  <a:moveTo>
                    <a:pt x="26110" y="0"/>
                  </a:moveTo>
                  <a:cubicBezTo>
                    <a:pt x="26110" y="0"/>
                    <a:pt x="21247" y="3587"/>
                    <a:pt x="16353" y="10213"/>
                  </a:cubicBezTo>
                  <a:cubicBezTo>
                    <a:pt x="11429" y="16839"/>
                    <a:pt x="0" y="34256"/>
                    <a:pt x="1186" y="35107"/>
                  </a:cubicBezTo>
                  <a:cubicBezTo>
                    <a:pt x="1210" y="35125"/>
                    <a:pt x="1241" y="35134"/>
                    <a:pt x="1279" y="35134"/>
                  </a:cubicBezTo>
                  <a:cubicBezTo>
                    <a:pt x="3097" y="35134"/>
                    <a:pt x="20354" y="14791"/>
                    <a:pt x="24195" y="8420"/>
                  </a:cubicBezTo>
                  <a:cubicBezTo>
                    <a:pt x="28116" y="1915"/>
                    <a:pt x="27782" y="942"/>
                    <a:pt x="27782" y="942"/>
                  </a:cubicBezTo>
                  <a:lnTo>
                    <a:pt x="2611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0" name="Google Shape;1300;p50"/>
          <p:cNvSpPr/>
          <p:nvPr/>
        </p:nvSpPr>
        <p:spPr>
          <a:xfrm rot="5400000">
            <a:off x="-1836150" y="1175258"/>
            <a:ext cx="4913539" cy="3022943"/>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50"/>
          <p:cNvSpPr/>
          <p:nvPr/>
        </p:nvSpPr>
        <p:spPr>
          <a:xfrm rot="-7977683">
            <a:off x="2160949" y="3164250"/>
            <a:ext cx="1554661" cy="1491741"/>
          </a:xfrm>
          <a:custGeom>
            <a:rect b="b" l="l" r="r" t="t"/>
            <a:pathLst>
              <a:path extrusionOk="0" h="19749" w="20582">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50"/>
          <p:cNvSpPr/>
          <p:nvPr/>
        </p:nvSpPr>
        <p:spPr>
          <a:xfrm flipH="1" rot="4742319">
            <a:off x="6790763" y="-645967"/>
            <a:ext cx="3210858" cy="3197544"/>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6" name="Shape 106"/>
        <p:cNvGrpSpPr/>
        <p:nvPr/>
      </p:nvGrpSpPr>
      <p:grpSpPr>
        <a:xfrm>
          <a:off x="0" y="0"/>
          <a:ext cx="0" cy="0"/>
          <a:chOff x="0" y="0"/>
          <a:chExt cx="0" cy="0"/>
        </a:xfrm>
      </p:grpSpPr>
      <p:sp>
        <p:nvSpPr>
          <p:cNvPr id="107" name="Google Shape;107;p6"/>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5">
    <p:spTree>
      <p:nvGrpSpPr>
        <p:cNvPr id="1303" name="Shape 1303"/>
        <p:cNvGrpSpPr/>
        <p:nvPr/>
      </p:nvGrpSpPr>
      <p:grpSpPr>
        <a:xfrm>
          <a:off x="0" y="0"/>
          <a:ext cx="0" cy="0"/>
          <a:chOff x="0" y="0"/>
          <a:chExt cx="0" cy="0"/>
        </a:xfrm>
      </p:grpSpPr>
      <p:sp>
        <p:nvSpPr>
          <p:cNvPr id="1304" name="Google Shape;1304;p51"/>
          <p:cNvSpPr/>
          <p:nvPr/>
        </p:nvSpPr>
        <p:spPr>
          <a:xfrm flipH="1" rot="288619">
            <a:off x="-1653681" y="1325314"/>
            <a:ext cx="4829256" cy="4097619"/>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51"/>
          <p:cNvSpPr/>
          <p:nvPr/>
        </p:nvSpPr>
        <p:spPr>
          <a:xfrm>
            <a:off x="7777725" y="671438"/>
            <a:ext cx="2264661" cy="1997587"/>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51"/>
          <p:cNvSpPr/>
          <p:nvPr/>
        </p:nvSpPr>
        <p:spPr>
          <a:xfrm rot="8226410">
            <a:off x="757957" y="-908700"/>
            <a:ext cx="1938898" cy="3305715"/>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07" name="Google Shape;1307;p51"/>
          <p:cNvGrpSpPr/>
          <p:nvPr/>
        </p:nvGrpSpPr>
        <p:grpSpPr>
          <a:xfrm rot="-3861937">
            <a:off x="6523183" y="1380139"/>
            <a:ext cx="2023570" cy="3313878"/>
            <a:chOff x="5754175" y="3922575"/>
            <a:chExt cx="682400" cy="1117525"/>
          </a:xfrm>
        </p:grpSpPr>
        <p:sp>
          <p:nvSpPr>
            <p:cNvPr id="1308" name="Google Shape;1308;p51"/>
            <p:cNvSpPr/>
            <p:nvPr/>
          </p:nvSpPr>
          <p:spPr>
            <a:xfrm>
              <a:off x="5754175" y="4953250"/>
              <a:ext cx="70700" cy="86850"/>
            </a:xfrm>
            <a:custGeom>
              <a:rect b="b" l="l" r="r" t="t"/>
              <a:pathLst>
                <a:path extrusionOk="0" h="3474" w="2828">
                  <a:moveTo>
                    <a:pt x="1855" y="1"/>
                  </a:moveTo>
                  <a:cubicBezTo>
                    <a:pt x="1855" y="1"/>
                    <a:pt x="0" y="3283"/>
                    <a:pt x="973" y="3466"/>
                  </a:cubicBezTo>
                  <a:cubicBezTo>
                    <a:pt x="1000" y="3471"/>
                    <a:pt x="1027" y="3473"/>
                    <a:pt x="1054" y="3473"/>
                  </a:cubicBezTo>
                  <a:cubicBezTo>
                    <a:pt x="1994" y="3473"/>
                    <a:pt x="2827" y="456"/>
                    <a:pt x="2827" y="456"/>
                  </a:cubicBezTo>
                  <a:lnTo>
                    <a:pt x="185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51"/>
            <p:cNvSpPr/>
            <p:nvPr/>
          </p:nvSpPr>
          <p:spPr>
            <a:xfrm>
              <a:off x="5768600" y="4780750"/>
              <a:ext cx="193050" cy="209925"/>
            </a:xfrm>
            <a:custGeom>
              <a:rect b="b" l="l" r="r" t="t"/>
              <a:pathLst>
                <a:path extrusionOk="0" h="8397" w="7722">
                  <a:moveTo>
                    <a:pt x="1065" y="1"/>
                  </a:moveTo>
                  <a:cubicBezTo>
                    <a:pt x="1065" y="1"/>
                    <a:pt x="1" y="7812"/>
                    <a:pt x="1156" y="8359"/>
                  </a:cubicBezTo>
                  <a:cubicBezTo>
                    <a:pt x="1208" y="8384"/>
                    <a:pt x="1269" y="8396"/>
                    <a:pt x="1338" y="8396"/>
                  </a:cubicBezTo>
                  <a:cubicBezTo>
                    <a:pt x="2789" y="8396"/>
                    <a:pt x="7721" y="3131"/>
                    <a:pt x="7721" y="3131"/>
                  </a:cubicBezTo>
                  <a:lnTo>
                    <a:pt x="106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51"/>
            <p:cNvSpPr/>
            <p:nvPr/>
          </p:nvSpPr>
          <p:spPr>
            <a:xfrm>
              <a:off x="5795200" y="4343050"/>
              <a:ext cx="389100" cy="516000"/>
            </a:xfrm>
            <a:custGeom>
              <a:rect b="b" l="l" r="r" t="t"/>
              <a:pathLst>
                <a:path extrusionOk="0" h="20640" w="15564">
                  <a:moveTo>
                    <a:pt x="8329" y="1"/>
                  </a:moveTo>
                  <a:cubicBezTo>
                    <a:pt x="8329" y="1"/>
                    <a:pt x="7296" y="1399"/>
                    <a:pt x="5715" y="5047"/>
                  </a:cubicBezTo>
                  <a:cubicBezTo>
                    <a:pt x="4104" y="8694"/>
                    <a:pt x="1" y="17509"/>
                    <a:pt x="1" y="17509"/>
                  </a:cubicBezTo>
                  <a:lnTo>
                    <a:pt x="6657" y="20639"/>
                  </a:lnTo>
                  <a:cubicBezTo>
                    <a:pt x="6657" y="20639"/>
                    <a:pt x="7387" y="19728"/>
                    <a:pt x="9636" y="15381"/>
                  </a:cubicBezTo>
                  <a:cubicBezTo>
                    <a:pt x="12281" y="10305"/>
                    <a:pt x="15563" y="3010"/>
                    <a:pt x="15563" y="3010"/>
                  </a:cubicBezTo>
                  <a:lnTo>
                    <a:pt x="8329"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51"/>
            <p:cNvSpPr/>
            <p:nvPr/>
          </p:nvSpPr>
          <p:spPr>
            <a:xfrm>
              <a:off x="6003425" y="3922575"/>
              <a:ext cx="433150" cy="579525"/>
            </a:xfrm>
            <a:custGeom>
              <a:rect b="b" l="l" r="r" t="t"/>
              <a:pathLst>
                <a:path extrusionOk="0" h="23181" w="17326">
                  <a:moveTo>
                    <a:pt x="11816" y="1"/>
                  </a:moveTo>
                  <a:cubicBezTo>
                    <a:pt x="10345" y="1"/>
                    <a:pt x="8903" y="821"/>
                    <a:pt x="8085" y="2200"/>
                  </a:cubicBezTo>
                  <a:cubicBezTo>
                    <a:pt x="6535" y="4814"/>
                    <a:pt x="0" y="16820"/>
                    <a:pt x="0" y="16820"/>
                  </a:cubicBezTo>
                  <a:lnTo>
                    <a:pt x="7234" y="19829"/>
                  </a:lnTo>
                  <a:cubicBezTo>
                    <a:pt x="7234" y="19829"/>
                    <a:pt x="13515" y="6181"/>
                    <a:pt x="13978" y="6181"/>
                  </a:cubicBezTo>
                  <a:cubicBezTo>
                    <a:pt x="13979" y="6181"/>
                    <a:pt x="13981" y="6181"/>
                    <a:pt x="13982" y="6181"/>
                  </a:cubicBezTo>
                  <a:cubicBezTo>
                    <a:pt x="14469" y="6273"/>
                    <a:pt x="8237" y="17276"/>
                    <a:pt x="8481" y="20619"/>
                  </a:cubicBezTo>
                  <a:cubicBezTo>
                    <a:pt x="8589" y="22468"/>
                    <a:pt x="9616" y="23180"/>
                    <a:pt x="10214" y="23180"/>
                  </a:cubicBezTo>
                  <a:cubicBezTo>
                    <a:pt x="10451" y="23180"/>
                    <a:pt x="10621" y="23068"/>
                    <a:pt x="10639" y="22869"/>
                  </a:cubicBezTo>
                  <a:cubicBezTo>
                    <a:pt x="10730" y="22109"/>
                    <a:pt x="8845" y="21835"/>
                    <a:pt x="9757" y="19130"/>
                  </a:cubicBezTo>
                  <a:cubicBezTo>
                    <a:pt x="12493" y="10802"/>
                    <a:pt x="17326" y="5300"/>
                    <a:pt x="15411" y="2169"/>
                  </a:cubicBezTo>
                  <a:cubicBezTo>
                    <a:pt x="14477" y="660"/>
                    <a:pt x="13135" y="1"/>
                    <a:pt x="1181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8" name="Shape 108"/>
        <p:cNvGrpSpPr/>
        <p:nvPr/>
      </p:nvGrpSpPr>
      <p:grpSpPr>
        <a:xfrm>
          <a:off x="0" y="0"/>
          <a:ext cx="0" cy="0"/>
          <a:chOff x="0" y="0"/>
          <a:chExt cx="0" cy="0"/>
        </a:xfrm>
      </p:grpSpPr>
      <p:sp>
        <p:nvSpPr>
          <p:cNvPr id="109" name="Google Shape;109;p7"/>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0" name="Google Shape;110;p7"/>
          <p:cNvSpPr txBox="1"/>
          <p:nvPr>
            <p:ph idx="1" type="body"/>
          </p:nvPr>
        </p:nvSpPr>
        <p:spPr>
          <a:xfrm>
            <a:off x="713225" y="1122325"/>
            <a:ext cx="7717500" cy="3580500"/>
          </a:xfrm>
          <a:prstGeom prst="rect">
            <a:avLst/>
          </a:prstGeom>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1"/>
              </a:buClr>
              <a:buSzPts val="1800"/>
              <a:buFont typeface="Hammersmith One"/>
              <a:buAutoNum type="arabicPeriod"/>
              <a:defRPr sz="1600">
                <a:solidFill>
                  <a:srgbClr val="806860"/>
                </a:solidFill>
              </a:defRPr>
            </a:lvl1pPr>
            <a:lvl2pPr indent="-317500" lvl="1" marL="914400">
              <a:spcBef>
                <a:spcPts val="0"/>
              </a:spcBef>
              <a:spcAft>
                <a:spcPts val="0"/>
              </a:spcAft>
              <a:buClr>
                <a:schemeClr val="accent1"/>
              </a:buClr>
              <a:buSzPts val="1400"/>
              <a:buFont typeface="Hammersmith One"/>
              <a:buAutoNum type="alphaLcPeriod"/>
              <a:defRPr sz="1600"/>
            </a:lvl2pPr>
            <a:lvl3pPr indent="-317500" lvl="2" marL="1371600">
              <a:spcBef>
                <a:spcPts val="0"/>
              </a:spcBef>
              <a:spcAft>
                <a:spcPts val="0"/>
              </a:spcAft>
              <a:buClr>
                <a:srgbClr val="FEDD4F"/>
              </a:buClr>
              <a:buSzPts val="1400"/>
              <a:buFont typeface="Hammersmith One"/>
              <a:buAutoNum type="romanLcPeriod"/>
              <a:defRPr sz="1200"/>
            </a:lvl3pPr>
            <a:lvl4pPr indent="-317500" lvl="3" marL="1828800">
              <a:spcBef>
                <a:spcPts val="0"/>
              </a:spcBef>
              <a:spcAft>
                <a:spcPts val="0"/>
              </a:spcAft>
              <a:buClr>
                <a:srgbClr val="FEDD4F"/>
              </a:buClr>
              <a:buSzPts val="1400"/>
              <a:buFont typeface="Hammersmith One"/>
              <a:buAutoNum type="arabicPeriod"/>
              <a:defRPr sz="1200"/>
            </a:lvl4pPr>
            <a:lvl5pPr indent="-317500" lvl="4" marL="2286000">
              <a:spcBef>
                <a:spcPts val="0"/>
              </a:spcBef>
              <a:spcAft>
                <a:spcPts val="0"/>
              </a:spcAft>
              <a:buClr>
                <a:srgbClr val="FEDD4F"/>
              </a:buClr>
              <a:buSzPts val="1400"/>
              <a:buFont typeface="Hammersmith One"/>
              <a:buAutoNum type="alphaLcPeriod"/>
              <a:defRPr sz="1200"/>
            </a:lvl5pPr>
            <a:lvl6pPr indent="-317500" lvl="5" marL="2743200">
              <a:spcBef>
                <a:spcPts val="0"/>
              </a:spcBef>
              <a:spcAft>
                <a:spcPts val="0"/>
              </a:spcAft>
              <a:buClr>
                <a:srgbClr val="FEDD4F"/>
              </a:buClr>
              <a:buSzPts val="1400"/>
              <a:buFont typeface="Hammersmith One"/>
              <a:buAutoNum type="romanLcPeriod"/>
              <a:defRPr sz="1200"/>
            </a:lvl6pPr>
            <a:lvl7pPr indent="-317500" lvl="6" marL="3200400">
              <a:spcBef>
                <a:spcPts val="0"/>
              </a:spcBef>
              <a:spcAft>
                <a:spcPts val="0"/>
              </a:spcAft>
              <a:buClr>
                <a:srgbClr val="FEDD4F"/>
              </a:buClr>
              <a:buSzPts val="1400"/>
              <a:buFont typeface="Hammersmith One"/>
              <a:buAutoNum type="arabicPeriod"/>
              <a:defRPr sz="1200"/>
            </a:lvl7pPr>
            <a:lvl8pPr indent="-317500" lvl="7" marL="3657600">
              <a:spcBef>
                <a:spcPts val="0"/>
              </a:spcBef>
              <a:spcAft>
                <a:spcPts val="0"/>
              </a:spcAft>
              <a:buClr>
                <a:srgbClr val="FEDD4F"/>
              </a:buClr>
              <a:buSzPts val="1400"/>
              <a:buFont typeface="Hammersmith One"/>
              <a:buAutoNum type="alphaLcPeriod"/>
              <a:defRPr sz="1200"/>
            </a:lvl8pPr>
            <a:lvl9pPr indent="-317500" lvl="8" marL="4114800">
              <a:spcBef>
                <a:spcPts val="0"/>
              </a:spcBef>
              <a:spcAft>
                <a:spcPts val="0"/>
              </a:spcAft>
              <a:buClr>
                <a:srgbClr val="FEDD4F"/>
              </a:buClr>
              <a:buSzPts val="1400"/>
              <a:buFont typeface="Hammersmith One"/>
              <a:buAutoNum type="romanLcPeriod"/>
              <a:defRPr sz="1200"/>
            </a:lvl9pPr>
          </a:lstStyle>
          <a:p/>
        </p:txBody>
      </p:sp>
      <p:grpSp>
        <p:nvGrpSpPr>
          <p:cNvPr id="111" name="Google Shape;111;p7"/>
          <p:cNvGrpSpPr/>
          <p:nvPr/>
        </p:nvGrpSpPr>
        <p:grpSpPr>
          <a:xfrm>
            <a:off x="8039875" y="1772525"/>
            <a:ext cx="2052600" cy="2052600"/>
            <a:chOff x="-1185375" y="1414000"/>
            <a:chExt cx="2052600" cy="2052600"/>
          </a:xfrm>
        </p:grpSpPr>
        <p:sp>
          <p:nvSpPr>
            <p:cNvPr id="112" name="Google Shape;112;p7"/>
            <p:cNvSpPr/>
            <p:nvPr/>
          </p:nvSpPr>
          <p:spPr>
            <a:xfrm>
              <a:off x="-1185375" y="1414000"/>
              <a:ext cx="2052600" cy="20526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
            <p:cNvSpPr/>
            <p:nvPr/>
          </p:nvSpPr>
          <p:spPr>
            <a:xfrm>
              <a:off x="-1140322" y="1463656"/>
              <a:ext cx="1962482" cy="1953284"/>
            </a:xfrm>
            <a:custGeom>
              <a:rect b="b" l="l" r="r" t="t"/>
              <a:pathLst>
                <a:path extrusionOk="0" h="45449" w="45663">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
            <p:cNvSpPr/>
            <p:nvPr/>
          </p:nvSpPr>
          <p:spPr>
            <a:xfrm>
              <a:off x="-730833" y="1637371"/>
              <a:ext cx="10401" cy="8080"/>
            </a:xfrm>
            <a:custGeom>
              <a:rect b="b" l="l" r="r" t="t"/>
              <a:pathLst>
                <a:path extrusionOk="0" h="188" w="242">
                  <a:moveTo>
                    <a:pt x="161" y="0"/>
                  </a:moveTo>
                  <a:cubicBezTo>
                    <a:pt x="108" y="27"/>
                    <a:pt x="54" y="81"/>
                    <a:pt x="1" y="107"/>
                  </a:cubicBezTo>
                  <a:lnTo>
                    <a:pt x="161" y="188"/>
                  </a:lnTo>
                  <a:lnTo>
                    <a:pt x="242" y="54"/>
                  </a:lnTo>
                  <a:lnTo>
                    <a:pt x="161" y="0"/>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
            <p:cNvSpPr/>
            <p:nvPr/>
          </p:nvSpPr>
          <p:spPr>
            <a:xfrm>
              <a:off x="-620381" y="1470575"/>
              <a:ext cx="308321" cy="260014"/>
            </a:xfrm>
            <a:custGeom>
              <a:rect b="b" l="l" r="r" t="t"/>
              <a:pathLst>
                <a:path extrusionOk="0" h="6050" w="7174">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7"/>
            <p:cNvSpPr/>
            <p:nvPr/>
          </p:nvSpPr>
          <p:spPr>
            <a:xfrm>
              <a:off x="-212008" y="1463656"/>
              <a:ext cx="309481" cy="266933"/>
            </a:xfrm>
            <a:custGeom>
              <a:rect b="b" l="l" r="r" t="t"/>
              <a:pathLst>
                <a:path extrusionOk="0" h="6211" w="7201">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7"/>
            <p:cNvSpPr/>
            <p:nvPr/>
          </p:nvSpPr>
          <p:spPr>
            <a:xfrm>
              <a:off x="197481" y="1576386"/>
              <a:ext cx="117372" cy="69065"/>
            </a:xfrm>
            <a:custGeom>
              <a:rect b="b" l="l" r="r" t="t"/>
              <a:pathLst>
                <a:path extrusionOk="0" h="1607" w="2731">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
            <p:cNvSpPr/>
            <p:nvPr/>
          </p:nvSpPr>
          <p:spPr>
            <a:xfrm>
              <a:off x="348160" y="1599422"/>
              <a:ext cx="6962" cy="131167"/>
            </a:xfrm>
            <a:custGeom>
              <a:rect b="b" l="l" r="r" t="t"/>
              <a:pathLst>
                <a:path extrusionOk="0" h="3052" w="162">
                  <a:moveTo>
                    <a:pt x="1" y="0"/>
                  </a:moveTo>
                  <a:lnTo>
                    <a:pt x="1" y="3051"/>
                  </a:lnTo>
                  <a:lnTo>
                    <a:pt x="162" y="3051"/>
                  </a:lnTo>
                  <a:lnTo>
                    <a:pt x="162" y="107"/>
                  </a:lnTo>
                  <a:cubicBezTo>
                    <a:pt x="108" y="54"/>
                    <a:pt x="54" y="27"/>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1074782" y="2080254"/>
              <a:ext cx="2364" cy="4642"/>
            </a:xfrm>
            <a:custGeom>
              <a:rect b="b" l="l" r="r" t="t"/>
              <a:pathLst>
                <a:path extrusionOk="0" h="108" w="55">
                  <a:moveTo>
                    <a:pt x="54" y="0"/>
                  </a:moveTo>
                  <a:cubicBezTo>
                    <a:pt x="28" y="27"/>
                    <a:pt x="28" y="54"/>
                    <a:pt x="1" y="107"/>
                  </a:cubicBezTo>
                  <a:lnTo>
                    <a:pt x="54" y="107"/>
                  </a:lnTo>
                  <a:lnTo>
                    <a:pt x="54" y="0"/>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p:nvPr/>
          </p:nvSpPr>
          <p:spPr>
            <a:xfrm>
              <a:off x="-924060" y="1822561"/>
              <a:ext cx="2321" cy="2364"/>
            </a:xfrm>
            <a:custGeom>
              <a:rect b="b" l="l" r="r" t="t"/>
              <a:pathLst>
                <a:path extrusionOk="0" h="55" w="54">
                  <a:moveTo>
                    <a:pt x="54" y="1"/>
                  </a:moveTo>
                  <a:cubicBezTo>
                    <a:pt x="27" y="27"/>
                    <a:pt x="27" y="27"/>
                    <a:pt x="0" y="54"/>
                  </a:cubicBezTo>
                  <a:lnTo>
                    <a:pt x="54" y="27"/>
                  </a:lnTo>
                  <a:lnTo>
                    <a:pt x="54"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
            <p:cNvSpPr/>
            <p:nvPr/>
          </p:nvSpPr>
          <p:spPr>
            <a:xfrm>
              <a:off x="-1010358" y="1944488"/>
              <a:ext cx="88620" cy="55269"/>
            </a:xfrm>
            <a:custGeom>
              <a:rect b="b" l="l" r="r" t="t"/>
              <a:pathLst>
                <a:path extrusionOk="0" h="1286" w="2062">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
            <p:cNvSpPr/>
            <p:nvPr/>
          </p:nvSpPr>
          <p:spPr>
            <a:xfrm>
              <a:off x="-821687" y="1731707"/>
              <a:ext cx="308321" cy="353189"/>
            </a:xfrm>
            <a:custGeom>
              <a:rect b="b" l="l" r="r" t="t"/>
              <a:pathLst>
                <a:path extrusionOk="0" h="8218" w="7174">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
            <p:cNvSpPr/>
            <p:nvPr/>
          </p:nvSpPr>
          <p:spPr>
            <a:xfrm>
              <a:off x="-413315" y="1731707"/>
              <a:ext cx="309481" cy="352029"/>
            </a:xfrm>
            <a:custGeom>
              <a:rect b="b" l="l" r="r" t="t"/>
              <a:pathLst>
                <a:path extrusionOk="0" h="8191" w="7201">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7"/>
            <p:cNvSpPr/>
            <p:nvPr/>
          </p:nvSpPr>
          <p:spPr>
            <a:xfrm>
              <a:off x="-3825" y="1731707"/>
              <a:ext cx="308321" cy="352029"/>
            </a:xfrm>
            <a:custGeom>
              <a:rect b="b" l="l" r="r" t="t"/>
              <a:pathLst>
                <a:path extrusionOk="0" h="8191" w="7174">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404547" y="1766218"/>
              <a:ext cx="308321" cy="317518"/>
            </a:xfrm>
            <a:custGeom>
              <a:rect b="b" l="l" r="r" t="t"/>
              <a:pathLst>
                <a:path extrusionOk="0" h="7388" w="7174">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1136884" y="2350540"/>
              <a:ext cx="8080" cy="10401"/>
            </a:xfrm>
            <a:custGeom>
              <a:rect b="b" l="l" r="r" t="t"/>
              <a:pathLst>
                <a:path extrusionOk="0" h="242" w="188">
                  <a:moveTo>
                    <a:pt x="1" y="1"/>
                  </a:moveTo>
                  <a:cubicBezTo>
                    <a:pt x="1" y="54"/>
                    <a:pt x="1" y="135"/>
                    <a:pt x="1" y="188"/>
                  </a:cubicBezTo>
                  <a:lnTo>
                    <a:pt x="108" y="242"/>
                  </a:lnTo>
                  <a:lnTo>
                    <a:pt x="188" y="108"/>
                  </a:lnTo>
                  <a:lnTo>
                    <a:pt x="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
            <p:cNvSpPr/>
            <p:nvPr/>
          </p:nvSpPr>
          <p:spPr>
            <a:xfrm>
              <a:off x="-1028753" y="2094050"/>
              <a:ext cx="308321" cy="352029"/>
            </a:xfrm>
            <a:custGeom>
              <a:rect b="b" l="l" r="r" t="t"/>
              <a:pathLst>
                <a:path extrusionOk="0" h="8191" w="7174">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7"/>
            <p:cNvSpPr/>
            <p:nvPr/>
          </p:nvSpPr>
          <p:spPr>
            <a:xfrm>
              <a:off x="-620381" y="2094050"/>
              <a:ext cx="308321" cy="352029"/>
            </a:xfrm>
            <a:custGeom>
              <a:rect b="b" l="l" r="r" t="t"/>
              <a:pathLst>
                <a:path extrusionOk="0" h="8191" w="7174">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7"/>
            <p:cNvSpPr/>
            <p:nvPr/>
          </p:nvSpPr>
          <p:spPr>
            <a:xfrm>
              <a:off x="-212008" y="2094050"/>
              <a:ext cx="309481" cy="352029"/>
            </a:xfrm>
            <a:custGeom>
              <a:rect b="b" l="l" r="r" t="t"/>
              <a:pathLst>
                <a:path extrusionOk="0" h="8191" w="7201">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
            <p:cNvSpPr/>
            <p:nvPr/>
          </p:nvSpPr>
          <p:spPr>
            <a:xfrm>
              <a:off x="197481" y="2092890"/>
              <a:ext cx="308321" cy="353189"/>
            </a:xfrm>
            <a:custGeom>
              <a:rect b="b" l="l" r="r" t="t"/>
              <a:pathLst>
                <a:path extrusionOk="0" h="8218" w="7174">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7"/>
            <p:cNvSpPr/>
            <p:nvPr/>
          </p:nvSpPr>
          <p:spPr>
            <a:xfrm>
              <a:off x="605853" y="2092890"/>
              <a:ext cx="207109" cy="353189"/>
            </a:xfrm>
            <a:custGeom>
              <a:rect b="b" l="l" r="r" t="t"/>
              <a:pathLst>
                <a:path extrusionOk="0" h="8218" w="4819">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7"/>
            <p:cNvSpPr/>
            <p:nvPr/>
          </p:nvSpPr>
          <p:spPr>
            <a:xfrm>
              <a:off x="-1131125" y="2435678"/>
              <a:ext cx="209386" cy="352029"/>
            </a:xfrm>
            <a:custGeom>
              <a:rect b="b" l="l" r="r" t="t"/>
              <a:pathLst>
                <a:path extrusionOk="0" h="8191" w="4872">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821687" y="2435678"/>
              <a:ext cx="308321" cy="352029"/>
            </a:xfrm>
            <a:custGeom>
              <a:rect b="b" l="l" r="r" t="t"/>
              <a:pathLst>
                <a:path extrusionOk="0" h="8191" w="7174">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7"/>
            <p:cNvSpPr/>
            <p:nvPr/>
          </p:nvSpPr>
          <p:spPr>
            <a:xfrm>
              <a:off x="-413315" y="2435678"/>
              <a:ext cx="309481" cy="352029"/>
            </a:xfrm>
            <a:custGeom>
              <a:rect b="b" l="l" r="r" t="t"/>
              <a:pathLst>
                <a:path extrusionOk="0" h="8191" w="7201">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7"/>
            <p:cNvSpPr/>
            <p:nvPr/>
          </p:nvSpPr>
          <p:spPr>
            <a:xfrm>
              <a:off x="-3825" y="2435678"/>
              <a:ext cx="308321" cy="352029"/>
            </a:xfrm>
            <a:custGeom>
              <a:rect b="b" l="l" r="r" t="t"/>
              <a:pathLst>
                <a:path extrusionOk="0" h="8191" w="7174">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
            <p:cNvSpPr/>
            <p:nvPr/>
          </p:nvSpPr>
          <p:spPr>
            <a:xfrm>
              <a:off x="404547" y="2435678"/>
              <a:ext cx="308321" cy="352029"/>
            </a:xfrm>
            <a:custGeom>
              <a:rect b="b" l="l" r="r" t="t"/>
              <a:pathLst>
                <a:path extrusionOk="0" h="8191" w="7174">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1028753" y="2801503"/>
              <a:ext cx="308321" cy="314080"/>
            </a:xfrm>
            <a:custGeom>
              <a:rect b="b" l="l" r="r" t="t"/>
              <a:pathLst>
                <a:path extrusionOk="0" h="7308" w="7174">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
            <p:cNvSpPr/>
            <p:nvPr/>
          </p:nvSpPr>
          <p:spPr>
            <a:xfrm>
              <a:off x="-620381" y="2801503"/>
              <a:ext cx="308321" cy="352029"/>
            </a:xfrm>
            <a:custGeom>
              <a:rect b="b" l="l" r="r" t="t"/>
              <a:pathLst>
                <a:path extrusionOk="0" h="8191" w="7174">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212008" y="2801503"/>
              <a:ext cx="309481" cy="352029"/>
            </a:xfrm>
            <a:custGeom>
              <a:rect b="b" l="l" r="r" t="t"/>
              <a:pathLst>
                <a:path extrusionOk="0" h="8191" w="7201">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a:off x="197481" y="2801503"/>
              <a:ext cx="308321" cy="352029"/>
            </a:xfrm>
            <a:custGeom>
              <a:rect b="b" l="l" r="r" t="t"/>
              <a:pathLst>
                <a:path extrusionOk="0" h="8191" w="7174">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a:off x="605853" y="2886598"/>
              <a:ext cx="84021" cy="52948"/>
            </a:xfrm>
            <a:custGeom>
              <a:rect b="b" l="l" r="r" t="t"/>
              <a:pathLst>
                <a:path extrusionOk="0" h="1232" w="1955">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p:nvPr/>
          </p:nvSpPr>
          <p:spPr>
            <a:xfrm>
              <a:off x="-636497" y="3228269"/>
              <a:ext cx="123131" cy="73663"/>
            </a:xfrm>
            <a:custGeom>
              <a:rect b="b" l="l" r="r" t="t"/>
              <a:pathLst>
                <a:path extrusionOk="0" h="1714" w="2865">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671008" y="3143131"/>
              <a:ext cx="6962" cy="139247"/>
            </a:xfrm>
            <a:custGeom>
              <a:rect b="b" l="l" r="r" t="t"/>
              <a:pathLst>
                <a:path extrusionOk="0" h="3240" w="162">
                  <a:moveTo>
                    <a:pt x="1" y="0"/>
                  </a:moveTo>
                  <a:lnTo>
                    <a:pt x="1" y="3132"/>
                  </a:lnTo>
                  <a:cubicBezTo>
                    <a:pt x="54" y="3159"/>
                    <a:pt x="108" y="3212"/>
                    <a:pt x="161" y="3239"/>
                  </a:cubicBezTo>
                  <a:lnTo>
                    <a:pt x="1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p:nvPr/>
          </p:nvSpPr>
          <p:spPr>
            <a:xfrm>
              <a:off x="-413315" y="3143131"/>
              <a:ext cx="309481" cy="273810"/>
            </a:xfrm>
            <a:custGeom>
              <a:rect b="b" l="l" r="r" t="t"/>
              <a:pathLst>
                <a:path extrusionOk="0" h="6371" w="7201">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3825" y="3143131"/>
              <a:ext cx="308321" cy="265773"/>
            </a:xfrm>
            <a:custGeom>
              <a:rect b="b" l="l" r="r" t="t"/>
              <a:pathLst>
                <a:path extrusionOk="0" h="6184" w="7174">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404547" y="3228269"/>
              <a:ext cx="13839" cy="10401"/>
            </a:xfrm>
            <a:custGeom>
              <a:rect b="b" l="l" r="r" t="t"/>
              <a:pathLst>
                <a:path extrusionOk="0" h="242" w="322">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7" name="Google Shape;147;p7"/>
          <p:cNvSpPr/>
          <p:nvPr/>
        </p:nvSpPr>
        <p:spPr>
          <a:xfrm flipH="1">
            <a:off x="-817503" y="2575150"/>
            <a:ext cx="2540578" cy="3781493"/>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8" name="Shape 148"/>
        <p:cNvGrpSpPr/>
        <p:nvPr/>
      </p:nvGrpSpPr>
      <p:grpSpPr>
        <a:xfrm>
          <a:off x="0" y="0"/>
          <a:ext cx="0" cy="0"/>
          <a:chOff x="0" y="0"/>
          <a:chExt cx="0" cy="0"/>
        </a:xfrm>
      </p:grpSpPr>
      <p:sp>
        <p:nvSpPr>
          <p:cNvPr id="149" name="Google Shape;149;p8"/>
          <p:cNvSpPr/>
          <p:nvPr/>
        </p:nvSpPr>
        <p:spPr>
          <a:xfrm flipH="1" rot="-1855510">
            <a:off x="2277590" y="326956"/>
            <a:ext cx="4979106" cy="4104445"/>
          </a:xfrm>
          <a:custGeom>
            <a:rect b="b" l="l" r="r" t="t"/>
            <a:pathLst>
              <a:path extrusionOk="0" h="48836" w="59243">
                <a:moveTo>
                  <a:pt x="27153" y="9007"/>
                </a:moveTo>
                <a:cubicBezTo>
                  <a:pt x="33591" y="9007"/>
                  <a:pt x="31990" y="9240"/>
                  <a:pt x="38094" y="5071"/>
                </a:cubicBezTo>
                <a:cubicBezTo>
                  <a:pt x="44232" y="901"/>
                  <a:pt x="51737" y="0"/>
                  <a:pt x="55473" y="5071"/>
                </a:cubicBezTo>
                <a:cubicBezTo>
                  <a:pt x="59243" y="10108"/>
                  <a:pt x="46800" y="16346"/>
                  <a:pt x="46767" y="22483"/>
                </a:cubicBezTo>
                <a:cubicBezTo>
                  <a:pt x="46734" y="28621"/>
                  <a:pt x="48768" y="48835"/>
                  <a:pt x="28354" y="48835"/>
                </a:cubicBezTo>
                <a:cubicBezTo>
                  <a:pt x="7939" y="48835"/>
                  <a:pt x="0" y="22583"/>
                  <a:pt x="8973" y="14011"/>
                </a:cubicBezTo>
                <a:cubicBezTo>
                  <a:pt x="17946" y="5471"/>
                  <a:pt x="20715" y="9007"/>
                  <a:pt x="27153" y="9007"/>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8"/>
          <p:cNvSpPr/>
          <p:nvPr/>
        </p:nvSpPr>
        <p:spPr>
          <a:xfrm rot="-458900">
            <a:off x="-1050010" y="1201201"/>
            <a:ext cx="3369322" cy="3877052"/>
          </a:xfrm>
          <a:custGeom>
            <a:rect b="b" l="l" r="r" t="t"/>
            <a:pathLst>
              <a:path extrusionOk="0" h="83294" w="72386">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8"/>
          <p:cNvSpPr/>
          <p:nvPr/>
        </p:nvSpPr>
        <p:spPr>
          <a:xfrm flipH="1" rot="-5776221">
            <a:off x="5743624" y="-1186688"/>
            <a:ext cx="4752751" cy="4346457"/>
          </a:xfrm>
          <a:custGeom>
            <a:rect b="b" l="l" r="r" t="t"/>
            <a:pathLst>
              <a:path extrusionOk="0" h="52038" w="61178">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
          <p:cNvSpPr/>
          <p:nvPr/>
        </p:nvSpPr>
        <p:spPr>
          <a:xfrm flipH="1" rot="8329862">
            <a:off x="3226188" y="-1327516"/>
            <a:ext cx="2044712" cy="3486061"/>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
          <p:cNvSpPr/>
          <p:nvPr/>
        </p:nvSpPr>
        <p:spPr>
          <a:xfrm>
            <a:off x="7018450" y="3331851"/>
            <a:ext cx="1020984" cy="1333420"/>
          </a:xfrm>
          <a:custGeom>
            <a:rect b="b" l="l" r="r" t="t"/>
            <a:pathLst>
              <a:path extrusionOk="0" h="22564" w="17277">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
          <p:cNvSpPr txBox="1"/>
          <p:nvPr>
            <p:ph type="title"/>
          </p:nvPr>
        </p:nvSpPr>
        <p:spPr>
          <a:xfrm>
            <a:off x="1388100" y="1557450"/>
            <a:ext cx="6367800" cy="202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5" name="Shape 155"/>
        <p:cNvGrpSpPr/>
        <p:nvPr/>
      </p:nvGrpSpPr>
      <p:grpSpPr>
        <a:xfrm>
          <a:off x="0" y="0"/>
          <a:ext cx="0" cy="0"/>
          <a:chOff x="0" y="0"/>
          <a:chExt cx="0" cy="0"/>
        </a:xfrm>
      </p:grpSpPr>
      <p:sp>
        <p:nvSpPr>
          <p:cNvPr id="156" name="Google Shape;156;p9"/>
          <p:cNvSpPr/>
          <p:nvPr/>
        </p:nvSpPr>
        <p:spPr>
          <a:xfrm>
            <a:off x="763275" y="799200"/>
            <a:ext cx="1844545" cy="1627040"/>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
          <p:cNvSpPr/>
          <p:nvPr/>
        </p:nvSpPr>
        <p:spPr>
          <a:xfrm>
            <a:off x="6926300" y="-86950"/>
            <a:ext cx="4030804" cy="5999550"/>
          </a:xfrm>
          <a:custGeom>
            <a:rect b="b" l="l" r="r" t="t"/>
            <a:pathLst>
              <a:path extrusionOk="0" h="136664" w="142469">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9"/>
          <p:cNvSpPr/>
          <p:nvPr/>
        </p:nvSpPr>
        <p:spPr>
          <a:xfrm>
            <a:off x="112700" y="3113038"/>
            <a:ext cx="1938817" cy="3305577"/>
          </a:xfrm>
          <a:custGeom>
            <a:rect b="b" l="l" r="r" t="t"/>
            <a:pathLst>
              <a:path extrusionOk="0" h="32752" w="1921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
          <p:cNvSpPr txBox="1"/>
          <p:nvPr>
            <p:ph type="title"/>
          </p:nvPr>
        </p:nvSpPr>
        <p:spPr>
          <a:xfrm>
            <a:off x="1569450" y="1152050"/>
            <a:ext cx="6005100" cy="1516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3600">
                <a:solidFill>
                  <a:schemeClr val="accent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60" name="Google Shape;160;p9"/>
          <p:cNvSpPr txBox="1"/>
          <p:nvPr>
            <p:ph idx="1" type="subTitle"/>
          </p:nvPr>
        </p:nvSpPr>
        <p:spPr>
          <a:xfrm>
            <a:off x="1904250" y="2756350"/>
            <a:ext cx="53355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a:solidFill>
                  <a:schemeClr val="accen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1" name="Shape 161"/>
        <p:cNvGrpSpPr/>
        <p:nvPr/>
      </p:nvGrpSpPr>
      <p:grpSpPr>
        <a:xfrm>
          <a:off x="0" y="0"/>
          <a:ext cx="0" cy="0"/>
          <a:chOff x="0" y="0"/>
          <a:chExt cx="0" cy="0"/>
        </a:xfrm>
      </p:grpSpPr>
      <p:sp>
        <p:nvSpPr>
          <p:cNvPr id="162" name="Google Shape;162;p10"/>
          <p:cNvSpPr/>
          <p:nvPr/>
        </p:nvSpPr>
        <p:spPr>
          <a:xfrm>
            <a:off x="0" y="0"/>
            <a:ext cx="9144000" cy="5143500"/>
          </a:xfrm>
          <a:prstGeom prst="rect">
            <a:avLst/>
          </a:prstGeom>
          <a:solidFill>
            <a:schemeClr val="accent1">
              <a:alpha val="553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
          <p:cNvSpPr txBox="1"/>
          <p:nvPr>
            <p:ph type="title"/>
          </p:nvPr>
        </p:nvSpPr>
        <p:spPr>
          <a:xfrm>
            <a:off x="4184875" y="1473300"/>
            <a:ext cx="4245900" cy="2196900"/>
          </a:xfrm>
          <a:prstGeom prst="rect">
            <a:avLst/>
          </a:prstGeom>
        </p:spPr>
        <p:txBody>
          <a:bodyPr anchorCtr="0" anchor="t" bIns="91425" lIns="91425" spcFirstLastPara="1" rIns="91425" wrap="square" tIns="91425">
            <a:noAutofit/>
          </a:bodyPr>
          <a:lstStyle>
            <a:lvl1pPr lvl="0" algn="r">
              <a:spcBef>
                <a:spcPts val="0"/>
              </a:spcBef>
              <a:spcAft>
                <a:spcPts val="0"/>
              </a:spcAft>
              <a:buSzPts val="3000"/>
              <a:buNone/>
              <a:defRPr sz="4000">
                <a:solidFill>
                  <a:schemeClr val="dk1"/>
                </a:solidFill>
              </a:defRPr>
            </a:lvl1pPr>
            <a:lvl2pPr lvl="1">
              <a:spcBef>
                <a:spcPts val="0"/>
              </a:spcBef>
              <a:spcAft>
                <a:spcPts val="0"/>
              </a:spcAft>
              <a:buSzPts val="3000"/>
              <a:buNone/>
              <a:defRPr>
                <a:latin typeface="Manjari"/>
                <a:ea typeface="Manjari"/>
                <a:cs typeface="Manjari"/>
                <a:sym typeface="Manjari"/>
              </a:defRPr>
            </a:lvl2pPr>
            <a:lvl3pPr lvl="2">
              <a:spcBef>
                <a:spcPts val="0"/>
              </a:spcBef>
              <a:spcAft>
                <a:spcPts val="0"/>
              </a:spcAft>
              <a:buSzPts val="3000"/>
              <a:buNone/>
              <a:defRPr>
                <a:latin typeface="Manjari"/>
                <a:ea typeface="Manjari"/>
                <a:cs typeface="Manjari"/>
                <a:sym typeface="Manjari"/>
              </a:defRPr>
            </a:lvl3pPr>
            <a:lvl4pPr lvl="3">
              <a:spcBef>
                <a:spcPts val="0"/>
              </a:spcBef>
              <a:spcAft>
                <a:spcPts val="0"/>
              </a:spcAft>
              <a:buSzPts val="3000"/>
              <a:buNone/>
              <a:defRPr>
                <a:latin typeface="Manjari"/>
                <a:ea typeface="Manjari"/>
                <a:cs typeface="Manjari"/>
                <a:sym typeface="Manjari"/>
              </a:defRPr>
            </a:lvl4pPr>
            <a:lvl5pPr lvl="4">
              <a:spcBef>
                <a:spcPts val="0"/>
              </a:spcBef>
              <a:spcAft>
                <a:spcPts val="0"/>
              </a:spcAft>
              <a:buSzPts val="3000"/>
              <a:buNone/>
              <a:defRPr>
                <a:latin typeface="Manjari"/>
                <a:ea typeface="Manjari"/>
                <a:cs typeface="Manjari"/>
                <a:sym typeface="Manjari"/>
              </a:defRPr>
            </a:lvl5pPr>
            <a:lvl6pPr lvl="5">
              <a:spcBef>
                <a:spcPts val="0"/>
              </a:spcBef>
              <a:spcAft>
                <a:spcPts val="0"/>
              </a:spcAft>
              <a:buSzPts val="3000"/>
              <a:buNone/>
              <a:defRPr>
                <a:latin typeface="Manjari"/>
                <a:ea typeface="Manjari"/>
                <a:cs typeface="Manjari"/>
                <a:sym typeface="Manjari"/>
              </a:defRPr>
            </a:lvl6pPr>
            <a:lvl7pPr lvl="6">
              <a:spcBef>
                <a:spcPts val="0"/>
              </a:spcBef>
              <a:spcAft>
                <a:spcPts val="0"/>
              </a:spcAft>
              <a:buSzPts val="3000"/>
              <a:buNone/>
              <a:defRPr>
                <a:latin typeface="Manjari"/>
                <a:ea typeface="Manjari"/>
                <a:cs typeface="Manjari"/>
                <a:sym typeface="Manjari"/>
              </a:defRPr>
            </a:lvl7pPr>
            <a:lvl8pPr lvl="7">
              <a:spcBef>
                <a:spcPts val="0"/>
              </a:spcBef>
              <a:spcAft>
                <a:spcPts val="0"/>
              </a:spcAft>
              <a:buSzPts val="3000"/>
              <a:buNone/>
              <a:defRPr>
                <a:latin typeface="Manjari"/>
                <a:ea typeface="Manjari"/>
                <a:cs typeface="Manjari"/>
                <a:sym typeface="Manjari"/>
              </a:defRPr>
            </a:lvl8pPr>
            <a:lvl9pPr lvl="8">
              <a:spcBef>
                <a:spcPts val="0"/>
              </a:spcBef>
              <a:spcAft>
                <a:spcPts val="0"/>
              </a:spcAft>
              <a:buSzPts val="3000"/>
              <a:buNone/>
              <a:defRPr>
                <a:latin typeface="Manjari"/>
                <a:ea typeface="Manjari"/>
                <a:cs typeface="Manjari"/>
                <a:sym typeface="Manjari"/>
              </a:defRPr>
            </a:lvl9pPr>
          </a:lstStyle>
          <a:p/>
        </p:txBody>
      </p:sp>
      <p:sp>
        <p:nvSpPr>
          <p:cNvPr id="164" name="Google Shape;164;p10"/>
          <p:cNvSpPr/>
          <p:nvPr/>
        </p:nvSpPr>
        <p:spPr>
          <a:xfrm flipH="1" rot="7018826">
            <a:off x="2857318" y="-764238"/>
            <a:ext cx="4267951" cy="2625760"/>
          </a:xfrm>
          <a:custGeom>
            <a:rect b="b" l="l" r="r" t="t"/>
            <a:pathLst>
              <a:path extrusionOk="0" h="36694" w="59643">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0"/>
          <p:cNvSpPr/>
          <p:nvPr/>
        </p:nvSpPr>
        <p:spPr>
          <a:xfrm flipH="1" rot="-8259636">
            <a:off x="4411264" y="3000624"/>
            <a:ext cx="3210911" cy="3197598"/>
          </a:xfrm>
          <a:custGeom>
            <a:rect b="b" l="l" r="r" t="t"/>
            <a:pathLst>
              <a:path extrusionOk="0" h="48035" w="48235">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0"/>
          <p:cNvSpPr/>
          <p:nvPr/>
        </p:nvSpPr>
        <p:spPr>
          <a:xfrm>
            <a:off x="2285225" y="3225607"/>
            <a:ext cx="1419128" cy="1251787"/>
          </a:xfrm>
          <a:custGeom>
            <a:rect b="b" l="l" r="r" t="t"/>
            <a:pathLst>
              <a:path extrusionOk="0" h="12066" w="13679">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theme" Target="../theme/theme2.xml"/><Relationship Id="rId50" Type="http://schemas.openxmlformats.org/officeDocument/2006/relationships/slideLayout" Target="../slideLayouts/slideLayout5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1pPr>
            <a:lvl2pPr lvl="1">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2pPr>
            <a:lvl3pPr lvl="2">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3pPr>
            <a:lvl4pPr lvl="3">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4pPr>
            <a:lvl5pPr lvl="4">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5pPr>
            <a:lvl6pPr lvl="5">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6pPr>
            <a:lvl7pPr lvl="6">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7pPr>
            <a:lvl8pPr lvl="7">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8pPr>
            <a:lvl9pPr lvl="8">
              <a:spcBef>
                <a:spcPts val="0"/>
              </a:spcBef>
              <a:spcAft>
                <a:spcPts val="0"/>
              </a:spcAft>
              <a:buClr>
                <a:schemeClr val="accent2"/>
              </a:buClr>
              <a:buSzPts val="3000"/>
              <a:buFont typeface="Hammersmith One"/>
              <a:buNone/>
              <a:defRPr b="1" sz="3000">
                <a:solidFill>
                  <a:schemeClr val="accent2"/>
                </a:solidFill>
                <a:latin typeface="Hammersmith One"/>
                <a:ea typeface="Hammersmith One"/>
                <a:cs typeface="Hammersmith One"/>
                <a:sym typeface="Hammersmith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accent2"/>
              </a:buClr>
              <a:buSzPts val="1800"/>
              <a:buFont typeface="Manjari"/>
              <a:buChar char="●"/>
              <a:defRPr sz="1800">
                <a:solidFill>
                  <a:schemeClr val="accent2"/>
                </a:solidFill>
                <a:latin typeface="Manjari"/>
                <a:ea typeface="Manjari"/>
                <a:cs typeface="Manjari"/>
                <a:sym typeface="Manjari"/>
              </a:defRPr>
            </a:lvl1pPr>
            <a:lvl2pPr indent="-317500" lvl="1" marL="9144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2pPr>
            <a:lvl3pPr indent="-317500" lvl="2" marL="13716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3pPr>
            <a:lvl4pPr indent="-317500" lvl="3" marL="18288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4pPr>
            <a:lvl5pPr indent="-317500" lvl="4" marL="22860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5pPr>
            <a:lvl6pPr indent="-317500" lvl="5" marL="27432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6pPr>
            <a:lvl7pPr indent="-317500" lvl="6" marL="32004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7pPr>
            <a:lvl8pPr indent="-317500" lvl="7" marL="36576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8pPr>
            <a:lvl9pPr indent="-317500" lvl="8" marL="41148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15" name="Shape 1315"/>
        <p:cNvGrpSpPr/>
        <p:nvPr/>
      </p:nvGrpSpPr>
      <p:grpSpPr>
        <a:xfrm>
          <a:off x="0" y="0"/>
          <a:ext cx="0" cy="0"/>
          <a:chOff x="0" y="0"/>
          <a:chExt cx="0" cy="0"/>
        </a:xfrm>
      </p:grpSpPr>
      <p:sp>
        <p:nvSpPr>
          <p:cNvPr id="1316" name="Google Shape;1316;p52"/>
          <p:cNvSpPr txBox="1"/>
          <p:nvPr>
            <p:ph type="ctrTitle"/>
          </p:nvPr>
        </p:nvSpPr>
        <p:spPr>
          <a:xfrm>
            <a:off x="1283094" y="1290750"/>
            <a:ext cx="65778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chemeClr val="accent2"/>
                </a:solidFill>
              </a:rPr>
              <a:t>What is Online Teaching?</a:t>
            </a:r>
            <a:r>
              <a:rPr lang="en">
                <a:solidFill>
                  <a:schemeClr val="accent2"/>
                </a:solidFill>
              </a:rPr>
              <a:t> </a:t>
            </a:r>
            <a:endParaRPr>
              <a:solidFill>
                <a:schemeClr val="accent2"/>
              </a:solidFill>
            </a:endParaRPr>
          </a:p>
        </p:txBody>
      </p:sp>
      <p:sp>
        <p:nvSpPr>
          <p:cNvPr id="1317" name="Google Shape;1317;p52"/>
          <p:cNvSpPr txBox="1"/>
          <p:nvPr>
            <p:ph idx="1" type="subTitle"/>
          </p:nvPr>
        </p:nvSpPr>
        <p:spPr>
          <a:xfrm>
            <a:off x="1283100" y="3394625"/>
            <a:ext cx="6577800" cy="45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CU Boulder Center for Teaching and Learning</a:t>
            </a:r>
            <a:endParaRPr/>
          </a:p>
        </p:txBody>
      </p:sp>
      <p:pic>
        <p:nvPicPr>
          <p:cNvPr id="1318" name="Google Shape;1318;p52"/>
          <p:cNvPicPr preferRelativeResize="0"/>
          <p:nvPr/>
        </p:nvPicPr>
        <p:blipFill rotWithShape="1">
          <a:blip r:embed="rId3">
            <a:alphaModFix/>
          </a:blip>
          <a:srcRect b="0" l="0" r="0" t="0"/>
          <a:stretch/>
        </p:blipFill>
        <p:spPr>
          <a:xfrm>
            <a:off x="3838750" y="4592425"/>
            <a:ext cx="1283100" cy="641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78" name="Shape 1378"/>
        <p:cNvGrpSpPr/>
        <p:nvPr/>
      </p:nvGrpSpPr>
      <p:grpSpPr>
        <a:xfrm>
          <a:off x="0" y="0"/>
          <a:ext cx="0" cy="0"/>
          <a:chOff x="0" y="0"/>
          <a:chExt cx="0" cy="0"/>
        </a:xfrm>
      </p:grpSpPr>
      <p:sp>
        <p:nvSpPr>
          <p:cNvPr id="1379" name="Google Shape;1379;p61"/>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HyFlex</a:t>
            </a:r>
            <a:endParaRPr/>
          </a:p>
        </p:txBody>
      </p:sp>
      <p:sp>
        <p:nvSpPr>
          <p:cNvPr id="1380" name="Google Shape;1380;p61"/>
          <p:cNvSpPr txBox="1"/>
          <p:nvPr>
            <p:ph idx="1" type="body"/>
          </p:nvPr>
        </p:nvSpPr>
        <p:spPr>
          <a:xfrm>
            <a:off x="713225" y="1122325"/>
            <a:ext cx="7717500" cy="3580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800">
                <a:solidFill>
                  <a:schemeClr val="accent2"/>
                </a:solidFill>
              </a:rPr>
              <a:t>Learners choose:</a:t>
            </a:r>
            <a:endParaRPr b="1" sz="1800">
              <a:solidFill>
                <a:schemeClr val="accent2"/>
              </a:solidFill>
            </a:endParaRPr>
          </a:p>
          <a:p>
            <a:pPr indent="-355600" lvl="0" marL="457200" rtl="0" algn="l">
              <a:lnSpc>
                <a:spcPct val="100000"/>
              </a:lnSpc>
              <a:spcBef>
                <a:spcPts val="1600"/>
              </a:spcBef>
              <a:spcAft>
                <a:spcPts val="0"/>
              </a:spcAft>
              <a:buClr>
                <a:schemeClr val="accent2"/>
              </a:buClr>
              <a:buSzPts val="2000"/>
              <a:buChar char="●"/>
            </a:pPr>
            <a:r>
              <a:rPr b="1" lang="en" sz="1800">
                <a:solidFill>
                  <a:schemeClr val="accent2"/>
                </a:solidFill>
              </a:rPr>
              <a:t>In-person</a:t>
            </a:r>
            <a:endParaRPr b="1" sz="1800">
              <a:solidFill>
                <a:schemeClr val="accent2"/>
              </a:solidFill>
            </a:endParaRPr>
          </a:p>
          <a:p>
            <a:pPr indent="-355600" lvl="0" marL="457200" rtl="0" algn="l">
              <a:lnSpc>
                <a:spcPct val="100000"/>
              </a:lnSpc>
              <a:spcBef>
                <a:spcPts val="0"/>
              </a:spcBef>
              <a:spcAft>
                <a:spcPts val="0"/>
              </a:spcAft>
              <a:buClr>
                <a:schemeClr val="accent2"/>
              </a:buClr>
              <a:buSzPts val="2000"/>
              <a:buChar char="●"/>
            </a:pPr>
            <a:r>
              <a:rPr b="1" lang="en" sz="1800">
                <a:solidFill>
                  <a:schemeClr val="accent2"/>
                </a:solidFill>
              </a:rPr>
              <a:t>Live online</a:t>
            </a:r>
            <a:endParaRPr b="1" sz="1800">
              <a:solidFill>
                <a:schemeClr val="accent2"/>
              </a:solidFill>
            </a:endParaRPr>
          </a:p>
          <a:p>
            <a:pPr indent="-355600" lvl="0" marL="457200" rtl="0" algn="l">
              <a:lnSpc>
                <a:spcPct val="100000"/>
              </a:lnSpc>
              <a:spcBef>
                <a:spcPts val="0"/>
              </a:spcBef>
              <a:spcAft>
                <a:spcPts val="0"/>
              </a:spcAft>
              <a:buClr>
                <a:schemeClr val="accent2"/>
              </a:buClr>
              <a:buSzPts val="2000"/>
              <a:buChar char="●"/>
            </a:pPr>
            <a:r>
              <a:rPr b="1" lang="en" sz="1800">
                <a:solidFill>
                  <a:schemeClr val="accent2"/>
                </a:solidFill>
              </a:rPr>
              <a:t>Switch day-to-day</a:t>
            </a:r>
            <a:endParaRPr b="1" sz="1800">
              <a:solidFill>
                <a:schemeClr val="accent2"/>
              </a:solidFill>
            </a:endParaRPr>
          </a:p>
          <a:p>
            <a:pPr indent="0" lvl="0" marL="0" rtl="0" algn="l">
              <a:lnSpc>
                <a:spcPct val="100000"/>
              </a:lnSpc>
              <a:spcBef>
                <a:spcPts val="1600"/>
              </a:spcBef>
              <a:spcAft>
                <a:spcPts val="0"/>
              </a:spcAft>
              <a:buNone/>
            </a:pPr>
            <a:r>
              <a:rPr b="1" lang="en" sz="1800">
                <a:solidFill>
                  <a:schemeClr val="accent2"/>
                </a:solidFill>
              </a:rPr>
              <a:t>Requires:</a:t>
            </a:r>
            <a:endParaRPr b="1" sz="1800">
              <a:solidFill>
                <a:schemeClr val="accent2"/>
              </a:solidFill>
            </a:endParaRPr>
          </a:p>
          <a:p>
            <a:pPr indent="-342900" lvl="0" marL="457200" rtl="0" algn="l">
              <a:lnSpc>
                <a:spcPct val="100000"/>
              </a:lnSpc>
              <a:spcBef>
                <a:spcPts val="1600"/>
              </a:spcBef>
              <a:spcAft>
                <a:spcPts val="0"/>
              </a:spcAft>
              <a:buClr>
                <a:schemeClr val="accent2"/>
              </a:buClr>
              <a:buSzPts val="1800"/>
              <a:buChar char="●"/>
            </a:pPr>
            <a:r>
              <a:rPr b="1" lang="en" sz="1800">
                <a:solidFill>
                  <a:schemeClr val="accent2"/>
                </a:solidFill>
              </a:rPr>
              <a:t>Strong planning + tech support</a:t>
            </a:r>
            <a:br>
              <a:rPr b="1" lang="en" sz="1800">
                <a:solidFill>
                  <a:schemeClr val="accent2"/>
                </a:solidFill>
              </a:rPr>
            </a:br>
            <a:endParaRPr b="1" sz="1800">
              <a:solidFill>
                <a:schemeClr val="accent2"/>
              </a:solidFill>
            </a:endParaRPr>
          </a:p>
          <a:p>
            <a:pPr indent="-342900" lvl="0" marL="457200" rtl="0" algn="l">
              <a:lnSpc>
                <a:spcPct val="100000"/>
              </a:lnSpc>
              <a:spcBef>
                <a:spcPts val="0"/>
              </a:spcBef>
              <a:spcAft>
                <a:spcPts val="0"/>
              </a:spcAft>
              <a:buClr>
                <a:schemeClr val="accent2"/>
              </a:buClr>
              <a:buSzPts val="1800"/>
              <a:buChar char="●"/>
            </a:pPr>
            <a:r>
              <a:rPr b="1" lang="en" sz="1800">
                <a:solidFill>
                  <a:schemeClr val="accent2"/>
                </a:solidFill>
              </a:rPr>
              <a:t>Clear expectations</a:t>
            </a:r>
            <a:endParaRPr b="1" sz="18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81" name="Google Shape;1381;p61"/>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62"/>
          <p:cNvSpPr txBox="1"/>
          <p:nvPr>
            <p:ph idx="1" type="body"/>
          </p:nvPr>
        </p:nvSpPr>
        <p:spPr>
          <a:xfrm>
            <a:off x="713250" y="1206500"/>
            <a:ext cx="7717500" cy="350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rPr>
              <a:t>Often determined by program/department</a:t>
            </a:r>
            <a:br>
              <a:rPr b="1" lang="en" sz="1600">
                <a:solidFill>
                  <a:srgbClr val="000000"/>
                </a:solidFill>
              </a:rPr>
            </a:br>
            <a:endParaRPr b="1" sz="1600">
              <a:solidFill>
                <a:srgbClr val="000000"/>
              </a:solidFill>
            </a:endParaRPr>
          </a:p>
          <a:p>
            <a:pPr indent="0" lvl="0" marL="0" rtl="0" algn="l">
              <a:spcBef>
                <a:spcPts val="0"/>
              </a:spcBef>
              <a:spcAft>
                <a:spcPts val="0"/>
              </a:spcAft>
              <a:buNone/>
            </a:pPr>
            <a:r>
              <a:rPr b="1" lang="en" sz="1600">
                <a:solidFill>
                  <a:srgbClr val="000000"/>
                </a:solidFill>
              </a:rPr>
              <a:t>As an instructor, consider:</a:t>
            </a:r>
            <a:endParaRPr b="1" sz="1600">
              <a:solidFill>
                <a:srgbClr val="000000"/>
              </a:solidFill>
            </a:endParaRPr>
          </a:p>
          <a:p>
            <a:pPr indent="-330200" lvl="0" marL="457200" rtl="0" algn="l">
              <a:lnSpc>
                <a:spcPct val="115000"/>
              </a:lnSpc>
              <a:spcBef>
                <a:spcPts val="1200"/>
              </a:spcBef>
              <a:spcAft>
                <a:spcPts val="0"/>
              </a:spcAft>
              <a:buClr>
                <a:srgbClr val="000000"/>
              </a:buClr>
              <a:buSzPts val="1600"/>
              <a:buFont typeface="Manjari"/>
              <a:buChar char="●"/>
            </a:pPr>
            <a:r>
              <a:rPr b="1" lang="en" sz="1600">
                <a:solidFill>
                  <a:srgbClr val="000000"/>
                </a:solidFill>
              </a:rPr>
              <a:t>Learner needs</a:t>
            </a:r>
            <a:endParaRPr b="1" sz="1600">
              <a:solidFill>
                <a:srgbClr val="000000"/>
              </a:solidFill>
            </a:endParaRPr>
          </a:p>
          <a:p>
            <a:pPr indent="-330200" lvl="0" marL="457200" rtl="0" algn="l">
              <a:lnSpc>
                <a:spcPct val="115000"/>
              </a:lnSpc>
              <a:spcBef>
                <a:spcPts val="0"/>
              </a:spcBef>
              <a:spcAft>
                <a:spcPts val="0"/>
              </a:spcAft>
              <a:buClr>
                <a:srgbClr val="000000"/>
              </a:buClr>
              <a:buSzPts val="1600"/>
              <a:buFont typeface="Manjari"/>
              <a:buChar char="●"/>
            </a:pPr>
            <a:r>
              <a:rPr b="1" lang="en" sz="1600">
                <a:solidFill>
                  <a:srgbClr val="000000"/>
                </a:solidFill>
              </a:rPr>
              <a:t>Content type</a:t>
            </a:r>
            <a:endParaRPr b="1" sz="1600">
              <a:solidFill>
                <a:srgbClr val="000000"/>
              </a:solidFill>
            </a:endParaRPr>
          </a:p>
          <a:p>
            <a:pPr indent="-330200" lvl="0" marL="457200" rtl="0" algn="l">
              <a:lnSpc>
                <a:spcPct val="115000"/>
              </a:lnSpc>
              <a:spcBef>
                <a:spcPts val="0"/>
              </a:spcBef>
              <a:spcAft>
                <a:spcPts val="0"/>
              </a:spcAft>
              <a:buClr>
                <a:srgbClr val="000000"/>
              </a:buClr>
              <a:buSzPts val="1600"/>
              <a:buFont typeface="Manjari"/>
              <a:buChar char="●"/>
            </a:pPr>
            <a:r>
              <a:rPr b="1" lang="en" sz="1600">
                <a:solidFill>
                  <a:srgbClr val="000000"/>
                </a:solidFill>
              </a:rPr>
              <a:t>Level of interaction</a:t>
            </a:r>
            <a:endParaRPr b="1" sz="1600">
              <a:solidFill>
                <a:srgbClr val="000000"/>
              </a:solidFill>
            </a:endParaRPr>
          </a:p>
          <a:p>
            <a:pPr indent="-330200" lvl="0" marL="457200" rtl="0" algn="l">
              <a:lnSpc>
                <a:spcPct val="115000"/>
              </a:lnSpc>
              <a:spcBef>
                <a:spcPts val="0"/>
              </a:spcBef>
              <a:spcAft>
                <a:spcPts val="0"/>
              </a:spcAft>
              <a:buClr>
                <a:srgbClr val="000000"/>
              </a:buClr>
              <a:buSzPts val="1600"/>
              <a:buFont typeface="Manjari"/>
              <a:buChar char="●"/>
            </a:pPr>
            <a:r>
              <a:rPr b="1" lang="en" sz="1600">
                <a:solidFill>
                  <a:srgbClr val="000000"/>
                </a:solidFill>
              </a:rPr>
              <a:t>Tech tools and support</a:t>
            </a:r>
            <a:endParaRPr b="1" sz="1600">
              <a:solidFill>
                <a:srgbClr val="000000"/>
              </a:solidFill>
            </a:endParaRPr>
          </a:p>
          <a:p>
            <a:pPr indent="0" lvl="0" marL="0" rtl="0" algn="l">
              <a:lnSpc>
                <a:spcPct val="115000"/>
              </a:lnSpc>
              <a:spcBef>
                <a:spcPts val="1200"/>
              </a:spcBef>
              <a:spcAft>
                <a:spcPts val="0"/>
              </a:spcAft>
              <a:buNone/>
            </a:pPr>
            <a:r>
              <a:t/>
            </a:r>
            <a:endParaRPr b="1" sz="1600">
              <a:solidFill>
                <a:srgbClr val="000000"/>
              </a:solidFill>
            </a:endParaRPr>
          </a:p>
          <a:p>
            <a:pPr indent="0" lvl="0" marL="0" rtl="0" algn="r">
              <a:lnSpc>
                <a:spcPct val="115000"/>
              </a:lnSpc>
              <a:spcBef>
                <a:spcPts val="1200"/>
              </a:spcBef>
              <a:spcAft>
                <a:spcPts val="0"/>
              </a:spcAft>
              <a:buNone/>
            </a:pPr>
            <a:r>
              <a:rPr b="1" lang="en" sz="1600">
                <a:solidFill>
                  <a:srgbClr val="000000"/>
                </a:solidFill>
              </a:rPr>
              <a:t>Resource: “Blended Learning: Balancing the Best of Both Worlds for Adult Learners”</a:t>
            </a:r>
            <a:endParaRPr b="1" sz="1600">
              <a:solidFill>
                <a:srgbClr val="000000"/>
              </a:solidFill>
            </a:endParaRPr>
          </a:p>
          <a:p>
            <a:pPr indent="0" lvl="0" marL="0" rtl="0" algn="l">
              <a:spcBef>
                <a:spcPts val="1200"/>
              </a:spcBef>
              <a:spcAft>
                <a:spcPts val="0"/>
              </a:spcAft>
              <a:buNone/>
            </a:pPr>
            <a:r>
              <a:t/>
            </a:r>
            <a:endParaRPr/>
          </a:p>
        </p:txBody>
      </p:sp>
      <p:sp>
        <p:nvSpPr>
          <p:cNvPr id="1387" name="Google Shape;1387;p62"/>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Choosing the Right Format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pic>
        <p:nvPicPr>
          <p:cNvPr id="1392" name="Google Shape;1392;p63" title="Screen Shot 2025-05-05 at 12.52.48 PM.png"/>
          <p:cNvPicPr preferRelativeResize="0"/>
          <p:nvPr/>
        </p:nvPicPr>
        <p:blipFill rotWithShape="1">
          <a:blip r:embed="rId3">
            <a:alphaModFix/>
          </a:blip>
          <a:srcRect b="0" l="862" r="0" t="0"/>
          <a:stretch/>
        </p:blipFill>
        <p:spPr>
          <a:xfrm>
            <a:off x="1350200" y="579775"/>
            <a:ext cx="6443601" cy="3983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pic>
        <p:nvPicPr>
          <p:cNvPr id="1397" name="Google Shape;1397;p64" title="Screen Shot 2025-05-05 at 12.53.01 PM.png"/>
          <p:cNvPicPr preferRelativeResize="0"/>
          <p:nvPr/>
        </p:nvPicPr>
        <p:blipFill>
          <a:blip r:embed="rId3">
            <a:alphaModFix/>
          </a:blip>
          <a:stretch>
            <a:fillRect/>
          </a:stretch>
        </p:blipFill>
        <p:spPr>
          <a:xfrm>
            <a:off x="1738100" y="130675"/>
            <a:ext cx="5353526" cy="3417650"/>
          </a:xfrm>
          <a:prstGeom prst="rect">
            <a:avLst/>
          </a:prstGeom>
          <a:noFill/>
          <a:ln>
            <a:noFill/>
          </a:ln>
        </p:spPr>
      </p:pic>
      <p:pic>
        <p:nvPicPr>
          <p:cNvPr id="1398" name="Google Shape;1398;p64" title="Screen Shot 2025-05-05 at 12.53.11 PM.png"/>
          <p:cNvPicPr preferRelativeResize="0"/>
          <p:nvPr/>
        </p:nvPicPr>
        <p:blipFill>
          <a:blip r:embed="rId4">
            <a:alphaModFix/>
          </a:blip>
          <a:stretch>
            <a:fillRect/>
          </a:stretch>
        </p:blipFill>
        <p:spPr>
          <a:xfrm>
            <a:off x="1738100" y="3548325"/>
            <a:ext cx="5353525" cy="1391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02" name="Shape 1402"/>
        <p:cNvGrpSpPr/>
        <p:nvPr/>
      </p:nvGrpSpPr>
      <p:grpSpPr>
        <a:xfrm>
          <a:off x="0" y="0"/>
          <a:ext cx="0" cy="0"/>
          <a:chOff x="0" y="0"/>
          <a:chExt cx="0" cy="0"/>
        </a:xfrm>
      </p:grpSpPr>
      <p:sp>
        <p:nvSpPr>
          <p:cNvPr id="1403" name="Google Shape;1403;p65"/>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Getting Started</a:t>
            </a:r>
            <a:endParaRPr/>
          </a:p>
        </p:txBody>
      </p:sp>
      <p:sp>
        <p:nvSpPr>
          <p:cNvPr id="1404" name="Google Shape;1404;p65"/>
          <p:cNvSpPr txBox="1"/>
          <p:nvPr>
            <p:ph idx="1" type="body"/>
          </p:nvPr>
        </p:nvSpPr>
        <p:spPr>
          <a:xfrm>
            <a:off x="713225" y="1122325"/>
            <a:ext cx="6855300" cy="3580500"/>
          </a:xfrm>
          <a:prstGeom prst="rect">
            <a:avLst/>
          </a:prstGeom>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SzPts val="1600"/>
              <a:buFont typeface="Manjari"/>
              <a:buChar char="●"/>
            </a:pPr>
            <a:r>
              <a:rPr b="1" lang="en">
                <a:solidFill>
                  <a:schemeClr val="accent2"/>
                </a:solidFill>
              </a:rPr>
              <a:t>Explore our Pages on:</a:t>
            </a:r>
            <a:endParaRPr b="1">
              <a:solidFill>
                <a:schemeClr val="accent2"/>
              </a:solidFill>
            </a:endParaRPr>
          </a:p>
          <a:p>
            <a:pPr indent="-330200" lvl="1" marL="914400" rtl="0" algn="l">
              <a:lnSpc>
                <a:spcPct val="100000"/>
              </a:lnSpc>
              <a:spcBef>
                <a:spcPts val="0"/>
              </a:spcBef>
              <a:spcAft>
                <a:spcPts val="0"/>
              </a:spcAft>
              <a:buSzPts val="1600"/>
              <a:buFont typeface="Manjari"/>
              <a:buChar char="○"/>
            </a:pPr>
            <a:r>
              <a:rPr b="1" lang="en">
                <a:solidFill>
                  <a:schemeClr val="accent2"/>
                </a:solidFill>
              </a:rPr>
              <a:t>Course Design Tips for Online Teaching</a:t>
            </a:r>
            <a:endParaRPr b="1">
              <a:solidFill>
                <a:schemeClr val="accent2"/>
              </a:solidFill>
            </a:endParaRPr>
          </a:p>
          <a:p>
            <a:pPr indent="-330200" lvl="1" marL="914400" rtl="0" algn="l">
              <a:lnSpc>
                <a:spcPct val="100000"/>
              </a:lnSpc>
              <a:spcBef>
                <a:spcPts val="0"/>
              </a:spcBef>
              <a:spcAft>
                <a:spcPts val="0"/>
              </a:spcAft>
              <a:buSzPts val="1600"/>
              <a:buFont typeface="Manjari"/>
              <a:buChar char="○"/>
            </a:pPr>
            <a:r>
              <a:rPr b="1" lang="en">
                <a:solidFill>
                  <a:schemeClr val="accent2"/>
                </a:solidFill>
              </a:rPr>
              <a:t>Time Management Tips</a:t>
            </a:r>
            <a:endParaRPr b="1">
              <a:solidFill>
                <a:schemeClr val="accent2"/>
              </a:solidFill>
            </a:endParaRPr>
          </a:p>
          <a:p>
            <a:pPr indent="-330200" lvl="1" marL="914400" rtl="0" algn="l">
              <a:lnSpc>
                <a:spcPct val="100000"/>
              </a:lnSpc>
              <a:spcBef>
                <a:spcPts val="0"/>
              </a:spcBef>
              <a:spcAft>
                <a:spcPts val="0"/>
              </a:spcAft>
              <a:buSzPts val="1600"/>
              <a:buFont typeface="Manjari"/>
              <a:buChar char="○"/>
            </a:pPr>
            <a:r>
              <a:rPr b="1" lang="en">
                <a:solidFill>
                  <a:schemeClr val="accent2"/>
                </a:solidFill>
              </a:rPr>
              <a:t>Learner Resources</a:t>
            </a:r>
            <a:endParaRPr b="1">
              <a:solidFill>
                <a:schemeClr val="accent2"/>
              </a:solidFill>
            </a:endParaRPr>
          </a:p>
          <a:p>
            <a:pPr indent="0" lvl="0" marL="457200" rtl="0" algn="l">
              <a:lnSpc>
                <a:spcPct val="100000"/>
              </a:lnSpc>
              <a:spcBef>
                <a:spcPts val="1600"/>
              </a:spcBef>
              <a:spcAft>
                <a:spcPts val="0"/>
              </a:spcAft>
              <a:buNone/>
            </a:pPr>
            <a:r>
              <a:t/>
            </a:r>
            <a:endParaRPr b="1">
              <a:solidFill>
                <a:schemeClr val="accent2"/>
              </a:solidFill>
            </a:endParaRPr>
          </a:p>
          <a:p>
            <a:pPr indent="-330200" lvl="0" marL="457200" rtl="0" algn="l">
              <a:lnSpc>
                <a:spcPct val="100000"/>
              </a:lnSpc>
              <a:spcBef>
                <a:spcPts val="1600"/>
              </a:spcBef>
              <a:spcAft>
                <a:spcPts val="0"/>
              </a:spcAft>
              <a:buSzPts val="1600"/>
              <a:buFont typeface="Manjari"/>
              <a:buChar char="●"/>
            </a:pPr>
            <a:r>
              <a:rPr b="1" lang="en">
                <a:solidFill>
                  <a:schemeClr val="accent2"/>
                </a:solidFill>
              </a:rPr>
              <a:t>To schedule a one-on-one consultation, please visit the Center for Teaching &amp; Learning website.</a:t>
            </a:r>
            <a:endParaRPr b="1">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405" name="Google Shape;1405;p65"/>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09" name="Shape 1409"/>
        <p:cNvGrpSpPr/>
        <p:nvPr/>
      </p:nvGrpSpPr>
      <p:grpSpPr>
        <a:xfrm>
          <a:off x="0" y="0"/>
          <a:ext cx="0" cy="0"/>
          <a:chOff x="0" y="0"/>
          <a:chExt cx="0" cy="0"/>
        </a:xfrm>
      </p:grpSpPr>
      <p:sp>
        <p:nvSpPr>
          <p:cNvPr id="1410" name="Google Shape;1410;p66"/>
          <p:cNvSpPr txBox="1"/>
          <p:nvPr>
            <p:ph type="title"/>
          </p:nvPr>
        </p:nvSpPr>
        <p:spPr>
          <a:xfrm>
            <a:off x="1569450" y="1239550"/>
            <a:ext cx="6005100" cy="1516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t>Thanks!</a:t>
            </a:r>
            <a:endParaRPr sz="6000"/>
          </a:p>
        </p:txBody>
      </p:sp>
      <p:sp>
        <p:nvSpPr>
          <p:cNvPr id="1411" name="Google Shape;1411;p66"/>
          <p:cNvSpPr txBox="1"/>
          <p:nvPr>
            <p:ph idx="1" type="subTitle"/>
          </p:nvPr>
        </p:nvSpPr>
        <p:spPr>
          <a:xfrm>
            <a:off x="1904250" y="2809200"/>
            <a:ext cx="53355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800"/>
              <a:buFont typeface="Arial"/>
              <a:buNone/>
            </a:pPr>
            <a:r>
              <a:rPr lang="en">
                <a:solidFill>
                  <a:srgbClr val="000000"/>
                </a:solidFill>
                <a:latin typeface="Montserrat"/>
                <a:ea typeface="Montserrat"/>
                <a:cs typeface="Montserrat"/>
                <a:sym typeface="Montserrat"/>
              </a:rPr>
              <a:t>CTL@colorado.EDU | Center for Academic Success &amp; Engagement (CASE), E-390 (Third Floor)</a:t>
            </a:r>
            <a:endParaRPr/>
          </a:p>
        </p:txBody>
      </p:sp>
      <p:sp>
        <p:nvSpPr>
          <p:cNvPr id="1412" name="Google Shape;1412;p66"/>
          <p:cNvSpPr/>
          <p:nvPr/>
        </p:nvSpPr>
        <p:spPr>
          <a:xfrm>
            <a:off x="3881688" y="3991450"/>
            <a:ext cx="1380619" cy="52850"/>
          </a:xfrm>
          <a:custGeom>
            <a:rect b="b" l="l" r="r" t="t"/>
            <a:pathLst>
              <a:path extrusionOk="0" h="670" w="17505">
                <a:moveTo>
                  <a:pt x="0" y="0"/>
                </a:moveTo>
                <a:lnTo>
                  <a:pt x="0" y="669"/>
                </a:lnTo>
                <a:lnTo>
                  <a:pt x="17505" y="669"/>
                </a:lnTo>
                <a:lnTo>
                  <a:pt x="17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22" name="Shape 1322"/>
        <p:cNvGrpSpPr/>
        <p:nvPr/>
      </p:nvGrpSpPr>
      <p:grpSpPr>
        <a:xfrm>
          <a:off x="0" y="0"/>
          <a:ext cx="0" cy="0"/>
          <a:chOff x="0" y="0"/>
          <a:chExt cx="0" cy="0"/>
        </a:xfrm>
      </p:grpSpPr>
      <p:sp>
        <p:nvSpPr>
          <p:cNvPr id="1323" name="Google Shape;1323;p53"/>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What is Online Learning?</a:t>
            </a:r>
            <a:endParaRPr/>
          </a:p>
        </p:txBody>
      </p:sp>
      <p:sp>
        <p:nvSpPr>
          <p:cNvPr id="1324" name="Google Shape;1324;p53"/>
          <p:cNvSpPr txBox="1"/>
          <p:nvPr>
            <p:ph idx="1" type="body"/>
          </p:nvPr>
        </p:nvSpPr>
        <p:spPr>
          <a:xfrm>
            <a:off x="713250" y="1064525"/>
            <a:ext cx="7269600" cy="3369300"/>
          </a:xfrm>
          <a:prstGeom prst="rect">
            <a:avLst/>
          </a:prstGeom>
          <a:solidFill>
            <a:schemeClr val="dk1"/>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b="1" sz="1800">
              <a:solidFill>
                <a:schemeClr val="accent2"/>
              </a:solidFill>
            </a:endParaRPr>
          </a:p>
          <a:p>
            <a:pPr indent="-342900" lvl="0" marL="457200" rtl="0" algn="l">
              <a:lnSpc>
                <a:spcPct val="100000"/>
              </a:lnSpc>
              <a:spcBef>
                <a:spcPts val="1600"/>
              </a:spcBef>
              <a:spcAft>
                <a:spcPts val="0"/>
              </a:spcAft>
              <a:buSzPts val="1800"/>
              <a:buFont typeface="Manjari"/>
              <a:buChar char="●"/>
            </a:pPr>
            <a:r>
              <a:rPr b="1" lang="en" sz="1800">
                <a:solidFill>
                  <a:schemeClr val="accent2"/>
                </a:solidFill>
              </a:rPr>
              <a:t>A form of distance education using internet technology</a:t>
            </a:r>
            <a:endParaRPr b="1" sz="1800">
              <a:solidFill>
                <a:schemeClr val="accent2"/>
              </a:solidFill>
            </a:endParaRPr>
          </a:p>
          <a:p>
            <a:pPr indent="-342900" lvl="0" marL="457200" rtl="0" algn="l">
              <a:lnSpc>
                <a:spcPct val="100000"/>
              </a:lnSpc>
              <a:spcBef>
                <a:spcPts val="0"/>
              </a:spcBef>
              <a:spcAft>
                <a:spcPts val="0"/>
              </a:spcAft>
              <a:buSzPts val="1800"/>
              <a:buFont typeface="Manjari"/>
              <a:buChar char="●"/>
            </a:pPr>
            <a:r>
              <a:rPr b="1" lang="en" sz="1800">
                <a:solidFill>
                  <a:schemeClr val="accent2"/>
                </a:solidFill>
              </a:rPr>
              <a:t>Originated from correspondence courses (1700s), first online in 1960s</a:t>
            </a:r>
            <a:endParaRPr b="1" sz="1800">
              <a:solidFill>
                <a:schemeClr val="accent2"/>
              </a:solidFill>
            </a:endParaRPr>
          </a:p>
          <a:p>
            <a:pPr indent="-342900" lvl="0" marL="457200" rtl="0" algn="l">
              <a:lnSpc>
                <a:spcPct val="100000"/>
              </a:lnSpc>
              <a:spcBef>
                <a:spcPts val="0"/>
              </a:spcBef>
              <a:spcAft>
                <a:spcPts val="0"/>
              </a:spcAft>
              <a:buSzPts val="1800"/>
              <a:buFont typeface="Manjari"/>
              <a:buChar char="●"/>
            </a:pPr>
            <a:r>
              <a:rPr b="1" lang="en" sz="1800">
                <a:solidFill>
                  <a:schemeClr val="accent2"/>
                </a:solidFill>
              </a:rPr>
              <a:t>Offers flexibility and accessibility for diverse learners</a:t>
            </a:r>
            <a:endParaRPr b="1" sz="1800">
              <a:solidFill>
                <a:schemeClr val="accent2"/>
              </a:solidFill>
            </a:endParaRPr>
          </a:p>
          <a:p>
            <a:pPr indent="0" lvl="0" marL="0" rtl="0" algn="l">
              <a:lnSpc>
                <a:spcPct val="100000"/>
              </a:lnSpc>
              <a:spcBef>
                <a:spcPts val="1600"/>
              </a:spcBef>
              <a:spcAft>
                <a:spcPts val="0"/>
              </a:spcAft>
              <a:buNone/>
            </a:pPr>
            <a:r>
              <a:t/>
            </a:r>
            <a:endParaRPr b="1" sz="1800">
              <a:solidFill>
                <a:schemeClr val="accent2"/>
              </a:solidFill>
            </a:endParaRPr>
          </a:p>
          <a:p>
            <a:pPr indent="-342900" lvl="0" marL="457200" rtl="0" algn="r">
              <a:lnSpc>
                <a:spcPct val="100000"/>
              </a:lnSpc>
              <a:spcBef>
                <a:spcPts val="1600"/>
              </a:spcBef>
              <a:spcAft>
                <a:spcPts val="0"/>
              </a:spcAft>
              <a:buSzPts val="1800"/>
              <a:buFont typeface="Manjari"/>
              <a:buChar char="●"/>
            </a:pPr>
            <a:r>
              <a:rPr b="1" lang="en" sz="1800">
                <a:solidFill>
                  <a:schemeClr val="accent2"/>
                </a:solidFill>
              </a:rPr>
              <a:t>Supports students with:</a:t>
            </a:r>
            <a:endParaRPr b="1" sz="1800">
              <a:solidFill>
                <a:schemeClr val="accent2"/>
              </a:solidFill>
            </a:endParaRPr>
          </a:p>
          <a:p>
            <a:pPr indent="-342900" lvl="0" marL="457200" rtl="0" algn="r">
              <a:lnSpc>
                <a:spcPct val="100000"/>
              </a:lnSpc>
              <a:spcBef>
                <a:spcPts val="0"/>
              </a:spcBef>
              <a:spcAft>
                <a:spcPts val="0"/>
              </a:spcAft>
              <a:buSzPts val="1800"/>
              <a:buFont typeface="Manjari"/>
              <a:buChar char="●"/>
            </a:pPr>
            <a:r>
              <a:rPr b="1" lang="en" sz="1800">
                <a:solidFill>
                  <a:schemeClr val="accent2"/>
                </a:solidFill>
              </a:rPr>
              <a:t>Health concerns</a:t>
            </a:r>
            <a:endParaRPr b="1" sz="1800">
              <a:solidFill>
                <a:schemeClr val="accent2"/>
              </a:solidFill>
            </a:endParaRPr>
          </a:p>
          <a:p>
            <a:pPr indent="-342900" lvl="0" marL="457200" rtl="0" algn="r">
              <a:lnSpc>
                <a:spcPct val="100000"/>
              </a:lnSpc>
              <a:spcBef>
                <a:spcPts val="0"/>
              </a:spcBef>
              <a:spcAft>
                <a:spcPts val="0"/>
              </a:spcAft>
              <a:buSzPts val="1800"/>
              <a:buFont typeface="Manjari"/>
              <a:buChar char="●"/>
            </a:pPr>
            <a:r>
              <a:rPr b="1" lang="en" sz="1800">
                <a:solidFill>
                  <a:schemeClr val="accent2"/>
                </a:solidFill>
              </a:rPr>
              <a:t>Caregiving duties</a:t>
            </a:r>
            <a:endParaRPr b="1" sz="1800">
              <a:solidFill>
                <a:schemeClr val="accent2"/>
              </a:solidFill>
            </a:endParaRPr>
          </a:p>
          <a:p>
            <a:pPr indent="-342900" lvl="0" marL="457200" rtl="0" algn="r">
              <a:lnSpc>
                <a:spcPct val="100000"/>
              </a:lnSpc>
              <a:spcBef>
                <a:spcPts val="0"/>
              </a:spcBef>
              <a:spcAft>
                <a:spcPts val="0"/>
              </a:spcAft>
              <a:buSzPts val="1800"/>
              <a:buFont typeface="Manjari"/>
              <a:buChar char="●"/>
            </a:pPr>
            <a:r>
              <a:rPr b="1" lang="en" sz="1800">
                <a:solidFill>
                  <a:schemeClr val="accent2"/>
                </a:solidFill>
              </a:rPr>
              <a:t>Work/school balance</a:t>
            </a:r>
            <a:endParaRPr b="1" sz="18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25" name="Google Shape;1325;p53"/>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29" name="Shape 1329"/>
        <p:cNvGrpSpPr/>
        <p:nvPr/>
      </p:nvGrpSpPr>
      <p:grpSpPr>
        <a:xfrm>
          <a:off x="0" y="0"/>
          <a:ext cx="0" cy="0"/>
          <a:chOff x="0" y="0"/>
          <a:chExt cx="0" cy="0"/>
        </a:xfrm>
      </p:grpSpPr>
      <p:sp>
        <p:nvSpPr>
          <p:cNvPr id="1330" name="Google Shape;1330;p54"/>
          <p:cNvSpPr txBox="1"/>
          <p:nvPr>
            <p:ph type="title"/>
          </p:nvPr>
        </p:nvSpPr>
        <p:spPr>
          <a:xfrm>
            <a:off x="312850" y="76187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Challenges of Online Learning</a:t>
            </a:r>
            <a:endParaRPr/>
          </a:p>
        </p:txBody>
      </p:sp>
      <p:sp>
        <p:nvSpPr>
          <p:cNvPr id="1331" name="Google Shape;1331;p54"/>
          <p:cNvSpPr txBox="1"/>
          <p:nvPr>
            <p:ph idx="1" type="subTitle"/>
          </p:nvPr>
        </p:nvSpPr>
        <p:spPr>
          <a:xfrm>
            <a:off x="1579800" y="1417250"/>
            <a:ext cx="5984400" cy="3049200"/>
          </a:xfrm>
          <a:prstGeom prst="rect">
            <a:avLst/>
          </a:prstGeom>
          <a:noFill/>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b="1" lang="en" sz="1700"/>
              <a:t>Lack of non-verbal cues can cause isolation</a:t>
            </a:r>
            <a:endParaRPr b="1" sz="1700"/>
          </a:p>
          <a:p>
            <a:pPr indent="-349250" lvl="0" marL="457200" rtl="0" algn="l">
              <a:spcBef>
                <a:spcPts val="0"/>
              </a:spcBef>
              <a:spcAft>
                <a:spcPts val="0"/>
              </a:spcAft>
              <a:buSzPts val="1900"/>
              <a:buChar char="●"/>
            </a:pPr>
            <a:r>
              <a:rPr b="1" lang="en" sz="1700"/>
              <a:t>Requires careful course design</a:t>
            </a:r>
            <a:endParaRPr b="1" sz="1700"/>
          </a:p>
          <a:p>
            <a:pPr indent="0" lvl="0" marL="0" rtl="0" algn="l">
              <a:spcBef>
                <a:spcPts val="1600"/>
              </a:spcBef>
              <a:spcAft>
                <a:spcPts val="0"/>
              </a:spcAft>
              <a:buNone/>
            </a:pPr>
            <a:r>
              <a:t/>
            </a:r>
            <a:endParaRPr b="1" sz="1700"/>
          </a:p>
          <a:p>
            <a:pPr indent="0" lvl="0" marL="0" rtl="0" algn="l">
              <a:spcBef>
                <a:spcPts val="1600"/>
              </a:spcBef>
              <a:spcAft>
                <a:spcPts val="0"/>
              </a:spcAft>
              <a:buNone/>
            </a:pPr>
            <a:r>
              <a:rPr b="1" lang="en" sz="1700"/>
              <a:t>Misconceptions from emergency remote teaching (2020–21):</a:t>
            </a:r>
            <a:endParaRPr b="1" sz="1700"/>
          </a:p>
          <a:p>
            <a:pPr indent="-349250" lvl="0" marL="457200" rtl="0" algn="l">
              <a:spcBef>
                <a:spcPts val="1600"/>
              </a:spcBef>
              <a:spcAft>
                <a:spcPts val="0"/>
              </a:spcAft>
              <a:buSzPts val="1900"/>
              <a:buChar char="●"/>
            </a:pPr>
            <a:r>
              <a:rPr b="1" lang="en" sz="1700"/>
              <a:t>Not all online learning is the same</a:t>
            </a:r>
            <a:endParaRPr b="1" sz="1700"/>
          </a:p>
          <a:p>
            <a:pPr indent="-349250" lvl="0" marL="457200" rtl="0" algn="l">
              <a:spcBef>
                <a:spcPts val="0"/>
              </a:spcBef>
              <a:spcAft>
                <a:spcPts val="0"/>
              </a:spcAft>
              <a:buSzPts val="1900"/>
              <a:buChar char="●"/>
            </a:pPr>
            <a:r>
              <a:rPr b="1" lang="en" sz="1700"/>
              <a:t>Good online teaching ≠ simply moving in-person content online</a:t>
            </a:r>
            <a:endParaRPr b="1" sz="1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35" name="Shape 1335"/>
        <p:cNvGrpSpPr/>
        <p:nvPr/>
      </p:nvGrpSpPr>
      <p:grpSpPr>
        <a:xfrm>
          <a:off x="0" y="0"/>
          <a:ext cx="0" cy="0"/>
          <a:chOff x="0" y="0"/>
          <a:chExt cx="0" cy="0"/>
        </a:xfrm>
      </p:grpSpPr>
      <p:sp>
        <p:nvSpPr>
          <p:cNvPr id="1336" name="Google Shape;1336;p55"/>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Today’s Learners</a:t>
            </a:r>
            <a:endParaRPr/>
          </a:p>
        </p:txBody>
      </p:sp>
      <p:sp>
        <p:nvSpPr>
          <p:cNvPr id="1337" name="Google Shape;1337;p55"/>
          <p:cNvSpPr txBox="1"/>
          <p:nvPr>
            <p:ph idx="1" type="body"/>
          </p:nvPr>
        </p:nvSpPr>
        <p:spPr>
          <a:xfrm>
            <a:off x="713250" y="1217850"/>
            <a:ext cx="7717500" cy="35805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SzPts val="2000"/>
              <a:buFont typeface="Manjari"/>
              <a:buChar char="●"/>
            </a:pPr>
            <a:r>
              <a:rPr b="1" lang="en" sz="2000">
                <a:solidFill>
                  <a:schemeClr val="accent2"/>
                </a:solidFill>
              </a:rPr>
              <a:t>Many college students = emerging adults</a:t>
            </a:r>
            <a:endParaRPr b="1" sz="2000">
              <a:solidFill>
                <a:schemeClr val="accent2"/>
              </a:solidFill>
            </a:endParaRPr>
          </a:p>
          <a:p>
            <a:pPr indent="0" lvl="0" marL="457200" rtl="0" algn="l">
              <a:lnSpc>
                <a:spcPct val="100000"/>
              </a:lnSpc>
              <a:spcBef>
                <a:spcPts val="1600"/>
              </a:spcBef>
              <a:spcAft>
                <a:spcPts val="0"/>
              </a:spcAft>
              <a:buNone/>
            </a:pPr>
            <a:r>
              <a:t/>
            </a:r>
            <a:endParaRPr b="1" sz="2000">
              <a:solidFill>
                <a:schemeClr val="accent2"/>
              </a:solidFill>
            </a:endParaRPr>
          </a:p>
          <a:p>
            <a:pPr indent="-355600" lvl="0" marL="457200" rtl="0" algn="l">
              <a:lnSpc>
                <a:spcPct val="100000"/>
              </a:lnSpc>
              <a:spcBef>
                <a:spcPts val="1600"/>
              </a:spcBef>
              <a:spcAft>
                <a:spcPts val="0"/>
              </a:spcAft>
              <a:buSzPts val="2000"/>
              <a:buFont typeface="Manjari"/>
              <a:buChar char="●"/>
            </a:pPr>
            <a:r>
              <a:rPr b="1" lang="en" sz="2000">
                <a:solidFill>
                  <a:schemeClr val="accent2"/>
                </a:solidFill>
              </a:rPr>
              <a:t>Share traits with non-traditional learners:</a:t>
            </a:r>
            <a:endParaRPr b="1" sz="2000">
              <a:solidFill>
                <a:schemeClr val="accent2"/>
              </a:solidFill>
            </a:endParaRPr>
          </a:p>
          <a:p>
            <a:pPr indent="-355600" lvl="1" marL="914400" rtl="0" algn="l">
              <a:lnSpc>
                <a:spcPct val="100000"/>
              </a:lnSpc>
              <a:spcBef>
                <a:spcPts val="0"/>
              </a:spcBef>
              <a:spcAft>
                <a:spcPts val="0"/>
              </a:spcAft>
              <a:buSzPts val="2000"/>
              <a:buFont typeface="Manjari"/>
              <a:buChar char="○"/>
            </a:pPr>
            <a:r>
              <a:rPr b="1" lang="en" sz="2000">
                <a:solidFill>
                  <a:schemeClr val="accent2"/>
                </a:solidFill>
              </a:rPr>
              <a:t>Work obligations</a:t>
            </a:r>
            <a:endParaRPr b="1" sz="2000">
              <a:solidFill>
                <a:schemeClr val="accent2"/>
              </a:solidFill>
            </a:endParaRPr>
          </a:p>
          <a:p>
            <a:pPr indent="-355600" lvl="1" marL="914400" rtl="0" algn="l">
              <a:lnSpc>
                <a:spcPct val="100000"/>
              </a:lnSpc>
              <a:spcBef>
                <a:spcPts val="0"/>
              </a:spcBef>
              <a:spcAft>
                <a:spcPts val="0"/>
              </a:spcAft>
              <a:buSzPts val="2000"/>
              <a:buFont typeface="Manjari"/>
              <a:buChar char="○"/>
            </a:pPr>
            <a:r>
              <a:rPr b="1" lang="en" sz="2000">
                <a:solidFill>
                  <a:schemeClr val="accent2"/>
                </a:solidFill>
              </a:rPr>
              <a:t>Caregiving roles</a:t>
            </a:r>
            <a:endParaRPr b="1" sz="2000">
              <a:solidFill>
                <a:schemeClr val="accent2"/>
              </a:solidFill>
            </a:endParaRPr>
          </a:p>
          <a:p>
            <a:pPr indent="-355600" lvl="1" marL="914400" rtl="0" algn="l">
              <a:lnSpc>
                <a:spcPct val="100000"/>
              </a:lnSpc>
              <a:spcBef>
                <a:spcPts val="0"/>
              </a:spcBef>
              <a:spcAft>
                <a:spcPts val="0"/>
              </a:spcAft>
              <a:buSzPts val="2000"/>
              <a:buFont typeface="Manjari"/>
              <a:buChar char="○"/>
            </a:pPr>
            <a:r>
              <a:rPr b="1" lang="en" sz="2000">
                <a:solidFill>
                  <a:schemeClr val="accent2"/>
                </a:solidFill>
              </a:rPr>
              <a:t>Time constraints</a:t>
            </a:r>
            <a:endParaRPr b="1" sz="20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38" name="Google Shape;1338;p55"/>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2" name="Shape 1342"/>
        <p:cNvGrpSpPr/>
        <p:nvPr/>
      </p:nvGrpSpPr>
      <p:grpSpPr>
        <a:xfrm>
          <a:off x="0" y="0"/>
          <a:ext cx="0" cy="0"/>
          <a:chOff x="0" y="0"/>
          <a:chExt cx="0" cy="0"/>
        </a:xfrm>
      </p:grpSpPr>
      <p:sp>
        <p:nvSpPr>
          <p:cNvPr id="1343" name="Google Shape;1343;p56"/>
          <p:cNvSpPr txBox="1"/>
          <p:nvPr>
            <p:ph type="title"/>
          </p:nvPr>
        </p:nvSpPr>
        <p:spPr>
          <a:xfrm>
            <a:off x="1569450" y="1152050"/>
            <a:ext cx="6005100" cy="1516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Formats of Online Learning</a:t>
            </a:r>
            <a:endParaRPr/>
          </a:p>
        </p:txBody>
      </p:sp>
      <p:sp>
        <p:nvSpPr>
          <p:cNvPr id="1344" name="Google Shape;1344;p56"/>
          <p:cNvSpPr/>
          <p:nvPr/>
        </p:nvSpPr>
        <p:spPr>
          <a:xfrm>
            <a:off x="3881688" y="3022150"/>
            <a:ext cx="1380619" cy="52850"/>
          </a:xfrm>
          <a:custGeom>
            <a:rect b="b" l="l" r="r" t="t"/>
            <a:pathLst>
              <a:path extrusionOk="0" h="670" w="17505">
                <a:moveTo>
                  <a:pt x="0" y="0"/>
                </a:moveTo>
                <a:lnTo>
                  <a:pt x="0" y="669"/>
                </a:lnTo>
                <a:lnTo>
                  <a:pt x="17505" y="669"/>
                </a:lnTo>
                <a:lnTo>
                  <a:pt x="17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48" name="Shape 1348"/>
        <p:cNvGrpSpPr/>
        <p:nvPr/>
      </p:nvGrpSpPr>
      <p:grpSpPr>
        <a:xfrm>
          <a:off x="0" y="0"/>
          <a:ext cx="0" cy="0"/>
          <a:chOff x="0" y="0"/>
          <a:chExt cx="0" cy="0"/>
        </a:xfrm>
      </p:grpSpPr>
      <p:sp>
        <p:nvSpPr>
          <p:cNvPr id="1349" name="Google Shape;1349;p57"/>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Asynchronous </a:t>
            </a:r>
            <a:endParaRPr/>
          </a:p>
        </p:txBody>
      </p:sp>
      <p:sp>
        <p:nvSpPr>
          <p:cNvPr id="1350" name="Google Shape;1350;p57"/>
          <p:cNvSpPr txBox="1"/>
          <p:nvPr>
            <p:ph idx="1" type="body"/>
          </p:nvPr>
        </p:nvSpPr>
        <p:spPr>
          <a:xfrm>
            <a:off x="713250" y="1064525"/>
            <a:ext cx="7717500" cy="35805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chemeClr val="accent2"/>
              </a:buClr>
              <a:buSzPts val="1800"/>
              <a:buChar char="●"/>
            </a:pPr>
            <a:r>
              <a:rPr b="1" lang="en" sz="1800">
                <a:solidFill>
                  <a:schemeClr val="accent2"/>
                </a:solidFill>
              </a:rPr>
              <a:t>No scheduled meetings</a:t>
            </a:r>
            <a:br>
              <a:rPr b="1" lang="en" sz="1800">
                <a:solidFill>
                  <a:schemeClr val="accent2"/>
                </a:solidFill>
              </a:rPr>
            </a:br>
            <a:endParaRPr b="1" sz="1800">
              <a:solidFill>
                <a:schemeClr val="accent2"/>
              </a:solidFill>
            </a:endParaRPr>
          </a:p>
          <a:p>
            <a:pPr indent="-342900" lvl="0" marL="457200" rtl="0" algn="l">
              <a:lnSpc>
                <a:spcPct val="100000"/>
              </a:lnSpc>
              <a:spcBef>
                <a:spcPts val="0"/>
              </a:spcBef>
              <a:spcAft>
                <a:spcPts val="0"/>
              </a:spcAft>
              <a:buClr>
                <a:schemeClr val="accent2"/>
              </a:buClr>
              <a:buSzPts val="1800"/>
              <a:buChar char="●"/>
            </a:pPr>
            <a:r>
              <a:rPr b="1" lang="en" sz="1800">
                <a:solidFill>
                  <a:schemeClr val="accent2"/>
                </a:solidFill>
              </a:rPr>
              <a:t>High flexibility</a:t>
            </a:r>
            <a:endParaRPr b="1" sz="1800">
              <a:solidFill>
                <a:schemeClr val="accent2"/>
              </a:solidFill>
            </a:endParaRPr>
          </a:p>
          <a:p>
            <a:pPr indent="0" lvl="0" marL="457200" rtl="0" algn="l">
              <a:lnSpc>
                <a:spcPct val="100000"/>
              </a:lnSpc>
              <a:spcBef>
                <a:spcPts val="1600"/>
              </a:spcBef>
              <a:spcAft>
                <a:spcPts val="0"/>
              </a:spcAft>
              <a:buNone/>
            </a:pPr>
            <a:r>
              <a:t/>
            </a:r>
            <a:endParaRPr b="1" sz="1800">
              <a:solidFill>
                <a:schemeClr val="accent2"/>
              </a:solidFill>
            </a:endParaRPr>
          </a:p>
          <a:p>
            <a:pPr indent="0" lvl="0" marL="0" rtl="0" algn="l">
              <a:lnSpc>
                <a:spcPct val="100000"/>
              </a:lnSpc>
              <a:spcBef>
                <a:spcPts val="1600"/>
              </a:spcBef>
              <a:spcAft>
                <a:spcPts val="0"/>
              </a:spcAft>
              <a:buNone/>
            </a:pPr>
            <a:r>
              <a:rPr b="1" lang="en" sz="1800">
                <a:solidFill>
                  <a:schemeClr val="accent2"/>
                </a:solidFill>
              </a:rPr>
              <a:t>Requires:</a:t>
            </a:r>
            <a:endParaRPr b="1" sz="1800">
              <a:solidFill>
                <a:schemeClr val="accent2"/>
              </a:solidFill>
            </a:endParaRPr>
          </a:p>
          <a:p>
            <a:pPr indent="-355600" lvl="0" marL="457200" rtl="0" algn="l">
              <a:lnSpc>
                <a:spcPct val="100000"/>
              </a:lnSpc>
              <a:spcBef>
                <a:spcPts val="1600"/>
              </a:spcBef>
              <a:spcAft>
                <a:spcPts val="0"/>
              </a:spcAft>
              <a:buClr>
                <a:schemeClr val="accent2"/>
              </a:buClr>
              <a:buSzPts val="2000"/>
              <a:buChar char="●"/>
            </a:pPr>
            <a:r>
              <a:rPr b="1" lang="en" sz="1800">
                <a:solidFill>
                  <a:schemeClr val="accent2"/>
                </a:solidFill>
              </a:rPr>
              <a:t>Self-direction</a:t>
            </a:r>
            <a:endParaRPr b="1" sz="1800">
              <a:solidFill>
                <a:schemeClr val="accent2"/>
              </a:solidFill>
            </a:endParaRPr>
          </a:p>
          <a:p>
            <a:pPr indent="-355600" lvl="0" marL="457200" rtl="0" algn="l">
              <a:lnSpc>
                <a:spcPct val="100000"/>
              </a:lnSpc>
              <a:spcBef>
                <a:spcPts val="0"/>
              </a:spcBef>
              <a:spcAft>
                <a:spcPts val="0"/>
              </a:spcAft>
              <a:buClr>
                <a:schemeClr val="accent2"/>
              </a:buClr>
              <a:buSzPts val="2000"/>
              <a:buChar char="●"/>
            </a:pPr>
            <a:r>
              <a:rPr b="1" lang="en" sz="1800">
                <a:solidFill>
                  <a:schemeClr val="accent2"/>
                </a:solidFill>
              </a:rPr>
              <a:t>Time management</a:t>
            </a:r>
            <a:endParaRPr b="1" sz="1800">
              <a:solidFill>
                <a:schemeClr val="accent2"/>
              </a:solidFill>
            </a:endParaRPr>
          </a:p>
          <a:p>
            <a:pPr indent="0" lvl="0" marL="0" rtl="0" algn="l">
              <a:lnSpc>
                <a:spcPct val="100000"/>
              </a:lnSpc>
              <a:spcBef>
                <a:spcPts val="1600"/>
              </a:spcBef>
              <a:spcAft>
                <a:spcPts val="0"/>
              </a:spcAft>
              <a:buNone/>
            </a:pPr>
            <a:r>
              <a:rPr b="1" lang="en" sz="1800">
                <a:solidFill>
                  <a:schemeClr val="accent2"/>
                </a:solidFill>
              </a:rPr>
              <a:t>Instructor role: clear structure + consistent communication</a:t>
            </a:r>
            <a:endParaRPr b="1" sz="18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51" name="Google Shape;1351;p57"/>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52" name="Google Shape;1352;p57"/>
          <p:cNvPicPr preferRelativeResize="0"/>
          <p:nvPr/>
        </p:nvPicPr>
        <p:blipFill>
          <a:blip r:embed="rId3">
            <a:alphaModFix/>
          </a:blip>
          <a:stretch>
            <a:fillRect/>
          </a:stretch>
        </p:blipFill>
        <p:spPr>
          <a:xfrm>
            <a:off x="4881426" y="1448000"/>
            <a:ext cx="2566500" cy="2153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56" name="Shape 1356"/>
        <p:cNvGrpSpPr/>
        <p:nvPr/>
      </p:nvGrpSpPr>
      <p:grpSpPr>
        <a:xfrm>
          <a:off x="0" y="0"/>
          <a:ext cx="0" cy="0"/>
          <a:chOff x="0" y="0"/>
          <a:chExt cx="0" cy="0"/>
        </a:xfrm>
      </p:grpSpPr>
      <p:sp>
        <p:nvSpPr>
          <p:cNvPr id="1357" name="Google Shape;1357;p58"/>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Synchronous </a:t>
            </a:r>
            <a:endParaRPr/>
          </a:p>
        </p:txBody>
      </p:sp>
      <p:sp>
        <p:nvSpPr>
          <p:cNvPr id="1358" name="Google Shape;1358;p58"/>
          <p:cNvSpPr txBox="1"/>
          <p:nvPr>
            <p:ph idx="1" type="body"/>
          </p:nvPr>
        </p:nvSpPr>
        <p:spPr>
          <a:xfrm>
            <a:off x="2933925" y="1159775"/>
            <a:ext cx="5765400" cy="3580500"/>
          </a:xfrm>
          <a:prstGeom prst="rect">
            <a:avLst/>
          </a:prstGeom>
          <a:solidFill>
            <a:schemeClr val="dk1"/>
          </a:solidFill>
        </p:spPr>
        <p:txBody>
          <a:bodyPr anchorCtr="0" anchor="t" bIns="91425" lIns="91425" spcFirstLastPara="1" rIns="91425" wrap="square" tIns="91425">
            <a:noAutofit/>
          </a:bodyPr>
          <a:lstStyle/>
          <a:p>
            <a:pPr indent="-336550" lvl="0" marL="457200" rtl="0" algn="r">
              <a:lnSpc>
                <a:spcPct val="100000"/>
              </a:lnSpc>
              <a:spcBef>
                <a:spcPts val="0"/>
              </a:spcBef>
              <a:spcAft>
                <a:spcPts val="0"/>
              </a:spcAft>
              <a:buClr>
                <a:schemeClr val="accent2"/>
              </a:buClr>
              <a:buSzPts val="1700"/>
              <a:buChar char="●"/>
            </a:pPr>
            <a:r>
              <a:rPr b="1" lang="en" sz="1700">
                <a:solidFill>
                  <a:schemeClr val="accent2"/>
                </a:solidFill>
              </a:rPr>
              <a:t>S</a:t>
            </a:r>
            <a:r>
              <a:rPr b="1" lang="en" sz="1700">
                <a:solidFill>
                  <a:schemeClr val="accent2"/>
                </a:solidFill>
              </a:rPr>
              <a:t>cheduled</a:t>
            </a:r>
            <a:r>
              <a:rPr b="1" lang="en" sz="1700">
                <a:solidFill>
                  <a:schemeClr val="accent2"/>
                </a:solidFill>
              </a:rPr>
              <a:t> live sessions via Zoom, etc.</a:t>
            </a:r>
            <a:br>
              <a:rPr b="1" lang="en" sz="1700">
                <a:solidFill>
                  <a:schemeClr val="accent2"/>
                </a:solidFill>
              </a:rPr>
            </a:br>
            <a:endParaRPr b="1" sz="1700">
              <a:solidFill>
                <a:schemeClr val="accent2"/>
              </a:solidFill>
            </a:endParaRPr>
          </a:p>
          <a:p>
            <a:pPr indent="-336550" lvl="0" marL="457200" rtl="0" algn="r">
              <a:lnSpc>
                <a:spcPct val="100000"/>
              </a:lnSpc>
              <a:spcBef>
                <a:spcPts val="0"/>
              </a:spcBef>
              <a:spcAft>
                <a:spcPts val="0"/>
              </a:spcAft>
              <a:buClr>
                <a:schemeClr val="accent2"/>
              </a:buClr>
              <a:buSzPts val="1700"/>
              <a:buChar char="●"/>
            </a:pPr>
            <a:r>
              <a:rPr b="1" lang="en" sz="1700">
                <a:solidFill>
                  <a:schemeClr val="accent2"/>
                </a:solidFill>
              </a:rPr>
              <a:t>Mimics in-person structure</a:t>
            </a:r>
            <a:br>
              <a:rPr b="1" lang="en" sz="1700">
                <a:solidFill>
                  <a:schemeClr val="accent2"/>
                </a:solidFill>
              </a:rPr>
            </a:br>
            <a:endParaRPr b="1" sz="1700">
              <a:solidFill>
                <a:schemeClr val="accent2"/>
              </a:solidFill>
            </a:endParaRPr>
          </a:p>
          <a:p>
            <a:pPr indent="-336550" lvl="0" marL="457200" rtl="0" algn="r">
              <a:lnSpc>
                <a:spcPct val="100000"/>
              </a:lnSpc>
              <a:spcBef>
                <a:spcPts val="0"/>
              </a:spcBef>
              <a:spcAft>
                <a:spcPts val="0"/>
              </a:spcAft>
              <a:buClr>
                <a:schemeClr val="accent2"/>
              </a:buClr>
              <a:buSzPts val="1700"/>
              <a:buChar char="●"/>
            </a:pPr>
            <a:r>
              <a:rPr b="1" lang="en" sz="1700">
                <a:solidFill>
                  <a:schemeClr val="accent2"/>
                </a:solidFill>
              </a:rPr>
              <a:t>Still includes asynchronous elements (LMS, prep work)</a:t>
            </a:r>
            <a:endParaRPr b="1" sz="1700">
              <a:solidFill>
                <a:schemeClr val="accent2"/>
              </a:solidFill>
            </a:endParaRPr>
          </a:p>
          <a:p>
            <a:pPr indent="0" lvl="0" marL="0" rtl="0" algn="r">
              <a:lnSpc>
                <a:spcPct val="100000"/>
              </a:lnSpc>
              <a:spcBef>
                <a:spcPts val="1600"/>
              </a:spcBef>
              <a:spcAft>
                <a:spcPts val="0"/>
              </a:spcAft>
              <a:buNone/>
            </a:pPr>
            <a:r>
              <a:t/>
            </a:r>
            <a:endParaRPr b="1" sz="1700">
              <a:solidFill>
                <a:schemeClr val="accent2"/>
              </a:solidFill>
            </a:endParaRPr>
          </a:p>
          <a:p>
            <a:pPr indent="0" lvl="0" marL="0" rtl="0" algn="r">
              <a:lnSpc>
                <a:spcPct val="100000"/>
              </a:lnSpc>
              <a:spcBef>
                <a:spcPts val="1600"/>
              </a:spcBef>
              <a:spcAft>
                <a:spcPts val="0"/>
              </a:spcAft>
              <a:buNone/>
            </a:pPr>
            <a:r>
              <a:rPr b="1" lang="en" sz="1700">
                <a:solidFill>
                  <a:schemeClr val="accent2"/>
                </a:solidFill>
              </a:rPr>
              <a:t>Requires:</a:t>
            </a:r>
            <a:endParaRPr b="1" sz="1700">
              <a:solidFill>
                <a:schemeClr val="accent2"/>
              </a:solidFill>
            </a:endParaRPr>
          </a:p>
          <a:p>
            <a:pPr indent="-349250" lvl="0" marL="457200" rtl="0" algn="r">
              <a:lnSpc>
                <a:spcPct val="100000"/>
              </a:lnSpc>
              <a:spcBef>
                <a:spcPts val="1600"/>
              </a:spcBef>
              <a:spcAft>
                <a:spcPts val="0"/>
              </a:spcAft>
              <a:buClr>
                <a:schemeClr val="accent2"/>
              </a:buClr>
              <a:buSzPts val="1900"/>
              <a:buChar char="●"/>
            </a:pPr>
            <a:r>
              <a:rPr b="1" lang="en" sz="1700">
                <a:solidFill>
                  <a:schemeClr val="accent2"/>
                </a:solidFill>
              </a:rPr>
              <a:t>Digital presence</a:t>
            </a:r>
            <a:endParaRPr b="1" sz="1700">
              <a:solidFill>
                <a:schemeClr val="accent2"/>
              </a:solidFill>
            </a:endParaRPr>
          </a:p>
          <a:p>
            <a:pPr indent="-349250" lvl="0" marL="457200" rtl="0" algn="r">
              <a:lnSpc>
                <a:spcPct val="100000"/>
              </a:lnSpc>
              <a:spcBef>
                <a:spcPts val="0"/>
              </a:spcBef>
              <a:spcAft>
                <a:spcPts val="0"/>
              </a:spcAft>
              <a:buClr>
                <a:schemeClr val="accent2"/>
              </a:buClr>
              <a:buSzPts val="1900"/>
              <a:buChar char="●"/>
            </a:pPr>
            <a:r>
              <a:rPr b="1" lang="en" sz="1700">
                <a:solidFill>
                  <a:schemeClr val="accent2"/>
                </a:solidFill>
              </a:rPr>
              <a:t>Tech setup</a:t>
            </a:r>
            <a:endParaRPr b="1" sz="17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59" name="Google Shape;1359;p58"/>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0" name="Google Shape;1360;p58"/>
          <p:cNvPicPr preferRelativeResize="0"/>
          <p:nvPr/>
        </p:nvPicPr>
        <p:blipFill>
          <a:blip r:embed="rId3">
            <a:alphaModFix/>
          </a:blip>
          <a:stretch>
            <a:fillRect/>
          </a:stretch>
        </p:blipFill>
        <p:spPr>
          <a:xfrm>
            <a:off x="617300" y="1355600"/>
            <a:ext cx="2600550" cy="2600550"/>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64" name="Shape 1364"/>
        <p:cNvGrpSpPr/>
        <p:nvPr/>
      </p:nvGrpSpPr>
      <p:grpSpPr>
        <a:xfrm>
          <a:off x="0" y="0"/>
          <a:ext cx="0" cy="0"/>
          <a:chOff x="0" y="0"/>
          <a:chExt cx="0" cy="0"/>
        </a:xfrm>
      </p:grpSpPr>
      <p:sp>
        <p:nvSpPr>
          <p:cNvPr id="1365" name="Google Shape;1365;p59"/>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Hybrid </a:t>
            </a:r>
            <a:endParaRPr/>
          </a:p>
        </p:txBody>
      </p:sp>
      <p:sp>
        <p:nvSpPr>
          <p:cNvPr id="1366" name="Google Shape;1366;p59"/>
          <p:cNvSpPr txBox="1"/>
          <p:nvPr>
            <p:ph idx="1" type="body"/>
          </p:nvPr>
        </p:nvSpPr>
        <p:spPr>
          <a:xfrm>
            <a:off x="713250" y="1169950"/>
            <a:ext cx="7717500" cy="3306900"/>
          </a:xfrm>
          <a:prstGeom prst="rect">
            <a:avLst/>
          </a:prstGeom>
        </p:spPr>
        <p:txBody>
          <a:bodyPr anchorCtr="0" anchor="t" bIns="91425" lIns="91425" spcFirstLastPara="1" rIns="91425" wrap="square" tIns="91425">
            <a:noAutofit/>
          </a:bodyPr>
          <a:lstStyle/>
          <a:p>
            <a:pPr indent="-361950" lvl="0" marL="457200" rtl="0" algn="l">
              <a:lnSpc>
                <a:spcPct val="100000"/>
              </a:lnSpc>
              <a:spcBef>
                <a:spcPts val="0"/>
              </a:spcBef>
              <a:spcAft>
                <a:spcPts val="0"/>
              </a:spcAft>
              <a:buClr>
                <a:schemeClr val="accent2"/>
              </a:buClr>
              <a:buSzPts val="2100"/>
              <a:buChar char="●"/>
            </a:pPr>
            <a:r>
              <a:rPr b="1" lang="en" sz="1900">
                <a:solidFill>
                  <a:schemeClr val="accent2"/>
                </a:solidFill>
              </a:rPr>
              <a:t>Combines in-person and online components</a:t>
            </a:r>
            <a:endParaRPr b="1" sz="1900">
              <a:solidFill>
                <a:schemeClr val="accent2"/>
              </a:solidFill>
            </a:endParaRPr>
          </a:p>
          <a:p>
            <a:pPr indent="0" lvl="0" marL="0" rtl="0" algn="l">
              <a:lnSpc>
                <a:spcPct val="100000"/>
              </a:lnSpc>
              <a:spcBef>
                <a:spcPts val="1600"/>
              </a:spcBef>
              <a:spcAft>
                <a:spcPts val="0"/>
              </a:spcAft>
              <a:buNone/>
            </a:pPr>
            <a:r>
              <a:t/>
            </a:r>
            <a:endParaRPr b="1" sz="1900">
              <a:solidFill>
                <a:schemeClr val="accent2"/>
              </a:solidFill>
            </a:endParaRPr>
          </a:p>
          <a:p>
            <a:pPr indent="-361950" lvl="0" marL="457200" rtl="0" algn="l">
              <a:lnSpc>
                <a:spcPct val="100000"/>
              </a:lnSpc>
              <a:spcBef>
                <a:spcPts val="1600"/>
              </a:spcBef>
              <a:spcAft>
                <a:spcPts val="0"/>
              </a:spcAft>
              <a:buClr>
                <a:schemeClr val="accent2"/>
              </a:buClr>
              <a:buSzPts val="2100"/>
              <a:buChar char="●"/>
            </a:pPr>
            <a:r>
              <a:rPr b="1" lang="en" sz="1900">
                <a:solidFill>
                  <a:schemeClr val="accent2"/>
                </a:solidFill>
              </a:rPr>
              <a:t>Meetings are pre-scheduled</a:t>
            </a:r>
            <a:endParaRPr b="1" sz="1900">
              <a:solidFill>
                <a:schemeClr val="accent2"/>
              </a:solidFill>
            </a:endParaRPr>
          </a:p>
          <a:p>
            <a:pPr indent="0" lvl="0" marL="0" rtl="0" algn="l">
              <a:lnSpc>
                <a:spcPct val="100000"/>
              </a:lnSpc>
              <a:spcBef>
                <a:spcPts val="1600"/>
              </a:spcBef>
              <a:spcAft>
                <a:spcPts val="0"/>
              </a:spcAft>
              <a:buNone/>
            </a:pPr>
            <a:r>
              <a:t/>
            </a:r>
            <a:endParaRPr b="1" sz="1900">
              <a:solidFill>
                <a:schemeClr val="accent2"/>
              </a:solidFill>
            </a:endParaRPr>
          </a:p>
          <a:p>
            <a:pPr indent="-361950" lvl="0" marL="457200" rtl="0" algn="l">
              <a:lnSpc>
                <a:spcPct val="100000"/>
              </a:lnSpc>
              <a:spcBef>
                <a:spcPts val="1600"/>
              </a:spcBef>
              <a:spcAft>
                <a:spcPts val="0"/>
              </a:spcAft>
              <a:buClr>
                <a:schemeClr val="accent2"/>
              </a:buClr>
              <a:buSzPts val="2100"/>
              <a:buChar char="●"/>
            </a:pPr>
            <a:r>
              <a:rPr b="1" lang="en" sz="1900">
                <a:solidFill>
                  <a:schemeClr val="accent2"/>
                </a:solidFill>
              </a:rPr>
              <a:t>Ex: Flipped classroom (asynchronous prep + active in-person time)</a:t>
            </a:r>
            <a:endParaRPr b="1" sz="19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67" name="Google Shape;1367;p59"/>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71" name="Shape 1371"/>
        <p:cNvGrpSpPr/>
        <p:nvPr/>
      </p:nvGrpSpPr>
      <p:grpSpPr>
        <a:xfrm>
          <a:off x="0" y="0"/>
          <a:ext cx="0" cy="0"/>
          <a:chOff x="0" y="0"/>
          <a:chExt cx="0" cy="0"/>
        </a:xfrm>
      </p:grpSpPr>
      <p:sp>
        <p:nvSpPr>
          <p:cNvPr id="1372" name="Google Shape;1372;p60"/>
          <p:cNvSpPr txBox="1"/>
          <p:nvPr>
            <p:ph type="title"/>
          </p:nvPr>
        </p:nvSpPr>
        <p:spPr>
          <a:xfrm>
            <a:off x="713250" y="523025"/>
            <a:ext cx="7717500" cy="54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Blended Learning </a:t>
            </a:r>
            <a:endParaRPr/>
          </a:p>
        </p:txBody>
      </p:sp>
      <p:sp>
        <p:nvSpPr>
          <p:cNvPr id="1373" name="Google Shape;1373;p60"/>
          <p:cNvSpPr txBox="1"/>
          <p:nvPr>
            <p:ph idx="1" type="body"/>
          </p:nvPr>
        </p:nvSpPr>
        <p:spPr>
          <a:xfrm>
            <a:off x="713225" y="1122325"/>
            <a:ext cx="7717500" cy="3580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900">
                <a:solidFill>
                  <a:schemeClr val="accent2"/>
                </a:solidFill>
              </a:rPr>
              <a:t>Umbrella term for any combo of online + in-person</a:t>
            </a:r>
            <a:endParaRPr b="1" sz="1900">
              <a:solidFill>
                <a:schemeClr val="accent2"/>
              </a:solidFill>
            </a:endParaRPr>
          </a:p>
          <a:p>
            <a:pPr indent="0" lvl="0" marL="0" rtl="0" algn="l">
              <a:lnSpc>
                <a:spcPct val="100000"/>
              </a:lnSpc>
              <a:spcBef>
                <a:spcPts val="1600"/>
              </a:spcBef>
              <a:spcAft>
                <a:spcPts val="0"/>
              </a:spcAft>
              <a:buNone/>
            </a:pPr>
            <a:r>
              <a:rPr b="1" lang="en" sz="1900">
                <a:solidFill>
                  <a:schemeClr val="accent2"/>
                </a:solidFill>
              </a:rPr>
              <a:t>Examples:</a:t>
            </a:r>
            <a:endParaRPr b="1" sz="1900">
              <a:solidFill>
                <a:schemeClr val="accent2"/>
              </a:solidFill>
            </a:endParaRPr>
          </a:p>
          <a:p>
            <a:pPr indent="-361950" lvl="0" marL="457200" rtl="0" algn="l">
              <a:lnSpc>
                <a:spcPct val="100000"/>
              </a:lnSpc>
              <a:spcBef>
                <a:spcPts val="1600"/>
              </a:spcBef>
              <a:spcAft>
                <a:spcPts val="0"/>
              </a:spcAft>
              <a:buClr>
                <a:schemeClr val="accent2"/>
              </a:buClr>
              <a:buSzPts val="2100"/>
              <a:buChar char="●"/>
            </a:pPr>
            <a:r>
              <a:rPr b="1" lang="en" sz="1900">
                <a:solidFill>
                  <a:schemeClr val="accent2"/>
                </a:solidFill>
              </a:rPr>
              <a:t>Hybrid</a:t>
            </a:r>
            <a:endParaRPr b="1" sz="1900">
              <a:solidFill>
                <a:schemeClr val="accent2"/>
              </a:solidFill>
            </a:endParaRPr>
          </a:p>
          <a:p>
            <a:pPr indent="-361950" lvl="0" marL="457200" rtl="0" algn="l">
              <a:lnSpc>
                <a:spcPct val="100000"/>
              </a:lnSpc>
              <a:spcBef>
                <a:spcPts val="0"/>
              </a:spcBef>
              <a:spcAft>
                <a:spcPts val="0"/>
              </a:spcAft>
              <a:buClr>
                <a:schemeClr val="accent2"/>
              </a:buClr>
              <a:buSzPts val="2100"/>
              <a:buChar char="●"/>
            </a:pPr>
            <a:r>
              <a:rPr b="1" lang="en" sz="1900">
                <a:solidFill>
                  <a:schemeClr val="accent2"/>
                </a:solidFill>
              </a:rPr>
              <a:t>Flipped</a:t>
            </a:r>
            <a:endParaRPr b="1" sz="1900">
              <a:solidFill>
                <a:schemeClr val="accent2"/>
              </a:solidFill>
            </a:endParaRPr>
          </a:p>
          <a:p>
            <a:pPr indent="-361950" lvl="0" marL="457200" rtl="0" algn="l">
              <a:lnSpc>
                <a:spcPct val="100000"/>
              </a:lnSpc>
              <a:spcBef>
                <a:spcPts val="0"/>
              </a:spcBef>
              <a:spcAft>
                <a:spcPts val="0"/>
              </a:spcAft>
              <a:buClr>
                <a:schemeClr val="accent2"/>
              </a:buClr>
              <a:buSzPts val="2100"/>
              <a:buChar char="●"/>
            </a:pPr>
            <a:r>
              <a:rPr b="1" lang="en" sz="1900">
                <a:solidFill>
                  <a:schemeClr val="accent2"/>
                </a:solidFill>
              </a:rPr>
              <a:t>HyFlex</a:t>
            </a:r>
            <a:endParaRPr b="1" sz="1900">
              <a:solidFill>
                <a:schemeClr val="accent2"/>
              </a:solidFill>
            </a:endParaRPr>
          </a:p>
          <a:p>
            <a:pPr indent="0" lvl="0" marL="457200" rtl="0" algn="l">
              <a:lnSpc>
                <a:spcPct val="100000"/>
              </a:lnSpc>
              <a:spcBef>
                <a:spcPts val="1600"/>
              </a:spcBef>
              <a:spcAft>
                <a:spcPts val="0"/>
              </a:spcAft>
              <a:buNone/>
            </a:pPr>
            <a:r>
              <a:t/>
            </a:r>
            <a:endParaRPr b="1" sz="1900">
              <a:solidFill>
                <a:schemeClr val="accent2"/>
              </a:solidFill>
            </a:endParaRPr>
          </a:p>
          <a:p>
            <a:pPr indent="0" lvl="0" marL="0" rtl="0" algn="l">
              <a:lnSpc>
                <a:spcPct val="100000"/>
              </a:lnSpc>
              <a:spcBef>
                <a:spcPts val="1600"/>
              </a:spcBef>
              <a:spcAft>
                <a:spcPts val="0"/>
              </a:spcAft>
              <a:buNone/>
            </a:pPr>
            <a:r>
              <a:rPr b="1" lang="en" sz="1900">
                <a:solidFill>
                  <a:schemeClr val="accent2"/>
                </a:solidFill>
              </a:rPr>
              <a:t>Uses technology to enhance learning</a:t>
            </a:r>
            <a:endParaRPr b="1" sz="1900">
              <a:solidFill>
                <a:schemeClr val="accent2"/>
              </a:solidFill>
            </a:endParaRPr>
          </a:p>
          <a:p>
            <a:pPr indent="0" lvl="0" marL="0" rtl="0" algn="l">
              <a:spcBef>
                <a:spcPts val="1600"/>
              </a:spcBef>
              <a:spcAft>
                <a:spcPts val="1600"/>
              </a:spcAft>
              <a:buNone/>
            </a:pPr>
            <a:r>
              <a:t/>
            </a:r>
            <a:endParaRPr>
              <a:solidFill>
                <a:schemeClr val="accent2"/>
              </a:solidFill>
            </a:endParaRPr>
          </a:p>
        </p:txBody>
      </p:sp>
      <p:sp>
        <p:nvSpPr>
          <p:cNvPr id="1374" name="Google Shape;1374;p60"/>
          <p:cNvSpPr/>
          <p:nvPr/>
        </p:nvSpPr>
        <p:spPr>
          <a:xfrm>
            <a:off x="812919" y="2519656"/>
            <a:ext cx="6919" cy="10401"/>
          </a:xfrm>
          <a:custGeom>
            <a:rect b="b" l="l" r="r" t="t"/>
            <a:pathLst>
              <a:path extrusionOk="0" h="242" w="161">
                <a:moveTo>
                  <a:pt x="81" y="1"/>
                </a:moveTo>
                <a:lnTo>
                  <a:pt x="0" y="161"/>
                </a:lnTo>
                <a:lnTo>
                  <a:pt x="134" y="241"/>
                </a:lnTo>
                <a:cubicBezTo>
                  <a:pt x="134" y="161"/>
                  <a:pt x="134" y="108"/>
                  <a:pt x="161" y="27"/>
                </a:cubicBezTo>
                <a:lnTo>
                  <a:pt x="81" y="1"/>
                </a:lnTo>
                <a:close/>
              </a:path>
            </a:pathLst>
          </a:custGeom>
          <a:solidFill>
            <a:srgbClr val="806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legant Education Pack for Students by Slidesgo">
  <a:themeElements>
    <a:clrScheme name="Simple Light">
      <a:dk1>
        <a:srgbClr val="FFFFFF"/>
      </a:dk1>
      <a:lt1>
        <a:srgbClr val="F1DEDE"/>
      </a:lt1>
      <a:dk2>
        <a:srgbClr val="DB9191"/>
      </a:dk2>
      <a:lt2>
        <a:srgbClr val="FFFFFF"/>
      </a:lt2>
      <a:accent1>
        <a:srgbClr val="ACBBC0"/>
      </a:accent1>
      <a:accent2>
        <a:srgbClr val="40474B"/>
      </a:accent2>
      <a:accent3>
        <a:srgbClr val="DB9191"/>
      </a:accent3>
      <a:accent4>
        <a:srgbClr val="F1DEDE"/>
      </a:accent4>
      <a:accent5>
        <a:srgbClr val="ACBBC0"/>
      </a:accent5>
      <a:accent6>
        <a:srgbClr val="FFFFFF"/>
      </a:accent6>
      <a:hlink>
        <a:srgbClr val="4047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