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Urbanist"/>
      <p:regular r:id="rId20"/>
      <p:bold r:id="rId21"/>
      <p:italic r:id="rId22"/>
      <p:boldItalic r:id="rId23"/>
    </p:embeddedFont>
    <p:embeddedFont>
      <p:font typeface="Urbanist Black"/>
      <p:bold r:id="rId24"/>
      <p:boldItalic r:id="rId25"/>
    </p:embeddedFont>
    <p:embeddedFont>
      <p:font typeface="Vidaloka"/>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rbanist-regular.fntdata"/><Relationship Id="rId22" Type="http://schemas.openxmlformats.org/officeDocument/2006/relationships/font" Target="fonts/Urbanist-italic.fntdata"/><Relationship Id="rId21" Type="http://schemas.openxmlformats.org/officeDocument/2006/relationships/font" Target="fonts/Urbanist-bold.fntdata"/><Relationship Id="rId24" Type="http://schemas.openxmlformats.org/officeDocument/2006/relationships/font" Target="fonts/UrbanistBlack-bold.fntdata"/><Relationship Id="rId23" Type="http://schemas.openxmlformats.org/officeDocument/2006/relationships/font" Target="fonts/Urbanis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Vidaloka-regular.fntdata"/><Relationship Id="rId25" Type="http://schemas.openxmlformats.org/officeDocument/2006/relationships/font" Target="fonts/Urbanist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2c4f996a07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2c4f996a07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Today, we’re diving into the fascinating concept of learning transfer and how it helps us apply knowledge and skills in new contexts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291c3b003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291c3b003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By keeping these strategies in mind, we can create effective learning experiences where knowledge truly transfers into real-world success.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Thank you so much for watching. This brief overview is only scratching the surface of available resources and suggestions for engaging with cognitive load and learning transfer across pedagogy, andragogy, and heutagogy. Please reach out to the CTL team with any questions, comments, or concerns. The CTL has tons of accessible resources, including one on one teaching consultations, frequent workshops, and recommendations for further reading/learning. We would love to hear from you!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2c4f996a0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2c4f996a0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"Effective</a:t>
            </a:r>
            <a:r>
              <a:rPr b="1" lang="en" sz="1200">
                <a:solidFill>
                  <a:schemeClr val="dk1"/>
                </a:solidFill>
                <a:latin typeface="Times New Roman"/>
                <a:ea typeface="Times New Roman"/>
                <a:cs typeface="Times New Roman"/>
                <a:sym typeface="Times New Roman"/>
              </a:rPr>
              <a:t> learning transfer</a:t>
            </a:r>
            <a:r>
              <a:rPr lang="en" sz="1200">
                <a:solidFill>
                  <a:schemeClr val="dk1"/>
                </a:solidFill>
                <a:latin typeface="Times New Roman"/>
                <a:ea typeface="Times New Roman"/>
                <a:cs typeface="Times New Roman"/>
                <a:sym typeface="Times New Roman"/>
              </a:rPr>
              <a:t> starts with </a:t>
            </a:r>
            <a:r>
              <a:rPr b="1" lang="en" sz="1200">
                <a:solidFill>
                  <a:schemeClr val="dk1"/>
                </a:solidFill>
                <a:latin typeface="Times New Roman"/>
                <a:ea typeface="Times New Roman"/>
                <a:cs typeface="Times New Roman"/>
                <a:sym typeface="Times New Roman"/>
              </a:rPr>
              <a:t>understanding cognitive load</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Cognitive load refers to the amount of information our working memory can hold at once.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This graphic in the bottom corner illustrates how our memories process information.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Information enters through our sensory memory, which filters and passes key details to working memory. Working memory can handle about 5-9 chunks of information at a time. With practice and use, this information gets stored in long-term memory as schemas — mental frameworks that help us understand more complex concepts.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2c4f996a07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2c4f996a07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To best support learning transfer, we can scaffold instruction. This means teaching prerequisite skills, like at the base of a pyramid, before introducing more complex topics, like the top of a pyramid, helping learners build upon their own schemas for deeper and lasting understanding.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2c4f996a07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2c4f996a07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"McClusky's </a:t>
            </a:r>
            <a:r>
              <a:rPr b="1" lang="en"/>
              <a:t>Theory of Margin</a:t>
            </a:r>
            <a:r>
              <a:rPr lang="en"/>
              <a:t> reminds us that a learner's success improves when learners and instructors are focused on balancing their </a:t>
            </a:r>
            <a:r>
              <a:rPr b="1" lang="en"/>
              <a:t>power</a:t>
            </a:r>
            <a:r>
              <a:rPr lang="en"/>
              <a:t> — the resources they can access — with their </a:t>
            </a:r>
            <a:r>
              <a:rPr b="1" lang="en"/>
              <a:t>load</a:t>
            </a:r>
            <a:r>
              <a:rPr lang="en"/>
              <a:t>, like the demands placed on them. When power meets or exceeds load, learners are more likely to persevere and succeed."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2c4f996a07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2c4f996a07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Baldwin and Ford's foundational research highlights three factors influencing learning transfer: 1. learner characteristics like motivation and ability, 2, training design including content and sequencing, and 3. the learning environment, such as support systems and opportunities for practice."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2c4f996a07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2c4f996a07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Broad and Newstrom’s expansions call particular attention to the importance of </a:t>
            </a:r>
            <a:r>
              <a:rPr b="1" lang="en"/>
              <a:t>Culture</a:t>
            </a:r>
            <a:r>
              <a:rPr lang="en"/>
              <a:t>, which</a:t>
            </a:r>
            <a:r>
              <a:rPr b="1" lang="en"/>
              <a:t> </a:t>
            </a:r>
            <a:r>
              <a:rPr lang="en"/>
              <a:t>plays a critical role since learning is both social and contextual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2c4f996a07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2c4f996a07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Alongside these thinkers, Leimbach (2010) identified three key activities for learning transfer:</a:t>
            </a:r>
            <a:endParaRPr/>
          </a:p>
          <a:p>
            <a:pPr indent="457200" lvl="0" marL="0" rtl="0" algn="l">
              <a:spcBef>
                <a:spcPts val="0"/>
              </a:spcBef>
              <a:spcAft>
                <a:spcPts val="0"/>
              </a:spcAft>
              <a:buNone/>
            </a:pPr>
            <a:r>
              <a:rPr lang="en"/>
              <a:t>First, learner readiness activities help prepare learners for learning by addressing motivation, practicing skills and integrating knowledge, and aligning their knowledge and skills to their future career goals. </a:t>
            </a:r>
            <a:endParaRPr/>
          </a:p>
          <a:p>
            <a:pPr indent="457200" lvl="0" marL="0" rtl="0" algn="l">
              <a:spcBef>
                <a:spcPts val="0"/>
              </a:spcBef>
              <a:spcAft>
                <a:spcPts val="0"/>
              </a:spcAft>
              <a:buNone/>
            </a:pPr>
            <a:r>
              <a:rPr lang="en"/>
              <a:t>Second, learning transfer design activities include practice and modeling, setting learning goals, and frequent review of applications. </a:t>
            </a:r>
            <a:endParaRPr/>
          </a:p>
          <a:p>
            <a:pPr indent="457200" lvl="0" marL="0" rtl="0" algn="l">
              <a:spcBef>
                <a:spcPts val="0"/>
              </a:spcBef>
              <a:spcAft>
                <a:spcPts val="0"/>
              </a:spcAft>
              <a:buNone/>
            </a:pPr>
            <a:r>
              <a:rPr lang="en"/>
              <a:t>Although Leimbach uses slightly different terminology for the third category, organizational alignment, these activities include coaching/guiding as the instructor’s role, peer review (learner to learner interactions), providing relevancy (to real-world context and jobs), and encouraging a growth mindset.</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2c4f996a07_0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2c4f996a07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Teaching today’s learners requires different approaches depending on their developmental level.</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Pedagogy (define) focuses on younger learners, emphasizing developmental stages like Piaget's Cognitive Development and psychological theories such as Behaviorism and Cognitivism.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Andragogy, the science of teaching adults, emphasizes relevancy, self-direction, and practical application, as noted by Malcolm Knowles (1980).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 sz="1200">
                <a:solidFill>
                  <a:schemeClr val="dk1"/>
                </a:solidFill>
                <a:latin typeface="Times New Roman"/>
                <a:ea typeface="Times New Roman"/>
                <a:cs typeface="Times New Roman"/>
                <a:sym typeface="Times New Roman"/>
              </a:rPr>
              <a:t>Finally, heutagogy centers on self-managed learning where learners determine their own questions and problems to explore.</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2c4f996a07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2c4f996a07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key to successful learning transfer is to begin with these ideas in mind during the instructional design process. Leimbach provides the following questions to consider: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we know that learners are ready for the learning event, and what is the best way to prepare them to learn and use the skills?</a:t>
            </a:r>
            <a:endParaRPr/>
          </a:p>
          <a:p>
            <a:pPr indent="0" lvl="0" marL="0" rtl="0" algn="l">
              <a:spcBef>
                <a:spcPts val="0"/>
              </a:spcBef>
              <a:spcAft>
                <a:spcPts val="0"/>
              </a:spcAft>
              <a:buNone/>
            </a:pPr>
            <a:r>
              <a:rPr lang="en"/>
              <a:t>How is goal setting included within the learning process?</a:t>
            </a:r>
            <a:endParaRPr/>
          </a:p>
          <a:p>
            <a:pPr indent="0" lvl="0" marL="0" rtl="0" algn="l">
              <a:spcBef>
                <a:spcPts val="0"/>
              </a:spcBef>
              <a:spcAft>
                <a:spcPts val="0"/>
              </a:spcAft>
              <a:buNone/>
            </a:pPr>
            <a:r>
              <a:rPr lang="en"/>
              <a:t>What forms of practice and modeling are best for this course content and learners?</a:t>
            </a:r>
            <a:endParaRPr/>
          </a:p>
          <a:p>
            <a:pPr indent="0" lvl="0" marL="0" rtl="0" algn="l">
              <a:spcBef>
                <a:spcPts val="0"/>
              </a:spcBef>
              <a:spcAft>
                <a:spcPts val="0"/>
              </a:spcAft>
              <a:buNone/>
            </a:pPr>
            <a:r>
              <a:rPr lang="en"/>
              <a:t>What kinds of learning review and application support are needed to encourage the skills that will be used after the learning in the course is completed?</a:t>
            </a:r>
            <a:endParaRPr/>
          </a:p>
          <a:p>
            <a:pPr indent="0" lvl="0" marL="0" rtl="0" algn="l">
              <a:spcBef>
                <a:spcPts val="0"/>
              </a:spcBef>
              <a:spcAft>
                <a:spcPts val="0"/>
              </a:spcAft>
              <a:buNone/>
            </a:pPr>
            <a:r>
              <a:rPr lang="en"/>
              <a:t>What is the best way to align the course to support the use of the skills learned?</a:t>
            </a:r>
            <a:endParaRPr/>
          </a:p>
          <a:p>
            <a:pPr indent="0" lvl="0" marL="0" rtl="0" algn="l">
              <a:spcBef>
                <a:spcPts val="0"/>
              </a:spcBef>
              <a:spcAft>
                <a:spcPts val="0"/>
              </a:spcAft>
              <a:buNone/>
            </a:pPr>
            <a:r>
              <a:rPr lang="en"/>
              <a:t>Are instructors prepared to coach and support the application of learning?</a:t>
            </a:r>
            <a:endParaRPr/>
          </a:p>
          <a:p>
            <a:pPr indent="0" lvl="0" marL="0" rtl="0" algn="l">
              <a:spcBef>
                <a:spcPts val="0"/>
              </a:spcBef>
              <a:spcAft>
                <a:spcPts val="0"/>
              </a:spcAft>
              <a:buNone/>
            </a:pPr>
            <a:r>
              <a:rPr lang="en"/>
              <a:t>Will the course culture support the use of learning, or will it be a barrier? If the latter, how can the culture be altered?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6190" y="387933"/>
            <a:ext cx="4363200" cy="28974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10900"/>
              <a:buNone/>
              <a:defRPr sz="109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11" name="Google Shape;11;p2"/>
          <p:cNvSpPr txBox="1"/>
          <p:nvPr>
            <p:ph idx="1" type="subTitle"/>
          </p:nvPr>
        </p:nvSpPr>
        <p:spPr>
          <a:xfrm>
            <a:off x="233944" y="4240727"/>
            <a:ext cx="4363200" cy="792600"/>
          </a:xfrm>
          <a:prstGeom prst="rect">
            <a:avLst/>
          </a:prstGeom>
        </p:spPr>
        <p:txBody>
          <a:bodyPr anchorCtr="0" anchor="t" bIns="91425" lIns="91425" spcFirstLastPara="1" rIns="91425" wrap="square" tIns="91425">
            <a:noAutofit/>
          </a:bodyPr>
          <a:lstStyle>
            <a:lvl1pPr lvl="0">
              <a:spcBef>
                <a:spcPts val="0"/>
              </a:spcBef>
              <a:spcAft>
                <a:spcPts val="0"/>
              </a:spcAft>
              <a:buSzPts val="3100"/>
              <a:buFont typeface="Urbanist Black"/>
              <a:buNone/>
              <a:defRPr sz="3100">
                <a:latin typeface="Urbanist Black"/>
                <a:ea typeface="Urbanist Black"/>
                <a:cs typeface="Urbanist Black"/>
                <a:sym typeface="Urbanist Black"/>
              </a:defRPr>
            </a:lvl1pPr>
            <a:lvl2pPr lvl="1">
              <a:spcBef>
                <a:spcPts val="0"/>
              </a:spcBef>
              <a:spcAft>
                <a:spcPts val="0"/>
              </a:spcAft>
              <a:buSzPts val="3100"/>
              <a:buFont typeface="Urbanist Black"/>
              <a:buNone/>
              <a:defRPr sz="3100">
                <a:latin typeface="Urbanist Black"/>
                <a:ea typeface="Urbanist Black"/>
                <a:cs typeface="Urbanist Black"/>
                <a:sym typeface="Urbanist Black"/>
              </a:defRPr>
            </a:lvl2pPr>
            <a:lvl3pPr lvl="2">
              <a:spcBef>
                <a:spcPts val="0"/>
              </a:spcBef>
              <a:spcAft>
                <a:spcPts val="0"/>
              </a:spcAft>
              <a:buSzPts val="3100"/>
              <a:buFont typeface="Urbanist Black"/>
              <a:buNone/>
              <a:defRPr sz="3100">
                <a:latin typeface="Urbanist Black"/>
                <a:ea typeface="Urbanist Black"/>
                <a:cs typeface="Urbanist Black"/>
                <a:sym typeface="Urbanist Black"/>
              </a:defRPr>
            </a:lvl3pPr>
            <a:lvl4pPr lvl="3">
              <a:spcBef>
                <a:spcPts val="0"/>
              </a:spcBef>
              <a:spcAft>
                <a:spcPts val="0"/>
              </a:spcAft>
              <a:buSzPts val="3100"/>
              <a:buFont typeface="Urbanist Black"/>
              <a:buNone/>
              <a:defRPr sz="3100">
                <a:latin typeface="Urbanist Black"/>
                <a:ea typeface="Urbanist Black"/>
                <a:cs typeface="Urbanist Black"/>
                <a:sym typeface="Urbanist Black"/>
              </a:defRPr>
            </a:lvl4pPr>
            <a:lvl5pPr lvl="4">
              <a:spcBef>
                <a:spcPts val="0"/>
              </a:spcBef>
              <a:spcAft>
                <a:spcPts val="0"/>
              </a:spcAft>
              <a:buSzPts val="3100"/>
              <a:buFont typeface="Urbanist Black"/>
              <a:buNone/>
              <a:defRPr sz="3100">
                <a:latin typeface="Urbanist Black"/>
                <a:ea typeface="Urbanist Black"/>
                <a:cs typeface="Urbanist Black"/>
                <a:sym typeface="Urbanist Black"/>
              </a:defRPr>
            </a:lvl5pPr>
            <a:lvl6pPr lvl="5">
              <a:spcBef>
                <a:spcPts val="0"/>
              </a:spcBef>
              <a:spcAft>
                <a:spcPts val="0"/>
              </a:spcAft>
              <a:buSzPts val="3100"/>
              <a:buFont typeface="Urbanist Black"/>
              <a:buNone/>
              <a:defRPr sz="3100">
                <a:latin typeface="Urbanist Black"/>
                <a:ea typeface="Urbanist Black"/>
                <a:cs typeface="Urbanist Black"/>
                <a:sym typeface="Urbanist Black"/>
              </a:defRPr>
            </a:lvl6pPr>
            <a:lvl7pPr lvl="6">
              <a:spcBef>
                <a:spcPts val="0"/>
              </a:spcBef>
              <a:spcAft>
                <a:spcPts val="0"/>
              </a:spcAft>
              <a:buSzPts val="3100"/>
              <a:buFont typeface="Urbanist Black"/>
              <a:buNone/>
              <a:defRPr sz="3100">
                <a:latin typeface="Urbanist Black"/>
                <a:ea typeface="Urbanist Black"/>
                <a:cs typeface="Urbanist Black"/>
                <a:sym typeface="Urbanist Black"/>
              </a:defRPr>
            </a:lvl7pPr>
            <a:lvl8pPr lvl="7">
              <a:spcBef>
                <a:spcPts val="0"/>
              </a:spcBef>
              <a:spcAft>
                <a:spcPts val="0"/>
              </a:spcAft>
              <a:buSzPts val="3100"/>
              <a:buFont typeface="Urbanist Black"/>
              <a:buNone/>
              <a:defRPr sz="3100">
                <a:latin typeface="Urbanist Black"/>
                <a:ea typeface="Urbanist Black"/>
                <a:cs typeface="Urbanist Black"/>
                <a:sym typeface="Urbanist Black"/>
              </a:defRPr>
            </a:lvl8pPr>
            <a:lvl9pPr lvl="8">
              <a:spcBef>
                <a:spcPts val="0"/>
              </a:spcBef>
              <a:spcAft>
                <a:spcPts val="0"/>
              </a:spcAft>
              <a:buSzPts val="3100"/>
              <a:buFont typeface="Urbanist Black"/>
              <a:buNone/>
              <a:defRPr sz="3100">
                <a:latin typeface="Urbanist Black"/>
                <a:ea typeface="Urbanist Black"/>
                <a:cs typeface="Urbanist Black"/>
                <a:sym typeface="Urbanist Black"/>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two image " type="tx">
  <p:cSld name="TITLE_AND_BODY">
    <p:spTree>
      <p:nvGrpSpPr>
        <p:cNvPr id="209" name="Shape 209"/>
        <p:cNvGrpSpPr/>
        <p:nvPr/>
      </p:nvGrpSpPr>
      <p:grpSpPr>
        <a:xfrm>
          <a:off x="0" y="0"/>
          <a:ext cx="0" cy="0"/>
          <a:chOff x="0" y="0"/>
          <a:chExt cx="0" cy="0"/>
        </a:xfrm>
      </p:grpSpPr>
      <p:sp>
        <p:nvSpPr>
          <p:cNvPr id="210" name="Google Shape;210;p11"/>
          <p:cNvSpPr txBox="1"/>
          <p:nvPr>
            <p:ph type="title"/>
          </p:nvPr>
        </p:nvSpPr>
        <p:spPr>
          <a:xfrm>
            <a:off x="3539700" y="1653925"/>
            <a:ext cx="5292600" cy="91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1" name="Google Shape;211;p11"/>
          <p:cNvSpPr txBox="1"/>
          <p:nvPr>
            <p:ph idx="1" type="body"/>
          </p:nvPr>
        </p:nvSpPr>
        <p:spPr>
          <a:xfrm>
            <a:off x="3539700" y="2707875"/>
            <a:ext cx="5292600" cy="1361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sz="1600"/>
            </a:lvl1pPr>
            <a:lvl2pPr indent="-330200" lvl="1" marL="914400" algn="ctr">
              <a:spcBef>
                <a:spcPts val="0"/>
              </a:spcBef>
              <a:spcAft>
                <a:spcPts val="0"/>
              </a:spcAft>
              <a:buSzPts val="1600"/>
              <a:buChar char="○"/>
              <a:defRPr sz="1600"/>
            </a:lvl2pPr>
            <a:lvl3pPr indent="-330200" lvl="2" marL="1371600" algn="ctr">
              <a:spcBef>
                <a:spcPts val="0"/>
              </a:spcBef>
              <a:spcAft>
                <a:spcPts val="0"/>
              </a:spcAft>
              <a:buSzPts val="1600"/>
              <a:buChar char="■"/>
              <a:defRPr sz="1600"/>
            </a:lvl3pPr>
            <a:lvl4pPr indent="-330200" lvl="3" marL="1828800" algn="ctr">
              <a:spcBef>
                <a:spcPts val="0"/>
              </a:spcBef>
              <a:spcAft>
                <a:spcPts val="0"/>
              </a:spcAft>
              <a:buSzPts val="1600"/>
              <a:buChar char="●"/>
              <a:defRPr sz="1600"/>
            </a:lvl4pPr>
            <a:lvl5pPr indent="-330200" lvl="4" marL="2286000" algn="ctr">
              <a:spcBef>
                <a:spcPts val="0"/>
              </a:spcBef>
              <a:spcAft>
                <a:spcPts val="0"/>
              </a:spcAft>
              <a:buSzPts val="1600"/>
              <a:buChar char="○"/>
              <a:defRPr sz="1600"/>
            </a:lvl5pPr>
            <a:lvl6pPr indent="-330200" lvl="5" marL="2743200" algn="ctr">
              <a:spcBef>
                <a:spcPts val="0"/>
              </a:spcBef>
              <a:spcAft>
                <a:spcPts val="0"/>
              </a:spcAft>
              <a:buSzPts val="1600"/>
              <a:buChar char="■"/>
              <a:defRPr sz="1600"/>
            </a:lvl6pPr>
            <a:lvl7pPr indent="-330200" lvl="6" marL="3200400" algn="ctr">
              <a:spcBef>
                <a:spcPts val="0"/>
              </a:spcBef>
              <a:spcAft>
                <a:spcPts val="0"/>
              </a:spcAft>
              <a:buSzPts val="1600"/>
              <a:buChar char="●"/>
              <a:defRPr sz="1600"/>
            </a:lvl7pPr>
            <a:lvl8pPr indent="-330200" lvl="7" marL="3657600" algn="ctr">
              <a:spcBef>
                <a:spcPts val="0"/>
              </a:spcBef>
              <a:spcAft>
                <a:spcPts val="0"/>
              </a:spcAft>
              <a:buSzPts val="1600"/>
              <a:buChar char="○"/>
              <a:defRPr sz="1600"/>
            </a:lvl8pPr>
            <a:lvl9pPr indent="-330200" lvl="8" marL="4114800" algn="ctr">
              <a:spcBef>
                <a:spcPts val="0"/>
              </a:spcBef>
              <a:spcAft>
                <a:spcPts val="0"/>
              </a:spcAft>
              <a:buSzPts val="1600"/>
              <a:buChar char="■"/>
              <a:defRPr sz="1600"/>
            </a:lvl9pPr>
          </a:lstStyle>
          <a:p/>
        </p:txBody>
      </p:sp>
      <p:sp>
        <p:nvSpPr>
          <p:cNvPr id="212" name="Google Shape;21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3" name="Google Shape;213;p11"/>
          <p:cNvSpPr/>
          <p:nvPr>
            <p:ph idx="2" type="pic"/>
          </p:nvPr>
        </p:nvSpPr>
        <p:spPr>
          <a:xfrm>
            <a:off x="223775" y="3174025"/>
            <a:ext cx="645000" cy="645000"/>
          </a:xfrm>
          <a:prstGeom prst="ellipse">
            <a:avLst/>
          </a:prstGeom>
          <a:noFill/>
          <a:ln>
            <a:noFill/>
          </a:ln>
        </p:spPr>
      </p:sp>
      <p:sp>
        <p:nvSpPr>
          <p:cNvPr id="214" name="Google Shape;214;p11"/>
          <p:cNvSpPr/>
          <p:nvPr>
            <p:ph idx="3" type="pic"/>
          </p:nvPr>
        </p:nvSpPr>
        <p:spPr>
          <a:xfrm>
            <a:off x="684600" y="1256050"/>
            <a:ext cx="2855100" cy="2855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TITLE_AND_BODY_2">
    <p:spTree>
      <p:nvGrpSpPr>
        <p:cNvPr id="215" name="Shape 215"/>
        <p:cNvGrpSpPr/>
        <p:nvPr/>
      </p:nvGrpSpPr>
      <p:grpSpPr>
        <a:xfrm>
          <a:off x="0" y="0"/>
          <a:ext cx="0" cy="0"/>
          <a:chOff x="0" y="0"/>
          <a:chExt cx="0" cy="0"/>
        </a:xfrm>
      </p:grpSpPr>
      <p:sp>
        <p:nvSpPr>
          <p:cNvPr id="216" name="Google Shape;216;p12"/>
          <p:cNvSpPr txBox="1"/>
          <p:nvPr>
            <p:ph type="title"/>
          </p:nvPr>
        </p:nvSpPr>
        <p:spPr>
          <a:xfrm>
            <a:off x="1925700" y="1387225"/>
            <a:ext cx="5292600" cy="91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7" name="Google Shape;217;p12"/>
          <p:cNvSpPr txBox="1"/>
          <p:nvPr>
            <p:ph idx="1" type="body"/>
          </p:nvPr>
        </p:nvSpPr>
        <p:spPr>
          <a:xfrm>
            <a:off x="1925700" y="2441175"/>
            <a:ext cx="5292600" cy="1361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sz="1600"/>
            </a:lvl1pPr>
            <a:lvl2pPr indent="-330200" lvl="1" marL="914400" algn="ctr">
              <a:spcBef>
                <a:spcPts val="0"/>
              </a:spcBef>
              <a:spcAft>
                <a:spcPts val="0"/>
              </a:spcAft>
              <a:buSzPts val="1600"/>
              <a:buChar char="○"/>
              <a:defRPr sz="1600"/>
            </a:lvl2pPr>
            <a:lvl3pPr indent="-330200" lvl="2" marL="1371600" algn="ctr">
              <a:spcBef>
                <a:spcPts val="0"/>
              </a:spcBef>
              <a:spcAft>
                <a:spcPts val="0"/>
              </a:spcAft>
              <a:buSzPts val="1600"/>
              <a:buChar char="■"/>
              <a:defRPr sz="1600"/>
            </a:lvl3pPr>
            <a:lvl4pPr indent="-330200" lvl="3" marL="1828800" algn="ctr">
              <a:spcBef>
                <a:spcPts val="0"/>
              </a:spcBef>
              <a:spcAft>
                <a:spcPts val="0"/>
              </a:spcAft>
              <a:buSzPts val="1600"/>
              <a:buChar char="●"/>
              <a:defRPr sz="1600"/>
            </a:lvl4pPr>
            <a:lvl5pPr indent="-330200" lvl="4" marL="2286000" algn="ctr">
              <a:spcBef>
                <a:spcPts val="0"/>
              </a:spcBef>
              <a:spcAft>
                <a:spcPts val="0"/>
              </a:spcAft>
              <a:buSzPts val="1600"/>
              <a:buChar char="○"/>
              <a:defRPr sz="1600"/>
            </a:lvl5pPr>
            <a:lvl6pPr indent="-330200" lvl="5" marL="2743200" algn="ctr">
              <a:spcBef>
                <a:spcPts val="0"/>
              </a:spcBef>
              <a:spcAft>
                <a:spcPts val="0"/>
              </a:spcAft>
              <a:buSzPts val="1600"/>
              <a:buChar char="■"/>
              <a:defRPr sz="1600"/>
            </a:lvl6pPr>
            <a:lvl7pPr indent="-330200" lvl="6" marL="3200400" algn="ctr">
              <a:spcBef>
                <a:spcPts val="0"/>
              </a:spcBef>
              <a:spcAft>
                <a:spcPts val="0"/>
              </a:spcAft>
              <a:buSzPts val="1600"/>
              <a:buChar char="●"/>
              <a:defRPr sz="1600"/>
            </a:lvl7pPr>
            <a:lvl8pPr indent="-330200" lvl="7" marL="3657600" algn="ctr">
              <a:spcBef>
                <a:spcPts val="0"/>
              </a:spcBef>
              <a:spcAft>
                <a:spcPts val="0"/>
              </a:spcAft>
              <a:buSzPts val="1600"/>
              <a:buChar char="○"/>
              <a:defRPr sz="1600"/>
            </a:lvl8pPr>
            <a:lvl9pPr indent="-330200" lvl="8" marL="4114800" algn="ctr">
              <a:spcBef>
                <a:spcPts val="0"/>
              </a:spcBef>
              <a:spcAft>
                <a:spcPts val="0"/>
              </a:spcAft>
              <a:buSzPts val="1600"/>
              <a:buChar char="■"/>
              <a:defRPr sz="1600"/>
            </a:lvl9pPr>
          </a:lstStyle>
          <a:p/>
        </p:txBody>
      </p:sp>
      <p:sp>
        <p:nvSpPr>
          <p:cNvPr id="218" name="Google Shape;21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_AND_BODY_1">
    <p:spTree>
      <p:nvGrpSpPr>
        <p:cNvPr id="219" name="Shape 219"/>
        <p:cNvGrpSpPr/>
        <p:nvPr/>
      </p:nvGrpSpPr>
      <p:grpSpPr>
        <a:xfrm>
          <a:off x="0" y="0"/>
          <a:ext cx="0" cy="0"/>
          <a:chOff x="0" y="0"/>
          <a:chExt cx="0" cy="0"/>
        </a:xfrm>
      </p:grpSpPr>
      <p:sp>
        <p:nvSpPr>
          <p:cNvPr id="220" name="Google Shape;220;p13"/>
          <p:cNvSpPr txBox="1"/>
          <p:nvPr>
            <p:ph type="title"/>
          </p:nvPr>
        </p:nvSpPr>
        <p:spPr>
          <a:xfrm>
            <a:off x="3539700" y="1653925"/>
            <a:ext cx="5292600" cy="91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1" name="Google Shape;221;p13"/>
          <p:cNvSpPr txBox="1"/>
          <p:nvPr>
            <p:ph idx="1" type="body"/>
          </p:nvPr>
        </p:nvSpPr>
        <p:spPr>
          <a:xfrm>
            <a:off x="3539700" y="2707875"/>
            <a:ext cx="5292600" cy="1361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sz="1600"/>
            </a:lvl1pPr>
            <a:lvl2pPr indent="-330200" lvl="1" marL="914400" algn="ctr">
              <a:spcBef>
                <a:spcPts val="0"/>
              </a:spcBef>
              <a:spcAft>
                <a:spcPts val="0"/>
              </a:spcAft>
              <a:buSzPts val="1600"/>
              <a:buChar char="○"/>
              <a:defRPr sz="1600"/>
            </a:lvl2pPr>
            <a:lvl3pPr indent="-330200" lvl="2" marL="1371600" algn="ctr">
              <a:spcBef>
                <a:spcPts val="0"/>
              </a:spcBef>
              <a:spcAft>
                <a:spcPts val="0"/>
              </a:spcAft>
              <a:buSzPts val="1600"/>
              <a:buChar char="■"/>
              <a:defRPr sz="1600"/>
            </a:lvl3pPr>
            <a:lvl4pPr indent="-330200" lvl="3" marL="1828800" algn="ctr">
              <a:spcBef>
                <a:spcPts val="0"/>
              </a:spcBef>
              <a:spcAft>
                <a:spcPts val="0"/>
              </a:spcAft>
              <a:buSzPts val="1600"/>
              <a:buChar char="●"/>
              <a:defRPr sz="1600"/>
            </a:lvl4pPr>
            <a:lvl5pPr indent="-330200" lvl="4" marL="2286000" algn="ctr">
              <a:spcBef>
                <a:spcPts val="0"/>
              </a:spcBef>
              <a:spcAft>
                <a:spcPts val="0"/>
              </a:spcAft>
              <a:buSzPts val="1600"/>
              <a:buChar char="○"/>
              <a:defRPr sz="1600"/>
            </a:lvl5pPr>
            <a:lvl6pPr indent="-330200" lvl="5" marL="2743200" algn="ctr">
              <a:spcBef>
                <a:spcPts val="0"/>
              </a:spcBef>
              <a:spcAft>
                <a:spcPts val="0"/>
              </a:spcAft>
              <a:buSzPts val="1600"/>
              <a:buChar char="■"/>
              <a:defRPr sz="1600"/>
            </a:lvl6pPr>
            <a:lvl7pPr indent="-330200" lvl="6" marL="3200400" algn="ctr">
              <a:spcBef>
                <a:spcPts val="0"/>
              </a:spcBef>
              <a:spcAft>
                <a:spcPts val="0"/>
              </a:spcAft>
              <a:buSzPts val="1600"/>
              <a:buChar char="●"/>
              <a:defRPr sz="1600"/>
            </a:lvl7pPr>
            <a:lvl8pPr indent="-330200" lvl="7" marL="3657600" algn="ctr">
              <a:spcBef>
                <a:spcPts val="0"/>
              </a:spcBef>
              <a:spcAft>
                <a:spcPts val="0"/>
              </a:spcAft>
              <a:buSzPts val="1600"/>
              <a:buChar char="○"/>
              <a:defRPr sz="1600"/>
            </a:lvl8pPr>
            <a:lvl9pPr indent="-330200" lvl="8" marL="4114800" algn="ctr">
              <a:spcBef>
                <a:spcPts val="0"/>
              </a:spcBef>
              <a:spcAft>
                <a:spcPts val="0"/>
              </a:spcAft>
              <a:buSzPts val="1600"/>
              <a:buChar char="■"/>
              <a:defRPr sz="1600"/>
            </a:lvl9pPr>
          </a:lstStyle>
          <a:p/>
        </p:txBody>
      </p:sp>
      <p:sp>
        <p:nvSpPr>
          <p:cNvPr id="222" name="Google Shape;22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13"/>
          <p:cNvSpPr/>
          <p:nvPr>
            <p:ph idx="2" type="pic"/>
          </p:nvPr>
        </p:nvSpPr>
        <p:spPr>
          <a:xfrm>
            <a:off x="684600" y="1256050"/>
            <a:ext cx="2855100" cy="28551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with two images" type="twoColTx">
  <p:cSld name="TITLE_AND_TWO_COLUMNS">
    <p:spTree>
      <p:nvGrpSpPr>
        <p:cNvPr id="224" name="Shape 224"/>
        <p:cNvGrpSpPr/>
        <p:nvPr/>
      </p:nvGrpSpPr>
      <p:grpSpPr>
        <a:xfrm>
          <a:off x="0" y="0"/>
          <a:ext cx="0" cy="0"/>
          <a:chOff x="0" y="0"/>
          <a:chExt cx="0" cy="0"/>
        </a:xfrm>
      </p:grpSpPr>
      <p:sp>
        <p:nvSpPr>
          <p:cNvPr id="225" name="Google Shape;225;p14"/>
          <p:cNvSpPr txBox="1"/>
          <p:nvPr>
            <p:ph type="title"/>
          </p:nvPr>
        </p:nvSpPr>
        <p:spPr>
          <a:xfrm>
            <a:off x="371750" y="3557850"/>
            <a:ext cx="3615000" cy="393600"/>
          </a:xfrm>
          <a:prstGeom prst="rect">
            <a:avLst/>
          </a:prstGeom>
        </p:spPr>
        <p:txBody>
          <a:bodyPr anchorCtr="0" anchor="t" bIns="91425" lIns="91425" spcFirstLastPara="1" rIns="91425" wrap="square" tIns="91425">
            <a:noAutofit/>
          </a:bodyPr>
          <a:lstStyle>
            <a:lvl1pPr lvl="0">
              <a:spcBef>
                <a:spcPts val="0"/>
              </a:spcBef>
              <a:spcAft>
                <a:spcPts val="0"/>
              </a:spcAft>
              <a:buSzPts val="1900"/>
              <a:buNone/>
              <a:defRPr sz="1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6" name="Google Shape;226;p14"/>
          <p:cNvSpPr txBox="1"/>
          <p:nvPr>
            <p:ph idx="1" type="body"/>
          </p:nvPr>
        </p:nvSpPr>
        <p:spPr>
          <a:xfrm>
            <a:off x="371750" y="1152475"/>
            <a:ext cx="3615000" cy="19899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27" name="Google Shape;22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8" name="Google Shape;228;p14"/>
          <p:cNvSpPr txBox="1"/>
          <p:nvPr>
            <p:ph idx="2" type="subTitle"/>
          </p:nvPr>
        </p:nvSpPr>
        <p:spPr>
          <a:xfrm>
            <a:off x="371750" y="3882700"/>
            <a:ext cx="36150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
        <p:nvSpPr>
          <p:cNvPr id="229" name="Google Shape;229;p14"/>
          <p:cNvSpPr/>
          <p:nvPr/>
        </p:nvSpPr>
        <p:spPr>
          <a:xfrm>
            <a:off x="7731122" y="157834"/>
            <a:ext cx="257400" cy="241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0" name="Google Shape;230;p14"/>
          <p:cNvSpPr/>
          <p:nvPr/>
        </p:nvSpPr>
        <p:spPr>
          <a:xfrm rot="5400000">
            <a:off x="7735559" y="157731"/>
            <a:ext cx="257400" cy="241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1" name="Google Shape;231;p14"/>
          <p:cNvSpPr/>
          <p:nvPr/>
        </p:nvSpPr>
        <p:spPr>
          <a:xfrm rot="2700000">
            <a:off x="7753980" y="154455"/>
            <a:ext cx="257528" cy="2410457"/>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2" name="Google Shape;232;p14"/>
          <p:cNvSpPr/>
          <p:nvPr/>
        </p:nvSpPr>
        <p:spPr>
          <a:xfrm rot="8100000">
            <a:off x="7757334" y="157849"/>
            <a:ext cx="257528" cy="2410457"/>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3" name="Google Shape;233;p14"/>
          <p:cNvSpPr/>
          <p:nvPr/>
        </p:nvSpPr>
        <p:spPr>
          <a:xfrm>
            <a:off x="4215075" y="2657375"/>
            <a:ext cx="2328300" cy="2328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4" name="Google Shape;234;p14"/>
          <p:cNvSpPr/>
          <p:nvPr/>
        </p:nvSpPr>
        <p:spPr>
          <a:xfrm>
            <a:off x="4584113" y="2938272"/>
            <a:ext cx="1610400" cy="883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5" name="Google Shape;235;p14"/>
          <p:cNvSpPr/>
          <p:nvPr/>
        </p:nvSpPr>
        <p:spPr>
          <a:xfrm rot="10800000">
            <a:off x="4584248" y="3821331"/>
            <a:ext cx="1610400" cy="8835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36" name="Google Shape;236;p14"/>
          <p:cNvSpPr/>
          <p:nvPr>
            <p:ph idx="3" type="pic"/>
          </p:nvPr>
        </p:nvSpPr>
        <p:spPr>
          <a:xfrm>
            <a:off x="4215075" y="199075"/>
            <a:ext cx="2328300" cy="2328300"/>
          </a:xfrm>
          <a:prstGeom prst="ellipse">
            <a:avLst/>
          </a:prstGeom>
          <a:noFill/>
          <a:ln>
            <a:noFill/>
          </a:ln>
        </p:spPr>
      </p:sp>
      <p:sp>
        <p:nvSpPr>
          <p:cNvPr id="237" name="Google Shape;237;p14"/>
          <p:cNvSpPr/>
          <p:nvPr>
            <p:ph idx="4" type="pic"/>
          </p:nvPr>
        </p:nvSpPr>
        <p:spPr>
          <a:xfrm>
            <a:off x="6695675" y="2657375"/>
            <a:ext cx="2328300" cy="23283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TITLE_AND_TWO_COLUMNS_1">
    <p:spTree>
      <p:nvGrpSpPr>
        <p:cNvPr id="238" name="Shape 238"/>
        <p:cNvGrpSpPr/>
        <p:nvPr/>
      </p:nvGrpSpPr>
      <p:grpSpPr>
        <a:xfrm>
          <a:off x="0" y="0"/>
          <a:ext cx="0" cy="0"/>
          <a:chOff x="0" y="0"/>
          <a:chExt cx="0" cy="0"/>
        </a:xfrm>
      </p:grpSpPr>
      <p:sp>
        <p:nvSpPr>
          <p:cNvPr id="239" name="Google Shape;239;p15"/>
          <p:cNvSpPr txBox="1"/>
          <p:nvPr>
            <p:ph type="title"/>
          </p:nvPr>
        </p:nvSpPr>
        <p:spPr>
          <a:xfrm>
            <a:off x="371750" y="3557850"/>
            <a:ext cx="3615000" cy="393600"/>
          </a:xfrm>
          <a:prstGeom prst="rect">
            <a:avLst/>
          </a:prstGeom>
        </p:spPr>
        <p:txBody>
          <a:bodyPr anchorCtr="0" anchor="t" bIns="91425" lIns="91425" spcFirstLastPara="1" rIns="91425" wrap="square" tIns="91425">
            <a:noAutofit/>
          </a:bodyPr>
          <a:lstStyle>
            <a:lvl1pPr lvl="0">
              <a:spcBef>
                <a:spcPts val="0"/>
              </a:spcBef>
              <a:spcAft>
                <a:spcPts val="0"/>
              </a:spcAft>
              <a:buSzPts val="1900"/>
              <a:buNone/>
              <a:defRPr sz="1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0" name="Google Shape;240;p15"/>
          <p:cNvSpPr txBox="1"/>
          <p:nvPr>
            <p:ph idx="1" type="body"/>
          </p:nvPr>
        </p:nvSpPr>
        <p:spPr>
          <a:xfrm>
            <a:off x="371750" y="1152475"/>
            <a:ext cx="3615000" cy="19899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41" name="Google Shape;24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2" name="Google Shape;242;p15"/>
          <p:cNvSpPr txBox="1"/>
          <p:nvPr>
            <p:ph idx="2" type="subTitle"/>
          </p:nvPr>
        </p:nvSpPr>
        <p:spPr>
          <a:xfrm>
            <a:off x="371750" y="3882700"/>
            <a:ext cx="36150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type="titleOnly">
  <p:cSld name="TITLE_ONLY">
    <p:spTree>
      <p:nvGrpSpPr>
        <p:cNvPr id="243" name="Shape 243"/>
        <p:cNvGrpSpPr/>
        <p:nvPr/>
      </p:nvGrpSpPr>
      <p:grpSpPr>
        <a:xfrm>
          <a:off x="0" y="0"/>
          <a:ext cx="0" cy="0"/>
          <a:chOff x="0" y="0"/>
          <a:chExt cx="0" cy="0"/>
        </a:xfrm>
      </p:grpSpPr>
      <p:sp>
        <p:nvSpPr>
          <p:cNvPr id="244" name="Google Shape;244;p16"/>
          <p:cNvSpPr txBox="1"/>
          <p:nvPr>
            <p:ph type="title"/>
          </p:nvPr>
        </p:nvSpPr>
        <p:spPr>
          <a:xfrm>
            <a:off x="311700" y="1269875"/>
            <a:ext cx="8520600" cy="894600"/>
          </a:xfrm>
          <a:prstGeom prst="rect">
            <a:avLst/>
          </a:prstGeom>
        </p:spPr>
        <p:txBody>
          <a:bodyPr anchorCtr="0" anchor="t" bIns="91425" lIns="91425" spcFirstLastPara="1" rIns="91425" wrap="square" tIns="91425">
            <a:noAutofit/>
          </a:bodyPr>
          <a:lstStyle>
            <a:lvl1pPr lvl="0" algn="ctr">
              <a:lnSpc>
                <a:spcPct val="70000"/>
              </a:lnSpc>
              <a:spcBef>
                <a:spcPts val="0"/>
              </a:spcBef>
              <a:spcAft>
                <a:spcPts val="0"/>
              </a:spcAft>
              <a:buSzPts val="7900"/>
              <a:buNone/>
              <a:defRPr sz="7900"/>
            </a:lvl1pPr>
            <a:lvl2pPr lvl="1" algn="ctr">
              <a:lnSpc>
                <a:spcPct val="70000"/>
              </a:lnSpc>
              <a:spcBef>
                <a:spcPts val="0"/>
              </a:spcBef>
              <a:spcAft>
                <a:spcPts val="0"/>
              </a:spcAft>
              <a:buSzPts val="7900"/>
              <a:buNone/>
              <a:defRPr sz="7900"/>
            </a:lvl2pPr>
            <a:lvl3pPr lvl="2" algn="ctr">
              <a:lnSpc>
                <a:spcPct val="70000"/>
              </a:lnSpc>
              <a:spcBef>
                <a:spcPts val="0"/>
              </a:spcBef>
              <a:spcAft>
                <a:spcPts val="0"/>
              </a:spcAft>
              <a:buSzPts val="7900"/>
              <a:buNone/>
              <a:defRPr sz="7900"/>
            </a:lvl3pPr>
            <a:lvl4pPr lvl="3" algn="ctr">
              <a:lnSpc>
                <a:spcPct val="70000"/>
              </a:lnSpc>
              <a:spcBef>
                <a:spcPts val="0"/>
              </a:spcBef>
              <a:spcAft>
                <a:spcPts val="0"/>
              </a:spcAft>
              <a:buSzPts val="7900"/>
              <a:buNone/>
              <a:defRPr sz="7900"/>
            </a:lvl4pPr>
            <a:lvl5pPr lvl="4" algn="ctr">
              <a:lnSpc>
                <a:spcPct val="70000"/>
              </a:lnSpc>
              <a:spcBef>
                <a:spcPts val="0"/>
              </a:spcBef>
              <a:spcAft>
                <a:spcPts val="0"/>
              </a:spcAft>
              <a:buSzPts val="7900"/>
              <a:buNone/>
              <a:defRPr sz="7900"/>
            </a:lvl5pPr>
            <a:lvl6pPr lvl="5" algn="ctr">
              <a:lnSpc>
                <a:spcPct val="70000"/>
              </a:lnSpc>
              <a:spcBef>
                <a:spcPts val="0"/>
              </a:spcBef>
              <a:spcAft>
                <a:spcPts val="0"/>
              </a:spcAft>
              <a:buSzPts val="7900"/>
              <a:buNone/>
              <a:defRPr sz="7900"/>
            </a:lvl6pPr>
            <a:lvl7pPr lvl="6" algn="ctr">
              <a:lnSpc>
                <a:spcPct val="70000"/>
              </a:lnSpc>
              <a:spcBef>
                <a:spcPts val="0"/>
              </a:spcBef>
              <a:spcAft>
                <a:spcPts val="0"/>
              </a:spcAft>
              <a:buSzPts val="7900"/>
              <a:buNone/>
              <a:defRPr sz="7900"/>
            </a:lvl7pPr>
            <a:lvl8pPr lvl="7" algn="ctr">
              <a:lnSpc>
                <a:spcPct val="70000"/>
              </a:lnSpc>
              <a:spcBef>
                <a:spcPts val="0"/>
              </a:spcBef>
              <a:spcAft>
                <a:spcPts val="0"/>
              </a:spcAft>
              <a:buSzPts val="7900"/>
              <a:buNone/>
              <a:defRPr sz="7900"/>
            </a:lvl8pPr>
            <a:lvl9pPr lvl="8" algn="ctr">
              <a:lnSpc>
                <a:spcPct val="70000"/>
              </a:lnSpc>
              <a:spcBef>
                <a:spcPts val="0"/>
              </a:spcBef>
              <a:spcAft>
                <a:spcPts val="0"/>
              </a:spcAft>
              <a:buSzPts val="7900"/>
              <a:buNone/>
              <a:defRPr sz="7900"/>
            </a:lvl9pPr>
          </a:lstStyle>
          <a:p/>
        </p:txBody>
      </p:sp>
      <p:sp>
        <p:nvSpPr>
          <p:cNvPr id="245" name="Google Shape;24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6" name="Google Shape;246;p16"/>
          <p:cNvSpPr txBox="1"/>
          <p:nvPr>
            <p:ph idx="1" type="body"/>
          </p:nvPr>
        </p:nvSpPr>
        <p:spPr>
          <a:xfrm>
            <a:off x="766500" y="3205025"/>
            <a:ext cx="7611000" cy="12534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with design">
  <p:cSld name="TITLE_ONLY_3">
    <p:spTree>
      <p:nvGrpSpPr>
        <p:cNvPr id="247" name="Shape 247"/>
        <p:cNvGrpSpPr/>
        <p:nvPr/>
      </p:nvGrpSpPr>
      <p:grpSpPr>
        <a:xfrm>
          <a:off x="0" y="0"/>
          <a:ext cx="0" cy="0"/>
          <a:chOff x="0" y="0"/>
          <a:chExt cx="0" cy="0"/>
        </a:xfrm>
      </p:grpSpPr>
      <p:sp>
        <p:nvSpPr>
          <p:cNvPr id="248" name="Google Shape;248;p17"/>
          <p:cNvSpPr txBox="1"/>
          <p:nvPr>
            <p:ph idx="1" type="body"/>
          </p:nvPr>
        </p:nvSpPr>
        <p:spPr>
          <a:xfrm>
            <a:off x="6117275" y="3205025"/>
            <a:ext cx="25992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49" name="Google Shape;249;p17"/>
          <p:cNvSpPr txBox="1"/>
          <p:nvPr>
            <p:ph type="title"/>
          </p:nvPr>
        </p:nvSpPr>
        <p:spPr>
          <a:xfrm>
            <a:off x="311700" y="1269875"/>
            <a:ext cx="8520600" cy="894600"/>
          </a:xfrm>
          <a:prstGeom prst="rect">
            <a:avLst/>
          </a:prstGeom>
        </p:spPr>
        <p:txBody>
          <a:bodyPr anchorCtr="0" anchor="t" bIns="91425" lIns="91425" spcFirstLastPara="1" rIns="91425" wrap="square" tIns="91425">
            <a:noAutofit/>
          </a:bodyPr>
          <a:lstStyle>
            <a:lvl1pPr lvl="0" algn="ctr">
              <a:lnSpc>
                <a:spcPct val="70000"/>
              </a:lnSpc>
              <a:spcBef>
                <a:spcPts val="0"/>
              </a:spcBef>
              <a:spcAft>
                <a:spcPts val="0"/>
              </a:spcAft>
              <a:buSzPts val="7900"/>
              <a:buNone/>
              <a:defRPr sz="7900"/>
            </a:lvl1pPr>
            <a:lvl2pPr lvl="1" algn="ctr">
              <a:lnSpc>
                <a:spcPct val="70000"/>
              </a:lnSpc>
              <a:spcBef>
                <a:spcPts val="0"/>
              </a:spcBef>
              <a:spcAft>
                <a:spcPts val="0"/>
              </a:spcAft>
              <a:buSzPts val="7900"/>
              <a:buNone/>
              <a:defRPr sz="7900"/>
            </a:lvl2pPr>
            <a:lvl3pPr lvl="2" algn="ctr">
              <a:lnSpc>
                <a:spcPct val="70000"/>
              </a:lnSpc>
              <a:spcBef>
                <a:spcPts val="0"/>
              </a:spcBef>
              <a:spcAft>
                <a:spcPts val="0"/>
              </a:spcAft>
              <a:buSzPts val="7900"/>
              <a:buNone/>
              <a:defRPr sz="7900"/>
            </a:lvl3pPr>
            <a:lvl4pPr lvl="3" algn="ctr">
              <a:lnSpc>
                <a:spcPct val="70000"/>
              </a:lnSpc>
              <a:spcBef>
                <a:spcPts val="0"/>
              </a:spcBef>
              <a:spcAft>
                <a:spcPts val="0"/>
              </a:spcAft>
              <a:buSzPts val="7900"/>
              <a:buNone/>
              <a:defRPr sz="7900"/>
            </a:lvl4pPr>
            <a:lvl5pPr lvl="4" algn="ctr">
              <a:lnSpc>
                <a:spcPct val="70000"/>
              </a:lnSpc>
              <a:spcBef>
                <a:spcPts val="0"/>
              </a:spcBef>
              <a:spcAft>
                <a:spcPts val="0"/>
              </a:spcAft>
              <a:buSzPts val="7900"/>
              <a:buNone/>
              <a:defRPr sz="7900"/>
            </a:lvl5pPr>
            <a:lvl6pPr lvl="5" algn="ctr">
              <a:lnSpc>
                <a:spcPct val="70000"/>
              </a:lnSpc>
              <a:spcBef>
                <a:spcPts val="0"/>
              </a:spcBef>
              <a:spcAft>
                <a:spcPts val="0"/>
              </a:spcAft>
              <a:buSzPts val="7900"/>
              <a:buNone/>
              <a:defRPr sz="7900"/>
            </a:lvl6pPr>
            <a:lvl7pPr lvl="6" algn="ctr">
              <a:lnSpc>
                <a:spcPct val="70000"/>
              </a:lnSpc>
              <a:spcBef>
                <a:spcPts val="0"/>
              </a:spcBef>
              <a:spcAft>
                <a:spcPts val="0"/>
              </a:spcAft>
              <a:buSzPts val="7900"/>
              <a:buNone/>
              <a:defRPr sz="7900"/>
            </a:lvl7pPr>
            <a:lvl8pPr lvl="7" algn="ctr">
              <a:lnSpc>
                <a:spcPct val="70000"/>
              </a:lnSpc>
              <a:spcBef>
                <a:spcPts val="0"/>
              </a:spcBef>
              <a:spcAft>
                <a:spcPts val="0"/>
              </a:spcAft>
              <a:buSzPts val="7900"/>
              <a:buNone/>
              <a:defRPr sz="7900"/>
            </a:lvl8pPr>
            <a:lvl9pPr lvl="8" algn="ctr">
              <a:lnSpc>
                <a:spcPct val="70000"/>
              </a:lnSpc>
              <a:spcBef>
                <a:spcPts val="0"/>
              </a:spcBef>
              <a:spcAft>
                <a:spcPts val="0"/>
              </a:spcAft>
              <a:buSzPts val="7900"/>
              <a:buNone/>
              <a:defRPr sz="7900"/>
            </a:lvl9pPr>
          </a:lstStyle>
          <a:p/>
        </p:txBody>
      </p:sp>
      <p:sp>
        <p:nvSpPr>
          <p:cNvPr id="250" name="Google Shape;25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1" name="Google Shape;251;p17"/>
          <p:cNvSpPr txBox="1"/>
          <p:nvPr>
            <p:ph idx="2" type="body"/>
          </p:nvPr>
        </p:nvSpPr>
        <p:spPr>
          <a:xfrm>
            <a:off x="427525" y="3205025"/>
            <a:ext cx="25992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52" name="Google Shape;252;p17"/>
          <p:cNvSpPr txBox="1"/>
          <p:nvPr>
            <p:ph idx="3" type="body"/>
          </p:nvPr>
        </p:nvSpPr>
        <p:spPr>
          <a:xfrm>
            <a:off x="3272400" y="3205025"/>
            <a:ext cx="25992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53" name="Google Shape;253;p17"/>
          <p:cNvSpPr txBox="1"/>
          <p:nvPr>
            <p:ph idx="4" type="subTitle"/>
          </p:nvPr>
        </p:nvSpPr>
        <p:spPr>
          <a:xfrm>
            <a:off x="3491500" y="614225"/>
            <a:ext cx="19125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700"/>
              <a:buFont typeface="Urbanist Black"/>
              <a:buNone/>
              <a:defRPr sz="1700">
                <a:latin typeface="Urbanist Black"/>
                <a:ea typeface="Urbanist Black"/>
                <a:cs typeface="Urbanist Black"/>
                <a:sym typeface="Urbanist Black"/>
              </a:defRPr>
            </a:lvl1pPr>
            <a:lvl2pPr lvl="1" algn="ctr">
              <a:spcBef>
                <a:spcPts val="0"/>
              </a:spcBef>
              <a:spcAft>
                <a:spcPts val="0"/>
              </a:spcAft>
              <a:buSzPts val="1700"/>
              <a:buFont typeface="Urbanist Black"/>
              <a:buNone/>
              <a:defRPr sz="1700">
                <a:latin typeface="Urbanist Black"/>
                <a:ea typeface="Urbanist Black"/>
                <a:cs typeface="Urbanist Black"/>
                <a:sym typeface="Urbanist Black"/>
              </a:defRPr>
            </a:lvl2pPr>
            <a:lvl3pPr lvl="2" algn="ctr">
              <a:spcBef>
                <a:spcPts val="0"/>
              </a:spcBef>
              <a:spcAft>
                <a:spcPts val="0"/>
              </a:spcAft>
              <a:buSzPts val="1700"/>
              <a:buFont typeface="Urbanist Black"/>
              <a:buNone/>
              <a:defRPr sz="1700">
                <a:latin typeface="Urbanist Black"/>
                <a:ea typeface="Urbanist Black"/>
                <a:cs typeface="Urbanist Black"/>
                <a:sym typeface="Urbanist Black"/>
              </a:defRPr>
            </a:lvl3pPr>
            <a:lvl4pPr lvl="3" algn="ctr">
              <a:spcBef>
                <a:spcPts val="0"/>
              </a:spcBef>
              <a:spcAft>
                <a:spcPts val="0"/>
              </a:spcAft>
              <a:buSzPts val="1700"/>
              <a:buFont typeface="Urbanist Black"/>
              <a:buNone/>
              <a:defRPr sz="1700">
                <a:latin typeface="Urbanist Black"/>
                <a:ea typeface="Urbanist Black"/>
                <a:cs typeface="Urbanist Black"/>
                <a:sym typeface="Urbanist Black"/>
              </a:defRPr>
            </a:lvl4pPr>
            <a:lvl5pPr lvl="4" algn="ctr">
              <a:spcBef>
                <a:spcPts val="0"/>
              </a:spcBef>
              <a:spcAft>
                <a:spcPts val="0"/>
              </a:spcAft>
              <a:buSzPts val="1700"/>
              <a:buFont typeface="Urbanist Black"/>
              <a:buNone/>
              <a:defRPr sz="1700">
                <a:latin typeface="Urbanist Black"/>
                <a:ea typeface="Urbanist Black"/>
                <a:cs typeface="Urbanist Black"/>
                <a:sym typeface="Urbanist Black"/>
              </a:defRPr>
            </a:lvl5pPr>
            <a:lvl6pPr lvl="5" algn="ctr">
              <a:spcBef>
                <a:spcPts val="0"/>
              </a:spcBef>
              <a:spcAft>
                <a:spcPts val="0"/>
              </a:spcAft>
              <a:buSzPts val="1700"/>
              <a:buFont typeface="Urbanist Black"/>
              <a:buNone/>
              <a:defRPr sz="1700">
                <a:latin typeface="Urbanist Black"/>
                <a:ea typeface="Urbanist Black"/>
                <a:cs typeface="Urbanist Black"/>
                <a:sym typeface="Urbanist Black"/>
              </a:defRPr>
            </a:lvl6pPr>
            <a:lvl7pPr lvl="6" algn="ctr">
              <a:spcBef>
                <a:spcPts val="0"/>
              </a:spcBef>
              <a:spcAft>
                <a:spcPts val="0"/>
              </a:spcAft>
              <a:buSzPts val="1700"/>
              <a:buFont typeface="Urbanist Black"/>
              <a:buNone/>
              <a:defRPr sz="1700">
                <a:latin typeface="Urbanist Black"/>
                <a:ea typeface="Urbanist Black"/>
                <a:cs typeface="Urbanist Black"/>
                <a:sym typeface="Urbanist Black"/>
              </a:defRPr>
            </a:lvl7pPr>
            <a:lvl8pPr lvl="7" algn="ctr">
              <a:spcBef>
                <a:spcPts val="0"/>
              </a:spcBef>
              <a:spcAft>
                <a:spcPts val="0"/>
              </a:spcAft>
              <a:buSzPts val="1700"/>
              <a:buFont typeface="Urbanist Black"/>
              <a:buNone/>
              <a:defRPr sz="1700">
                <a:latin typeface="Urbanist Black"/>
                <a:ea typeface="Urbanist Black"/>
                <a:cs typeface="Urbanist Black"/>
                <a:sym typeface="Urbanist Black"/>
              </a:defRPr>
            </a:lvl8pPr>
            <a:lvl9pPr lvl="8" algn="ctr">
              <a:spcBef>
                <a:spcPts val="0"/>
              </a:spcBef>
              <a:spcAft>
                <a:spcPts val="0"/>
              </a:spcAft>
              <a:buSzPts val="1700"/>
              <a:buFont typeface="Urbanist Black"/>
              <a:buNone/>
              <a:defRPr sz="1700">
                <a:latin typeface="Urbanist Black"/>
                <a:ea typeface="Urbanist Black"/>
                <a:cs typeface="Urbanist Black"/>
                <a:sym typeface="Urbanist Black"/>
              </a:defRPr>
            </a:lvl9pPr>
          </a:lstStyle>
          <a:p/>
        </p:txBody>
      </p:sp>
      <p:grpSp>
        <p:nvGrpSpPr>
          <p:cNvPr id="254" name="Google Shape;254;p17"/>
          <p:cNvGrpSpPr/>
          <p:nvPr/>
        </p:nvGrpSpPr>
        <p:grpSpPr>
          <a:xfrm>
            <a:off x="7416218" y="277227"/>
            <a:ext cx="809400" cy="809400"/>
            <a:chOff x="7551018" y="277227"/>
            <a:chExt cx="809400" cy="809400"/>
          </a:xfrm>
        </p:grpSpPr>
        <p:sp>
          <p:nvSpPr>
            <p:cNvPr id="255" name="Google Shape;255;p17"/>
            <p:cNvSpPr/>
            <p:nvPr/>
          </p:nvSpPr>
          <p:spPr>
            <a:xfrm>
              <a:off x="7551018" y="277227"/>
              <a:ext cx="809400" cy="809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56" name="Google Shape;256;p17"/>
            <p:cNvSpPr/>
            <p:nvPr/>
          </p:nvSpPr>
          <p:spPr>
            <a:xfrm>
              <a:off x="7679296" y="374868"/>
              <a:ext cx="559500" cy="307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57" name="Google Shape;257;p17"/>
            <p:cNvSpPr/>
            <p:nvPr/>
          </p:nvSpPr>
          <p:spPr>
            <a:xfrm rot="10800000">
              <a:off x="7679619" y="681731"/>
              <a:ext cx="559500" cy="3072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58" name="Google Shape;258;p17"/>
          <p:cNvSpPr txBox="1"/>
          <p:nvPr>
            <p:ph idx="5" type="subTitle"/>
          </p:nvPr>
        </p:nvSpPr>
        <p:spPr>
          <a:xfrm>
            <a:off x="427525" y="27766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59" name="Google Shape;259;p17"/>
          <p:cNvSpPr/>
          <p:nvPr/>
        </p:nvSpPr>
        <p:spPr>
          <a:xfrm rot="5400000">
            <a:off x="6473054" y="263180"/>
            <a:ext cx="809400" cy="809400"/>
          </a:xfrm>
          <a:prstGeom prst="pie">
            <a:avLst>
              <a:gd fmla="val 537173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0" name="Google Shape;260;p17"/>
          <p:cNvSpPr/>
          <p:nvPr/>
        </p:nvSpPr>
        <p:spPr>
          <a:xfrm>
            <a:off x="5648329" y="305843"/>
            <a:ext cx="726600" cy="7266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1" name="Google Shape;261;p17"/>
          <p:cNvSpPr/>
          <p:nvPr/>
        </p:nvSpPr>
        <p:spPr>
          <a:xfrm rot="10800000">
            <a:off x="5649297" y="304599"/>
            <a:ext cx="726600" cy="726600"/>
          </a:xfrm>
          <a:prstGeom prst="pie">
            <a:avLst>
              <a:gd fmla="val 10800229"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2" name="Google Shape;262;p17"/>
          <p:cNvSpPr/>
          <p:nvPr/>
        </p:nvSpPr>
        <p:spPr>
          <a:xfrm rot="10800000">
            <a:off x="5649297" y="-58628"/>
            <a:ext cx="726600" cy="726600"/>
          </a:xfrm>
          <a:prstGeom prst="pie">
            <a:avLst>
              <a:gd fmla="val 1080022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3" name="Google Shape;263;p17"/>
          <p:cNvSpPr/>
          <p:nvPr/>
        </p:nvSpPr>
        <p:spPr>
          <a:xfrm>
            <a:off x="1820357" y="265740"/>
            <a:ext cx="823200" cy="823200"/>
          </a:xfrm>
          <a:prstGeom prst="pie">
            <a:avLst>
              <a:gd fmla="val 537173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4" name="Google Shape;264;p17"/>
          <p:cNvSpPr/>
          <p:nvPr>
            <p:ph idx="6" type="pic"/>
          </p:nvPr>
        </p:nvSpPr>
        <p:spPr>
          <a:xfrm>
            <a:off x="918375" y="256525"/>
            <a:ext cx="850800" cy="850800"/>
          </a:xfrm>
          <a:prstGeom prst="ellipse">
            <a:avLst/>
          </a:prstGeom>
          <a:noFill/>
          <a:ln>
            <a:noFill/>
          </a:ln>
        </p:spPr>
      </p:sp>
      <p:sp>
        <p:nvSpPr>
          <p:cNvPr id="265" name="Google Shape;265;p17"/>
          <p:cNvSpPr/>
          <p:nvPr/>
        </p:nvSpPr>
        <p:spPr>
          <a:xfrm>
            <a:off x="1970656" y="414703"/>
            <a:ext cx="522600" cy="522600"/>
          </a:xfrm>
          <a:prstGeom prst="pie">
            <a:avLst>
              <a:gd fmla="val 5371730"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6" name="Google Shape;266;p17"/>
          <p:cNvSpPr txBox="1"/>
          <p:nvPr>
            <p:ph idx="7" type="subTitle"/>
          </p:nvPr>
        </p:nvSpPr>
        <p:spPr>
          <a:xfrm>
            <a:off x="3272150" y="27766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67" name="Google Shape;267;p17"/>
          <p:cNvSpPr txBox="1"/>
          <p:nvPr>
            <p:ph idx="8" type="subTitle"/>
          </p:nvPr>
        </p:nvSpPr>
        <p:spPr>
          <a:xfrm>
            <a:off x="6117025" y="27766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68" name="Google Shape;268;p17"/>
          <p:cNvSpPr/>
          <p:nvPr/>
        </p:nvSpPr>
        <p:spPr>
          <a:xfrm>
            <a:off x="5648329" y="669070"/>
            <a:ext cx="726600" cy="726600"/>
          </a:xfrm>
          <a:prstGeom prst="pie">
            <a:avLst>
              <a:gd fmla="val 10800229"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9" name="Google Shape;269;p17"/>
          <p:cNvSpPr/>
          <p:nvPr>
            <p:ph idx="9" type="pic"/>
          </p:nvPr>
        </p:nvSpPr>
        <p:spPr>
          <a:xfrm>
            <a:off x="6490863" y="673625"/>
            <a:ext cx="809400" cy="809400"/>
          </a:xfrm>
          <a:prstGeom prst="pie">
            <a:avLst>
              <a:gd fmla="val 10796830" name="adj1"/>
              <a:gd fmla="val 21593224" name="adj2"/>
            </a:avLst>
          </a:prstGeom>
          <a:noFill/>
          <a:ln>
            <a:noFill/>
          </a:ln>
        </p:spPr>
      </p:sp>
      <p:grpSp>
        <p:nvGrpSpPr>
          <p:cNvPr id="270" name="Google Shape;270;p17"/>
          <p:cNvGrpSpPr/>
          <p:nvPr/>
        </p:nvGrpSpPr>
        <p:grpSpPr>
          <a:xfrm>
            <a:off x="2351591" y="194557"/>
            <a:ext cx="894600" cy="894600"/>
            <a:chOff x="2311291" y="194557"/>
            <a:chExt cx="894600" cy="894600"/>
          </a:xfrm>
        </p:grpSpPr>
        <p:sp>
          <p:nvSpPr>
            <p:cNvPr id="271" name="Google Shape;271;p17"/>
            <p:cNvSpPr/>
            <p:nvPr/>
          </p:nvSpPr>
          <p:spPr>
            <a:xfrm rot="5400000">
              <a:off x="2710891" y="194495"/>
              <a:ext cx="95400" cy="89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p17"/>
            <p:cNvSpPr/>
            <p:nvPr/>
          </p:nvSpPr>
          <p:spPr>
            <a:xfrm rot="2700000">
              <a:off x="2717608" y="193231"/>
              <a:ext cx="95459" cy="894561"/>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3" name="Google Shape;273;p17"/>
            <p:cNvSpPr/>
            <p:nvPr/>
          </p:nvSpPr>
          <p:spPr>
            <a:xfrm rot="8100000">
              <a:off x="2718993" y="194482"/>
              <a:ext cx="95459" cy="894561"/>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4" name="Google Shape;274;p17"/>
            <p:cNvSpPr/>
            <p:nvPr/>
          </p:nvSpPr>
          <p:spPr>
            <a:xfrm>
              <a:off x="2709139" y="194557"/>
              <a:ext cx="95400" cy="89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ONLY_2">
    <p:spTree>
      <p:nvGrpSpPr>
        <p:cNvPr id="275" name="Shape 275"/>
        <p:cNvGrpSpPr/>
        <p:nvPr/>
      </p:nvGrpSpPr>
      <p:grpSpPr>
        <a:xfrm>
          <a:off x="0" y="0"/>
          <a:ext cx="0" cy="0"/>
          <a:chOff x="0" y="0"/>
          <a:chExt cx="0" cy="0"/>
        </a:xfrm>
      </p:grpSpPr>
      <p:sp>
        <p:nvSpPr>
          <p:cNvPr id="276" name="Google Shape;27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18"/>
          <p:cNvSpPr txBox="1"/>
          <p:nvPr>
            <p:ph idx="1" type="subTitle"/>
          </p:nvPr>
        </p:nvSpPr>
        <p:spPr>
          <a:xfrm>
            <a:off x="427525" y="33303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78" name="Google Shape;278;p18"/>
          <p:cNvSpPr txBox="1"/>
          <p:nvPr>
            <p:ph idx="2" type="subTitle"/>
          </p:nvPr>
        </p:nvSpPr>
        <p:spPr>
          <a:xfrm>
            <a:off x="3272150" y="33303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79" name="Google Shape;279;p18"/>
          <p:cNvSpPr txBox="1"/>
          <p:nvPr>
            <p:ph idx="3" type="subTitle"/>
          </p:nvPr>
        </p:nvSpPr>
        <p:spPr>
          <a:xfrm>
            <a:off x="6117025" y="33303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80" name="Google Shape;280;p18"/>
          <p:cNvSpPr txBox="1"/>
          <p:nvPr>
            <p:ph idx="4" type="subTitle"/>
          </p:nvPr>
        </p:nvSpPr>
        <p:spPr>
          <a:xfrm>
            <a:off x="427525" y="39907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81" name="Google Shape;281;p18"/>
          <p:cNvSpPr txBox="1"/>
          <p:nvPr>
            <p:ph idx="5" type="subTitle"/>
          </p:nvPr>
        </p:nvSpPr>
        <p:spPr>
          <a:xfrm>
            <a:off x="3272150" y="39907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82" name="Google Shape;282;p18"/>
          <p:cNvSpPr txBox="1"/>
          <p:nvPr>
            <p:ph idx="6" type="subTitle"/>
          </p:nvPr>
        </p:nvSpPr>
        <p:spPr>
          <a:xfrm>
            <a:off x="6117025" y="39907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83" name="Google Shape;283;p18"/>
          <p:cNvSpPr txBox="1"/>
          <p:nvPr>
            <p:ph type="title"/>
          </p:nvPr>
        </p:nvSpPr>
        <p:spPr>
          <a:xfrm>
            <a:off x="311700" y="1269875"/>
            <a:ext cx="8520600" cy="894600"/>
          </a:xfrm>
          <a:prstGeom prst="rect">
            <a:avLst/>
          </a:prstGeom>
        </p:spPr>
        <p:txBody>
          <a:bodyPr anchorCtr="0" anchor="t" bIns="91425" lIns="91425" spcFirstLastPara="1" rIns="91425" wrap="square" tIns="91425">
            <a:noAutofit/>
          </a:bodyPr>
          <a:lstStyle>
            <a:lvl1pPr lvl="0" algn="ctr">
              <a:lnSpc>
                <a:spcPct val="70000"/>
              </a:lnSpc>
              <a:spcBef>
                <a:spcPts val="0"/>
              </a:spcBef>
              <a:spcAft>
                <a:spcPts val="0"/>
              </a:spcAft>
              <a:buSzPts val="7900"/>
              <a:buNone/>
              <a:defRPr sz="7900"/>
            </a:lvl1pPr>
            <a:lvl2pPr lvl="1" algn="ctr">
              <a:lnSpc>
                <a:spcPct val="70000"/>
              </a:lnSpc>
              <a:spcBef>
                <a:spcPts val="0"/>
              </a:spcBef>
              <a:spcAft>
                <a:spcPts val="0"/>
              </a:spcAft>
              <a:buSzPts val="7900"/>
              <a:buNone/>
              <a:defRPr sz="7900"/>
            </a:lvl2pPr>
            <a:lvl3pPr lvl="2" algn="ctr">
              <a:lnSpc>
                <a:spcPct val="70000"/>
              </a:lnSpc>
              <a:spcBef>
                <a:spcPts val="0"/>
              </a:spcBef>
              <a:spcAft>
                <a:spcPts val="0"/>
              </a:spcAft>
              <a:buSzPts val="7900"/>
              <a:buNone/>
              <a:defRPr sz="7900"/>
            </a:lvl3pPr>
            <a:lvl4pPr lvl="3" algn="ctr">
              <a:lnSpc>
                <a:spcPct val="70000"/>
              </a:lnSpc>
              <a:spcBef>
                <a:spcPts val="0"/>
              </a:spcBef>
              <a:spcAft>
                <a:spcPts val="0"/>
              </a:spcAft>
              <a:buSzPts val="7900"/>
              <a:buNone/>
              <a:defRPr sz="7900"/>
            </a:lvl4pPr>
            <a:lvl5pPr lvl="4" algn="ctr">
              <a:lnSpc>
                <a:spcPct val="70000"/>
              </a:lnSpc>
              <a:spcBef>
                <a:spcPts val="0"/>
              </a:spcBef>
              <a:spcAft>
                <a:spcPts val="0"/>
              </a:spcAft>
              <a:buSzPts val="7900"/>
              <a:buNone/>
              <a:defRPr sz="7900"/>
            </a:lvl5pPr>
            <a:lvl6pPr lvl="5" algn="ctr">
              <a:lnSpc>
                <a:spcPct val="70000"/>
              </a:lnSpc>
              <a:spcBef>
                <a:spcPts val="0"/>
              </a:spcBef>
              <a:spcAft>
                <a:spcPts val="0"/>
              </a:spcAft>
              <a:buSzPts val="7900"/>
              <a:buNone/>
              <a:defRPr sz="7900"/>
            </a:lvl6pPr>
            <a:lvl7pPr lvl="6" algn="ctr">
              <a:lnSpc>
                <a:spcPct val="70000"/>
              </a:lnSpc>
              <a:spcBef>
                <a:spcPts val="0"/>
              </a:spcBef>
              <a:spcAft>
                <a:spcPts val="0"/>
              </a:spcAft>
              <a:buSzPts val="7900"/>
              <a:buNone/>
              <a:defRPr sz="7900"/>
            </a:lvl7pPr>
            <a:lvl8pPr lvl="7" algn="ctr">
              <a:lnSpc>
                <a:spcPct val="70000"/>
              </a:lnSpc>
              <a:spcBef>
                <a:spcPts val="0"/>
              </a:spcBef>
              <a:spcAft>
                <a:spcPts val="0"/>
              </a:spcAft>
              <a:buSzPts val="7900"/>
              <a:buNone/>
              <a:defRPr sz="7900"/>
            </a:lvl8pPr>
            <a:lvl9pPr lvl="8" algn="ctr">
              <a:lnSpc>
                <a:spcPct val="70000"/>
              </a:lnSpc>
              <a:spcBef>
                <a:spcPts val="0"/>
              </a:spcBef>
              <a:spcAft>
                <a:spcPts val="0"/>
              </a:spcAft>
              <a:buSzPts val="7900"/>
              <a:buNone/>
              <a:defRPr sz="7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ITLE_ONLY_1">
    <p:spTree>
      <p:nvGrpSpPr>
        <p:cNvPr id="284" name="Shape 284"/>
        <p:cNvGrpSpPr/>
        <p:nvPr/>
      </p:nvGrpSpPr>
      <p:grpSpPr>
        <a:xfrm>
          <a:off x="0" y="0"/>
          <a:ext cx="0" cy="0"/>
          <a:chOff x="0" y="0"/>
          <a:chExt cx="0" cy="0"/>
        </a:xfrm>
      </p:grpSpPr>
      <p:sp>
        <p:nvSpPr>
          <p:cNvPr id="285" name="Google Shape;285;p19"/>
          <p:cNvSpPr txBox="1"/>
          <p:nvPr>
            <p:ph idx="1" type="body"/>
          </p:nvPr>
        </p:nvSpPr>
        <p:spPr>
          <a:xfrm>
            <a:off x="6117275" y="3205025"/>
            <a:ext cx="25992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86" name="Google Shape;286;p19"/>
          <p:cNvSpPr txBox="1"/>
          <p:nvPr>
            <p:ph type="title"/>
          </p:nvPr>
        </p:nvSpPr>
        <p:spPr>
          <a:xfrm>
            <a:off x="311700" y="1269875"/>
            <a:ext cx="8520600" cy="894600"/>
          </a:xfrm>
          <a:prstGeom prst="rect">
            <a:avLst/>
          </a:prstGeom>
        </p:spPr>
        <p:txBody>
          <a:bodyPr anchorCtr="0" anchor="t" bIns="91425" lIns="91425" spcFirstLastPara="1" rIns="91425" wrap="square" tIns="91425">
            <a:noAutofit/>
          </a:bodyPr>
          <a:lstStyle>
            <a:lvl1pPr lvl="0" algn="ctr">
              <a:lnSpc>
                <a:spcPct val="70000"/>
              </a:lnSpc>
              <a:spcBef>
                <a:spcPts val="0"/>
              </a:spcBef>
              <a:spcAft>
                <a:spcPts val="0"/>
              </a:spcAft>
              <a:buSzPts val="7900"/>
              <a:buNone/>
              <a:defRPr sz="7900"/>
            </a:lvl1pPr>
            <a:lvl2pPr lvl="1" algn="ctr">
              <a:lnSpc>
                <a:spcPct val="70000"/>
              </a:lnSpc>
              <a:spcBef>
                <a:spcPts val="0"/>
              </a:spcBef>
              <a:spcAft>
                <a:spcPts val="0"/>
              </a:spcAft>
              <a:buSzPts val="7900"/>
              <a:buNone/>
              <a:defRPr sz="7900"/>
            </a:lvl2pPr>
            <a:lvl3pPr lvl="2" algn="ctr">
              <a:lnSpc>
                <a:spcPct val="70000"/>
              </a:lnSpc>
              <a:spcBef>
                <a:spcPts val="0"/>
              </a:spcBef>
              <a:spcAft>
                <a:spcPts val="0"/>
              </a:spcAft>
              <a:buSzPts val="7900"/>
              <a:buNone/>
              <a:defRPr sz="7900"/>
            </a:lvl3pPr>
            <a:lvl4pPr lvl="3" algn="ctr">
              <a:lnSpc>
                <a:spcPct val="70000"/>
              </a:lnSpc>
              <a:spcBef>
                <a:spcPts val="0"/>
              </a:spcBef>
              <a:spcAft>
                <a:spcPts val="0"/>
              </a:spcAft>
              <a:buSzPts val="7900"/>
              <a:buNone/>
              <a:defRPr sz="7900"/>
            </a:lvl4pPr>
            <a:lvl5pPr lvl="4" algn="ctr">
              <a:lnSpc>
                <a:spcPct val="70000"/>
              </a:lnSpc>
              <a:spcBef>
                <a:spcPts val="0"/>
              </a:spcBef>
              <a:spcAft>
                <a:spcPts val="0"/>
              </a:spcAft>
              <a:buSzPts val="7900"/>
              <a:buNone/>
              <a:defRPr sz="7900"/>
            </a:lvl5pPr>
            <a:lvl6pPr lvl="5" algn="ctr">
              <a:lnSpc>
                <a:spcPct val="70000"/>
              </a:lnSpc>
              <a:spcBef>
                <a:spcPts val="0"/>
              </a:spcBef>
              <a:spcAft>
                <a:spcPts val="0"/>
              </a:spcAft>
              <a:buSzPts val="7900"/>
              <a:buNone/>
              <a:defRPr sz="7900"/>
            </a:lvl6pPr>
            <a:lvl7pPr lvl="6" algn="ctr">
              <a:lnSpc>
                <a:spcPct val="70000"/>
              </a:lnSpc>
              <a:spcBef>
                <a:spcPts val="0"/>
              </a:spcBef>
              <a:spcAft>
                <a:spcPts val="0"/>
              </a:spcAft>
              <a:buSzPts val="7900"/>
              <a:buNone/>
              <a:defRPr sz="7900"/>
            </a:lvl7pPr>
            <a:lvl8pPr lvl="7" algn="ctr">
              <a:lnSpc>
                <a:spcPct val="70000"/>
              </a:lnSpc>
              <a:spcBef>
                <a:spcPts val="0"/>
              </a:spcBef>
              <a:spcAft>
                <a:spcPts val="0"/>
              </a:spcAft>
              <a:buSzPts val="7900"/>
              <a:buNone/>
              <a:defRPr sz="7900"/>
            </a:lvl8pPr>
            <a:lvl9pPr lvl="8" algn="ctr">
              <a:lnSpc>
                <a:spcPct val="70000"/>
              </a:lnSpc>
              <a:spcBef>
                <a:spcPts val="0"/>
              </a:spcBef>
              <a:spcAft>
                <a:spcPts val="0"/>
              </a:spcAft>
              <a:buSzPts val="7900"/>
              <a:buNone/>
              <a:defRPr sz="7900"/>
            </a:lvl9pPr>
          </a:lstStyle>
          <a:p/>
        </p:txBody>
      </p:sp>
      <p:sp>
        <p:nvSpPr>
          <p:cNvPr id="287" name="Google Shape;28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8" name="Google Shape;288;p19"/>
          <p:cNvSpPr txBox="1"/>
          <p:nvPr>
            <p:ph idx="2" type="body"/>
          </p:nvPr>
        </p:nvSpPr>
        <p:spPr>
          <a:xfrm>
            <a:off x="427525" y="3205025"/>
            <a:ext cx="25992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89" name="Google Shape;289;p19"/>
          <p:cNvSpPr txBox="1"/>
          <p:nvPr>
            <p:ph idx="3" type="body"/>
          </p:nvPr>
        </p:nvSpPr>
        <p:spPr>
          <a:xfrm>
            <a:off x="3272400" y="3205025"/>
            <a:ext cx="25992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90" name="Google Shape;290;p19"/>
          <p:cNvSpPr txBox="1"/>
          <p:nvPr>
            <p:ph idx="4" type="subTitle"/>
          </p:nvPr>
        </p:nvSpPr>
        <p:spPr>
          <a:xfrm>
            <a:off x="427525" y="27766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91" name="Google Shape;291;p19"/>
          <p:cNvSpPr txBox="1"/>
          <p:nvPr>
            <p:ph idx="5" type="subTitle"/>
          </p:nvPr>
        </p:nvSpPr>
        <p:spPr>
          <a:xfrm>
            <a:off x="3272150" y="27766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92" name="Google Shape;292;p19"/>
          <p:cNvSpPr txBox="1"/>
          <p:nvPr>
            <p:ph idx="6" type="subTitle"/>
          </p:nvPr>
        </p:nvSpPr>
        <p:spPr>
          <a:xfrm>
            <a:off x="6117025" y="2776650"/>
            <a:ext cx="2599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ITLE_ONLY_1_2">
    <p:spTree>
      <p:nvGrpSpPr>
        <p:cNvPr id="293" name="Shape 293"/>
        <p:cNvGrpSpPr/>
        <p:nvPr/>
      </p:nvGrpSpPr>
      <p:grpSpPr>
        <a:xfrm>
          <a:off x="0" y="0"/>
          <a:ext cx="0" cy="0"/>
          <a:chOff x="0" y="0"/>
          <a:chExt cx="0" cy="0"/>
        </a:xfrm>
      </p:grpSpPr>
      <p:sp>
        <p:nvSpPr>
          <p:cNvPr id="294" name="Google Shape;294;p20"/>
          <p:cNvSpPr txBox="1"/>
          <p:nvPr>
            <p:ph type="title"/>
          </p:nvPr>
        </p:nvSpPr>
        <p:spPr>
          <a:xfrm>
            <a:off x="311700" y="1269875"/>
            <a:ext cx="8520600" cy="894600"/>
          </a:xfrm>
          <a:prstGeom prst="rect">
            <a:avLst/>
          </a:prstGeom>
        </p:spPr>
        <p:txBody>
          <a:bodyPr anchorCtr="0" anchor="t" bIns="91425" lIns="91425" spcFirstLastPara="1" rIns="91425" wrap="square" tIns="91425">
            <a:noAutofit/>
          </a:bodyPr>
          <a:lstStyle>
            <a:lvl1pPr lvl="0" algn="ctr">
              <a:lnSpc>
                <a:spcPct val="70000"/>
              </a:lnSpc>
              <a:spcBef>
                <a:spcPts val="0"/>
              </a:spcBef>
              <a:spcAft>
                <a:spcPts val="0"/>
              </a:spcAft>
              <a:buSzPts val="7900"/>
              <a:buNone/>
              <a:defRPr sz="7900"/>
            </a:lvl1pPr>
            <a:lvl2pPr lvl="1" algn="ctr">
              <a:lnSpc>
                <a:spcPct val="70000"/>
              </a:lnSpc>
              <a:spcBef>
                <a:spcPts val="0"/>
              </a:spcBef>
              <a:spcAft>
                <a:spcPts val="0"/>
              </a:spcAft>
              <a:buSzPts val="7900"/>
              <a:buNone/>
              <a:defRPr sz="7900"/>
            </a:lvl2pPr>
            <a:lvl3pPr lvl="2" algn="ctr">
              <a:lnSpc>
                <a:spcPct val="70000"/>
              </a:lnSpc>
              <a:spcBef>
                <a:spcPts val="0"/>
              </a:spcBef>
              <a:spcAft>
                <a:spcPts val="0"/>
              </a:spcAft>
              <a:buSzPts val="7900"/>
              <a:buNone/>
              <a:defRPr sz="7900"/>
            </a:lvl3pPr>
            <a:lvl4pPr lvl="3" algn="ctr">
              <a:lnSpc>
                <a:spcPct val="70000"/>
              </a:lnSpc>
              <a:spcBef>
                <a:spcPts val="0"/>
              </a:spcBef>
              <a:spcAft>
                <a:spcPts val="0"/>
              </a:spcAft>
              <a:buSzPts val="7900"/>
              <a:buNone/>
              <a:defRPr sz="7900"/>
            </a:lvl4pPr>
            <a:lvl5pPr lvl="4" algn="ctr">
              <a:lnSpc>
                <a:spcPct val="70000"/>
              </a:lnSpc>
              <a:spcBef>
                <a:spcPts val="0"/>
              </a:spcBef>
              <a:spcAft>
                <a:spcPts val="0"/>
              </a:spcAft>
              <a:buSzPts val="7900"/>
              <a:buNone/>
              <a:defRPr sz="7900"/>
            </a:lvl5pPr>
            <a:lvl6pPr lvl="5" algn="ctr">
              <a:lnSpc>
                <a:spcPct val="70000"/>
              </a:lnSpc>
              <a:spcBef>
                <a:spcPts val="0"/>
              </a:spcBef>
              <a:spcAft>
                <a:spcPts val="0"/>
              </a:spcAft>
              <a:buSzPts val="7900"/>
              <a:buNone/>
              <a:defRPr sz="7900"/>
            </a:lvl6pPr>
            <a:lvl7pPr lvl="6" algn="ctr">
              <a:lnSpc>
                <a:spcPct val="70000"/>
              </a:lnSpc>
              <a:spcBef>
                <a:spcPts val="0"/>
              </a:spcBef>
              <a:spcAft>
                <a:spcPts val="0"/>
              </a:spcAft>
              <a:buSzPts val="7900"/>
              <a:buNone/>
              <a:defRPr sz="7900"/>
            </a:lvl7pPr>
            <a:lvl8pPr lvl="7" algn="ctr">
              <a:lnSpc>
                <a:spcPct val="70000"/>
              </a:lnSpc>
              <a:spcBef>
                <a:spcPts val="0"/>
              </a:spcBef>
              <a:spcAft>
                <a:spcPts val="0"/>
              </a:spcAft>
              <a:buSzPts val="7900"/>
              <a:buNone/>
              <a:defRPr sz="7900"/>
            </a:lvl8pPr>
            <a:lvl9pPr lvl="8" algn="ctr">
              <a:lnSpc>
                <a:spcPct val="70000"/>
              </a:lnSpc>
              <a:spcBef>
                <a:spcPts val="0"/>
              </a:spcBef>
              <a:spcAft>
                <a:spcPts val="0"/>
              </a:spcAft>
              <a:buSzPts val="7900"/>
              <a:buNone/>
              <a:defRPr sz="7900"/>
            </a:lvl9pPr>
          </a:lstStyle>
          <a:p/>
        </p:txBody>
      </p:sp>
      <p:sp>
        <p:nvSpPr>
          <p:cNvPr id="295" name="Google Shape;29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6" name="Google Shape;296;p20"/>
          <p:cNvSpPr txBox="1"/>
          <p:nvPr>
            <p:ph idx="1" type="body"/>
          </p:nvPr>
        </p:nvSpPr>
        <p:spPr>
          <a:xfrm>
            <a:off x="427525" y="3205025"/>
            <a:ext cx="39615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97" name="Google Shape;297;p20"/>
          <p:cNvSpPr txBox="1"/>
          <p:nvPr>
            <p:ph idx="2" type="body"/>
          </p:nvPr>
        </p:nvSpPr>
        <p:spPr>
          <a:xfrm>
            <a:off x="4763463" y="3205025"/>
            <a:ext cx="39615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298" name="Google Shape;298;p20"/>
          <p:cNvSpPr txBox="1"/>
          <p:nvPr>
            <p:ph idx="3" type="subTitle"/>
          </p:nvPr>
        </p:nvSpPr>
        <p:spPr>
          <a:xfrm>
            <a:off x="427525" y="2776650"/>
            <a:ext cx="39615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299" name="Google Shape;299;p20"/>
          <p:cNvSpPr txBox="1"/>
          <p:nvPr>
            <p:ph idx="4" type="subTitle"/>
          </p:nvPr>
        </p:nvSpPr>
        <p:spPr>
          <a:xfrm>
            <a:off x="4763082" y="2776650"/>
            <a:ext cx="39615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design">
  <p:cSld name="TITLE_2">
    <p:spTree>
      <p:nvGrpSpPr>
        <p:cNvPr id="12" name="Shape 12"/>
        <p:cNvGrpSpPr/>
        <p:nvPr/>
      </p:nvGrpSpPr>
      <p:grpSpPr>
        <a:xfrm>
          <a:off x="0" y="0"/>
          <a:ext cx="0" cy="0"/>
          <a:chOff x="0" y="0"/>
          <a:chExt cx="0" cy="0"/>
        </a:xfrm>
      </p:grpSpPr>
      <p:sp>
        <p:nvSpPr>
          <p:cNvPr id="13" name="Google Shape;13;p3"/>
          <p:cNvSpPr txBox="1"/>
          <p:nvPr>
            <p:ph type="ctrTitle"/>
          </p:nvPr>
        </p:nvSpPr>
        <p:spPr>
          <a:xfrm>
            <a:off x="156190" y="387933"/>
            <a:ext cx="4363200" cy="28974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10900"/>
              <a:buNone/>
              <a:defRPr sz="109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14" name="Google Shape;14;p3"/>
          <p:cNvSpPr txBox="1"/>
          <p:nvPr>
            <p:ph idx="1" type="subTitle"/>
          </p:nvPr>
        </p:nvSpPr>
        <p:spPr>
          <a:xfrm>
            <a:off x="233944" y="4240727"/>
            <a:ext cx="4363200" cy="792600"/>
          </a:xfrm>
          <a:prstGeom prst="rect">
            <a:avLst/>
          </a:prstGeom>
        </p:spPr>
        <p:txBody>
          <a:bodyPr anchorCtr="0" anchor="t" bIns="91425" lIns="91425" spcFirstLastPara="1" rIns="91425" wrap="square" tIns="91425">
            <a:noAutofit/>
          </a:bodyPr>
          <a:lstStyle>
            <a:lvl1pPr lvl="0">
              <a:spcBef>
                <a:spcPts val="0"/>
              </a:spcBef>
              <a:spcAft>
                <a:spcPts val="0"/>
              </a:spcAft>
              <a:buSzPts val="3100"/>
              <a:buFont typeface="Urbanist Black"/>
              <a:buNone/>
              <a:defRPr sz="3100">
                <a:latin typeface="Urbanist Black"/>
                <a:ea typeface="Urbanist Black"/>
                <a:cs typeface="Urbanist Black"/>
                <a:sym typeface="Urbanist Black"/>
              </a:defRPr>
            </a:lvl1pPr>
            <a:lvl2pPr lvl="1">
              <a:spcBef>
                <a:spcPts val="0"/>
              </a:spcBef>
              <a:spcAft>
                <a:spcPts val="0"/>
              </a:spcAft>
              <a:buSzPts val="3100"/>
              <a:buFont typeface="Urbanist Black"/>
              <a:buNone/>
              <a:defRPr sz="3100">
                <a:latin typeface="Urbanist Black"/>
                <a:ea typeface="Urbanist Black"/>
                <a:cs typeface="Urbanist Black"/>
                <a:sym typeface="Urbanist Black"/>
              </a:defRPr>
            </a:lvl2pPr>
            <a:lvl3pPr lvl="2">
              <a:spcBef>
                <a:spcPts val="0"/>
              </a:spcBef>
              <a:spcAft>
                <a:spcPts val="0"/>
              </a:spcAft>
              <a:buSzPts val="3100"/>
              <a:buFont typeface="Urbanist Black"/>
              <a:buNone/>
              <a:defRPr sz="3100">
                <a:latin typeface="Urbanist Black"/>
                <a:ea typeface="Urbanist Black"/>
                <a:cs typeface="Urbanist Black"/>
                <a:sym typeface="Urbanist Black"/>
              </a:defRPr>
            </a:lvl3pPr>
            <a:lvl4pPr lvl="3">
              <a:spcBef>
                <a:spcPts val="0"/>
              </a:spcBef>
              <a:spcAft>
                <a:spcPts val="0"/>
              </a:spcAft>
              <a:buSzPts val="3100"/>
              <a:buFont typeface="Urbanist Black"/>
              <a:buNone/>
              <a:defRPr sz="3100">
                <a:latin typeface="Urbanist Black"/>
                <a:ea typeface="Urbanist Black"/>
                <a:cs typeface="Urbanist Black"/>
                <a:sym typeface="Urbanist Black"/>
              </a:defRPr>
            </a:lvl4pPr>
            <a:lvl5pPr lvl="4">
              <a:spcBef>
                <a:spcPts val="0"/>
              </a:spcBef>
              <a:spcAft>
                <a:spcPts val="0"/>
              </a:spcAft>
              <a:buSzPts val="3100"/>
              <a:buFont typeface="Urbanist Black"/>
              <a:buNone/>
              <a:defRPr sz="3100">
                <a:latin typeface="Urbanist Black"/>
                <a:ea typeface="Urbanist Black"/>
                <a:cs typeface="Urbanist Black"/>
                <a:sym typeface="Urbanist Black"/>
              </a:defRPr>
            </a:lvl5pPr>
            <a:lvl6pPr lvl="5">
              <a:spcBef>
                <a:spcPts val="0"/>
              </a:spcBef>
              <a:spcAft>
                <a:spcPts val="0"/>
              </a:spcAft>
              <a:buSzPts val="3100"/>
              <a:buFont typeface="Urbanist Black"/>
              <a:buNone/>
              <a:defRPr sz="3100">
                <a:latin typeface="Urbanist Black"/>
                <a:ea typeface="Urbanist Black"/>
                <a:cs typeface="Urbanist Black"/>
                <a:sym typeface="Urbanist Black"/>
              </a:defRPr>
            </a:lvl6pPr>
            <a:lvl7pPr lvl="6">
              <a:spcBef>
                <a:spcPts val="0"/>
              </a:spcBef>
              <a:spcAft>
                <a:spcPts val="0"/>
              </a:spcAft>
              <a:buSzPts val="3100"/>
              <a:buFont typeface="Urbanist Black"/>
              <a:buNone/>
              <a:defRPr sz="3100">
                <a:latin typeface="Urbanist Black"/>
                <a:ea typeface="Urbanist Black"/>
                <a:cs typeface="Urbanist Black"/>
                <a:sym typeface="Urbanist Black"/>
              </a:defRPr>
            </a:lvl7pPr>
            <a:lvl8pPr lvl="7">
              <a:spcBef>
                <a:spcPts val="0"/>
              </a:spcBef>
              <a:spcAft>
                <a:spcPts val="0"/>
              </a:spcAft>
              <a:buSzPts val="3100"/>
              <a:buFont typeface="Urbanist Black"/>
              <a:buNone/>
              <a:defRPr sz="3100">
                <a:latin typeface="Urbanist Black"/>
                <a:ea typeface="Urbanist Black"/>
                <a:cs typeface="Urbanist Black"/>
                <a:sym typeface="Urbanist Black"/>
              </a:defRPr>
            </a:lvl8pPr>
            <a:lvl9pPr lvl="8">
              <a:spcBef>
                <a:spcPts val="0"/>
              </a:spcBef>
              <a:spcAft>
                <a:spcPts val="0"/>
              </a:spcAft>
              <a:buSzPts val="3100"/>
              <a:buFont typeface="Urbanist Black"/>
              <a:buNone/>
              <a:defRPr sz="3100">
                <a:latin typeface="Urbanist Black"/>
                <a:ea typeface="Urbanist Black"/>
                <a:cs typeface="Urbanist Black"/>
                <a:sym typeface="Urbanist Black"/>
              </a:defRPr>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 name="Google Shape;16;p3"/>
          <p:cNvGrpSpPr/>
          <p:nvPr/>
        </p:nvGrpSpPr>
        <p:grpSpPr>
          <a:xfrm>
            <a:off x="5682567" y="1777922"/>
            <a:ext cx="2922519" cy="2897359"/>
            <a:chOff x="5489585" y="1688656"/>
            <a:chExt cx="3045242" cy="3019026"/>
          </a:xfrm>
        </p:grpSpPr>
        <p:grpSp>
          <p:nvGrpSpPr>
            <p:cNvPr id="17" name="Google Shape;17;p3"/>
            <p:cNvGrpSpPr/>
            <p:nvPr/>
          </p:nvGrpSpPr>
          <p:grpSpPr>
            <a:xfrm>
              <a:off x="5489585" y="1688656"/>
              <a:ext cx="3045242" cy="3019026"/>
              <a:chOff x="5923027" y="1926500"/>
              <a:chExt cx="2598551" cy="2576181"/>
            </a:xfrm>
          </p:grpSpPr>
          <p:sp>
            <p:nvSpPr>
              <p:cNvPr id="18" name="Google Shape;18;p3"/>
              <p:cNvSpPr/>
              <p:nvPr/>
            </p:nvSpPr>
            <p:spPr>
              <a:xfrm>
                <a:off x="6623800" y="2628610"/>
                <a:ext cx="1192800" cy="120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 name="Google Shape;19;p3"/>
              <p:cNvSpPr/>
              <p:nvPr/>
            </p:nvSpPr>
            <p:spPr>
              <a:xfrm rot="10800000">
                <a:off x="5923027" y="1926500"/>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 name="Google Shape;20;p3"/>
              <p:cNvSpPr/>
              <p:nvPr/>
            </p:nvSpPr>
            <p:spPr>
              <a:xfrm rot="5400000">
                <a:off x="5923035" y="3192281"/>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1" name="Google Shape;21;p3"/>
              <p:cNvSpPr/>
              <p:nvPr/>
            </p:nvSpPr>
            <p:spPr>
              <a:xfrm>
                <a:off x="7211178" y="3192281"/>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2" name="Google Shape;22;p3"/>
              <p:cNvSpPr/>
              <p:nvPr/>
            </p:nvSpPr>
            <p:spPr>
              <a:xfrm rot="-5400000">
                <a:off x="7211171" y="1926500"/>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3" name="Google Shape;23;p3"/>
            <p:cNvSpPr/>
            <p:nvPr/>
          </p:nvSpPr>
          <p:spPr>
            <a:xfrm>
              <a:off x="6854273" y="3045975"/>
              <a:ext cx="319500" cy="31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4" name="Google Shape;24;p3"/>
          <p:cNvSpPr/>
          <p:nvPr/>
        </p:nvSpPr>
        <p:spPr>
          <a:xfrm>
            <a:off x="6567377" y="134741"/>
            <a:ext cx="1152900" cy="1152900"/>
          </a:xfrm>
          <a:prstGeom prst="pie">
            <a:avLst>
              <a:gd fmla="val 0"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25" name="Google Shape;25;p3"/>
          <p:cNvGrpSpPr/>
          <p:nvPr/>
        </p:nvGrpSpPr>
        <p:grpSpPr>
          <a:xfrm>
            <a:off x="5262520" y="134674"/>
            <a:ext cx="1132500" cy="1132500"/>
            <a:chOff x="5254564" y="134674"/>
            <a:chExt cx="1132500" cy="1132500"/>
          </a:xfrm>
        </p:grpSpPr>
        <p:sp>
          <p:nvSpPr>
            <p:cNvPr id="26" name="Google Shape;26;p3"/>
            <p:cNvSpPr/>
            <p:nvPr/>
          </p:nvSpPr>
          <p:spPr>
            <a:xfrm>
              <a:off x="5254564" y="134674"/>
              <a:ext cx="1132500" cy="113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 name="Google Shape;27;p3"/>
            <p:cNvSpPr/>
            <p:nvPr/>
          </p:nvSpPr>
          <p:spPr>
            <a:xfrm>
              <a:off x="5434076" y="271312"/>
              <a:ext cx="783300" cy="4296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8" name="Google Shape;28;p3"/>
            <p:cNvSpPr/>
            <p:nvPr/>
          </p:nvSpPr>
          <p:spPr>
            <a:xfrm rot="10800000">
              <a:off x="5434191" y="701025"/>
              <a:ext cx="783300" cy="4296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29" name="Google Shape;29;p3"/>
          <p:cNvGrpSpPr/>
          <p:nvPr/>
        </p:nvGrpSpPr>
        <p:grpSpPr>
          <a:xfrm>
            <a:off x="7902515" y="206511"/>
            <a:ext cx="1009364" cy="1009364"/>
            <a:chOff x="7711668" y="191367"/>
            <a:chExt cx="1152900" cy="1152900"/>
          </a:xfrm>
        </p:grpSpPr>
        <p:sp>
          <p:nvSpPr>
            <p:cNvPr id="30" name="Google Shape;30;p3"/>
            <p:cNvSpPr/>
            <p:nvPr/>
          </p:nvSpPr>
          <p:spPr>
            <a:xfrm>
              <a:off x="7711668" y="191367"/>
              <a:ext cx="1152900" cy="1152900"/>
            </a:xfrm>
            <a:prstGeom prst="pie">
              <a:avLst>
                <a:gd fmla="val 537173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 name="Google Shape;31;p3"/>
            <p:cNvSpPr/>
            <p:nvPr/>
          </p:nvSpPr>
          <p:spPr>
            <a:xfrm>
              <a:off x="8266053" y="191367"/>
              <a:ext cx="580500" cy="115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2" name="Google Shape;32;p3"/>
            <p:cNvSpPr/>
            <p:nvPr/>
          </p:nvSpPr>
          <p:spPr>
            <a:xfrm>
              <a:off x="7986408" y="421309"/>
              <a:ext cx="691800" cy="684900"/>
            </a:xfrm>
            <a:prstGeom prst="pie">
              <a:avLst>
                <a:gd fmla="val 5385340"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3" name="Google Shape;33;p3"/>
            <p:cNvSpPr/>
            <p:nvPr/>
          </p:nvSpPr>
          <p:spPr>
            <a:xfrm>
              <a:off x="8325900" y="421309"/>
              <a:ext cx="520500" cy="684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34" name="Google Shape;34;p3"/>
          <p:cNvSpPr/>
          <p:nvPr/>
        </p:nvSpPr>
        <p:spPr>
          <a:xfrm rot="5400000">
            <a:off x="6618977" y="1994511"/>
            <a:ext cx="1049700" cy="10485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 name="Google Shape;35;p3"/>
          <p:cNvSpPr/>
          <p:nvPr/>
        </p:nvSpPr>
        <p:spPr>
          <a:xfrm rot="5400000">
            <a:off x="6618977" y="1481152"/>
            <a:ext cx="1049700" cy="10485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36" name="Google Shape;36;p3"/>
          <p:cNvGrpSpPr/>
          <p:nvPr/>
        </p:nvGrpSpPr>
        <p:grpSpPr>
          <a:xfrm>
            <a:off x="5252281" y="2624507"/>
            <a:ext cx="1152977" cy="1152977"/>
            <a:chOff x="5289000" y="2571675"/>
            <a:chExt cx="1285800" cy="1285800"/>
          </a:xfrm>
        </p:grpSpPr>
        <p:sp>
          <p:nvSpPr>
            <p:cNvPr id="37" name="Google Shape;37;p3"/>
            <p:cNvSpPr/>
            <p:nvPr/>
          </p:nvSpPr>
          <p:spPr>
            <a:xfrm rot="10800000">
              <a:off x="5289000" y="2571675"/>
              <a:ext cx="1285800" cy="1285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38" name="Google Shape;38;p3"/>
            <p:cNvGrpSpPr/>
            <p:nvPr/>
          </p:nvGrpSpPr>
          <p:grpSpPr>
            <a:xfrm>
              <a:off x="5493517" y="2781872"/>
              <a:ext cx="887935" cy="887716"/>
              <a:chOff x="5493517" y="2781872"/>
              <a:chExt cx="887935" cy="887716"/>
            </a:xfrm>
          </p:grpSpPr>
          <p:sp>
            <p:nvSpPr>
              <p:cNvPr id="39" name="Google Shape;39;p3"/>
              <p:cNvSpPr/>
              <p:nvPr/>
            </p:nvSpPr>
            <p:spPr>
              <a:xfrm>
                <a:off x="5493752" y="2781882"/>
                <a:ext cx="887700" cy="887700"/>
              </a:xfrm>
              <a:prstGeom prst="pie">
                <a:avLst>
                  <a:gd fmla="val 10800229"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 name="Google Shape;40;p3"/>
              <p:cNvSpPr/>
              <p:nvPr/>
            </p:nvSpPr>
            <p:spPr>
              <a:xfrm rot="10800000">
                <a:off x="5493530" y="2781882"/>
                <a:ext cx="887700" cy="887700"/>
              </a:xfrm>
              <a:prstGeom prst="pie">
                <a:avLst>
                  <a:gd fmla="val 10800229" name="adj1"/>
                  <a:gd fmla="val 16217256"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1" name="Google Shape;41;p3"/>
              <p:cNvSpPr/>
              <p:nvPr/>
            </p:nvSpPr>
            <p:spPr>
              <a:xfrm rot="5400000">
                <a:off x="5493744" y="2781888"/>
                <a:ext cx="887700" cy="8877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2" name="Google Shape;42;p3"/>
              <p:cNvSpPr/>
              <p:nvPr/>
            </p:nvSpPr>
            <p:spPr>
              <a:xfrm rot="-5400000">
                <a:off x="5493517" y="2781872"/>
                <a:ext cx="887700" cy="887700"/>
              </a:xfrm>
              <a:prstGeom prst="pie">
                <a:avLst>
                  <a:gd fmla="val 10800229"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grpSp>
        <p:nvGrpSpPr>
          <p:cNvPr id="43" name="Google Shape;43;p3"/>
          <p:cNvGrpSpPr/>
          <p:nvPr/>
        </p:nvGrpSpPr>
        <p:grpSpPr>
          <a:xfrm>
            <a:off x="7830177" y="1408401"/>
            <a:ext cx="1154053" cy="1154053"/>
            <a:chOff x="7862550" y="1278950"/>
            <a:chExt cx="1287000" cy="1287000"/>
          </a:xfrm>
        </p:grpSpPr>
        <p:sp>
          <p:nvSpPr>
            <p:cNvPr id="44" name="Google Shape;44;p3"/>
            <p:cNvSpPr/>
            <p:nvPr/>
          </p:nvSpPr>
          <p:spPr>
            <a:xfrm>
              <a:off x="8434900" y="1278950"/>
              <a:ext cx="137400" cy="1287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5" name="Google Shape;45;p3"/>
            <p:cNvSpPr/>
            <p:nvPr/>
          </p:nvSpPr>
          <p:spPr>
            <a:xfrm rot="5400000">
              <a:off x="8437350" y="1278950"/>
              <a:ext cx="137400" cy="1287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6" name="Google Shape;46;p3"/>
            <p:cNvSpPr/>
            <p:nvPr/>
          </p:nvSpPr>
          <p:spPr>
            <a:xfrm rot="2700000">
              <a:off x="8447145" y="1277182"/>
              <a:ext cx="137462" cy="1287005"/>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7" name="Google Shape;47;p3"/>
            <p:cNvSpPr/>
            <p:nvPr/>
          </p:nvSpPr>
          <p:spPr>
            <a:xfrm rot="8100000">
              <a:off x="8448850" y="1278958"/>
              <a:ext cx="137462" cy="1287005"/>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48" name="Google Shape;48;p3"/>
          <p:cNvSpPr/>
          <p:nvPr/>
        </p:nvSpPr>
        <p:spPr>
          <a:xfrm>
            <a:off x="7909337" y="3926581"/>
            <a:ext cx="1964700" cy="1964700"/>
          </a:xfrm>
          <a:prstGeom prst="pie">
            <a:avLst>
              <a:gd fmla="val 10800229"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9" name="Google Shape;49;p3"/>
          <p:cNvSpPr/>
          <p:nvPr>
            <p:ph idx="2" type="pic"/>
          </p:nvPr>
        </p:nvSpPr>
        <p:spPr>
          <a:xfrm>
            <a:off x="5251720" y="1368775"/>
            <a:ext cx="1154100" cy="1154100"/>
          </a:xfrm>
          <a:prstGeom prst="ellipse">
            <a:avLst/>
          </a:prstGeom>
          <a:noFill/>
          <a:ln>
            <a:noFill/>
          </a:ln>
        </p:spPr>
      </p:sp>
      <p:sp>
        <p:nvSpPr>
          <p:cNvPr id="50" name="Google Shape;50;p3"/>
          <p:cNvSpPr/>
          <p:nvPr>
            <p:ph idx="3" type="pic"/>
          </p:nvPr>
        </p:nvSpPr>
        <p:spPr>
          <a:xfrm>
            <a:off x="7865800" y="2667450"/>
            <a:ext cx="1154100" cy="1154100"/>
          </a:xfrm>
          <a:prstGeom prst="ellipse">
            <a:avLst/>
          </a:prstGeom>
          <a:noFill/>
          <a:ln>
            <a:noFill/>
          </a:ln>
        </p:spPr>
      </p:sp>
      <p:sp>
        <p:nvSpPr>
          <p:cNvPr id="51" name="Google Shape;51;p3"/>
          <p:cNvSpPr/>
          <p:nvPr>
            <p:ph idx="4" type="pic"/>
          </p:nvPr>
        </p:nvSpPr>
        <p:spPr>
          <a:xfrm>
            <a:off x="6566777" y="3873750"/>
            <a:ext cx="1154100" cy="1154100"/>
          </a:xfrm>
          <a:prstGeom prst="ellipse">
            <a:avLst/>
          </a:prstGeom>
          <a:noFill/>
          <a:ln>
            <a:noFill/>
          </a:ln>
        </p:spPr>
      </p:sp>
      <p:grpSp>
        <p:nvGrpSpPr>
          <p:cNvPr id="52" name="Google Shape;52;p3"/>
          <p:cNvGrpSpPr/>
          <p:nvPr/>
        </p:nvGrpSpPr>
        <p:grpSpPr>
          <a:xfrm>
            <a:off x="5304493" y="3926575"/>
            <a:ext cx="1048500" cy="1048500"/>
            <a:chOff x="5304493" y="3926575"/>
            <a:chExt cx="1048500" cy="1048500"/>
          </a:xfrm>
        </p:grpSpPr>
        <p:sp>
          <p:nvSpPr>
            <p:cNvPr id="53" name="Google Shape;53;p3"/>
            <p:cNvSpPr/>
            <p:nvPr/>
          </p:nvSpPr>
          <p:spPr>
            <a:xfrm rot="5400000">
              <a:off x="5564743" y="4170483"/>
              <a:ext cx="528000" cy="1048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4" name="Google Shape;54;p3"/>
            <p:cNvSpPr/>
            <p:nvPr/>
          </p:nvSpPr>
          <p:spPr>
            <a:xfrm rot="5400000">
              <a:off x="5304493" y="3926575"/>
              <a:ext cx="1048500" cy="1048500"/>
            </a:xfrm>
            <a:prstGeom prst="pie">
              <a:avLst>
                <a:gd fmla="val 5371730"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5" name="Google Shape;55;p3"/>
            <p:cNvSpPr/>
            <p:nvPr/>
          </p:nvSpPr>
          <p:spPr>
            <a:xfrm rot="5400000">
              <a:off x="5598925" y="4413681"/>
              <a:ext cx="467100" cy="62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6" name="Google Shape;56;p3"/>
            <p:cNvSpPr/>
            <p:nvPr/>
          </p:nvSpPr>
          <p:spPr>
            <a:xfrm>
              <a:off x="5521200" y="4182625"/>
              <a:ext cx="622500" cy="621000"/>
            </a:xfrm>
            <a:prstGeom prst="blockArc">
              <a:avLst>
                <a:gd fmla="val 10800000" name="adj1"/>
                <a:gd fmla="val 0" name="adj2"/>
                <a:gd fmla="val 2500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Urbanist"/>
                <a:ea typeface="Urbanist"/>
                <a:cs typeface="Urbanist"/>
                <a:sym typeface="Urbanist"/>
              </a:endParaRPr>
            </a:p>
          </p:txBody>
        </p:sp>
        <p:sp>
          <p:nvSpPr>
            <p:cNvPr id="57" name="Google Shape;57;p3"/>
            <p:cNvSpPr/>
            <p:nvPr/>
          </p:nvSpPr>
          <p:spPr>
            <a:xfrm>
              <a:off x="5665375" y="4319000"/>
              <a:ext cx="328200" cy="328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Urbanist"/>
                <a:ea typeface="Urbanist"/>
                <a:cs typeface="Urbanist"/>
                <a:sym typeface="Urbanist"/>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TITLE_ONLY_1_1">
    <p:spTree>
      <p:nvGrpSpPr>
        <p:cNvPr id="300" name="Shape 300"/>
        <p:cNvGrpSpPr/>
        <p:nvPr/>
      </p:nvGrpSpPr>
      <p:grpSpPr>
        <a:xfrm>
          <a:off x="0" y="0"/>
          <a:ext cx="0" cy="0"/>
          <a:chOff x="0" y="0"/>
          <a:chExt cx="0" cy="0"/>
        </a:xfrm>
      </p:grpSpPr>
      <p:sp>
        <p:nvSpPr>
          <p:cNvPr id="301" name="Google Shape;301;p21"/>
          <p:cNvSpPr txBox="1"/>
          <p:nvPr>
            <p:ph type="title"/>
          </p:nvPr>
        </p:nvSpPr>
        <p:spPr>
          <a:xfrm>
            <a:off x="1765300" y="317375"/>
            <a:ext cx="5626200" cy="894600"/>
          </a:xfrm>
          <a:prstGeom prst="rect">
            <a:avLst/>
          </a:prstGeom>
        </p:spPr>
        <p:txBody>
          <a:bodyPr anchorCtr="0" anchor="t" bIns="91425" lIns="91425" spcFirstLastPara="1" rIns="91425" wrap="square" tIns="91425">
            <a:noAutofit/>
          </a:bodyPr>
          <a:lstStyle>
            <a:lvl1pPr lvl="0" algn="ctr">
              <a:lnSpc>
                <a:spcPct val="70000"/>
              </a:lnSpc>
              <a:spcBef>
                <a:spcPts val="0"/>
              </a:spcBef>
              <a:spcAft>
                <a:spcPts val="0"/>
              </a:spcAft>
              <a:buSzPts val="7900"/>
              <a:buNone/>
              <a:defRPr sz="7900"/>
            </a:lvl1pPr>
            <a:lvl2pPr lvl="1" algn="ctr">
              <a:lnSpc>
                <a:spcPct val="70000"/>
              </a:lnSpc>
              <a:spcBef>
                <a:spcPts val="0"/>
              </a:spcBef>
              <a:spcAft>
                <a:spcPts val="0"/>
              </a:spcAft>
              <a:buSzPts val="7900"/>
              <a:buNone/>
              <a:defRPr sz="7900"/>
            </a:lvl2pPr>
            <a:lvl3pPr lvl="2" algn="ctr">
              <a:lnSpc>
                <a:spcPct val="70000"/>
              </a:lnSpc>
              <a:spcBef>
                <a:spcPts val="0"/>
              </a:spcBef>
              <a:spcAft>
                <a:spcPts val="0"/>
              </a:spcAft>
              <a:buSzPts val="7900"/>
              <a:buNone/>
              <a:defRPr sz="7900"/>
            </a:lvl3pPr>
            <a:lvl4pPr lvl="3" algn="ctr">
              <a:lnSpc>
                <a:spcPct val="70000"/>
              </a:lnSpc>
              <a:spcBef>
                <a:spcPts val="0"/>
              </a:spcBef>
              <a:spcAft>
                <a:spcPts val="0"/>
              </a:spcAft>
              <a:buSzPts val="7900"/>
              <a:buNone/>
              <a:defRPr sz="7900"/>
            </a:lvl4pPr>
            <a:lvl5pPr lvl="4" algn="ctr">
              <a:lnSpc>
                <a:spcPct val="70000"/>
              </a:lnSpc>
              <a:spcBef>
                <a:spcPts val="0"/>
              </a:spcBef>
              <a:spcAft>
                <a:spcPts val="0"/>
              </a:spcAft>
              <a:buSzPts val="7900"/>
              <a:buNone/>
              <a:defRPr sz="7900"/>
            </a:lvl5pPr>
            <a:lvl6pPr lvl="5" algn="ctr">
              <a:lnSpc>
                <a:spcPct val="70000"/>
              </a:lnSpc>
              <a:spcBef>
                <a:spcPts val="0"/>
              </a:spcBef>
              <a:spcAft>
                <a:spcPts val="0"/>
              </a:spcAft>
              <a:buSzPts val="7900"/>
              <a:buNone/>
              <a:defRPr sz="7900"/>
            </a:lvl6pPr>
            <a:lvl7pPr lvl="6" algn="ctr">
              <a:lnSpc>
                <a:spcPct val="70000"/>
              </a:lnSpc>
              <a:spcBef>
                <a:spcPts val="0"/>
              </a:spcBef>
              <a:spcAft>
                <a:spcPts val="0"/>
              </a:spcAft>
              <a:buSzPts val="7900"/>
              <a:buNone/>
              <a:defRPr sz="7900"/>
            </a:lvl7pPr>
            <a:lvl8pPr lvl="7" algn="ctr">
              <a:lnSpc>
                <a:spcPct val="70000"/>
              </a:lnSpc>
              <a:spcBef>
                <a:spcPts val="0"/>
              </a:spcBef>
              <a:spcAft>
                <a:spcPts val="0"/>
              </a:spcAft>
              <a:buSzPts val="7900"/>
              <a:buNone/>
              <a:defRPr sz="7900"/>
            </a:lvl8pPr>
            <a:lvl9pPr lvl="8" algn="ctr">
              <a:lnSpc>
                <a:spcPct val="70000"/>
              </a:lnSpc>
              <a:spcBef>
                <a:spcPts val="0"/>
              </a:spcBef>
              <a:spcAft>
                <a:spcPts val="0"/>
              </a:spcAft>
              <a:buSzPts val="7900"/>
              <a:buNone/>
              <a:defRPr sz="7900"/>
            </a:lvl9pPr>
          </a:lstStyle>
          <a:p/>
        </p:txBody>
      </p:sp>
      <p:sp>
        <p:nvSpPr>
          <p:cNvPr id="302" name="Google Shape;30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3" name="Google Shape;303;p21"/>
          <p:cNvSpPr txBox="1"/>
          <p:nvPr>
            <p:ph idx="1" type="body"/>
          </p:nvPr>
        </p:nvSpPr>
        <p:spPr>
          <a:xfrm>
            <a:off x="505885" y="2252525"/>
            <a:ext cx="38826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304" name="Google Shape;304;p21"/>
          <p:cNvSpPr txBox="1"/>
          <p:nvPr>
            <p:ph idx="2" type="body"/>
          </p:nvPr>
        </p:nvSpPr>
        <p:spPr>
          <a:xfrm>
            <a:off x="4755515" y="2252525"/>
            <a:ext cx="38826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305" name="Google Shape;305;p21"/>
          <p:cNvSpPr txBox="1"/>
          <p:nvPr>
            <p:ph idx="3" type="subTitle"/>
          </p:nvPr>
        </p:nvSpPr>
        <p:spPr>
          <a:xfrm>
            <a:off x="505885" y="1824150"/>
            <a:ext cx="38826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306" name="Google Shape;306;p21"/>
          <p:cNvSpPr txBox="1"/>
          <p:nvPr>
            <p:ph idx="4" type="subTitle"/>
          </p:nvPr>
        </p:nvSpPr>
        <p:spPr>
          <a:xfrm>
            <a:off x="4755142" y="1824150"/>
            <a:ext cx="38826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307" name="Google Shape;307;p21"/>
          <p:cNvSpPr txBox="1"/>
          <p:nvPr>
            <p:ph idx="5" type="body"/>
          </p:nvPr>
        </p:nvSpPr>
        <p:spPr>
          <a:xfrm>
            <a:off x="505885" y="3865425"/>
            <a:ext cx="38826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308" name="Google Shape;308;p21"/>
          <p:cNvSpPr txBox="1"/>
          <p:nvPr>
            <p:ph idx="6" type="body"/>
          </p:nvPr>
        </p:nvSpPr>
        <p:spPr>
          <a:xfrm>
            <a:off x="4755515" y="3865425"/>
            <a:ext cx="3882600" cy="1007700"/>
          </a:xfrm>
          <a:prstGeom prst="rect">
            <a:avLst/>
          </a:prstGeom>
        </p:spPr>
        <p:txBody>
          <a:bodyPr anchorCtr="0" anchor="ctr"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04800" lvl="7" marL="3657600" algn="ctr">
              <a:spcBef>
                <a:spcPts val="0"/>
              </a:spcBef>
              <a:spcAft>
                <a:spcPts val="0"/>
              </a:spcAft>
              <a:buSzPts val="1200"/>
              <a:buChar char="○"/>
              <a:defRPr sz="1200"/>
            </a:lvl8pPr>
            <a:lvl9pPr indent="-317500" lvl="8" marL="4114800" algn="ctr">
              <a:spcBef>
                <a:spcPts val="0"/>
              </a:spcBef>
              <a:spcAft>
                <a:spcPts val="0"/>
              </a:spcAft>
              <a:buSzPts val="1400"/>
              <a:buChar char="■"/>
              <a:defRPr sz="1200"/>
            </a:lvl9pPr>
          </a:lstStyle>
          <a:p/>
        </p:txBody>
      </p:sp>
      <p:sp>
        <p:nvSpPr>
          <p:cNvPr id="309" name="Google Shape;309;p21"/>
          <p:cNvSpPr txBox="1"/>
          <p:nvPr>
            <p:ph idx="7" type="subTitle"/>
          </p:nvPr>
        </p:nvSpPr>
        <p:spPr>
          <a:xfrm>
            <a:off x="505885" y="3437050"/>
            <a:ext cx="38826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
        <p:nvSpPr>
          <p:cNvPr id="310" name="Google Shape;310;p21"/>
          <p:cNvSpPr txBox="1"/>
          <p:nvPr>
            <p:ph idx="8" type="subTitle"/>
          </p:nvPr>
        </p:nvSpPr>
        <p:spPr>
          <a:xfrm>
            <a:off x="4755142" y="3437050"/>
            <a:ext cx="38826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Font typeface="Urbanist Black"/>
              <a:buNone/>
              <a:defRPr sz="2000">
                <a:latin typeface="Urbanist Black"/>
                <a:ea typeface="Urbanist Black"/>
                <a:cs typeface="Urbanist Black"/>
                <a:sym typeface="Urbanist Black"/>
              </a:defRPr>
            </a:lvl1pPr>
            <a:lvl2pPr lvl="1" algn="ctr">
              <a:spcBef>
                <a:spcPts val="0"/>
              </a:spcBef>
              <a:spcAft>
                <a:spcPts val="0"/>
              </a:spcAft>
              <a:buSzPts val="2000"/>
              <a:buFont typeface="Urbanist Black"/>
              <a:buNone/>
              <a:defRPr sz="2000">
                <a:latin typeface="Urbanist Black"/>
                <a:ea typeface="Urbanist Black"/>
                <a:cs typeface="Urbanist Black"/>
                <a:sym typeface="Urbanist Black"/>
              </a:defRPr>
            </a:lvl2pPr>
            <a:lvl3pPr lvl="2" algn="ctr">
              <a:spcBef>
                <a:spcPts val="0"/>
              </a:spcBef>
              <a:spcAft>
                <a:spcPts val="0"/>
              </a:spcAft>
              <a:buSzPts val="2000"/>
              <a:buFont typeface="Urbanist Black"/>
              <a:buNone/>
              <a:defRPr sz="2000">
                <a:latin typeface="Urbanist Black"/>
                <a:ea typeface="Urbanist Black"/>
                <a:cs typeface="Urbanist Black"/>
                <a:sym typeface="Urbanist Black"/>
              </a:defRPr>
            </a:lvl3pPr>
            <a:lvl4pPr lvl="3" algn="ctr">
              <a:spcBef>
                <a:spcPts val="0"/>
              </a:spcBef>
              <a:spcAft>
                <a:spcPts val="0"/>
              </a:spcAft>
              <a:buSzPts val="2000"/>
              <a:buFont typeface="Urbanist Black"/>
              <a:buNone/>
              <a:defRPr sz="2000">
                <a:latin typeface="Urbanist Black"/>
                <a:ea typeface="Urbanist Black"/>
                <a:cs typeface="Urbanist Black"/>
                <a:sym typeface="Urbanist Black"/>
              </a:defRPr>
            </a:lvl4pPr>
            <a:lvl5pPr lvl="4" algn="ctr">
              <a:spcBef>
                <a:spcPts val="0"/>
              </a:spcBef>
              <a:spcAft>
                <a:spcPts val="0"/>
              </a:spcAft>
              <a:buSzPts val="2000"/>
              <a:buFont typeface="Urbanist Black"/>
              <a:buNone/>
              <a:defRPr sz="2000">
                <a:latin typeface="Urbanist Black"/>
                <a:ea typeface="Urbanist Black"/>
                <a:cs typeface="Urbanist Black"/>
                <a:sym typeface="Urbanist Black"/>
              </a:defRPr>
            </a:lvl5pPr>
            <a:lvl6pPr lvl="5" algn="ctr">
              <a:spcBef>
                <a:spcPts val="0"/>
              </a:spcBef>
              <a:spcAft>
                <a:spcPts val="0"/>
              </a:spcAft>
              <a:buSzPts val="2000"/>
              <a:buFont typeface="Urbanist Black"/>
              <a:buNone/>
              <a:defRPr sz="2000">
                <a:latin typeface="Urbanist Black"/>
                <a:ea typeface="Urbanist Black"/>
                <a:cs typeface="Urbanist Black"/>
                <a:sym typeface="Urbanist Black"/>
              </a:defRPr>
            </a:lvl6pPr>
            <a:lvl7pPr lvl="6" algn="ctr">
              <a:spcBef>
                <a:spcPts val="0"/>
              </a:spcBef>
              <a:spcAft>
                <a:spcPts val="0"/>
              </a:spcAft>
              <a:buSzPts val="2000"/>
              <a:buFont typeface="Urbanist Black"/>
              <a:buNone/>
              <a:defRPr sz="2000">
                <a:latin typeface="Urbanist Black"/>
                <a:ea typeface="Urbanist Black"/>
                <a:cs typeface="Urbanist Black"/>
                <a:sym typeface="Urbanist Black"/>
              </a:defRPr>
            </a:lvl7pPr>
            <a:lvl8pPr lvl="7" algn="ctr">
              <a:spcBef>
                <a:spcPts val="0"/>
              </a:spcBef>
              <a:spcAft>
                <a:spcPts val="0"/>
              </a:spcAft>
              <a:buSzPts val="2000"/>
              <a:buFont typeface="Urbanist Black"/>
              <a:buNone/>
              <a:defRPr sz="2000">
                <a:latin typeface="Urbanist Black"/>
                <a:ea typeface="Urbanist Black"/>
                <a:cs typeface="Urbanist Black"/>
                <a:sym typeface="Urbanist Black"/>
              </a:defRPr>
            </a:lvl8pPr>
            <a:lvl9pPr lvl="8" algn="ctr">
              <a:spcBef>
                <a:spcPts val="0"/>
              </a:spcBef>
              <a:spcAft>
                <a:spcPts val="0"/>
              </a:spcAft>
              <a:buSzPts val="2000"/>
              <a:buFont typeface="Urbanist Black"/>
              <a:buNone/>
              <a:defRPr sz="2000">
                <a:latin typeface="Urbanist Black"/>
                <a:ea typeface="Urbanist Black"/>
                <a:cs typeface="Urbanist Black"/>
                <a:sym typeface="Urbanist Black"/>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two images">
  <p:cSld name="ONE_COLUMN_TEXT">
    <p:spTree>
      <p:nvGrpSpPr>
        <p:cNvPr id="311" name="Shape 311"/>
        <p:cNvGrpSpPr/>
        <p:nvPr/>
      </p:nvGrpSpPr>
      <p:grpSpPr>
        <a:xfrm>
          <a:off x="0" y="0"/>
          <a:ext cx="0" cy="0"/>
          <a:chOff x="0" y="0"/>
          <a:chExt cx="0" cy="0"/>
        </a:xfrm>
      </p:grpSpPr>
      <p:sp>
        <p:nvSpPr>
          <p:cNvPr id="312" name="Google Shape;312;p22"/>
          <p:cNvSpPr txBox="1"/>
          <p:nvPr>
            <p:ph type="title"/>
          </p:nvPr>
        </p:nvSpPr>
        <p:spPr>
          <a:xfrm>
            <a:off x="311700" y="335025"/>
            <a:ext cx="28080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13" name="Google Shape;313;p22"/>
          <p:cNvSpPr txBox="1"/>
          <p:nvPr>
            <p:ph idx="1" type="body"/>
          </p:nvPr>
        </p:nvSpPr>
        <p:spPr>
          <a:xfrm>
            <a:off x="3434025" y="335025"/>
            <a:ext cx="2808000" cy="105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4" name="Google Shape;31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5" name="Google Shape;315;p22"/>
          <p:cNvSpPr/>
          <p:nvPr>
            <p:ph idx="2" type="pic"/>
          </p:nvPr>
        </p:nvSpPr>
        <p:spPr>
          <a:xfrm>
            <a:off x="324925" y="2768075"/>
            <a:ext cx="5805900" cy="2127900"/>
          </a:xfrm>
          <a:prstGeom prst="roundRect">
            <a:avLst>
              <a:gd fmla="val 7618" name="adj"/>
            </a:avLst>
          </a:prstGeom>
          <a:noFill/>
          <a:ln>
            <a:noFill/>
          </a:ln>
        </p:spPr>
      </p:sp>
      <p:sp>
        <p:nvSpPr>
          <p:cNvPr id="316" name="Google Shape;316;p22"/>
          <p:cNvSpPr/>
          <p:nvPr>
            <p:ph idx="3" type="pic"/>
          </p:nvPr>
        </p:nvSpPr>
        <p:spPr>
          <a:xfrm>
            <a:off x="6428025" y="1119200"/>
            <a:ext cx="2410800" cy="3776700"/>
          </a:xfrm>
          <a:prstGeom prst="roundRect">
            <a:avLst>
              <a:gd fmla="val 7618" name="adj"/>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ONE_COLUMN_TEXT_1">
    <p:spTree>
      <p:nvGrpSpPr>
        <p:cNvPr id="317" name="Shape 317"/>
        <p:cNvGrpSpPr/>
        <p:nvPr/>
      </p:nvGrpSpPr>
      <p:grpSpPr>
        <a:xfrm>
          <a:off x="0" y="0"/>
          <a:ext cx="0" cy="0"/>
          <a:chOff x="0" y="0"/>
          <a:chExt cx="0" cy="0"/>
        </a:xfrm>
      </p:grpSpPr>
      <p:sp>
        <p:nvSpPr>
          <p:cNvPr id="318" name="Google Shape;318;p23"/>
          <p:cNvSpPr txBox="1"/>
          <p:nvPr>
            <p:ph type="title"/>
          </p:nvPr>
        </p:nvSpPr>
        <p:spPr>
          <a:xfrm>
            <a:off x="311700" y="335025"/>
            <a:ext cx="28080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19" name="Google Shape;319;p23"/>
          <p:cNvSpPr txBox="1"/>
          <p:nvPr>
            <p:ph idx="1" type="body"/>
          </p:nvPr>
        </p:nvSpPr>
        <p:spPr>
          <a:xfrm>
            <a:off x="311700" y="1815925"/>
            <a:ext cx="5106000" cy="297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0" name="Google Shape;32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MAIN_POINT">
    <p:spTree>
      <p:nvGrpSpPr>
        <p:cNvPr id="321" name="Shape 321"/>
        <p:cNvGrpSpPr/>
        <p:nvPr/>
      </p:nvGrpSpPr>
      <p:grpSpPr>
        <a:xfrm>
          <a:off x="0" y="0"/>
          <a:ext cx="0" cy="0"/>
          <a:chOff x="0" y="0"/>
          <a:chExt cx="0" cy="0"/>
        </a:xfrm>
      </p:grpSpPr>
      <p:sp>
        <p:nvSpPr>
          <p:cNvPr id="322" name="Google Shape;32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3" name="Google Shape;323;p24"/>
          <p:cNvSpPr txBox="1"/>
          <p:nvPr>
            <p:ph idx="1" type="body"/>
          </p:nvPr>
        </p:nvSpPr>
        <p:spPr>
          <a:xfrm>
            <a:off x="1189200" y="768575"/>
            <a:ext cx="6765600" cy="2877300"/>
          </a:xfrm>
          <a:prstGeom prst="rect">
            <a:avLst/>
          </a:prstGeom>
        </p:spPr>
        <p:txBody>
          <a:bodyPr anchorCtr="0" anchor="ctr" bIns="91425" lIns="91425" spcFirstLastPara="1" rIns="91425" wrap="square" tIns="91425">
            <a:noAutofit/>
          </a:bodyPr>
          <a:lstStyle>
            <a:lvl1pPr indent="-419100" lvl="0" marL="457200">
              <a:spcBef>
                <a:spcPts val="0"/>
              </a:spcBef>
              <a:spcAft>
                <a:spcPts val="0"/>
              </a:spcAft>
              <a:buSzPts val="3000"/>
              <a:buChar char="●"/>
              <a:defRPr sz="30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324" name="Google Shape;324;p24"/>
          <p:cNvSpPr txBox="1"/>
          <p:nvPr>
            <p:ph type="title"/>
          </p:nvPr>
        </p:nvSpPr>
        <p:spPr>
          <a:xfrm>
            <a:off x="1189200" y="3557850"/>
            <a:ext cx="3615000" cy="393600"/>
          </a:xfrm>
          <a:prstGeom prst="rect">
            <a:avLst/>
          </a:prstGeom>
        </p:spPr>
        <p:txBody>
          <a:bodyPr anchorCtr="0" anchor="t" bIns="91425" lIns="91425" spcFirstLastPara="1" rIns="91425" wrap="square" tIns="91425">
            <a:noAutofit/>
          </a:bodyPr>
          <a:lstStyle>
            <a:lvl1pPr lvl="0">
              <a:spcBef>
                <a:spcPts val="0"/>
              </a:spcBef>
              <a:spcAft>
                <a:spcPts val="0"/>
              </a:spcAft>
              <a:buSzPts val="1900"/>
              <a:buNone/>
              <a:defRPr sz="1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5" name="Google Shape;325;p24"/>
          <p:cNvSpPr txBox="1"/>
          <p:nvPr>
            <p:ph idx="2" type="subTitle"/>
          </p:nvPr>
        </p:nvSpPr>
        <p:spPr>
          <a:xfrm>
            <a:off x="1189200" y="3882700"/>
            <a:ext cx="36150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MAIN_POINT_1">
    <p:spTree>
      <p:nvGrpSpPr>
        <p:cNvPr id="326" name="Shape 326"/>
        <p:cNvGrpSpPr/>
        <p:nvPr/>
      </p:nvGrpSpPr>
      <p:grpSpPr>
        <a:xfrm>
          <a:off x="0" y="0"/>
          <a:ext cx="0" cy="0"/>
          <a:chOff x="0" y="0"/>
          <a:chExt cx="0" cy="0"/>
        </a:xfrm>
      </p:grpSpPr>
      <p:sp>
        <p:nvSpPr>
          <p:cNvPr id="327" name="Google Shape;32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8" name="Google Shape;328;p25"/>
          <p:cNvSpPr txBox="1"/>
          <p:nvPr>
            <p:ph idx="1" type="body"/>
          </p:nvPr>
        </p:nvSpPr>
        <p:spPr>
          <a:xfrm>
            <a:off x="319650" y="3063025"/>
            <a:ext cx="6765600" cy="1600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3">
  <p:cSld name="CAPTION_ONLY">
    <p:spTree>
      <p:nvGrpSpPr>
        <p:cNvPr id="329" name="Shape 329"/>
        <p:cNvGrpSpPr/>
        <p:nvPr/>
      </p:nvGrpSpPr>
      <p:grpSpPr>
        <a:xfrm>
          <a:off x="0" y="0"/>
          <a:ext cx="0" cy="0"/>
          <a:chOff x="0" y="0"/>
          <a:chExt cx="0" cy="0"/>
        </a:xfrm>
      </p:grpSpPr>
      <p:sp>
        <p:nvSpPr>
          <p:cNvPr id="330" name="Google Shape;33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1" name="Google Shape;331;p26"/>
          <p:cNvSpPr txBox="1"/>
          <p:nvPr>
            <p:ph idx="1" type="body"/>
          </p:nvPr>
        </p:nvSpPr>
        <p:spPr>
          <a:xfrm>
            <a:off x="4572000" y="1251400"/>
            <a:ext cx="4187700" cy="2749500"/>
          </a:xfrm>
          <a:prstGeom prst="rect">
            <a:avLst/>
          </a:prstGeom>
        </p:spPr>
        <p:txBody>
          <a:bodyPr anchorCtr="0" anchor="t" bIns="91425" lIns="91425" spcFirstLastPara="1" rIns="91425" wrap="square" tIns="91425">
            <a:noAutofit/>
          </a:bodyPr>
          <a:lstStyle>
            <a:lvl1pPr indent="-387350" lvl="0" marL="457200">
              <a:spcBef>
                <a:spcPts val="0"/>
              </a:spcBef>
              <a:spcAft>
                <a:spcPts val="0"/>
              </a:spcAft>
              <a:buSzPts val="2500"/>
              <a:buChar char="●"/>
              <a:defRPr sz="2500"/>
            </a:lvl1pPr>
            <a:lvl2pPr indent="-387350" lvl="1" marL="914400">
              <a:spcBef>
                <a:spcPts val="0"/>
              </a:spcBef>
              <a:spcAft>
                <a:spcPts val="0"/>
              </a:spcAft>
              <a:buSzPts val="2500"/>
              <a:buChar char="○"/>
              <a:defRPr sz="2500"/>
            </a:lvl2pPr>
            <a:lvl3pPr indent="-387350" lvl="2" marL="1371600">
              <a:spcBef>
                <a:spcPts val="0"/>
              </a:spcBef>
              <a:spcAft>
                <a:spcPts val="0"/>
              </a:spcAft>
              <a:buSzPts val="2500"/>
              <a:buChar char="■"/>
              <a:defRPr sz="2500"/>
            </a:lvl3pPr>
            <a:lvl4pPr indent="-387350" lvl="3" marL="1828800">
              <a:spcBef>
                <a:spcPts val="0"/>
              </a:spcBef>
              <a:spcAft>
                <a:spcPts val="0"/>
              </a:spcAft>
              <a:buSzPts val="2500"/>
              <a:buChar char="●"/>
              <a:defRPr sz="2500"/>
            </a:lvl4pPr>
            <a:lvl5pPr indent="-387350" lvl="4" marL="2286000">
              <a:spcBef>
                <a:spcPts val="0"/>
              </a:spcBef>
              <a:spcAft>
                <a:spcPts val="0"/>
              </a:spcAft>
              <a:buSzPts val="2500"/>
              <a:buChar char="○"/>
              <a:defRPr sz="2500"/>
            </a:lvl5pPr>
            <a:lvl6pPr indent="-387350" lvl="5" marL="2743200">
              <a:spcBef>
                <a:spcPts val="0"/>
              </a:spcBef>
              <a:spcAft>
                <a:spcPts val="0"/>
              </a:spcAft>
              <a:buSzPts val="2500"/>
              <a:buChar char="■"/>
              <a:defRPr sz="2500"/>
            </a:lvl6pPr>
            <a:lvl7pPr indent="-387350" lvl="6" marL="3200400">
              <a:spcBef>
                <a:spcPts val="0"/>
              </a:spcBef>
              <a:spcAft>
                <a:spcPts val="0"/>
              </a:spcAft>
              <a:buSzPts val="2500"/>
              <a:buChar char="●"/>
              <a:defRPr sz="2500"/>
            </a:lvl7pPr>
            <a:lvl8pPr indent="-387350" lvl="7" marL="3657600">
              <a:spcBef>
                <a:spcPts val="0"/>
              </a:spcBef>
              <a:spcAft>
                <a:spcPts val="0"/>
              </a:spcAft>
              <a:buSzPts val="2500"/>
              <a:buChar char="○"/>
              <a:defRPr sz="2500"/>
            </a:lvl8pPr>
            <a:lvl9pPr indent="-387350" lvl="8" marL="4114800">
              <a:spcBef>
                <a:spcPts val="0"/>
              </a:spcBef>
              <a:spcAft>
                <a:spcPts val="0"/>
              </a:spcAft>
              <a:buSzPts val="2500"/>
              <a:buChar char="■"/>
              <a:defRPr sz="2500"/>
            </a:lvl9pPr>
          </a:lstStyle>
          <a:p/>
        </p:txBody>
      </p:sp>
      <p:sp>
        <p:nvSpPr>
          <p:cNvPr id="332" name="Google Shape;332;p26"/>
          <p:cNvSpPr/>
          <p:nvPr>
            <p:ph idx="2" type="pic"/>
          </p:nvPr>
        </p:nvSpPr>
        <p:spPr>
          <a:xfrm>
            <a:off x="453800" y="517875"/>
            <a:ext cx="3708000" cy="4107600"/>
          </a:xfrm>
          <a:prstGeom prst="roundRect">
            <a:avLst>
              <a:gd fmla="val 7618" name="adj"/>
            </a:avLst>
          </a:prstGeom>
          <a:noFill/>
          <a:ln>
            <a:noFill/>
          </a:ln>
        </p:spPr>
      </p:sp>
      <p:sp>
        <p:nvSpPr>
          <p:cNvPr id="333" name="Google Shape;333;p26"/>
          <p:cNvSpPr txBox="1"/>
          <p:nvPr>
            <p:ph type="title"/>
          </p:nvPr>
        </p:nvSpPr>
        <p:spPr>
          <a:xfrm>
            <a:off x="4572000" y="3843600"/>
            <a:ext cx="3615000" cy="393600"/>
          </a:xfrm>
          <a:prstGeom prst="rect">
            <a:avLst/>
          </a:prstGeom>
        </p:spPr>
        <p:txBody>
          <a:bodyPr anchorCtr="0" anchor="t" bIns="91425" lIns="91425" spcFirstLastPara="1" rIns="91425" wrap="square" tIns="91425">
            <a:noAutofit/>
          </a:bodyPr>
          <a:lstStyle>
            <a:lvl1pPr lvl="0">
              <a:spcBef>
                <a:spcPts val="0"/>
              </a:spcBef>
              <a:spcAft>
                <a:spcPts val="0"/>
              </a:spcAft>
              <a:buSzPts val="1900"/>
              <a:buNone/>
              <a:defRPr sz="1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4" name="Google Shape;334;p26"/>
          <p:cNvSpPr txBox="1"/>
          <p:nvPr>
            <p:ph idx="3" type="subTitle"/>
          </p:nvPr>
        </p:nvSpPr>
        <p:spPr>
          <a:xfrm>
            <a:off x="4572000" y="4168450"/>
            <a:ext cx="36150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type="blank">
  <p:cSld name="BLANK">
    <p:spTree>
      <p:nvGrpSpPr>
        <p:cNvPr id="335" name="Shape 335"/>
        <p:cNvGrpSpPr/>
        <p:nvPr/>
      </p:nvGrpSpPr>
      <p:grpSpPr>
        <a:xfrm>
          <a:off x="0" y="0"/>
          <a:ext cx="0" cy="0"/>
          <a:chOff x="0" y="0"/>
          <a:chExt cx="0" cy="0"/>
        </a:xfrm>
      </p:grpSpPr>
      <p:sp>
        <p:nvSpPr>
          <p:cNvPr id="336" name="Google Shape;33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7" name="Google Shape;337;p27"/>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8" name="Google Shape;338;p27"/>
          <p:cNvSpPr txBox="1"/>
          <p:nvPr>
            <p:ph idx="1" type="body"/>
          </p:nvPr>
        </p:nvSpPr>
        <p:spPr>
          <a:xfrm>
            <a:off x="370225" y="1251400"/>
            <a:ext cx="4187700" cy="2749500"/>
          </a:xfrm>
          <a:prstGeom prst="rect">
            <a:avLst/>
          </a:prstGeom>
        </p:spPr>
        <p:txBody>
          <a:bodyPr anchorCtr="0" anchor="t" bIns="91425" lIns="91425" spcFirstLastPara="1" rIns="91425" wrap="square" tIns="91425">
            <a:noAutofit/>
          </a:bodyPr>
          <a:lstStyle>
            <a:lvl1pPr indent="-387350" lvl="0" marL="457200">
              <a:spcBef>
                <a:spcPts val="0"/>
              </a:spcBef>
              <a:spcAft>
                <a:spcPts val="0"/>
              </a:spcAft>
              <a:buSzPts val="2500"/>
              <a:buChar char="●"/>
              <a:defRPr sz="2500"/>
            </a:lvl1pPr>
            <a:lvl2pPr indent="-387350" lvl="1" marL="914400">
              <a:spcBef>
                <a:spcPts val="0"/>
              </a:spcBef>
              <a:spcAft>
                <a:spcPts val="0"/>
              </a:spcAft>
              <a:buSzPts val="2500"/>
              <a:buChar char="○"/>
              <a:defRPr sz="2500"/>
            </a:lvl2pPr>
            <a:lvl3pPr indent="-387350" lvl="2" marL="1371600">
              <a:spcBef>
                <a:spcPts val="0"/>
              </a:spcBef>
              <a:spcAft>
                <a:spcPts val="0"/>
              </a:spcAft>
              <a:buSzPts val="2500"/>
              <a:buChar char="■"/>
              <a:defRPr sz="2500"/>
            </a:lvl3pPr>
            <a:lvl4pPr indent="-387350" lvl="3" marL="1828800">
              <a:spcBef>
                <a:spcPts val="0"/>
              </a:spcBef>
              <a:spcAft>
                <a:spcPts val="0"/>
              </a:spcAft>
              <a:buSzPts val="2500"/>
              <a:buChar char="●"/>
              <a:defRPr sz="2500"/>
            </a:lvl4pPr>
            <a:lvl5pPr indent="-387350" lvl="4" marL="2286000">
              <a:spcBef>
                <a:spcPts val="0"/>
              </a:spcBef>
              <a:spcAft>
                <a:spcPts val="0"/>
              </a:spcAft>
              <a:buSzPts val="2500"/>
              <a:buChar char="○"/>
              <a:defRPr sz="2500"/>
            </a:lvl5pPr>
            <a:lvl6pPr indent="-387350" lvl="5" marL="2743200">
              <a:spcBef>
                <a:spcPts val="0"/>
              </a:spcBef>
              <a:spcAft>
                <a:spcPts val="0"/>
              </a:spcAft>
              <a:buSzPts val="2500"/>
              <a:buChar char="■"/>
              <a:defRPr sz="2500"/>
            </a:lvl6pPr>
            <a:lvl7pPr indent="-387350" lvl="6" marL="3200400">
              <a:spcBef>
                <a:spcPts val="0"/>
              </a:spcBef>
              <a:spcAft>
                <a:spcPts val="0"/>
              </a:spcAft>
              <a:buSzPts val="2500"/>
              <a:buChar char="●"/>
              <a:defRPr sz="2500"/>
            </a:lvl7pPr>
            <a:lvl8pPr indent="-387350" lvl="7" marL="3657600">
              <a:spcBef>
                <a:spcPts val="0"/>
              </a:spcBef>
              <a:spcAft>
                <a:spcPts val="0"/>
              </a:spcAft>
              <a:buSzPts val="2500"/>
              <a:buChar char="○"/>
              <a:defRPr sz="2500"/>
            </a:lvl8pPr>
            <a:lvl9pPr indent="-387350" lvl="8" marL="4114800">
              <a:spcBef>
                <a:spcPts val="0"/>
              </a:spcBef>
              <a:spcAft>
                <a:spcPts val="0"/>
              </a:spcAft>
              <a:buSzPts val="2500"/>
              <a:buChar char="■"/>
              <a:defRPr sz="2500"/>
            </a:lvl9pPr>
          </a:lstStyle>
          <a:p/>
        </p:txBody>
      </p:sp>
      <p:sp>
        <p:nvSpPr>
          <p:cNvPr id="339" name="Google Shape;339;p27"/>
          <p:cNvSpPr/>
          <p:nvPr>
            <p:ph idx="3" type="pic"/>
          </p:nvPr>
        </p:nvSpPr>
        <p:spPr>
          <a:xfrm>
            <a:off x="5024275" y="517950"/>
            <a:ext cx="3708000" cy="4107600"/>
          </a:xfrm>
          <a:prstGeom prst="roundRect">
            <a:avLst>
              <a:gd fmla="val 7618" name="adj"/>
            </a:avLst>
          </a:prstGeom>
          <a:noFill/>
          <a:ln>
            <a:noFill/>
          </a:ln>
        </p:spPr>
      </p:sp>
      <p:sp>
        <p:nvSpPr>
          <p:cNvPr id="340" name="Google Shape;340;p27"/>
          <p:cNvSpPr txBox="1"/>
          <p:nvPr>
            <p:ph type="title"/>
          </p:nvPr>
        </p:nvSpPr>
        <p:spPr>
          <a:xfrm>
            <a:off x="370225" y="3843600"/>
            <a:ext cx="3615000" cy="393600"/>
          </a:xfrm>
          <a:prstGeom prst="rect">
            <a:avLst/>
          </a:prstGeom>
        </p:spPr>
        <p:txBody>
          <a:bodyPr anchorCtr="0" anchor="t" bIns="91425" lIns="91425" spcFirstLastPara="1" rIns="91425" wrap="square" tIns="91425">
            <a:noAutofit/>
          </a:bodyPr>
          <a:lstStyle>
            <a:lvl1pPr lvl="0">
              <a:spcBef>
                <a:spcPts val="0"/>
              </a:spcBef>
              <a:spcAft>
                <a:spcPts val="0"/>
              </a:spcAft>
              <a:buSzPts val="1900"/>
              <a:buNone/>
              <a:defRPr sz="1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1" name="Google Shape;341;p27"/>
          <p:cNvSpPr txBox="1"/>
          <p:nvPr>
            <p:ph idx="4" type="subTitle"/>
          </p:nvPr>
        </p:nvSpPr>
        <p:spPr>
          <a:xfrm>
            <a:off x="370225" y="4168450"/>
            <a:ext cx="36150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images">
  <p:cSld name="CUSTOM_2">
    <p:spTree>
      <p:nvGrpSpPr>
        <p:cNvPr id="342" name="Shape 342"/>
        <p:cNvGrpSpPr/>
        <p:nvPr/>
      </p:nvGrpSpPr>
      <p:grpSpPr>
        <a:xfrm>
          <a:off x="0" y="0"/>
          <a:ext cx="0" cy="0"/>
          <a:chOff x="0" y="0"/>
          <a:chExt cx="0" cy="0"/>
        </a:xfrm>
      </p:grpSpPr>
      <p:sp>
        <p:nvSpPr>
          <p:cNvPr id="343" name="Google Shape;343;p28"/>
          <p:cNvSpPr/>
          <p:nvPr>
            <p:ph idx="2" type="pic"/>
          </p:nvPr>
        </p:nvSpPr>
        <p:spPr>
          <a:xfrm>
            <a:off x="448500" y="1119200"/>
            <a:ext cx="2594700" cy="3580500"/>
          </a:xfrm>
          <a:prstGeom prst="roundRect">
            <a:avLst>
              <a:gd fmla="val 7618" name="adj"/>
            </a:avLst>
          </a:prstGeom>
          <a:noFill/>
          <a:ln>
            <a:noFill/>
          </a:ln>
        </p:spPr>
      </p:sp>
      <p:sp>
        <p:nvSpPr>
          <p:cNvPr id="344" name="Google Shape;344;p28"/>
          <p:cNvSpPr txBox="1"/>
          <p:nvPr>
            <p:ph type="title"/>
          </p:nvPr>
        </p:nvSpPr>
        <p:spPr>
          <a:xfrm>
            <a:off x="311700" y="173700"/>
            <a:ext cx="8392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45" name="Google Shape;345;p28"/>
          <p:cNvSpPr/>
          <p:nvPr>
            <p:ph idx="3" type="pic"/>
          </p:nvPr>
        </p:nvSpPr>
        <p:spPr>
          <a:xfrm>
            <a:off x="3270300" y="1119200"/>
            <a:ext cx="2594700" cy="3580500"/>
          </a:xfrm>
          <a:prstGeom prst="roundRect">
            <a:avLst>
              <a:gd fmla="val 7618" name="adj"/>
            </a:avLst>
          </a:prstGeom>
          <a:noFill/>
          <a:ln>
            <a:noFill/>
          </a:ln>
        </p:spPr>
      </p:sp>
      <p:sp>
        <p:nvSpPr>
          <p:cNvPr id="346" name="Google Shape;346;p28"/>
          <p:cNvSpPr/>
          <p:nvPr>
            <p:ph idx="4" type="pic"/>
          </p:nvPr>
        </p:nvSpPr>
        <p:spPr>
          <a:xfrm>
            <a:off x="6092100" y="1119200"/>
            <a:ext cx="2594700" cy="3580500"/>
          </a:xfrm>
          <a:prstGeom prst="roundRect">
            <a:avLst>
              <a:gd fmla="val 7618" name="adj"/>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
  <p:cSld name="CUSTOM_2_3">
    <p:spTree>
      <p:nvGrpSpPr>
        <p:cNvPr id="347" name="Shape 347"/>
        <p:cNvGrpSpPr/>
        <p:nvPr/>
      </p:nvGrpSpPr>
      <p:grpSpPr>
        <a:xfrm>
          <a:off x="0" y="0"/>
          <a:ext cx="0" cy="0"/>
          <a:chOff x="0" y="0"/>
          <a:chExt cx="0" cy="0"/>
        </a:xfrm>
      </p:grpSpPr>
      <p:sp>
        <p:nvSpPr>
          <p:cNvPr id="348" name="Google Shape;348;p29"/>
          <p:cNvSpPr/>
          <p:nvPr>
            <p:ph idx="2" type="pic"/>
          </p:nvPr>
        </p:nvSpPr>
        <p:spPr>
          <a:xfrm>
            <a:off x="448500" y="1119200"/>
            <a:ext cx="8255400" cy="3580500"/>
          </a:xfrm>
          <a:prstGeom prst="roundRect">
            <a:avLst>
              <a:gd fmla="val 7618" name="adj"/>
            </a:avLst>
          </a:prstGeom>
          <a:noFill/>
          <a:ln>
            <a:noFill/>
          </a:ln>
        </p:spPr>
      </p:sp>
      <p:sp>
        <p:nvSpPr>
          <p:cNvPr id="349" name="Google Shape;349;p29"/>
          <p:cNvSpPr txBox="1"/>
          <p:nvPr>
            <p:ph type="title"/>
          </p:nvPr>
        </p:nvSpPr>
        <p:spPr>
          <a:xfrm>
            <a:off x="311700" y="173700"/>
            <a:ext cx="8392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2_2">
    <p:spTree>
      <p:nvGrpSpPr>
        <p:cNvPr id="350" name="Shape 350"/>
        <p:cNvGrpSpPr/>
        <p:nvPr/>
      </p:nvGrpSpPr>
      <p:grpSpPr>
        <a:xfrm>
          <a:off x="0" y="0"/>
          <a:ext cx="0" cy="0"/>
          <a:chOff x="0" y="0"/>
          <a:chExt cx="0" cy="0"/>
        </a:xfrm>
      </p:grpSpPr>
      <p:sp>
        <p:nvSpPr>
          <p:cNvPr id="351" name="Google Shape;351;p30"/>
          <p:cNvSpPr/>
          <p:nvPr>
            <p:ph idx="2" type="pic"/>
          </p:nvPr>
        </p:nvSpPr>
        <p:spPr>
          <a:xfrm>
            <a:off x="448500" y="1119200"/>
            <a:ext cx="2594700" cy="1900500"/>
          </a:xfrm>
          <a:prstGeom prst="roundRect">
            <a:avLst>
              <a:gd fmla="val 7618" name="adj"/>
            </a:avLst>
          </a:prstGeom>
          <a:noFill/>
          <a:ln>
            <a:noFill/>
          </a:ln>
        </p:spPr>
      </p:sp>
      <p:sp>
        <p:nvSpPr>
          <p:cNvPr id="352" name="Google Shape;352;p30"/>
          <p:cNvSpPr txBox="1"/>
          <p:nvPr>
            <p:ph type="title"/>
          </p:nvPr>
        </p:nvSpPr>
        <p:spPr>
          <a:xfrm>
            <a:off x="311700" y="173700"/>
            <a:ext cx="8392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53" name="Google Shape;353;p30"/>
          <p:cNvSpPr txBox="1"/>
          <p:nvPr>
            <p:ph idx="1" type="body"/>
          </p:nvPr>
        </p:nvSpPr>
        <p:spPr>
          <a:xfrm>
            <a:off x="587850" y="3537900"/>
            <a:ext cx="2316000" cy="118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4" name="Google Shape;354;p30"/>
          <p:cNvSpPr txBox="1"/>
          <p:nvPr>
            <p:ph idx="3" type="subTitle"/>
          </p:nvPr>
        </p:nvSpPr>
        <p:spPr>
          <a:xfrm>
            <a:off x="487200" y="3148300"/>
            <a:ext cx="25173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
        <p:nvSpPr>
          <p:cNvPr id="355" name="Google Shape;355;p30"/>
          <p:cNvSpPr/>
          <p:nvPr>
            <p:ph idx="4" type="pic"/>
          </p:nvPr>
        </p:nvSpPr>
        <p:spPr>
          <a:xfrm>
            <a:off x="6092100" y="1119200"/>
            <a:ext cx="2594700" cy="1900500"/>
          </a:xfrm>
          <a:prstGeom prst="roundRect">
            <a:avLst>
              <a:gd fmla="val 7618" name="adj"/>
            </a:avLst>
          </a:prstGeom>
          <a:noFill/>
          <a:ln>
            <a:noFill/>
          </a:ln>
        </p:spPr>
      </p:sp>
      <p:sp>
        <p:nvSpPr>
          <p:cNvPr id="356" name="Google Shape;356;p30"/>
          <p:cNvSpPr txBox="1"/>
          <p:nvPr>
            <p:ph idx="5" type="body"/>
          </p:nvPr>
        </p:nvSpPr>
        <p:spPr>
          <a:xfrm>
            <a:off x="6231450" y="3537900"/>
            <a:ext cx="2316000" cy="118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7" name="Google Shape;357;p30"/>
          <p:cNvSpPr txBox="1"/>
          <p:nvPr>
            <p:ph idx="6" type="subTitle"/>
          </p:nvPr>
        </p:nvSpPr>
        <p:spPr>
          <a:xfrm>
            <a:off x="6130800" y="3148300"/>
            <a:ext cx="25173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
        <p:nvSpPr>
          <p:cNvPr id="358" name="Google Shape;358;p30"/>
          <p:cNvSpPr/>
          <p:nvPr>
            <p:ph idx="7" type="pic"/>
          </p:nvPr>
        </p:nvSpPr>
        <p:spPr>
          <a:xfrm>
            <a:off x="3270300" y="1119200"/>
            <a:ext cx="2594700" cy="1900500"/>
          </a:xfrm>
          <a:prstGeom prst="roundRect">
            <a:avLst>
              <a:gd fmla="val 7618" name="adj"/>
            </a:avLst>
          </a:prstGeom>
          <a:noFill/>
          <a:ln>
            <a:noFill/>
          </a:ln>
        </p:spPr>
      </p:sp>
      <p:sp>
        <p:nvSpPr>
          <p:cNvPr id="359" name="Google Shape;359;p30"/>
          <p:cNvSpPr txBox="1"/>
          <p:nvPr>
            <p:ph idx="8" type="body"/>
          </p:nvPr>
        </p:nvSpPr>
        <p:spPr>
          <a:xfrm>
            <a:off x="3409650" y="3537900"/>
            <a:ext cx="2316000" cy="118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0" name="Google Shape;360;p30"/>
          <p:cNvSpPr txBox="1"/>
          <p:nvPr>
            <p:ph idx="9" type="subTitle"/>
          </p:nvPr>
        </p:nvSpPr>
        <p:spPr>
          <a:xfrm>
            <a:off x="3309000" y="3148300"/>
            <a:ext cx="25173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extLst>
    <p:ext uri="{DCECCB84-F9BA-43D5-87BE-67443E8EF086}">
      <p15:sldGuideLst>
        <p15:guide id="1" pos="5472">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TITLE_1">
    <p:spTree>
      <p:nvGrpSpPr>
        <p:cNvPr id="58" name="Shape 58"/>
        <p:cNvGrpSpPr/>
        <p:nvPr/>
      </p:nvGrpSpPr>
      <p:grpSpPr>
        <a:xfrm>
          <a:off x="0" y="0"/>
          <a:ext cx="0" cy="0"/>
          <a:chOff x="0" y="0"/>
          <a:chExt cx="0" cy="0"/>
        </a:xfrm>
      </p:grpSpPr>
      <p:sp>
        <p:nvSpPr>
          <p:cNvPr id="59" name="Google Shape;59;p4"/>
          <p:cNvSpPr txBox="1"/>
          <p:nvPr>
            <p:ph type="ctrTitle"/>
          </p:nvPr>
        </p:nvSpPr>
        <p:spPr>
          <a:xfrm>
            <a:off x="156190" y="1368783"/>
            <a:ext cx="4363200" cy="28974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10900"/>
              <a:buNone/>
              <a:defRPr sz="109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2_2_1">
    <p:spTree>
      <p:nvGrpSpPr>
        <p:cNvPr id="361" name="Shape 361"/>
        <p:cNvGrpSpPr/>
        <p:nvPr/>
      </p:nvGrpSpPr>
      <p:grpSpPr>
        <a:xfrm>
          <a:off x="0" y="0"/>
          <a:ext cx="0" cy="0"/>
          <a:chOff x="0" y="0"/>
          <a:chExt cx="0" cy="0"/>
        </a:xfrm>
      </p:grpSpPr>
      <p:sp>
        <p:nvSpPr>
          <p:cNvPr id="362" name="Google Shape;362;p31"/>
          <p:cNvSpPr/>
          <p:nvPr>
            <p:ph idx="2" type="pic"/>
          </p:nvPr>
        </p:nvSpPr>
        <p:spPr>
          <a:xfrm>
            <a:off x="448500" y="1119200"/>
            <a:ext cx="3946500" cy="1900500"/>
          </a:xfrm>
          <a:prstGeom prst="roundRect">
            <a:avLst>
              <a:gd fmla="val 7618" name="adj"/>
            </a:avLst>
          </a:prstGeom>
          <a:noFill/>
          <a:ln>
            <a:noFill/>
          </a:ln>
        </p:spPr>
      </p:sp>
      <p:sp>
        <p:nvSpPr>
          <p:cNvPr id="363" name="Google Shape;363;p31"/>
          <p:cNvSpPr txBox="1"/>
          <p:nvPr>
            <p:ph type="title"/>
          </p:nvPr>
        </p:nvSpPr>
        <p:spPr>
          <a:xfrm>
            <a:off x="311700" y="173700"/>
            <a:ext cx="8392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64" name="Google Shape;364;p31"/>
          <p:cNvSpPr/>
          <p:nvPr>
            <p:ph idx="3" type="pic"/>
          </p:nvPr>
        </p:nvSpPr>
        <p:spPr>
          <a:xfrm>
            <a:off x="4740355" y="1119200"/>
            <a:ext cx="3946500" cy="1900500"/>
          </a:xfrm>
          <a:prstGeom prst="roundRect">
            <a:avLst>
              <a:gd fmla="val 7618" name="adj"/>
            </a:avLst>
          </a:prstGeom>
          <a:noFill/>
          <a:ln>
            <a:noFill/>
          </a:ln>
        </p:spPr>
      </p:sp>
      <p:sp>
        <p:nvSpPr>
          <p:cNvPr id="365" name="Google Shape;365;p31"/>
          <p:cNvSpPr txBox="1"/>
          <p:nvPr>
            <p:ph idx="1" type="body"/>
          </p:nvPr>
        </p:nvSpPr>
        <p:spPr>
          <a:xfrm>
            <a:off x="4952302" y="3537900"/>
            <a:ext cx="3522600" cy="118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6" name="Google Shape;366;p31"/>
          <p:cNvSpPr txBox="1"/>
          <p:nvPr>
            <p:ph idx="4" type="subTitle"/>
          </p:nvPr>
        </p:nvSpPr>
        <p:spPr>
          <a:xfrm>
            <a:off x="4799217" y="3148300"/>
            <a:ext cx="38286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
        <p:nvSpPr>
          <p:cNvPr id="367" name="Google Shape;367;p31"/>
          <p:cNvSpPr txBox="1"/>
          <p:nvPr>
            <p:ph idx="5" type="body"/>
          </p:nvPr>
        </p:nvSpPr>
        <p:spPr>
          <a:xfrm>
            <a:off x="587850" y="3537900"/>
            <a:ext cx="3522600" cy="118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8" name="Google Shape;368;p31"/>
          <p:cNvSpPr txBox="1"/>
          <p:nvPr>
            <p:ph idx="6" type="subTitle"/>
          </p:nvPr>
        </p:nvSpPr>
        <p:spPr>
          <a:xfrm>
            <a:off x="487200" y="3148300"/>
            <a:ext cx="35226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extLst>
    <p:ext uri="{DCECCB84-F9BA-43D5-87BE-67443E8EF086}">
      <p15:sldGuideLst>
        <p15:guide id="1" pos="5472">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2_1">
    <p:spTree>
      <p:nvGrpSpPr>
        <p:cNvPr id="369" name="Shape 369"/>
        <p:cNvGrpSpPr/>
        <p:nvPr/>
      </p:nvGrpSpPr>
      <p:grpSpPr>
        <a:xfrm>
          <a:off x="0" y="0"/>
          <a:ext cx="0" cy="0"/>
          <a:chOff x="0" y="0"/>
          <a:chExt cx="0" cy="0"/>
        </a:xfrm>
      </p:grpSpPr>
      <p:sp>
        <p:nvSpPr>
          <p:cNvPr id="370" name="Google Shape;370;p32"/>
          <p:cNvSpPr/>
          <p:nvPr>
            <p:ph idx="2" type="pic"/>
          </p:nvPr>
        </p:nvSpPr>
        <p:spPr>
          <a:xfrm>
            <a:off x="452850" y="1119200"/>
            <a:ext cx="2594700" cy="1082700"/>
          </a:xfrm>
          <a:prstGeom prst="roundRect">
            <a:avLst>
              <a:gd fmla="val 7618" name="adj"/>
            </a:avLst>
          </a:prstGeom>
          <a:noFill/>
          <a:ln>
            <a:noFill/>
          </a:ln>
        </p:spPr>
      </p:sp>
      <p:sp>
        <p:nvSpPr>
          <p:cNvPr id="371" name="Google Shape;371;p32"/>
          <p:cNvSpPr/>
          <p:nvPr>
            <p:ph idx="3" type="pic"/>
          </p:nvPr>
        </p:nvSpPr>
        <p:spPr>
          <a:xfrm>
            <a:off x="3274650" y="1119200"/>
            <a:ext cx="2594700" cy="1082700"/>
          </a:xfrm>
          <a:prstGeom prst="roundRect">
            <a:avLst>
              <a:gd fmla="val 7618" name="adj"/>
            </a:avLst>
          </a:prstGeom>
          <a:noFill/>
          <a:ln>
            <a:noFill/>
          </a:ln>
        </p:spPr>
      </p:sp>
      <p:sp>
        <p:nvSpPr>
          <p:cNvPr id="372" name="Google Shape;372;p32"/>
          <p:cNvSpPr/>
          <p:nvPr>
            <p:ph idx="4" type="pic"/>
          </p:nvPr>
        </p:nvSpPr>
        <p:spPr>
          <a:xfrm>
            <a:off x="6096450" y="1119200"/>
            <a:ext cx="2594700" cy="1082700"/>
          </a:xfrm>
          <a:prstGeom prst="roundRect">
            <a:avLst>
              <a:gd fmla="val 7618" name="adj"/>
            </a:avLst>
          </a:prstGeom>
          <a:noFill/>
          <a:ln>
            <a:noFill/>
          </a:ln>
        </p:spPr>
      </p:sp>
      <p:sp>
        <p:nvSpPr>
          <p:cNvPr id="373" name="Google Shape;373;p32"/>
          <p:cNvSpPr/>
          <p:nvPr>
            <p:ph idx="5" type="pic"/>
          </p:nvPr>
        </p:nvSpPr>
        <p:spPr>
          <a:xfrm>
            <a:off x="452850" y="2413849"/>
            <a:ext cx="2594700" cy="1082700"/>
          </a:xfrm>
          <a:prstGeom prst="roundRect">
            <a:avLst>
              <a:gd fmla="val 7618" name="adj"/>
            </a:avLst>
          </a:prstGeom>
          <a:noFill/>
          <a:ln>
            <a:noFill/>
          </a:ln>
        </p:spPr>
      </p:sp>
      <p:sp>
        <p:nvSpPr>
          <p:cNvPr id="374" name="Google Shape;374;p32"/>
          <p:cNvSpPr/>
          <p:nvPr>
            <p:ph idx="6" type="pic"/>
          </p:nvPr>
        </p:nvSpPr>
        <p:spPr>
          <a:xfrm>
            <a:off x="3274650" y="2413849"/>
            <a:ext cx="2594700" cy="1082700"/>
          </a:xfrm>
          <a:prstGeom prst="roundRect">
            <a:avLst>
              <a:gd fmla="val 7618" name="adj"/>
            </a:avLst>
          </a:prstGeom>
          <a:noFill/>
          <a:ln>
            <a:noFill/>
          </a:ln>
        </p:spPr>
      </p:sp>
      <p:sp>
        <p:nvSpPr>
          <p:cNvPr id="375" name="Google Shape;375;p32"/>
          <p:cNvSpPr/>
          <p:nvPr>
            <p:ph idx="7" type="pic"/>
          </p:nvPr>
        </p:nvSpPr>
        <p:spPr>
          <a:xfrm>
            <a:off x="6096450" y="2413849"/>
            <a:ext cx="2594700" cy="1082700"/>
          </a:xfrm>
          <a:prstGeom prst="roundRect">
            <a:avLst>
              <a:gd fmla="val 7618" name="adj"/>
            </a:avLst>
          </a:prstGeom>
          <a:noFill/>
          <a:ln>
            <a:noFill/>
          </a:ln>
        </p:spPr>
      </p:sp>
      <p:sp>
        <p:nvSpPr>
          <p:cNvPr id="376" name="Google Shape;376;p32"/>
          <p:cNvSpPr/>
          <p:nvPr>
            <p:ph idx="8" type="pic"/>
          </p:nvPr>
        </p:nvSpPr>
        <p:spPr>
          <a:xfrm>
            <a:off x="452850" y="3668962"/>
            <a:ext cx="2594700" cy="1082700"/>
          </a:xfrm>
          <a:prstGeom prst="roundRect">
            <a:avLst>
              <a:gd fmla="val 7618" name="adj"/>
            </a:avLst>
          </a:prstGeom>
          <a:noFill/>
          <a:ln>
            <a:noFill/>
          </a:ln>
        </p:spPr>
      </p:sp>
      <p:sp>
        <p:nvSpPr>
          <p:cNvPr id="377" name="Google Shape;377;p32"/>
          <p:cNvSpPr/>
          <p:nvPr>
            <p:ph idx="9" type="pic"/>
          </p:nvPr>
        </p:nvSpPr>
        <p:spPr>
          <a:xfrm>
            <a:off x="3274650" y="3668962"/>
            <a:ext cx="2594700" cy="1082700"/>
          </a:xfrm>
          <a:prstGeom prst="roundRect">
            <a:avLst>
              <a:gd fmla="val 7618" name="adj"/>
            </a:avLst>
          </a:prstGeom>
          <a:noFill/>
          <a:ln>
            <a:noFill/>
          </a:ln>
        </p:spPr>
      </p:sp>
      <p:sp>
        <p:nvSpPr>
          <p:cNvPr id="378" name="Google Shape;378;p32"/>
          <p:cNvSpPr/>
          <p:nvPr>
            <p:ph idx="13" type="pic"/>
          </p:nvPr>
        </p:nvSpPr>
        <p:spPr>
          <a:xfrm>
            <a:off x="6096450" y="3668962"/>
            <a:ext cx="2594700" cy="1082700"/>
          </a:xfrm>
          <a:prstGeom prst="roundRect">
            <a:avLst>
              <a:gd fmla="val 7618" name="adj"/>
            </a:avLst>
          </a:prstGeom>
          <a:noFill/>
          <a:ln>
            <a:noFill/>
          </a:ln>
        </p:spPr>
      </p:sp>
      <p:sp>
        <p:nvSpPr>
          <p:cNvPr id="379" name="Google Shape;379;p32"/>
          <p:cNvSpPr txBox="1"/>
          <p:nvPr>
            <p:ph type="title"/>
          </p:nvPr>
        </p:nvSpPr>
        <p:spPr>
          <a:xfrm>
            <a:off x="311700" y="173700"/>
            <a:ext cx="8392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Tree>
  </p:cSld>
  <p:clrMapOvr>
    <a:masterClrMapping/>
  </p:clrMapOvr>
  <p:extLst>
    <p:ext uri="{DCECCB84-F9BA-43D5-87BE-67443E8EF086}">
      <p15:sldGuideLst>
        <p15:guide id="1" pos="283">
          <p15:clr>
            <a:srgbClr val="E46962"/>
          </p15:clr>
        </p15:guide>
        <p15:guide id="2" pos="5472">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grid">
  <p:cSld name="CUSTOM_4">
    <p:spTree>
      <p:nvGrpSpPr>
        <p:cNvPr id="380" name="Shape 380"/>
        <p:cNvGrpSpPr/>
        <p:nvPr/>
      </p:nvGrpSpPr>
      <p:grpSpPr>
        <a:xfrm>
          <a:off x="0" y="0"/>
          <a:ext cx="0" cy="0"/>
          <a:chOff x="0" y="0"/>
          <a:chExt cx="0" cy="0"/>
        </a:xfrm>
      </p:grpSpPr>
      <p:sp>
        <p:nvSpPr>
          <p:cNvPr id="381" name="Google Shape;381;p33"/>
          <p:cNvSpPr/>
          <p:nvPr>
            <p:ph idx="2" type="pic"/>
          </p:nvPr>
        </p:nvSpPr>
        <p:spPr>
          <a:xfrm>
            <a:off x="5548625" y="2673475"/>
            <a:ext cx="3355200" cy="2220300"/>
          </a:xfrm>
          <a:prstGeom prst="roundRect">
            <a:avLst>
              <a:gd fmla="val 7618" name="adj"/>
            </a:avLst>
          </a:prstGeom>
          <a:noFill/>
          <a:ln>
            <a:noFill/>
          </a:ln>
        </p:spPr>
      </p:sp>
      <p:sp>
        <p:nvSpPr>
          <p:cNvPr id="382" name="Google Shape;382;p33"/>
          <p:cNvSpPr/>
          <p:nvPr>
            <p:ph idx="3" type="pic"/>
          </p:nvPr>
        </p:nvSpPr>
        <p:spPr>
          <a:xfrm>
            <a:off x="5548625" y="247600"/>
            <a:ext cx="3355200" cy="2220300"/>
          </a:xfrm>
          <a:prstGeom prst="roundRect">
            <a:avLst>
              <a:gd fmla="val 7618" name="adj"/>
            </a:avLst>
          </a:prstGeom>
          <a:noFill/>
          <a:ln>
            <a:noFill/>
          </a:ln>
        </p:spPr>
      </p:sp>
      <p:sp>
        <p:nvSpPr>
          <p:cNvPr id="383" name="Google Shape;383;p33"/>
          <p:cNvSpPr/>
          <p:nvPr>
            <p:ph idx="4" type="pic"/>
          </p:nvPr>
        </p:nvSpPr>
        <p:spPr>
          <a:xfrm>
            <a:off x="260425" y="247600"/>
            <a:ext cx="5088900" cy="4646100"/>
          </a:xfrm>
          <a:prstGeom prst="roundRect">
            <a:avLst>
              <a:gd fmla="val 7618" name="adj"/>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4_1">
    <p:spTree>
      <p:nvGrpSpPr>
        <p:cNvPr id="384" name="Shape 384"/>
        <p:cNvGrpSpPr/>
        <p:nvPr/>
      </p:nvGrpSpPr>
      <p:grpSpPr>
        <a:xfrm>
          <a:off x="0" y="0"/>
          <a:ext cx="0" cy="0"/>
          <a:chOff x="0" y="0"/>
          <a:chExt cx="0" cy="0"/>
        </a:xfrm>
      </p:grpSpPr>
      <p:sp>
        <p:nvSpPr>
          <p:cNvPr id="385" name="Google Shape;385;p34"/>
          <p:cNvSpPr/>
          <p:nvPr>
            <p:ph idx="2" type="pic"/>
          </p:nvPr>
        </p:nvSpPr>
        <p:spPr>
          <a:xfrm>
            <a:off x="260425" y="247600"/>
            <a:ext cx="8643300" cy="4646100"/>
          </a:xfrm>
          <a:prstGeom prst="roundRect">
            <a:avLst>
              <a:gd fmla="val 7618" name="adj"/>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two images">
  <p:cSld name="CUSTOM_3">
    <p:spTree>
      <p:nvGrpSpPr>
        <p:cNvPr id="386" name="Shape 386"/>
        <p:cNvGrpSpPr/>
        <p:nvPr/>
      </p:nvGrpSpPr>
      <p:grpSpPr>
        <a:xfrm>
          <a:off x="0" y="0"/>
          <a:ext cx="0" cy="0"/>
          <a:chOff x="0" y="0"/>
          <a:chExt cx="0" cy="0"/>
        </a:xfrm>
      </p:grpSpPr>
      <p:sp>
        <p:nvSpPr>
          <p:cNvPr id="387" name="Google Shape;387;p35"/>
          <p:cNvSpPr/>
          <p:nvPr>
            <p:ph idx="2" type="pic"/>
          </p:nvPr>
        </p:nvSpPr>
        <p:spPr>
          <a:xfrm>
            <a:off x="6428025" y="1119200"/>
            <a:ext cx="2410800" cy="3776700"/>
          </a:xfrm>
          <a:prstGeom prst="roundRect">
            <a:avLst>
              <a:gd fmla="val 7618" name="adj"/>
            </a:avLst>
          </a:prstGeom>
          <a:noFill/>
          <a:ln>
            <a:noFill/>
          </a:ln>
        </p:spPr>
      </p:sp>
      <p:sp>
        <p:nvSpPr>
          <p:cNvPr id="388" name="Google Shape;388;p35"/>
          <p:cNvSpPr/>
          <p:nvPr>
            <p:ph idx="3" type="pic"/>
          </p:nvPr>
        </p:nvSpPr>
        <p:spPr>
          <a:xfrm>
            <a:off x="324925" y="1119200"/>
            <a:ext cx="5805900" cy="2115600"/>
          </a:xfrm>
          <a:prstGeom prst="roundRect">
            <a:avLst>
              <a:gd fmla="val 7618" name="adj"/>
            </a:avLst>
          </a:prstGeom>
          <a:noFill/>
          <a:ln>
            <a:noFill/>
          </a:ln>
        </p:spPr>
      </p:sp>
      <p:sp>
        <p:nvSpPr>
          <p:cNvPr id="389" name="Google Shape;389;p35"/>
          <p:cNvSpPr txBox="1"/>
          <p:nvPr>
            <p:ph type="title"/>
          </p:nvPr>
        </p:nvSpPr>
        <p:spPr>
          <a:xfrm>
            <a:off x="311700" y="173700"/>
            <a:ext cx="8527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90" name="Google Shape;390;p35"/>
          <p:cNvSpPr txBox="1"/>
          <p:nvPr>
            <p:ph idx="1" type="body"/>
          </p:nvPr>
        </p:nvSpPr>
        <p:spPr>
          <a:xfrm>
            <a:off x="770775" y="3493500"/>
            <a:ext cx="5309100" cy="903900"/>
          </a:xfrm>
          <a:prstGeom prst="rect">
            <a:avLst/>
          </a:prstGeom>
        </p:spPr>
        <p:txBody>
          <a:bodyPr anchorCtr="0" anchor="t" bIns="91425" lIns="91425" spcFirstLastPara="1" rIns="91425" wrap="square" tIns="91425">
            <a:noAutofit/>
          </a:bodyPr>
          <a:lstStyle>
            <a:lvl1pPr indent="-387350" lvl="0" marL="457200">
              <a:spcBef>
                <a:spcPts val="0"/>
              </a:spcBef>
              <a:spcAft>
                <a:spcPts val="0"/>
              </a:spcAft>
              <a:buSzPts val="2500"/>
              <a:buChar char="●"/>
              <a:defRPr sz="2500"/>
            </a:lvl1pPr>
            <a:lvl2pPr indent="-387350" lvl="1" marL="914400">
              <a:spcBef>
                <a:spcPts val="0"/>
              </a:spcBef>
              <a:spcAft>
                <a:spcPts val="0"/>
              </a:spcAft>
              <a:buSzPts val="2500"/>
              <a:buChar char="○"/>
              <a:defRPr sz="2500"/>
            </a:lvl2pPr>
            <a:lvl3pPr indent="-387350" lvl="2" marL="1371600">
              <a:spcBef>
                <a:spcPts val="0"/>
              </a:spcBef>
              <a:spcAft>
                <a:spcPts val="0"/>
              </a:spcAft>
              <a:buSzPts val="2500"/>
              <a:buChar char="■"/>
              <a:defRPr sz="2500"/>
            </a:lvl3pPr>
            <a:lvl4pPr indent="-387350" lvl="3" marL="1828800">
              <a:spcBef>
                <a:spcPts val="0"/>
              </a:spcBef>
              <a:spcAft>
                <a:spcPts val="0"/>
              </a:spcAft>
              <a:buSzPts val="2500"/>
              <a:buChar char="●"/>
              <a:defRPr sz="2500"/>
            </a:lvl4pPr>
            <a:lvl5pPr indent="-387350" lvl="4" marL="2286000">
              <a:spcBef>
                <a:spcPts val="0"/>
              </a:spcBef>
              <a:spcAft>
                <a:spcPts val="0"/>
              </a:spcAft>
              <a:buSzPts val="2500"/>
              <a:buChar char="○"/>
              <a:defRPr sz="2500"/>
            </a:lvl5pPr>
            <a:lvl6pPr indent="-387350" lvl="5" marL="2743200">
              <a:spcBef>
                <a:spcPts val="0"/>
              </a:spcBef>
              <a:spcAft>
                <a:spcPts val="0"/>
              </a:spcAft>
              <a:buSzPts val="2500"/>
              <a:buChar char="■"/>
              <a:defRPr sz="2500"/>
            </a:lvl6pPr>
            <a:lvl7pPr indent="-387350" lvl="6" marL="3200400">
              <a:spcBef>
                <a:spcPts val="0"/>
              </a:spcBef>
              <a:spcAft>
                <a:spcPts val="0"/>
              </a:spcAft>
              <a:buSzPts val="2500"/>
              <a:buChar char="●"/>
              <a:defRPr sz="2500"/>
            </a:lvl7pPr>
            <a:lvl8pPr indent="-387350" lvl="7" marL="3657600">
              <a:spcBef>
                <a:spcPts val="0"/>
              </a:spcBef>
              <a:spcAft>
                <a:spcPts val="0"/>
              </a:spcAft>
              <a:buSzPts val="2500"/>
              <a:buChar char="○"/>
              <a:defRPr sz="2500"/>
            </a:lvl8pPr>
            <a:lvl9pPr indent="-387350" lvl="8" marL="4114800">
              <a:spcBef>
                <a:spcPts val="0"/>
              </a:spcBef>
              <a:spcAft>
                <a:spcPts val="0"/>
              </a:spcAft>
              <a:buSzPts val="2500"/>
              <a:buChar char="■"/>
              <a:defRPr sz="2500"/>
            </a:lvl9pPr>
          </a:lstStyle>
          <a:p/>
        </p:txBody>
      </p:sp>
      <p:sp>
        <p:nvSpPr>
          <p:cNvPr id="391" name="Google Shape;391;p35"/>
          <p:cNvSpPr txBox="1"/>
          <p:nvPr>
            <p:ph idx="4" type="title"/>
          </p:nvPr>
        </p:nvSpPr>
        <p:spPr>
          <a:xfrm>
            <a:off x="770775" y="4397400"/>
            <a:ext cx="3615000" cy="393600"/>
          </a:xfrm>
          <a:prstGeom prst="rect">
            <a:avLst/>
          </a:prstGeom>
        </p:spPr>
        <p:txBody>
          <a:bodyPr anchorCtr="0" anchor="t" bIns="91425" lIns="91425" spcFirstLastPara="1" rIns="91425" wrap="square" tIns="91425">
            <a:noAutofit/>
          </a:bodyPr>
          <a:lstStyle>
            <a:lvl1pPr lvl="0">
              <a:spcBef>
                <a:spcPts val="0"/>
              </a:spcBef>
              <a:spcAft>
                <a:spcPts val="0"/>
              </a:spcAft>
              <a:buSzPts val="1900"/>
              <a:buNone/>
              <a:defRPr sz="19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2" name="Google Shape;392;p35"/>
          <p:cNvSpPr txBox="1"/>
          <p:nvPr>
            <p:ph idx="5" type="subTitle"/>
          </p:nvPr>
        </p:nvSpPr>
        <p:spPr>
          <a:xfrm>
            <a:off x="770775" y="4722250"/>
            <a:ext cx="3615000" cy="261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Urbanist Black"/>
              <a:buNone/>
              <a:defRPr sz="1200">
                <a:latin typeface="Urbanist Black"/>
                <a:ea typeface="Urbanist Black"/>
                <a:cs typeface="Urbanist Black"/>
                <a:sym typeface="Urbanist Black"/>
              </a:defRPr>
            </a:lvl1pPr>
            <a:lvl2pPr lvl="1">
              <a:spcBef>
                <a:spcPts val="0"/>
              </a:spcBef>
              <a:spcAft>
                <a:spcPts val="0"/>
              </a:spcAft>
              <a:buSzPts val="1200"/>
              <a:buFont typeface="Urbanist Black"/>
              <a:buNone/>
              <a:defRPr sz="1200">
                <a:latin typeface="Urbanist Black"/>
                <a:ea typeface="Urbanist Black"/>
                <a:cs typeface="Urbanist Black"/>
                <a:sym typeface="Urbanist Black"/>
              </a:defRPr>
            </a:lvl2pPr>
            <a:lvl3pPr lvl="2">
              <a:spcBef>
                <a:spcPts val="0"/>
              </a:spcBef>
              <a:spcAft>
                <a:spcPts val="0"/>
              </a:spcAft>
              <a:buSzPts val="1200"/>
              <a:buFont typeface="Urbanist Black"/>
              <a:buNone/>
              <a:defRPr sz="1200">
                <a:latin typeface="Urbanist Black"/>
                <a:ea typeface="Urbanist Black"/>
                <a:cs typeface="Urbanist Black"/>
                <a:sym typeface="Urbanist Black"/>
              </a:defRPr>
            </a:lvl3pPr>
            <a:lvl4pPr lvl="3">
              <a:spcBef>
                <a:spcPts val="0"/>
              </a:spcBef>
              <a:spcAft>
                <a:spcPts val="0"/>
              </a:spcAft>
              <a:buSzPts val="1200"/>
              <a:buFont typeface="Urbanist Black"/>
              <a:buNone/>
              <a:defRPr sz="1200">
                <a:latin typeface="Urbanist Black"/>
                <a:ea typeface="Urbanist Black"/>
                <a:cs typeface="Urbanist Black"/>
                <a:sym typeface="Urbanist Black"/>
              </a:defRPr>
            </a:lvl4pPr>
            <a:lvl5pPr lvl="4">
              <a:spcBef>
                <a:spcPts val="0"/>
              </a:spcBef>
              <a:spcAft>
                <a:spcPts val="0"/>
              </a:spcAft>
              <a:buSzPts val="1200"/>
              <a:buFont typeface="Urbanist Black"/>
              <a:buNone/>
              <a:defRPr sz="1200">
                <a:latin typeface="Urbanist Black"/>
                <a:ea typeface="Urbanist Black"/>
                <a:cs typeface="Urbanist Black"/>
                <a:sym typeface="Urbanist Black"/>
              </a:defRPr>
            </a:lvl5pPr>
            <a:lvl6pPr lvl="5">
              <a:spcBef>
                <a:spcPts val="0"/>
              </a:spcBef>
              <a:spcAft>
                <a:spcPts val="0"/>
              </a:spcAft>
              <a:buSzPts val="1200"/>
              <a:buFont typeface="Urbanist Black"/>
              <a:buNone/>
              <a:defRPr sz="1200">
                <a:latin typeface="Urbanist Black"/>
                <a:ea typeface="Urbanist Black"/>
                <a:cs typeface="Urbanist Black"/>
                <a:sym typeface="Urbanist Black"/>
              </a:defRPr>
            </a:lvl6pPr>
            <a:lvl7pPr lvl="6">
              <a:spcBef>
                <a:spcPts val="0"/>
              </a:spcBef>
              <a:spcAft>
                <a:spcPts val="0"/>
              </a:spcAft>
              <a:buSzPts val="1200"/>
              <a:buFont typeface="Urbanist Black"/>
              <a:buNone/>
              <a:defRPr sz="1200">
                <a:latin typeface="Urbanist Black"/>
                <a:ea typeface="Urbanist Black"/>
                <a:cs typeface="Urbanist Black"/>
                <a:sym typeface="Urbanist Black"/>
              </a:defRPr>
            </a:lvl7pPr>
            <a:lvl8pPr lvl="7">
              <a:spcBef>
                <a:spcPts val="0"/>
              </a:spcBef>
              <a:spcAft>
                <a:spcPts val="0"/>
              </a:spcAft>
              <a:buSzPts val="1200"/>
              <a:buFont typeface="Urbanist Black"/>
              <a:buNone/>
              <a:defRPr sz="1200">
                <a:latin typeface="Urbanist Black"/>
                <a:ea typeface="Urbanist Black"/>
                <a:cs typeface="Urbanist Black"/>
                <a:sym typeface="Urbanist Black"/>
              </a:defRPr>
            </a:lvl8pPr>
            <a:lvl9pPr lvl="8">
              <a:spcBef>
                <a:spcPts val="0"/>
              </a:spcBef>
              <a:spcAft>
                <a:spcPts val="0"/>
              </a:spcAft>
              <a:buSzPts val="1200"/>
              <a:buFont typeface="Urbanist Black"/>
              <a:buNone/>
              <a:defRPr sz="1200">
                <a:latin typeface="Urbanist Black"/>
                <a:ea typeface="Urbanist Black"/>
                <a:cs typeface="Urbanist Black"/>
                <a:sym typeface="Urbanist Black"/>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3_1">
    <p:spTree>
      <p:nvGrpSpPr>
        <p:cNvPr id="393" name="Shape 393"/>
        <p:cNvGrpSpPr/>
        <p:nvPr/>
      </p:nvGrpSpPr>
      <p:grpSpPr>
        <a:xfrm>
          <a:off x="0" y="0"/>
          <a:ext cx="0" cy="0"/>
          <a:chOff x="0" y="0"/>
          <a:chExt cx="0" cy="0"/>
        </a:xfrm>
      </p:grpSpPr>
      <p:sp>
        <p:nvSpPr>
          <p:cNvPr id="394" name="Google Shape;394;p36"/>
          <p:cNvSpPr txBox="1"/>
          <p:nvPr>
            <p:ph idx="1" type="body"/>
          </p:nvPr>
        </p:nvSpPr>
        <p:spPr>
          <a:xfrm>
            <a:off x="311700" y="1447800"/>
            <a:ext cx="4158600" cy="3352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5" name="Google Shape;395;p36"/>
          <p:cNvSpPr txBox="1"/>
          <p:nvPr>
            <p:ph type="title"/>
          </p:nvPr>
        </p:nvSpPr>
        <p:spPr>
          <a:xfrm>
            <a:off x="311700" y="173700"/>
            <a:ext cx="8527200" cy="1054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96" name="Google Shape;396;p36"/>
          <p:cNvSpPr txBox="1"/>
          <p:nvPr>
            <p:ph idx="2" type="body"/>
          </p:nvPr>
        </p:nvSpPr>
        <p:spPr>
          <a:xfrm>
            <a:off x="4680300" y="1447800"/>
            <a:ext cx="4158600" cy="3352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extLst>
    <p:ext uri="{DCECCB84-F9BA-43D5-87BE-67443E8EF086}">
      <p15:sldGuideLst>
        <p15:guide id="1" orient="horz" pos="2115">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1">
    <p:spTree>
      <p:nvGrpSpPr>
        <p:cNvPr id="397" name="Shape 397"/>
        <p:cNvGrpSpPr/>
        <p:nvPr/>
      </p:nvGrpSpPr>
      <p:grpSpPr>
        <a:xfrm>
          <a:off x="0" y="0"/>
          <a:ext cx="0" cy="0"/>
          <a:chOff x="0" y="0"/>
          <a:chExt cx="0" cy="0"/>
        </a:xfrm>
      </p:grpSpPr>
      <p:sp>
        <p:nvSpPr>
          <p:cNvPr id="398" name="Google Shape;398;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9" name="Google Shape;399;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0" name="Google Shape;400;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401" name="Shape 401"/>
        <p:cNvGrpSpPr/>
        <p:nvPr/>
      </p:nvGrpSpPr>
      <p:grpSpPr>
        <a:xfrm>
          <a:off x="0" y="0"/>
          <a:ext cx="0" cy="0"/>
          <a:chOff x="0" y="0"/>
          <a:chExt cx="0" cy="0"/>
        </a:xfrm>
      </p:grpSpPr>
      <p:sp>
        <p:nvSpPr>
          <p:cNvPr id="402" name="Google Shape;402;p38"/>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4" name="Google Shape;404;p3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405" name="Google Shape;405;p3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6" name="Google Shape;406;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design">
  <p:cSld name="TITLE_1_1">
    <p:spTree>
      <p:nvGrpSpPr>
        <p:cNvPr id="60" name="Shape 60"/>
        <p:cNvGrpSpPr/>
        <p:nvPr/>
      </p:nvGrpSpPr>
      <p:grpSpPr>
        <a:xfrm>
          <a:off x="0" y="0"/>
          <a:ext cx="0" cy="0"/>
          <a:chOff x="0" y="0"/>
          <a:chExt cx="0" cy="0"/>
        </a:xfrm>
      </p:grpSpPr>
      <p:sp>
        <p:nvSpPr>
          <p:cNvPr id="61" name="Google Shape;61;p5"/>
          <p:cNvSpPr txBox="1"/>
          <p:nvPr>
            <p:ph type="ctrTitle"/>
          </p:nvPr>
        </p:nvSpPr>
        <p:spPr>
          <a:xfrm>
            <a:off x="156190" y="1368783"/>
            <a:ext cx="4363200" cy="28974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10900"/>
              <a:buNone/>
              <a:defRPr sz="109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62" name="Google Shape;6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63" name="Google Shape;63;p5"/>
          <p:cNvGrpSpPr/>
          <p:nvPr/>
        </p:nvGrpSpPr>
        <p:grpSpPr>
          <a:xfrm>
            <a:off x="5665365" y="1777922"/>
            <a:ext cx="2922519" cy="2897359"/>
            <a:chOff x="5489585" y="1688656"/>
            <a:chExt cx="3045242" cy="3019026"/>
          </a:xfrm>
        </p:grpSpPr>
        <p:grpSp>
          <p:nvGrpSpPr>
            <p:cNvPr id="64" name="Google Shape;64;p5"/>
            <p:cNvGrpSpPr/>
            <p:nvPr/>
          </p:nvGrpSpPr>
          <p:grpSpPr>
            <a:xfrm>
              <a:off x="5489585" y="1688656"/>
              <a:ext cx="3045242" cy="3019026"/>
              <a:chOff x="5923027" y="1926500"/>
              <a:chExt cx="2598551" cy="2576181"/>
            </a:xfrm>
          </p:grpSpPr>
          <p:sp>
            <p:nvSpPr>
              <p:cNvPr id="65" name="Google Shape;65;p5"/>
              <p:cNvSpPr/>
              <p:nvPr/>
            </p:nvSpPr>
            <p:spPr>
              <a:xfrm>
                <a:off x="6623800" y="2628610"/>
                <a:ext cx="1192800" cy="120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6" name="Google Shape;66;p5"/>
              <p:cNvSpPr/>
              <p:nvPr/>
            </p:nvSpPr>
            <p:spPr>
              <a:xfrm rot="10800000">
                <a:off x="5923027" y="1926500"/>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7" name="Google Shape;67;p5"/>
              <p:cNvSpPr/>
              <p:nvPr/>
            </p:nvSpPr>
            <p:spPr>
              <a:xfrm rot="5400000">
                <a:off x="5923035" y="3192281"/>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8" name="Google Shape;68;p5"/>
              <p:cNvSpPr/>
              <p:nvPr/>
            </p:nvSpPr>
            <p:spPr>
              <a:xfrm>
                <a:off x="7211178" y="3192281"/>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9" name="Google Shape;69;p5"/>
              <p:cNvSpPr/>
              <p:nvPr/>
            </p:nvSpPr>
            <p:spPr>
              <a:xfrm rot="-5400000">
                <a:off x="7211171" y="1926500"/>
                <a:ext cx="1310400" cy="13104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70" name="Google Shape;70;p5"/>
            <p:cNvSpPr/>
            <p:nvPr/>
          </p:nvSpPr>
          <p:spPr>
            <a:xfrm>
              <a:off x="6854273" y="3045975"/>
              <a:ext cx="319500" cy="31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71" name="Google Shape;71;p5"/>
          <p:cNvSpPr/>
          <p:nvPr/>
        </p:nvSpPr>
        <p:spPr>
          <a:xfrm>
            <a:off x="6550174" y="134741"/>
            <a:ext cx="1152900" cy="1152900"/>
          </a:xfrm>
          <a:prstGeom prst="pie">
            <a:avLst>
              <a:gd fmla="val 0"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72" name="Google Shape;72;p5"/>
          <p:cNvGrpSpPr/>
          <p:nvPr/>
        </p:nvGrpSpPr>
        <p:grpSpPr>
          <a:xfrm>
            <a:off x="5262520" y="134674"/>
            <a:ext cx="1132500" cy="1132500"/>
            <a:chOff x="5254564" y="134674"/>
            <a:chExt cx="1132500" cy="1132500"/>
          </a:xfrm>
        </p:grpSpPr>
        <p:sp>
          <p:nvSpPr>
            <p:cNvPr id="73" name="Google Shape;73;p5"/>
            <p:cNvSpPr/>
            <p:nvPr/>
          </p:nvSpPr>
          <p:spPr>
            <a:xfrm>
              <a:off x="5254564" y="134674"/>
              <a:ext cx="1132500" cy="113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4" name="Google Shape;74;p5"/>
            <p:cNvSpPr/>
            <p:nvPr/>
          </p:nvSpPr>
          <p:spPr>
            <a:xfrm>
              <a:off x="5434076" y="271312"/>
              <a:ext cx="783300" cy="4296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 name="Google Shape;75;p5"/>
            <p:cNvSpPr/>
            <p:nvPr/>
          </p:nvSpPr>
          <p:spPr>
            <a:xfrm rot="10800000">
              <a:off x="5434191" y="701025"/>
              <a:ext cx="783300" cy="4296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76" name="Google Shape;76;p5"/>
          <p:cNvGrpSpPr/>
          <p:nvPr/>
        </p:nvGrpSpPr>
        <p:grpSpPr>
          <a:xfrm>
            <a:off x="7902515" y="206511"/>
            <a:ext cx="1009364" cy="1009364"/>
            <a:chOff x="7711668" y="191367"/>
            <a:chExt cx="1152900" cy="1152900"/>
          </a:xfrm>
        </p:grpSpPr>
        <p:sp>
          <p:nvSpPr>
            <p:cNvPr id="77" name="Google Shape;77;p5"/>
            <p:cNvSpPr/>
            <p:nvPr/>
          </p:nvSpPr>
          <p:spPr>
            <a:xfrm>
              <a:off x="7711668" y="191367"/>
              <a:ext cx="1152900" cy="1152900"/>
            </a:xfrm>
            <a:prstGeom prst="pie">
              <a:avLst>
                <a:gd fmla="val 537173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 name="Google Shape;78;p5"/>
            <p:cNvSpPr/>
            <p:nvPr/>
          </p:nvSpPr>
          <p:spPr>
            <a:xfrm>
              <a:off x="8266053" y="191367"/>
              <a:ext cx="580500" cy="115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 name="Google Shape;79;p5"/>
            <p:cNvSpPr/>
            <p:nvPr/>
          </p:nvSpPr>
          <p:spPr>
            <a:xfrm>
              <a:off x="7986408" y="421309"/>
              <a:ext cx="691800" cy="684900"/>
            </a:xfrm>
            <a:prstGeom prst="pie">
              <a:avLst>
                <a:gd fmla="val 5385340"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 name="Google Shape;80;p5"/>
            <p:cNvSpPr/>
            <p:nvPr/>
          </p:nvSpPr>
          <p:spPr>
            <a:xfrm>
              <a:off x="8325900" y="421309"/>
              <a:ext cx="520500" cy="684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81" name="Google Shape;81;p5"/>
          <p:cNvSpPr/>
          <p:nvPr/>
        </p:nvSpPr>
        <p:spPr>
          <a:xfrm rot="5400000">
            <a:off x="6601774" y="1994511"/>
            <a:ext cx="1049700" cy="10485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5"/>
          <p:cNvSpPr/>
          <p:nvPr/>
        </p:nvSpPr>
        <p:spPr>
          <a:xfrm rot="5400000">
            <a:off x="6601774" y="1481152"/>
            <a:ext cx="1049700" cy="10485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83" name="Google Shape;83;p5"/>
          <p:cNvGrpSpPr/>
          <p:nvPr/>
        </p:nvGrpSpPr>
        <p:grpSpPr>
          <a:xfrm>
            <a:off x="5252281" y="2624507"/>
            <a:ext cx="1152977" cy="1152977"/>
            <a:chOff x="5289000" y="2571675"/>
            <a:chExt cx="1285800" cy="1285800"/>
          </a:xfrm>
        </p:grpSpPr>
        <p:sp>
          <p:nvSpPr>
            <p:cNvPr id="84" name="Google Shape;84;p5"/>
            <p:cNvSpPr/>
            <p:nvPr/>
          </p:nvSpPr>
          <p:spPr>
            <a:xfrm rot="10800000">
              <a:off x="5289000" y="2571675"/>
              <a:ext cx="1285800" cy="1285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85" name="Google Shape;85;p5"/>
            <p:cNvGrpSpPr/>
            <p:nvPr/>
          </p:nvGrpSpPr>
          <p:grpSpPr>
            <a:xfrm>
              <a:off x="5493517" y="2781872"/>
              <a:ext cx="887935" cy="887716"/>
              <a:chOff x="5493517" y="2781872"/>
              <a:chExt cx="887935" cy="887716"/>
            </a:xfrm>
          </p:grpSpPr>
          <p:sp>
            <p:nvSpPr>
              <p:cNvPr id="86" name="Google Shape;86;p5"/>
              <p:cNvSpPr/>
              <p:nvPr/>
            </p:nvSpPr>
            <p:spPr>
              <a:xfrm>
                <a:off x="5493752" y="2781882"/>
                <a:ext cx="887700" cy="887700"/>
              </a:xfrm>
              <a:prstGeom prst="pie">
                <a:avLst>
                  <a:gd fmla="val 10800229"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7" name="Google Shape;87;p5"/>
              <p:cNvSpPr/>
              <p:nvPr/>
            </p:nvSpPr>
            <p:spPr>
              <a:xfrm rot="10800000">
                <a:off x="5493530" y="2781882"/>
                <a:ext cx="887700" cy="887700"/>
              </a:xfrm>
              <a:prstGeom prst="pie">
                <a:avLst>
                  <a:gd fmla="val 10800229" name="adj1"/>
                  <a:gd fmla="val 16217256"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8" name="Google Shape;88;p5"/>
              <p:cNvSpPr/>
              <p:nvPr/>
            </p:nvSpPr>
            <p:spPr>
              <a:xfrm rot="5400000">
                <a:off x="5493744" y="2781888"/>
                <a:ext cx="887700" cy="8877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9" name="Google Shape;89;p5"/>
              <p:cNvSpPr/>
              <p:nvPr/>
            </p:nvSpPr>
            <p:spPr>
              <a:xfrm rot="-5400000">
                <a:off x="5493517" y="2781872"/>
                <a:ext cx="887700" cy="887700"/>
              </a:xfrm>
              <a:prstGeom prst="pie">
                <a:avLst>
                  <a:gd fmla="val 10800229"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grpSp>
        <p:nvGrpSpPr>
          <p:cNvPr id="90" name="Google Shape;90;p5"/>
          <p:cNvGrpSpPr/>
          <p:nvPr/>
        </p:nvGrpSpPr>
        <p:grpSpPr>
          <a:xfrm>
            <a:off x="7830177" y="1408401"/>
            <a:ext cx="1154053" cy="1154053"/>
            <a:chOff x="7862550" y="1278950"/>
            <a:chExt cx="1287000" cy="1287000"/>
          </a:xfrm>
        </p:grpSpPr>
        <p:sp>
          <p:nvSpPr>
            <p:cNvPr id="91" name="Google Shape;91;p5"/>
            <p:cNvSpPr/>
            <p:nvPr/>
          </p:nvSpPr>
          <p:spPr>
            <a:xfrm>
              <a:off x="8434900" y="1278950"/>
              <a:ext cx="137400" cy="1287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2" name="Google Shape;92;p5"/>
            <p:cNvSpPr/>
            <p:nvPr/>
          </p:nvSpPr>
          <p:spPr>
            <a:xfrm rot="5400000">
              <a:off x="8437350" y="1278950"/>
              <a:ext cx="137400" cy="1287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3" name="Google Shape;93;p5"/>
            <p:cNvSpPr/>
            <p:nvPr/>
          </p:nvSpPr>
          <p:spPr>
            <a:xfrm rot="2700000">
              <a:off x="8447145" y="1277182"/>
              <a:ext cx="137462" cy="1287005"/>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4" name="Google Shape;94;p5"/>
            <p:cNvSpPr/>
            <p:nvPr/>
          </p:nvSpPr>
          <p:spPr>
            <a:xfrm rot="8100000">
              <a:off x="8448850" y="1278958"/>
              <a:ext cx="137462" cy="1287005"/>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95" name="Google Shape;95;p5"/>
          <p:cNvSpPr/>
          <p:nvPr/>
        </p:nvSpPr>
        <p:spPr>
          <a:xfrm>
            <a:off x="7909337" y="3926581"/>
            <a:ext cx="1964700" cy="1964700"/>
          </a:xfrm>
          <a:prstGeom prst="pie">
            <a:avLst>
              <a:gd fmla="val 10800229"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6" name="Google Shape;96;p5"/>
          <p:cNvSpPr/>
          <p:nvPr>
            <p:ph idx="2" type="pic"/>
          </p:nvPr>
        </p:nvSpPr>
        <p:spPr>
          <a:xfrm>
            <a:off x="5251720" y="1368775"/>
            <a:ext cx="1154100" cy="1154100"/>
          </a:xfrm>
          <a:prstGeom prst="ellipse">
            <a:avLst/>
          </a:prstGeom>
          <a:noFill/>
          <a:ln>
            <a:noFill/>
          </a:ln>
        </p:spPr>
      </p:sp>
      <p:sp>
        <p:nvSpPr>
          <p:cNvPr id="97" name="Google Shape;97;p5"/>
          <p:cNvSpPr/>
          <p:nvPr>
            <p:ph idx="3" type="pic"/>
          </p:nvPr>
        </p:nvSpPr>
        <p:spPr>
          <a:xfrm>
            <a:off x="7865800" y="2667450"/>
            <a:ext cx="1154100" cy="1154100"/>
          </a:xfrm>
          <a:prstGeom prst="ellipse">
            <a:avLst/>
          </a:prstGeom>
          <a:noFill/>
          <a:ln>
            <a:noFill/>
          </a:ln>
        </p:spPr>
      </p:sp>
      <p:sp>
        <p:nvSpPr>
          <p:cNvPr id="98" name="Google Shape;98;p5"/>
          <p:cNvSpPr/>
          <p:nvPr>
            <p:ph idx="4" type="pic"/>
          </p:nvPr>
        </p:nvSpPr>
        <p:spPr>
          <a:xfrm>
            <a:off x="6549574" y="3873750"/>
            <a:ext cx="1154100" cy="1154100"/>
          </a:xfrm>
          <a:prstGeom prst="ellipse">
            <a:avLst/>
          </a:prstGeom>
          <a:noFill/>
          <a:ln>
            <a:noFill/>
          </a:ln>
        </p:spPr>
      </p:sp>
      <p:grpSp>
        <p:nvGrpSpPr>
          <p:cNvPr id="99" name="Google Shape;99;p5"/>
          <p:cNvGrpSpPr/>
          <p:nvPr/>
        </p:nvGrpSpPr>
        <p:grpSpPr>
          <a:xfrm>
            <a:off x="5304493" y="3926575"/>
            <a:ext cx="1048500" cy="1048500"/>
            <a:chOff x="5304493" y="3926575"/>
            <a:chExt cx="1048500" cy="1048500"/>
          </a:xfrm>
        </p:grpSpPr>
        <p:sp>
          <p:nvSpPr>
            <p:cNvPr id="100" name="Google Shape;100;p5"/>
            <p:cNvSpPr/>
            <p:nvPr/>
          </p:nvSpPr>
          <p:spPr>
            <a:xfrm rot="5400000">
              <a:off x="5564743" y="4170483"/>
              <a:ext cx="528000" cy="1048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1" name="Google Shape;101;p5"/>
            <p:cNvSpPr/>
            <p:nvPr/>
          </p:nvSpPr>
          <p:spPr>
            <a:xfrm rot="5400000">
              <a:off x="5304493" y="3926575"/>
              <a:ext cx="1048500" cy="1048500"/>
            </a:xfrm>
            <a:prstGeom prst="pie">
              <a:avLst>
                <a:gd fmla="val 5371730"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2" name="Google Shape;102;p5"/>
            <p:cNvSpPr/>
            <p:nvPr/>
          </p:nvSpPr>
          <p:spPr>
            <a:xfrm rot="5400000">
              <a:off x="5598925" y="4413681"/>
              <a:ext cx="467100" cy="62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3" name="Google Shape;103;p5"/>
            <p:cNvSpPr/>
            <p:nvPr/>
          </p:nvSpPr>
          <p:spPr>
            <a:xfrm>
              <a:off x="5521200" y="4182625"/>
              <a:ext cx="622500" cy="621000"/>
            </a:xfrm>
            <a:prstGeom prst="blockArc">
              <a:avLst>
                <a:gd fmla="val 10800000" name="adj1"/>
                <a:gd fmla="val 0" name="adj2"/>
                <a:gd fmla="val 2500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Urbanist"/>
                <a:ea typeface="Urbanist"/>
                <a:cs typeface="Urbanist"/>
                <a:sym typeface="Urbanist"/>
              </a:endParaRPr>
            </a:p>
          </p:txBody>
        </p:sp>
        <p:sp>
          <p:nvSpPr>
            <p:cNvPr id="104" name="Google Shape;104;p5"/>
            <p:cNvSpPr/>
            <p:nvPr/>
          </p:nvSpPr>
          <p:spPr>
            <a:xfrm>
              <a:off x="5665375" y="4319000"/>
              <a:ext cx="328200" cy="328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Urbanist"/>
                <a:ea typeface="Urbanist"/>
                <a:cs typeface="Urbanist"/>
                <a:sym typeface="Urbanis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05" name="Shape 105"/>
        <p:cNvGrpSpPr/>
        <p:nvPr/>
      </p:nvGrpSpPr>
      <p:grpSpPr>
        <a:xfrm>
          <a:off x="0" y="0"/>
          <a:ext cx="0" cy="0"/>
          <a:chOff x="0" y="0"/>
          <a:chExt cx="0" cy="0"/>
        </a:xfrm>
      </p:grpSpPr>
      <p:sp>
        <p:nvSpPr>
          <p:cNvPr id="106" name="Google Shape;106;p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200"/>
              <a:buNone/>
              <a:defRPr sz="6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07" name="Google Shape;10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design">
  <p:cSld name="SECTION_HEADER_1_1">
    <p:spTree>
      <p:nvGrpSpPr>
        <p:cNvPr id="108" name="Shape 108"/>
        <p:cNvGrpSpPr/>
        <p:nvPr/>
      </p:nvGrpSpPr>
      <p:grpSpPr>
        <a:xfrm>
          <a:off x="0" y="0"/>
          <a:ext cx="0" cy="0"/>
          <a:chOff x="0" y="0"/>
          <a:chExt cx="0" cy="0"/>
        </a:xfrm>
      </p:grpSpPr>
      <p:sp>
        <p:nvSpPr>
          <p:cNvPr id="109" name="Google Shape;109;p7"/>
          <p:cNvSpPr/>
          <p:nvPr/>
        </p:nvSpPr>
        <p:spPr>
          <a:xfrm>
            <a:off x="3827121" y="442880"/>
            <a:ext cx="986700" cy="986700"/>
          </a:xfrm>
          <a:prstGeom prst="pie">
            <a:avLst>
              <a:gd fmla="val 5371730"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0" name="Google Shape;11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11" name="Google Shape;111;p7"/>
          <p:cNvGrpSpPr/>
          <p:nvPr/>
        </p:nvGrpSpPr>
        <p:grpSpPr>
          <a:xfrm>
            <a:off x="4467749" y="2331802"/>
            <a:ext cx="3699724" cy="3667875"/>
            <a:chOff x="4467749" y="2331802"/>
            <a:chExt cx="3699724" cy="3667875"/>
          </a:xfrm>
        </p:grpSpPr>
        <p:grpSp>
          <p:nvGrpSpPr>
            <p:cNvPr id="112" name="Google Shape;112;p7"/>
            <p:cNvGrpSpPr/>
            <p:nvPr/>
          </p:nvGrpSpPr>
          <p:grpSpPr>
            <a:xfrm>
              <a:off x="4467749" y="2331802"/>
              <a:ext cx="3699724" cy="3667875"/>
              <a:chOff x="4467749" y="2331802"/>
              <a:chExt cx="3699724" cy="3667875"/>
            </a:xfrm>
          </p:grpSpPr>
          <p:sp>
            <p:nvSpPr>
              <p:cNvPr id="113" name="Google Shape;113;p7"/>
              <p:cNvSpPr/>
              <p:nvPr/>
            </p:nvSpPr>
            <p:spPr>
              <a:xfrm>
                <a:off x="5465523" y="3331479"/>
                <a:ext cx="1698300" cy="1711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4" name="Google Shape;114;p7"/>
              <p:cNvSpPr/>
              <p:nvPr/>
            </p:nvSpPr>
            <p:spPr>
              <a:xfrm rot="10800000">
                <a:off x="4467749" y="2331802"/>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5" name="Google Shape;115;p7"/>
              <p:cNvSpPr/>
              <p:nvPr/>
            </p:nvSpPr>
            <p:spPr>
              <a:xfrm rot="5400000">
                <a:off x="4467762" y="4133978"/>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6" name="Google Shape;116;p7"/>
              <p:cNvSpPr/>
              <p:nvPr/>
            </p:nvSpPr>
            <p:spPr>
              <a:xfrm>
                <a:off x="6301773" y="4133978"/>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7" name="Google Shape;117;p7"/>
              <p:cNvSpPr/>
              <p:nvPr/>
            </p:nvSpPr>
            <p:spPr>
              <a:xfrm rot="-5400000">
                <a:off x="6301763" y="2331802"/>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18" name="Google Shape;118;p7"/>
            <p:cNvSpPr/>
            <p:nvPr/>
          </p:nvSpPr>
          <p:spPr>
            <a:xfrm>
              <a:off x="6153961" y="4001955"/>
              <a:ext cx="327300" cy="32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19" name="Google Shape;119;p7"/>
          <p:cNvGrpSpPr/>
          <p:nvPr/>
        </p:nvGrpSpPr>
        <p:grpSpPr>
          <a:xfrm>
            <a:off x="7362326" y="3495617"/>
            <a:ext cx="1427100" cy="1427100"/>
            <a:chOff x="7362326" y="3495617"/>
            <a:chExt cx="1427100" cy="1427100"/>
          </a:xfrm>
        </p:grpSpPr>
        <p:sp>
          <p:nvSpPr>
            <p:cNvPr id="120" name="Google Shape;120;p7"/>
            <p:cNvSpPr/>
            <p:nvPr/>
          </p:nvSpPr>
          <p:spPr>
            <a:xfrm>
              <a:off x="7362326" y="3495617"/>
              <a:ext cx="1427100" cy="1427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7"/>
            <p:cNvSpPr/>
            <p:nvPr/>
          </p:nvSpPr>
          <p:spPr>
            <a:xfrm>
              <a:off x="7588475" y="3667753"/>
              <a:ext cx="986700" cy="541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22" name="Google Shape;122;p7"/>
            <p:cNvSpPr/>
            <p:nvPr/>
          </p:nvSpPr>
          <p:spPr>
            <a:xfrm rot="10800000">
              <a:off x="7588720" y="4209115"/>
              <a:ext cx="986700" cy="5412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3" name="Google Shape;123;p7"/>
          <p:cNvSpPr/>
          <p:nvPr>
            <p:ph idx="2" type="pic"/>
          </p:nvPr>
        </p:nvSpPr>
        <p:spPr>
          <a:xfrm>
            <a:off x="1967105" y="172100"/>
            <a:ext cx="1427100" cy="1427100"/>
          </a:xfrm>
          <a:prstGeom prst="ellipse">
            <a:avLst/>
          </a:prstGeom>
          <a:noFill/>
          <a:ln>
            <a:noFill/>
          </a:ln>
        </p:spPr>
      </p:sp>
      <p:grpSp>
        <p:nvGrpSpPr>
          <p:cNvPr id="124" name="Google Shape;124;p7"/>
          <p:cNvGrpSpPr/>
          <p:nvPr/>
        </p:nvGrpSpPr>
        <p:grpSpPr>
          <a:xfrm>
            <a:off x="3606911" y="172102"/>
            <a:ext cx="1427100" cy="1427100"/>
            <a:chOff x="3627648" y="1768477"/>
            <a:chExt cx="1427100" cy="1427100"/>
          </a:xfrm>
        </p:grpSpPr>
        <p:sp>
          <p:nvSpPr>
            <p:cNvPr id="125" name="Google Shape;125;p7"/>
            <p:cNvSpPr/>
            <p:nvPr/>
          </p:nvSpPr>
          <p:spPr>
            <a:xfrm>
              <a:off x="3627648" y="1768477"/>
              <a:ext cx="1427100" cy="1427100"/>
            </a:xfrm>
            <a:prstGeom prst="pie">
              <a:avLst>
                <a:gd fmla="val 537173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26" name="Google Shape;126;p7"/>
            <p:cNvSpPr/>
            <p:nvPr/>
          </p:nvSpPr>
          <p:spPr>
            <a:xfrm>
              <a:off x="3888272" y="2026616"/>
              <a:ext cx="905700" cy="905700"/>
            </a:xfrm>
            <a:prstGeom prst="pie">
              <a:avLst>
                <a:gd fmla="val 5370378"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27" name="Google Shape;127;p7"/>
          <p:cNvGrpSpPr/>
          <p:nvPr/>
        </p:nvGrpSpPr>
        <p:grpSpPr>
          <a:xfrm>
            <a:off x="4714607" y="110592"/>
            <a:ext cx="1550100" cy="1550100"/>
            <a:chOff x="4610744" y="1678917"/>
            <a:chExt cx="1550100" cy="1550100"/>
          </a:xfrm>
        </p:grpSpPr>
        <p:sp>
          <p:nvSpPr>
            <p:cNvPr id="128" name="Google Shape;128;p7"/>
            <p:cNvSpPr/>
            <p:nvPr/>
          </p:nvSpPr>
          <p:spPr>
            <a:xfrm>
              <a:off x="5300028" y="1678917"/>
              <a:ext cx="165600" cy="1550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29" name="Google Shape;129;p7"/>
            <p:cNvSpPr/>
            <p:nvPr/>
          </p:nvSpPr>
          <p:spPr>
            <a:xfrm rot="5400000">
              <a:off x="5302994" y="1679032"/>
              <a:ext cx="165600" cy="1550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30" name="Google Shape;130;p7"/>
            <p:cNvSpPr/>
            <p:nvPr/>
          </p:nvSpPr>
          <p:spPr>
            <a:xfrm rot="2700000">
              <a:off x="5314756" y="1676715"/>
              <a:ext cx="165463" cy="1550261"/>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31" name="Google Shape;131;p7"/>
            <p:cNvSpPr/>
            <p:nvPr/>
          </p:nvSpPr>
          <p:spPr>
            <a:xfrm rot="8100000">
              <a:off x="5316947" y="1678838"/>
              <a:ext cx="165463" cy="1550261"/>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32" name="Google Shape;132;p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200"/>
              <a:buNone/>
              <a:defRPr sz="6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3" name="Google Shape;133;p7"/>
          <p:cNvSpPr/>
          <p:nvPr/>
        </p:nvSpPr>
        <p:spPr>
          <a:xfrm rot="10800000">
            <a:off x="7481003" y="159665"/>
            <a:ext cx="1335900" cy="13350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134" name="Google Shape;134;p7"/>
          <p:cNvGrpSpPr/>
          <p:nvPr/>
        </p:nvGrpSpPr>
        <p:grpSpPr>
          <a:xfrm>
            <a:off x="327330" y="172104"/>
            <a:ext cx="1427100" cy="1427100"/>
            <a:chOff x="327330" y="1704829"/>
            <a:chExt cx="1427100" cy="1427100"/>
          </a:xfrm>
        </p:grpSpPr>
        <p:sp>
          <p:nvSpPr>
            <p:cNvPr id="135" name="Google Shape;135;p7"/>
            <p:cNvSpPr/>
            <p:nvPr/>
          </p:nvSpPr>
          <p:spPr>
            <a:xfrm>
              <a:off x="327330" y="1704829"/>
              <a:ext cx="1427100" cy="1427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36" name="Google Shape;136;p7"/>
            <p:cNvSpPr/>
            <p:nvPr/>
          </p:nvSpPr>
          <p:spPr>
            <a:xfrm>
              <a:off x="553479" y="1876966"/>
              <a:ext cx="986700" cy="541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37" name="Google Shape;137;p7"/>
            <p:cNvSpPr/>
            <p:nvPr/>
          </p:nvSpPr>
          <p:spPr>
            <a:xfrm rot="10800000">
              <a:off x="553724" y="2418485"/>
              <a:ext cx="986700" cy="5412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38" name="Google Shape;138;p7"/>
          <p:cNvSpPr/>
          <p:nvPr>
            <p:ph idx="3" type="pic"/>
          </p:nvPr>
        </p:nvSpPr>
        <p:spPr>
          <a:xfrm>
            <a:off x="6513505" y="172100"/>
            <a:ext cx="1427100" cy="1427100"/>
          </a:xfrm>
          <a:prstGeom prst="ellipse">
            <a:avLst/>
          </a:prstGeom>
          <a:noFill/>
          <a:ln>
            <a:noFill/>
          </a:ln>
        </p:spPr>
      </p:sp>
      <p:sp>
        <p:nvSpPr>
          <p:cNvPr id="139" name="Google Shape;139;p7"/>
          <p:cNvSpPr/>
          <p:nvPr>
            <p:ph idx="4" type="pic"/>
          </p:nvPr>
        </p:nvSpPr>
        <p:spPr>
          <a:xfrm>
            <a:off x="3858455" y="3482800"/>
            <a:ext cx="1427100" cy="1427100"/>
          </a:xfrm>
          <a:prstGeom prst="ellipse">
            <a:avLst/>
          </a:prstGeom>
          <a:noFill/>
          <a:ln>
            <a:noFill/>
          </a:ln>
        </p:spPr>
      </p:sp>
      <p:grpSp>
        <p:nvGrpSpPr>
          <p:cNvPr id="140" name="Google Shape;140;p7"/>
          <p:cNvGrpSpPr/>
          <p:nvPr/>
        </p:nvGrpSpPr>
        <p:grpSpPr>
          <a:xfrm>
            <a:off x="2085716" y="3493182"/>
            <a:ext cx="1427371" cy="1427480"/>
            <a:chOff x="2051556" y="3485072"/>
            <a:chExt cx="1427371" cy="1427480"/>
          </a:xfrm>
        </p:grpSpPr>
        <p:sp>
          <p:nvSpPr>
            <p:cNvPr id="141" name="Google Shape;141;p7"/>
            <p:cNvSpPr/>
            <p:nvPr/>
          </p:nvSpPr>
          <p:spPr>
            <a:xfrm rot="10800000">
              <a:off x="2051556" y="3485072"/>
              <a:ext cx="1427100" cy="1427100"/>
            </a:xfrm>
            <a:prstGeom prst="pie">
              <a:avLst>
                <a:gd fmla="val 10800229"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2" name="Google Shape;142;p7"/>
            <p:cNvSpPr/>
            <p:nvPr/>
          </p:nvSpPr>
          <p:spPr>
            <a:xfrm>
              <a:off x="2051827" y="3485452"/>
              <a:ext cx="1427100" cy="1427100"/>
            </a:xfrm>
            <a:prstGeom prst="pie">
              <a:avLst>
                <a:gd fmla="val 10800229"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43" name="Google Shape;143;p7"/>
          <p:cNvGrpSpPr/>
          <p:nvPr/>
        </p:nvGrpSpPr>
        <p:grpSpPr>
          <a:xfrm>
            <a:off x="326779" y="3493318"/>
            <a:ext cx="1427345" cy="1427345"/>
            <a:chOff x="333654" y="3411140"/>
            <a:chExt cx="1509300" cy="1509300"/>
          </a:xfrm>
        </p:grpSpPr>
        <p:sp>
          <p:nvSpPr>
            <p:cNvPr id="144" name="Google Shape;144;p7"/>
            <p:cNvSpPr/>
            <p:nvPr/>
          </p:nvSpPr>
          <p:spPr>
            <a:xfrm rot="10800000">
              <a:off x="333654" y="3411140"/>
              <a:ext cx="1509300" cy="1509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145" name="Google Shape;145;p7"/>
            <p:cNvGrpSpPr/>
            <p:nvPr/>
          </p:nvGrpSpPr>
          <p:grpSpPr>
            <a:xfrm>
              <a:off x="573636" y="3657790"/>
              <a:ext cx="1042347" cy="1042090"/>
              <a:chOff x="5601407" y="2781872"/>
              <a:chExt cx="887935" cy="887716"/>
            </a:xfrm>
          </p:grpSpPr>
          <p:sp>
            <p:nvSpPr>
              <p:cNvPr id="146" name="Google Shape;146;p7"/>
              <p:cNvSpPr/>
              <p:nvPr/>
            </p:nvSpPr>
            <p:spPr>
              <a:xfrm>
                <a:off x="5601642" y="2781882"/>
                <a:ext cx="887700" cy="887700"/>
              </a:xfrm>
              <a:prstGeom prst="pie">
                <a:avLst>
                  <a:gd fmla="val 10800229"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7" name="Google Shape;147;p7"/>
              <p:cNvSpPr/>
              <p:nvPr/>
            </p:nvSpPr>
            <p:spPr>
              <a:xfrm rot="10800000">
                <a:off x="5601420" y="2781882"/>
                <a:ext cx="887700" cy="887700"/>
              </a:xfrm>
              <a:prstGeom prst="pie">
                <a:avLst>
                  <a:gd fmla="val 10800229" name="adj1"/>
                  <a:gd fmla="val 16217256"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8" name="Google Shape;148;p7"/>
              <p:cNvSpPr/>
              <p:nvPr/>
            </p:nvSpPr>
            <p:spPr>
              <a:xfrm rot="5400000">
                <a:off x="5601634" y="2781888"/>
                <a:ext cx="887700" cy="8877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9" name="Google Shape;149;p7"/>
              <p:cNvSpPr/>
              <p:nvPr/>
            </p:nvSpPr>
            <p:spPr>
              <a:xfrm rot="-5400000">
                <a:off x="5601407" y="2781872"/>
                <a:ext cx="887700" cy="887700"/>
              </a:xfrm>
              <a:prstGeom prst="pie">
                <a:avLst>
                  <a:gd fmla="val 10800229"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150" name="Shape 150"/>
        <p:cNvGrpSpPr/>
        <p:nvPr/>
      </p:nvGrpSpPr>
      <p:grpSpPr>
        <a:xfrm>
          <a:off x="0" y="0"/>
          <a:ext cx="0" cy="0"/>
          <a:chOff x="0" y="0"/>
          <a:chExt cx="0" cy="0"/>
        </a:xfrm>
      </p:grpSpPr>
      <p:sp>
        <p:nvSpPr>
          <p:cNvPr id="151" name="Google Shape;151;p8"/>
          <p:cNvSpPr txBox="1"/>
          <p:nvPr>
            <p:ph type="title"/>
          </p:nvPr>
        </p:nvSpPr>
        <p:spPr>
          <a:xfrm>
            <a:off x="1901725" y="2150850"/>
            <a:ext cx="54702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900"/>
              <a:buNone/>
              <a:defRPr sz="10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design">
  <p:cSld name="CUSTOM_7">
    <p:spTree>
      <p:nvGrpSpPr>
        <p:cNvPr id="152" name="Shape 152"/>
        <p:cNvGrpSpPr/>
        <p:nvPr/>
      </p:nvGrpSpPr>
      <p:grpSpPr>
        <a:xfrm>
          <a:off x="0" y="0"/>
          <a:ext cx="0" cy="0"/>
          <a:chOff x="0" y="0"/>
          <a:chExt cx="0" cy="0"/>
        </a:xfrm>
      </p:grpSpPr>
      <p:grpSp>
        <p:nvGrpSpPr>
          <p:cNvPr id="153" name="Google Shape;153;p9"/>
          <p:cNvGrpSpPr/>
          <p:nvPr/>
        </p:nvGrpSpPr>
        <p:grpSpPr>
          <a:xfrm>
            <a:off x="6525689" y="209797"/>
            <a:ext cx="1280952" cy="1280952"/>
            <a:chOff x="5304493" y="3926575"/>
            <a:chExt cx="1048500" cy="1048500"/>
          </a:xfrm>
        </p:grpSpPr>
        <p:sp>
          <p:nvSpPr>
            <p:cNvPr id="154" name="Google Shape;154;p9"/>
            <p:cNvSpPr/>
            <p:nvPr/>
          </p:nvSpPr>
          <p:spPr>
            <a:xfrm rot="5400000">
              <a:off x="5564743" y="4170483"/>
              <a:ext cx="528000" cy="1048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5" name="Google Shape;155;p9"/>
            <p:cNvSpPr/>
            <p:nvPr/>
          </p:nvSpPr>
          <p:spPr>
            <a:xfrm rot="5400000">
              <a:off x="5304493" y="3926575"/>
              <a:ext cx="1048500" cy="1048500"/>
            </a:xfrm>
            <a:prstGeom prst="pie">
              <a:avLst>
                <a:gd fmla="val 5371730"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6" name="Google Shape;156;p9"/>
            <p:cNvSpPr/>
            <p:nvPr/>
          </p:nvSpPr>
          <p:spPr>
            <a:xfrm rot="5400000">
              <a:off x="5598925" y="4413681"/>
              <a:ext cx="467100" cy="62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7" name="Google Shape;157;p9"/>
            <p:cNvSpPr/>
            <p:nvPr/>
          </p:nvSpPr>
          <p:spPr>
            <a:xfrm>
              <a:off x="5521200" y="4182625"/>
              <a:ext cx="622500" cy="621000"/>
            </a:xfrm>
            <a:prstGeom prst="blockArc">
              <a:avLst>
                <a:gd fmla="val 10800000" name="adj1"/>
                <a:gd fmla="val 0" name="adj2"/>
                <a:gd fmla="val 25000" name="adj3"/>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Urbanist"/>
                <a:ea typeface="Urbanist"/>
                <a:cs typeface="Urbanist"/>
                <a:sym typeface="Urbanist"/>
              </a:endParaRPr>
            </a:p>
          </p:txBody>
        </p:sp>
        <p:sp>
          <p:nvSpPr>
            <p:cNvPr id="158" name="Google Shape;158;p9"/>
            <p:cNvSpPr/>
            <p:nvPr/>
          </p:nvSpPr>
          <p:spPr>
            <a:xfrm>
              <a:off x="5665375" y="4319000"/>
              <a:ext cx="328200" cy="328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Urbanist"/>
                <a:ea typeface="Urbanist"/>
                <a:cs typeface="Urbanist"/>
                <a:sym typeface="Urbanist"/>
              </a:endParaRPr>
            </a:p>
          </p:txBody>
        </p:sp>
      </p:grpSp>
      <p:grpSp>
        <p:nvGrpSpPr>
          <p:cNvPr id="159" name="Google Shape;159;p9"/>
          <p:cNvGrpSpPr/>
          <p:nvPr/>
        </p:nvGrpSpPr>
        <p:grpSpPr>
          <a:xfrm>
            <a:off x="4467749" y="2331802"/>
            <a:ext cx="3699724" cy="3667875"/>
            <a:chOff x="4467749" y="2331802"/>
            <a:chExt cx="3699724" cy="3667875"/>
          </a:xfrm>
        </p:grpSpPr>
        <p:grpSp>
          <p:nvGrpSpPr>
            <p:cNvPr id="160" name="Google Shape;160;p9"/>
            <p:cNvGrpSpPr/>
            <p:nvPr/>
          </p:nvGrpSpPr>
          <p:grpSpPr>
            <a:xfrm>
              <a:off x="4467749" y="2331802"/>
              <a:ext cx="3699724" cy="3667875"/>
              <a:chOff x="4467749" y="2331802"/>
              <a:chExt cx="3699724" cy="3667875"/>
            </a:xfrm>
          </p:grpSpPr>
          <p:sp>
            <p:nvSpPr>
              <p:cNvPr id="161" name="Google Shape;161;p9"/>
              <p:cNvSpPr/>
              <p:nvPr/>
            </p:nvSpPr>
            <p:spPr>
              <a:xfrm>
                <a:off x="5465523" y="3331479"/>
                <a:ext cx="1698300" cy="1711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2" name="Google Shape;162;p9"/>
              <p:cNvSpPr/>
              <p:nvPr/>
            </p:nvSpPr>
            <p:spPr>
              <a:xfrm rot="10800000">
                <a:off x="4467749" y="2331802"/>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3" name="Google Shape;163;p9"/>
              <p:cNvSpPr/>
              <p:nvPr/>
            </p:nvSpPr>
            <p:spPr>
              <a:xfrm rot="5400000">
                <a:off x="4467762" y="4133978"/>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4" name="Google Shape;164;p9"/>
              <p:cNvSpPr/>
              <p:nvPr/>
            </p:nvSpPr>
            <p:spPr>
              <a:xfrm>
                <a:off x="6301773" y="4133978"/>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5" name="Google Shape;165;p9"/>
              <p:cNvSpPr/>
              <p:nvPr/>
            </p:nvSpPr>
            <p:spPr>
              <a:xfrm rot="-5400000">
                <a:off x="6301763" y="2331802"/>
                <a:ext cx="1865700" cy="1865700"/>
              </a:xfrm>
              <a:prstGeom prst="pie">
                <a:avLst>
                  <a:gd fmla="val 10800229"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66" name="Google Shape;166;p9"/>
            <p:cNvSpPr/>
            <p:nvPr/>
          </p:nvSpPr>
          <p:spPr>
            <a:xfrm>
              <a:off x="6153961" y="4001955"/>
              <a:ext cx="327300" cy="32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67" name="Google Shape;167;p9"/>
          <p:cNvGrpSpPr/>
          <p:nvPr/>
        </p:nvGrpSpPr>
        <p:grpSpPr>
          <a:xfrm>
            <a:off x="7362326" y="3495617"/>
            <a:ext cx="1427100" cy="1427100"/>
            <a:chOff x="7362326" y="3495617"/>
            <a:chExt cx="1427100" cy="1427100"/>
          </a:xfrm>
        </p:grpSpPr>
        <p:sp>
          <p:nvSpPr>
            <p:cNvPr id="168" name="Google Shape;168;p9"/>
            <p:cNvSpPr/>
            <p:nvPr/>
          </p:nvSpPr>
          <p:spPr>
            <a:xfrm>
              <a:off x="7362326" y="3495617"/>
              <a:ext cx="1427100" cy="1427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9"/>
            <p:cNvSpPr/>
            <p:nvPr/>
          </p:nvSpPr>
          <p:spPr>
            <a:xfrm>
              <a:off x="7588475" y="3667753"/>
              <a:ext cx="986700" cy="541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0" name="Google Shape;170;p9"/>
            <p:cNvSpPr/>
            <p:nvPr/>
          </p:nvSpPr>
          <p:spPr>
            <a:xfrm rot="10800000">
              <a:off x="7588720" y="4209115"/>
              <a:ext cx="986700" cy="5412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71" name="Google Shape;171;p9"/>
          <p:cNvGrpSpPr/>
          <p:nvPr/>
        </p:nvGrpSpPr>
        <p:grpSpPr>
          <a:xfrm>
            <a:off x="3859917" y="165239"/>
            <a:ext cx="1427100" cy="1427100"/>
            <a:chOff x="3859917" y="165239"/>
            <a:chExt cx="1427100" cy="1427100"/>
          </a:xfrm>
        </p:grpSpPr>
        <p:sp>
          <p:nvSpPr>
            <p:cNvPr id="172" name="Google Shape;172;p9"/>
            <p:cNvSpPr/>
            <p:nvPr/>
          </p:nvSpPr>
          <p:spPr>
            <a:xfrm>
              <a:off x="3859917" y="165239"/>
              <a:ext cx="1427100" cy="1427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3" name="Google Shape;173;p9"/>
            <p:cNvSpPr/>
            <p:nvPr/>
          </p:nvSpPr>
          <p:spPr>
            <a:xfrm>
              <a:off x="4078528" y="337375"/>
              <a:ext cx="986700" cy="541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4" name="Google Shape;174;p9"/>
            <p:cNvSpPr/>
            <p:nvPr/>
          </p:nvSpPr>
          <p:spPr>
            <a:xfrm rot="10800000">
              <a:off x="4078773" y="878737"/>
              <a:ext cx="986700" cy="5412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75" name="Google Shape;175;p9"/>
          <p:cNvGrpSpPr/>
          <p:nvPr/>
        </p:nvGrpSpPr>
        <p:grpSpPr>
          <a:xfrm>
            <a:off x="7508450" y="-426897"/>
            <a:ext cx="1281000" cy="1912749"/>
            <a:chOff x="7508450" y="-426897"/>
            <a:chExt cx="1281000" cy="1912749"/>
          </a:xfrm>
        </p:grpSpPr>
        <p:sp>
          <p:nvSpPr>
            <p:cNvPr id="176" name="Google Shape;176;p9"/>
            <p:cNvSpPr/>
            <p:nvPr/>
          </p:nvSpPr>
          <p:spPr>
            <a:xfrm rot="10800000">
              <a:off x="7508450" y="204853"/>
              <a:ext cx="1281000" cy="1281000"/>
            </a:xfrm>
            <a:prstGeom prst="pie">
              <a:avLst>
                <a:gd fmla="val 10800229"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7" name="Google Shape;177;p9"/>
            <p:cNvSpPr/>
            <p:nvPr/>
          </p:nvSpPr>
          <p:spPr>
            <a:xfrm rot="10800000">
              <a:off x="7508450" y="-426897"/>
              <a:ext cx="1281000" cy="1281000"/>
            </a:xfrm>
            <a:prstGeom prst="pie">
              <a:avLst>
                <a:gd fmla="val 10800229"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78" name="Google Shape;178;p9"/>
          <p:cNvGrpSpPr/>
          <p:nvPr/>
        </p:nvGrpSpPr>
        <p:grpSpPr>
          <a:xfrm>
            <a:off x="5527405" y="186685"/>
            <a:ext cx="1281000" cy="1921351"/>
            <a:chOff x="5527405" y="186685"/>
            <a:chExt cx="1281000" cy="1921351"/>
          </a:xfrm>
        </p:grpSpPr>
        <p:sp>
          <p:nvSpPr>
            <p:cNvPr id="179" name="Google Shape;179;p9"/>
            <p:cNvSpPr/>
            <p:nvPr/>
          </p:nvSpPr>
          <p:spPr>
            <a:xfrm>
              <a:off x="5527405" y="186685"/>
              <a:ext cx="1281000" cy="12810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0" name="Google Shape;180;p9"/>
            <p:cNvSpPr/>
            <p:nvPr/>
          </p:nvSpPr>
          <p:spPr>
            <a:xfrm>
              <a:off x="5527405" y="827036"/>
              <a:ext cx="1281000" cy="1281000"/>
            </a:xfrm>
            <a:prstGeom prst="pie">
              <a:avLst>
                <a:gd fmla="val 10800229"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81" name="Google Shape;181;p9"/>
          <p:cNvSpPr/>
          <p:nvPr>
            <p:ph idx="2" type="pic"/>
          </p:nvPr>
        </p:nvSpPr>
        <p:spPr>
          <a:xfrm>
            <a:off x="2139450" y="826800"/>
            <a:ext cx="1335000" cy="1335000"/>
          </a:xfrm>
          <a:prstGeom prst="pie">
            <a:avLst>
              <a:gd fmla="val 10796830" name="adj1"/>
              <a:gd fmla="val 21593224" name="adj2"/>
            </a:avLst>
          </a:prstGeom>
          <a:noFill/>
          <a:ln>
            <a:noFill/>
          </a:ln>
        </p:spPr>
      </p:sp>
      <p:grpSp>
        <p:nvGrpSpPr>
          <p:cNvPr id="182" name="Google Shape;182;p9"/>
          <p:cNvGrpSpPr/>
          <p:nvPr/>
        </p:nvGrpSpPr>
        <p:grpSpPr>
          <a:xfrm>
            <a:off x="400244" y="-426897"/>
            <a:ext cx="1281000" cy="2563936"/>
            <a:chOff x="400244" y="-426897"/>
            <a:chExt cx="1281000" cy="2563936"/>
          </a:xfrm>
        </p:grpSpPr>
        <p:sp>
          <p:nvSpPr>
            <p:cNvPr id="183" name="Google Shape;183;p9"/>
            <p:cNvSpPr/>
            <p:nvPr/>
          </p:nvSpPr>
          <p:spPr>
            <a:xfrm rot="10800000">
              <a:off x="400244" y="213454"/>
              <a:ext cx="1281000" cy="1281000"/>
            </a:xfrm>
            <a:prstGeom prst="pie">
              <a:avLst>
                <a:gd fmla="val 10800229"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4" name="Google Shape;184;p9"/>
            <p:cNvSpPr/>
            <p:nvPr/>
          </p:nvSpPr>
          <p:spPr>
            <a:xfrm rot="10800000">
              <a:off x="400244" y="-426897"/>
              <a:ext cx="1281000" cy="1281000"/>
            </a:xfrm>
            <a:prstGeom prst="pie">
              <a:avLst>
                <a:gd fmla="val 10800229"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5" name="Google Shape;185;p9"/>
            <p:cNvSpPr/>
            <p:nvPr/>
          </p:nvSpPr>
          <p:spPr>
            <a:xfrm>
              <a:off x="400244" y="215689"/>
              <a:ext cx="1281000" cy="12810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6" name="Google Shape;186;p9"/>
            <p:cNvSpPr/>
            <p:nvPr/>
          </p:nvSpPr>
          <p:spPr>
            <a:xfrm>
              <a:off x="400244" y="856039"/>
              <a:ext cx="1281000" cy="1281000"/>
            </a:xfrm>
            <a:prstGeom prst="pie">
              <a:avLst>
                <a:gd fmla="val 10800229"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87" name="Google Shape;187;p9"/>
          <p:cNvSpPr/>
          <p:nvPr>
            <p:ph idx="3" type="pic"/>
          </p:nvPr>
        </p:nvSpPr>
        <p:spPr>
          <a:xfrm>
            <a:off x="3859930" y="3482800"/>
            <a:ext cx="1427100" cy="1427100"/>
          </a:xfrm>
          <a:prstGeom prst="ellipse">
            <a:avLst/>
          </a:prstGeom>
          <a:noFill/>
          <a:ln>
            <a:noFill/>
          </a:ln>
        </p:spPr>
      </p:sp>
      <p:sp>
        <p:nvSpPr>
          <p:cNvPr id="188" name="Google Shape;188;p9"/>
          <p:cNvSpPr txBox="1"/>
          <p:nvPr>
            <p:ph type="title"/>
          </p:nvPr>
        </p:nvSpPr>
        <p:spPr>
          <a:xfrm>
            <a:off x="1901725" y="2150850"/>
            <a:ext cx="54702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200"/>
              <a:buNone/>
              <a:defRPr sz="6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grpSp>
        <p:nvGrpSpPr>
          <p:cNvPr id="189" name="Google Shape;189;p9"/>
          <p:cNvGrpSpPr/>
          <p:nvPr/>
        </p:nvGrpSpPr>
        <p:grpSpPr>
          <a:xfrm>
            <a:off x="327194" y="1794842"/>
            <a:ext cx="1427100" cy="1427100"/>
            <a:chOff x="327194" y="1704829"/>
            <a:chExt cx="1427100" cy="1427100"/>
          </a:xfrm>
        </p:grpSpPr>
        <p:sp>
          <p:nvSpPr>
            <p:cNvPr id="190" name="Google Shape;190;p9"/>
            <p:cNvSpPr/>
            <p:nvPr/>
          </p:nvSpPr>
          <p:spPr>
            <a:xfrm>
              <a:off x="327194" y="1704829"/>
              <a:ext cx="1427100" cy="1427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1" name="Google Shape;191;p9"/>
            <p:cNvSpPr/>
            <p:nvPr/>
          </p:nvSpPr>
          <p:spPr>
            <a:xfrm>
              <a:off x="547394" y="1876966"/>
              <a:ext cx="986700" cy="541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2" name="Google Shape;192;p9"/>
            <p:cNvSpPr/>
            <p:nvPr/>
          </p:nvSpPr>
          <p:spPr>
            <a:xfrm rot="10800000">
              <a:off x="547394" y="2418485"/>
              <a:ext cx="986700" cy="5412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93" name="Google Shape;193;p9"/>
          <p:cNvGrpSpPr/>
          <p:nvPr/>
        </p:nvGrpSpPr>
        <p:grpSpPr>
          <a:xfrm>
            <a:off x="6835192" y="1825802"/>
            <a:ext cx="1981761" cy="1335000"/>
            <a:chOff x="6835192" y="1825802"/>
            <a:chExt cx="1981761" cy="1335000"/>
          </a:xfrm>
        </p:grpSpPr>
        <p:sp>
          <p:nvSpPr>
            <p:cNvPr id="194" name="Google Shape;194;p9"/>
            <p:cNvSpPr/>
            <p:nvPr/>
          </p:nvSpPr>
          <p:spPr>
            <a:xfrm rot="10800000">
              <a:off x="7481053" y="1825802"/>
              <a:ext cx="1335900" cy="13350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5" name="Google Shape;195;p9"/>
            <p:cNvSpPr/>
            <p:nvPr/>
          </p:nvSpPr>
          <p:spPr>
            <a:xfrm rot="10800000">
              <a:off x="6835192" y="1825802"/>
              <a:ext cx="1335900" cy="1335000"/>
            </a:xfrm>
            <a:prstGeom prst="pie">
              <a:avLst>
                <a:gd fmla="val 5371730"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nvGrpSpPr>
          <p:cNvPr id="196" name="Google Shape;196;p9"/>
          <p:cNvGrpSpPr/>
          <p:nvPr/>
        </p:nvGrpSpPr>
        <p:grpSpPr>
          <a:xfrm>
            <a:off x="326779" y="3493318"/>
            <a:ext cx="1427345" cy="1427345"/>
            <a:chOff x="207002" y="3411140"/>
            <a:chExt cx="1509300" cy="1509300"/>
          </a:xfrm>
        </p:grpSpPr>
        <p:sp>
          <p:nvSpPr>
            <p:cNvPr id="197" name="Google Shape;197;p9"/>
            <p:cNvSpPr/>
            <p:nvPr/>
          </p:nvSpPr>
          <p:spPr>
            <a:xfrm rot="10800000">
              <a:off x="207002" y="3411140"/>
              <a:ext cx="1509300" cy="1509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nvGrpSpPr>
            <p:cNvPr id="198" name="Google Shape;198;p9"/>
            <p:cNvGrpSpPr/>
            <p:nvPr/>
          </p:nvGrpSpPr>
          <p:grpSpPr>
            <a:xfrm>
              <a:off x="446984" y="3657790"/>
              <a:ext cx="1042347" cy="1042090"/>
              <a:chOff x="5493517" y="2781872"/>
              <a:chExt cx="887935" cy="887716"/>
            </a:xfrm>
          </p:grpSpPr>
          <p:sp>
            <p:nvSpPr>
              <p:cNvPr id="199" name="Google Shape;199;p9"/>
              <p:cNvSpPr/>
              <p:nvPr/>
            </p:nvSpPr>
            <p:spPr>
              <a:xfrm>
                <a:off x="5493752" y="2781882"/>
                <a:ext cx="887700" cy="887700"/>
              </a:xfrm>
              <a:prstGeom prst="pie">
                <a:avLst>
                  <a:gd fmla="val 10800229"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0" name="Google Shape;200;p9"/>
              <p:cNvSpPr/>
              <p:nvPr/>
            </p:nvSpPr>
            <p:spPr>
              <a:xfrm rot="10800000">
                <a:off x="5493530" y="2781882"/>
                <a:ext cx="887700" cy="887700"/>
              </a:xfrm>
              <a:prstGeom prst="pie">
                <a:avLst>
                  <a:gd fmla="val 10800229" name="adj1"/>
                  <a:gd fmla="val 16217256"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1" name="Google Shape;201;p9"/>
              <p:cNvSpPr/>
              <p:nvPr/>
            </p:nvSpPr>
            <p:spPr>
              <a:xfrm rot="5400000">
                <a:off x="5493744" y="2781888"/>
                <a:ext cx="887700" cy="887700"/>
              </a:xfrm>
              <a:prstGeom prst="pie">
                <a:avLst>
                  <a:gd fmla="val 10800229"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2" name="Google Shape;202;p9"/>
              <p:cNvSpPr/>
              <p:nvPr/>
            </p:nvSpPr>
            <p:spPr>
              <a:xfrm rot="-5400000">
                <a:off x="5493517" y="2781872"/>
                <a:ext cx="887700" cy="887700"/>
              </a:xfrm>
              <a:prstGeom prst="pie">
                <a:avLst>
                  <a:gd fmla="val 10800229"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grpSp>
      <p:grpSp>
        <p:nvGrpSpPr>
          <p:cNvPr id="203" name="Google Shape;203;p9"/>
          <p:cNvGrpSpPr/>
          <p:nvPr/>
        </p:nvGrpSpPr>
        <p:grpSpPr>
          <a:xfrm>
            <a:off x="2085716" y="3493182"/>
            <a:ext cx="1427371" cy="1427480"/>
            <a:chOff x="2051556" y="3485072"/>
            <a:chExt cx="1427371" cy="1427480"/>
          </a:xfrm>
        </p:grpSpPr>
        <p:sp>
          <p:nvSpPr>
            <p:cNvPr id="204" name="Google Shape;204;p9"/>
            <p:cNvSpPr/>
            <p:nvPr/>
          </p:nvSpPr>
          <p:spPr>
            <a:xfrm rot="10800000">
              <a:off x="2051556" y="3485072"/>
              <a:ext cx="1427100" cy="1427100"/>
            </a:xfrm>
            <a:prstGeom prst="pie">
              <a:avLst>
                <a:gd fmla="val 10800229"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5" name="Google Shape;205;p9"/>
            <p:cNvSpPr/>
            <p:nvPr/>
          </p:nvSpPr>
          <p:spPr>
            <a:xfrm>
              <a:off x="2051827" y="3485452"/>
              <a:ext cx="1427100" cy="1427100"/>
            </a:xfrm>
            <a:prstGeom prst="pie">
              <a:avLst>
                <a:gd fmla="val 10800229"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06" name="Google Shape;206;p9"/>
          <p:cNvSpPr/>
          <p:nvPr/>
        </p:nvSpPr>
        <p:spPr>
          <a:xfrm rot="5400000">
            <a:off x="2139563" y="161951"/>
            <a:ext cx="1335000" cy="1335000"/>
          </a:xfrm>
          <a:prstGeom prst="pie">
            <a:avLst>
              <a:gd fmla="val 5371730"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pic>
        <p:nvPicPr>
          <p:cNvPr descr="Marble background." id="207" name="Google Shape;207;p9"/>
          <p:cNvPicPr preferRelativeResize="0"/>
          <p:nvPr/>
        </p:nvPicPr>
        <p:blipFill rotWithShape="1">
          <a:blip r:embed="rId2">
            <a:alphaModFix/>
          </a:blip>
          <a:srcRect b="0" l="16647" r="16654" t="0"/>
          <a:stretch/>
        </p:blipFill>
        <p:spPr>
          <a:xfrm>
            <a:off x="2139450" y="826800"/>
            <a:ext cx="1335000" cy="1335000"/>
          </a:xfrm>
          <a:prstGeom prst="pie">
            <a:avLst>
              <a:gd fmla="val 10857415" name="adj1"/>
              <a:gd fmla="val 7813" name="adj2"/>
            </a:avLst>
          </a:prstGeom>
          <a:noFill/>
          <a:ln>
            <a:noFill/>
          </a:ln>
        </p:spPr>
      </p:pic>
    </p:spTree>
  </p:cSld>
  <p:clrMapOvr>
    <a:masterClrMapping/>
  </p:clrMapOvr>
  <p:extLst>
    <p:ext uri="{DCECCB84-F9BA-43D5-87BE-67443E8EF086}">
      <p15:sldGuideLst>
        <p15:guide id="1" orient="horz" pos="383">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6">
    <p:spTree>
      <p:nvGrpSpPr>
        <p:cNvPr id="208" name="Shape 208"/>
        <p:cNvGrpSpPr/>
        <p:nvPr/>
      </p:nvGrpSpPr>
      <p:grpSpPr>
        <a:xfrm>
          <a:off x="0" y="0"/>
          <a:ext cx="0" cy="0"/>
          <a:chOff x="0" y="0"/>
          <a:chExt cx="0" cy="0"/>
        </a:xfrm>
      </p:grpSpPr>
    </p:spTree>
  </p:cSld>
  <p:clrMapOvr>
    <a:masterClrMapping/>
  </p:clrMapOvr>
  <p:extLst>
    <p:ext uri="{DCECCB84-F9BA-43D5-87BE-67443E8EF086}">
      <p15:sldGuideLst>
        <p15:guide id="1" orient="horz" pos="383">
          <p15:clr>
            <a:srgbClr val="E46962"/>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1pPr>
            <a:lvl2pPr lvl="1">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2pPr>
            <a:lvl3pPr lvl="2">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3pPr>
            <a:lvl4pPr lvl="3">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4pPr>
            <a:lvl5pPr lvl="4">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5pPr>
            <a:lvl6pPr lvl="5">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6pPr>
            <a:lvl7pPr lvl="6">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7pPr>
            <a:lvl8pPr lvl="7">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8pPr>
            <a:lvl9pPr lvl="8">
              <a:spcBef>
                <a:spcPts val="0"/>
              </a:spcBef>
              <a:spcAft>
                <a:spcPts val="0"/>
              </a:spcAft>
              <a:buClr>
                <a:schemeClr val="dk1"/>
              </a:buClr>
              <a:buSzPts val="2800"/>
              <a:buFont typeface="Urbanist Black"/>
              <a:buNone/>
              <a:defRPr sz="2800">
                <a:solidFill>
                  <a:schemeClr val="dk1"/>
                </a:solidFill>
                <a:latin typeface="Urbanist Black"/>
                <a:ea typeface="Urbanist Black"/>
                <a:cs typeface="Urbanist Black"/>
                <a:sym typeface="Urbanist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Font typeface="Urbanist"/>
              <a:buChar char="●"/>
              <a:defRPr sz="1800">
                <a:solidFill>
                  <a:schemeClr val="dk1"/>
                </a:solidFill>
                <a:latin typeface="Urbanist"/>
                <a:ea typeface="Urbanist"/>
                <a:cs typeface="Urbanist"/>
                <a:sym typeface="Urbanist"/>
              </a:defRPr>
            </a:lvl1pPr>
            <a:lvl2pPr indent="-317500" lvl="1" marL="9144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2pPr>
            <a:lvl3pPr indent="-317500" lvl="2" marL="13716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3pPr>
            <a:lvl4pPr indent="-317500" lvl="3" marL="18288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4pPr>
            <a:lvl5pPr indent="-317500" lvl="4" marL="22860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5pPr>
            <a:lvl6pPr indent="-317500" lvl="5" marL="27432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6pPr>
            <a:lvl7pPr indent="-317500" lvl="6" marL="32004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7pPr>
            <a:lvl8pPr indent="-317500" lvl="7" marL="36576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8pPr>
            <a:lvl9pPr indent="-317500" lvl="8" marL="4114800">
              <a:spcBef>
                <a:spcPts val="0"/>
              </a:spcBef>
              <a:spcAft>
                <a:spcPts val="0"/>
              </a:spcAft>
              <a:buClr>
                <a:schemeClr val="dk1"/>
              </a:buClr>
              <a:buSzPts val="1400"/>
              <a:buFont typeface="Urbanist"/>
              <a:buChar char="■"/>
              <a:defRPr>
                <a:solidFill>
                  <a:schemeClr val="dk1"/>
                </a:solidFill>
                <a:latin typeface="Urbanist"/>
                <a:ea typeface="Urbanist"/>
                <a:cs typeface="Urbanist"/>
                <a:sym typeface="Urbanis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9"/>
          <p:cNvSpPr txBox="1"/>
          <p:nvPr/>
        </p:nvSpPr>
        <p:spPr>
          <a:xfrm>
            <a:off x="632550" y="701400"/>
            <a:ext cx="7878900" cy="37407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900">
              <a:solidFill>
                <a:schemeClr val="dk1"/>
              </a:solidFill>
              <a:latin typeface="Urbanist"/>
              <a:ea typeface="Urbanist"/>
              <a:cs typeface="Urbanist"/>
              <a:sym typeface="Urbanist"/>
            </a:endParaRPr>
          </a:p>
          <a:p>
            <a:pPr indent="0" lvl="0" marL="0" rtl="0" algn="ctr">
              <a:spcBef>
                <a:spcPts val="0"/>
              </a:spcBef>
              <a:spcAft>
                <a:spcPts val="0"/>
              </a:spcAft>
              <a:buNone/>
            </a:pPr>
            <a:r>
              <a:rPr b="1" lang="en" sz="3900">
                <a:solidFill>
                  <a:schemeClr val="dk1"/>
                </a:solidFill>
                <a:latin typeface="Urbanist"/>
                <a:ea typeface="Urbanist"/>
                <a:cs typeface="Urbanist"/>
                <a:sym typeface="Urbanist"/>
              </a:rPr>
              <a:t>Understanding Your Learners: </a:t>
            </a:r>
            <a:endParaRPr b="1" sz="3900">
              <a:solidFill>
                <a:schemeClr val="dk1"/>
              </a:solidFill>
              <a:latin typeface="Urbanist"/>
              <a:ea typeface="Urbanist"/>
              <a:cs typeface="Urbanist"/>
              <a:sym typeface="Urbanist"/>
            </a:endParaRPr>
          </a:p>
          <a:p>
            <a:pPr indent="0" lvl="0" marL="0" rtl="0" algn="ctr">
              <a:spcBef>
                <a:spcPts val="0"/>
              </a:spcBef>
              <a:spcAft>
                <a:spcPts val="0"/>
              </a:spcAft>
              <a:buNone/>
            </a:pPr>
            <a:r>
              <a:rPr b="1" lang="en" sz="3900">
                <a:solidFill>
                  <a:schemeClr val="dk1"/>
                </a:solidFill>
                <a:latin typeface="Urbanist"/>
                <a:ea typeface="Urbanist"/>
                <a:cs typeface="Urbanist"/>
                <a:sym typeface="Urbanist"/>
              </a:rPr>
              <a:t>Cognitive Load and Learning Transfer</a:t>
            </a:r>
            <a:endParaRPr b="1" sz="3900">
              <a:solidFill>
                <a:schemeClr val="dk1"/>
              </a:solidFill>
              <a:latin typeface="Urbanist"/>
              <a:ea typeface="Urbanist"/>
              <a:cs typeface="Urbanist"/>
              <a:sym typeface="Urbanist"/>
            </a:endParaRPr>
          </a:p>
          <a:p>
            <a:pPr indent="0" lvl="0" marL="0" rtl="0" algn="ctr">
              <a:spcBef>
                <a:spcPts val="0"/>
              </a:spcBef>
              <a:spcAft>
                <a:spcPts val="0"/>
              </a:spcAft>
              <a:buNone/>
            </a:pPr>
            <a:r>
              <a:t/>
            </a:r>
            <a:endParaRPr b="1" sz="3900">
              <a:solidFill>
                <a:schemeClr val="dk1"/>
              </a:solidFill>
              <a:latin typeface="Urbanist"/>
              <a:ea typeface="Urbanist"/>
              <a:cs typeface="Urbanist"/>
              <a:sym typeface="Urbanist"/>
            </a:endParaRPr>
          </a:p>
          <a:p>
            <a:pPr indent="0" lvl="0" marL="0" rtl="0" algn="ctr">
              <a:spcBef>
                <a:spcPts val="0"/>
              </a:spcBef>
              <a:spcAft>
                <a:spcPts val="0"/>
              </a:spcAft>
              <a:buNone/>
            </a:pPr>
            <a:r>
              <a:rPr lang="en" sz="1800">
                <a:solidFill>
                  <a:schemeClr val="dk1"/>
                </a:solidFill>
                <a:latin typeface="Urbanist"/>
                <a:ea typeface="Urbanist"/>
                <a:cs typeface="Urbanist"/>
                <a:sym typeface="Urbanist"/>
              </a:rPr>
              <a:t>CU Boulder Center for Teaching and Learning</a:t>
            </a:r>
            <a:endParaRPr sz="1800">
              <a:solidFill>
                <a:schemeClr val="dk1"/>
              </a:solidFill>
              <a:latin typeface="Urbanist"/>
              <a:ea typeface="Urbanist"/>
              <a:cs typeface="Urbanist"/>
              <a:sym typeface="Urbanist"/>
            </a:endParaRPr>
          </a:p>
          <a:p>
            <a:pPr indent="0" lvl="0" marL="0" rtl="0" algn="ctr">
              <a:spcBef>
                <a:spcPts val="0"/>
              </a:spcBef>
              <a:spcAft>
                <a:spcPts val="0"/>
              </a:spcAft>
              <a:buNone/>
            </a:pPr>
            <a:r>
              <a:t/>
            </a:r>
            <a:endParaRPr sz="3400">
              <a:solidFill>
                <a:schemeClr val="dk1"/>
              </a:solidFill>
              <a:latin typeface="Urbanist"/>
              <a:ea typeface="Urbanist"/>
              <a:cs typeface="Urbanist"/>
              <a:sym typeface="Urbanist"/>
            </a:endParaRPr>
          </a:p>
        </p:txBody>
      </p:sp>
      <p:pic>
        <p:nvPicPr>
          <p:cNvPr id="412" name="Google Shape;412;p39"/>
          <p:cNvPicPr preferRelativeResize="0"/>
          <p:nvPr/>
        </p:nvPicPr>
        <p:blipFill>
          <a:blip r:embed="rId3">
            <a:alphaModFix/>
          </a:blip>
          <a:stretch>
            <a:fillRect/>
          </a:stretch>
        </p:blipFill>
        <p:spPr>
          <a:xfrm>
            <a:off x="0" y="4614575"/>
            <a:ext cx="1057850" cy="5289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8"/>
          <p:cNvSpPr txBox="1"/>
          <p:nvPr/>
        </p:nvSpPr>
        <p:spPr>
          <a:xfrm>
            <a:off x="1122500" y="1115650"/>
            <a:ext cx="6899100" cy="16566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000000"/>
                </a:solidFill>
                <a:latin typeface="Vidaloka"/>
                <a:ea typeface="Vidaloka"/>
                <a:cs typeface="Vidaloka"/>
                <a:sym typeface="Vidaloka"/>
              </a:rPr>
              <a:t>Thank you!</a:t>
            </a:r>
            <a:endParaRPr sz="9600">
              <a:solidFill>
                <a:srgbClr val="000000"/>
              </a:solidFill>
              <a:latin typeface="Vidaloka"/>
              <a:ea typeface="Vidaloka"/>
              <a:cs typeface="Vidaloka"/>
              <a:sym typeface="Vidaloka"/>
            </a:endParaRPr>
          </a:p>
        </p:txBody>
      </p:sp>
      <p:sp>
        <p:nvSpPr>
          <p:cNvPr id="471" name="Google Shape;471;p48"/>
          <p:cNvSpPr txBox="1"/>
          <p:nvPr/>
        </p:nvSpPr>
        <p:spPr>
          <a:xfrm>
            <a:off x="2126900" y="2941600"/>
            <a:ext cx="4890300" cy="1266300"/>
          </a:xfrm>
          <a:prstGeom prst="rect">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a:ea typeface="Montserrat"/>
                <a:cs typeface="Montserrat"/>
                <a:sym typeface="Montserrat"/>
              </a:rPr>
              <a:t>Email: </a:t>
            </a:r>
            <a:r>
              <a:rPr lang="en" sz="1800">
                <a:solidFill>
                  <a:srgbClr val="000000"/>
                </a:solidFill>
                <a:latin typeface="Montserrat"/>
                <a:ea typeface="Montserrat"/>
                <a:cs typeface="Montserrat"/>
                <a:sym typeface="Montserrat"/>
              </a:rPr>
              <a:t>CTL@</a:t>
            </a:r>
            <a:r>
              <a:rPr lang="en" sz="1800">
                <a:latin typeface="Montserrat"/>
                <a:ea typeface="Montserrat"/>
                <a:cs typeface="Montserrat"/>
                <a:sym typeface="Montserrat"/>
              </a:rPr>
              <a:t>C</a:t>
            </a:r>
            <a:r>
              <a:rPr lang="en" sz="1800">
                <a:solidFill>
                  <a:srgbClr val="000000"/>
                </a:solidFill>
                <a:latin typeface="Montserrat"/>
                <a:ea typeface="Montserrat"/>
                <a:cs typeface="Montserrat"/>
                <a:sym typeface="Montserrat"/>
              </a:rPr>
              <a:t>olorado.EDU </a:t>
            </a:r>
            <a:endParaRPr sz="1800">
              <a:solidFill>
                <a:srgbClr val="000000"/>
              </a:solidFill>
              <a:latin typeface="Montserrat"/>
              <a:ea typeface="Montserrat"/>
              <a:cs typeface="Montserrat"/>
              <a:sym typeface="Montserrat"/>
            </a:endParaRPr>
          </a:p>
          <a:p>
            <a:pPr indent="0" lvl="0" marL="0" rtl="0" algn="ctr">
              <a:spcBef>
                <a:spcPts val="0"/>
              </a:spcBef>
              <a:spcAft>
                <a:spcPts val="0"/>
              </a:spcAft>
              <a:buNone/>
            </a:pPr>
            <a:r>
              <a:rPr lang="en" sz="1800">
                <a:solidFill>
                  <a:srgbClr val="000000"/>
                </a:solidFill>
                <a:latin typeface="Montserrat"/>
                <a:ea typeface="Montserrat"/>
                <a:cs typeface="Montserrat"/>
                <a:sym typeface="Montserrat"/>
              </a:rPr>
              <a:t> </a:t>
            </a:r>
            <a:endParaRPr sz="1800">
              <a:solidFill>
                <a:srgbClr val="000000"/>
              </a:solidFill>
              <a:latin typeface="Montserrat"/>
              <a:ea typeface="Montserrat"/>
              <a:cs typeface="Montserrat"/>
              <a:sym typeface="Montserrat"/>
            </a:endParaRPr>
          </a:p>
          <a:p>
            <a:pPr indent="0" lvl="0" marL="0" rtl="0" algn="ctr">
              <a:spcBef>
                <a:spcPts val="0"/>
              </a:spcBef>
              <a:spcAft>
                <a:spcPts val="0"/>
              </a:spcAft>
              <a:buNone/>
            </a:pPr>
            <a:r>
              <a:rPr lang="en" sz="1800">
                <a:solidFill>
                  <a:srgbClr val="000000"/>
                </a:solidFill>
                <a:latin typeface="Montserrat"/>
                <a:ea typeface="Montserrat"/>
                <a:cs typeface="Montserrat"/>
                <a:sym typeface="Montserrat"/>
              </a:rPr>
              <a:t>Center for Academic Success &amp; Engagement (CASE), E-390 (Third Floor)</a:t>
            </a:r>
            <a:endParaRPr sz="1800">
              <a:solidFill>
                <a:srgbClr val="000000"/>
              </a:solidFill>
              <a:latin typeface="Montserrat"/>
              <a:ea typeface="Montserrat"/>
              <a:cs typeface="Montserrat"/>
              <a:sym typeface="Montserrat"/>
            </a:endParaRPr>
          </a:p>
        </p:txBody>
      </p:sp>
      <p:pic>
        <p:nvPicPr>
          <p:cNvPr id="472" name="Google Shape;472;p48"/>
          <p:cNvPicPr preferRelativeResize="0"/>
          <p:nvPr/>
        </p:nvPicPr>
        <p:blipFill>
          <a:blip r:embed="rId3">
            <a:alphaModFix/>
          </a:blip>
          <a:stretch>
            <a:fillRect/>
          </a:stretch>
        </p:blipFill>
        <p:spPr>
          <a:xfrm>
            <a:off x="0" y="4614575"/>
            <a:ext cx="1057850" cy="5289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This slide contains a graphic representation of the following information: &#10;&#10;Learning Transfer is the ability to apply previous knowledge, skills, and strategies to new contexts/situations. &#10;&#10;Cognitive load is the amount of information that working memory can hold at one time. &#10;&#10;There is a graphic that depicts the process of Incoming information, then sensory memory, then working memory, rehearsal, encoding into longterm memory, and eventually retrieval from longterm memory." id="417" name="Google Shape;417;p40"/>
          <p:cNvPicPr preferRelativeResize="0"/>
          <p:nvPr/>
        </p:nvPicPr>
        <p:blipFill>
          <a:blip r:embed="rId3">
            <a:alphaModFix/>
          </a:blip>
          <a:stretch>
            <a:fillRect/>
          </a:stretch>
        </p:blipFill>
        <p:spPr>
          <a:xfrm>
            <a:off x="418462" y="235362"/>
            <a:ext cx="8307075" cy="4672775"/>
          </a:xfrm>
          <a:prstGeom prst="rect">
            <a:avLst/>
          </a:prstGeom>
          <a:noFill/>
          <a:ln cap="flat" cmpd="sng" w="38100">
            <a:solidFill>
              <a:srgbClr val="FFE2E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1"/>
          <p:cNvSpPr txBox="1"/>
          <p:nvPr>
            <p:ph type="title"/>
          </p:nvPr>
        </p:nvSpPr>
        <p:spPr>
          <a:xfrm>
            <a:off x="591350" y="2296650"/>
            <a:ext cx="3506100" cy="5502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300">
                <a:latin typeface="Urbanist"/>
                <a:ea typeface="Urbanist"/>
                <a:cs typeface="Urbanist"/>
                <a:sym typeface="Urbanist"/>
              </a:rPr>
              <a:t>Scaffolding Instruction</a:t>
            </a:r>
            <a:endParaRPr sz="2300">
              <a:latin typeface="Urbanist"/>
              <a:ea typeface="Urbanist"/>
              <a:cs typeface="Urbanist"/>
              <a:sym typeface="Urbanist"/>
            </a:endParaRPr>
          </a:p>
        </p:txBody>
      </p:sp>
      <p:pic>
        <p:nvPicPr>
          <p:cNvPr descr="Image of a Pyramid" id="423" name="Google Shape;423;p41"/>
          <p:cNvPicPr preferRelativeResize="0"/>
          <p:nvPr/>
        </p:nvPicPr>
        <p:blipFill>
          <a:blip r:embed="rId3">
            <a:alphaModFix/>
          </a:blip>
          <a:stretch>
            <a:fillRect/>
          </a:stretch>
        </p:blipFill>
        <p:spPr>
          <a:xfrm>
            <a:off x="4453925" y="524138"/>
            <a:ext cx="4035000" cy="40952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Cartoon image of a balanced scale, with power on one side and load on the other. " id="428" name="Google Shape;428;p42"/>
          <p:cNvPicPr preferRelativeResize="0"/>
          <p:nvPr/>
        </p:nvPicPr>
        <p:blipFill>
          <a:blip r:embed="rId3">
            <a:alphaModFix/>
          </a:blip>
          <a:stretch>
            <a:fillRect/>
          </a:stretch>
        </p:blipFill>
        <p:spPr>
          <a:xfrm>
            <a:off x="999625" y="141925"/>
            <a:ext cx="7144750" cy="4616500"/>
          </a:xfrm>
          <a:prstGeom prst="rect">
            <a:avLst/>
          </a:prstGeom>
          <a:noFill/>
          <a:ln cap="flat" cmpd="sng" w="9525">
            <a:solidFill>
              <a:schemeClr val="dk2"/>
            </a:solidFill>
            <a:prstDash val="solid"/>
            <a:round/>
            <a:headEnd len="sm" w="sm" type="none"/>
            <a:tailEnd len="sm" w="sm" type="none"/>
          </a:ln>
        </p:spPr>
      </p:pic>
      <p:sp>
        <p:nvSpPr>
          <p:cNvPr id="429" name="Google Shape;429;p42"/>
          <p:cNvSpPr txBox="1"/>
          <p:nvPr/>
        </p:nvSpPr>
        <p:spPr>
          <a:xfrm>
            <a:off x="1414450" y="2571750"/>
            <a:ext cx="1531200" cy="6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highlight>
                  <a:srgbClr val="DDAA11"/>
                </a:highlight>
                <a:latin typeface="Urbanist"/>
                <a:ea typeface="Urbanist"/>
                <a:cs typeface="Urbanist"/>
                <a:sym typeface="Urbanist"/>
              </a:rPr>
              <a:t>Power</a:t>
            </a:r>
            <a:endParaRPr b="1" sz="3100">
              <a:highlight>
                <a:srgbClr val="DDAA11"/>
              </a:highlight>
              <a:latin typeface="Urbanist"/>
              <a:ea typeface="Urbanist"/>
              <a:cs typeface="Urbanist"/>
              <a:sym typeface="Urbanist"/>
            </a:endParaRPr>
          </a:p>
        </p:txBody>
      </p:sp>
      <p:sp>
        <p:nvSpPr>
          <p:cNvPr id="430" name="Google Shape;430;p42"/>
          <p:cNvSpPr txBox="1"/>
          <p:nvPr/>
        </p:nvSpPr>
        <p:spPr>
          <a:xfrm>
            <a:off x="6149250" y="2571750"/>
            <a:ext cx="1531200" cy="6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highlight>
                  <a:srgbClr val="DDAA11"/>
                </a:highlight>
                <a:latin typeface="Urbanist"/>
                <a:ea typeface="Urbanist"/>
                <a:cs typeface="Urbanist"/>
                <a:sym typeface="Urbanist"/>
              </a:rPr>
              <a:t>Load</a:t>
            </a:r>
            <a:endParaRPr b="1" sz="3100">
              <a:highlight>
                <a:srgbClr val="DDAA11"/>
              </a:highlight>
              <a:latin typeface="Urbanist"/>
              <a:ea typeface="Urbanist"/>
              <a:cs typeface="Urbanist"/>
              <a:sym typeface="Urbanist"/>
            </a:endParaRPr>
          </a:p>
        </p:txBody>
      </p:sp>
      <p:sp>
        <p:nvSpPr>
          <p:cNvPr id="431" name="Google Shape;431;p42"/>
          <p:cNvSpPr txBox="1"/>
          <p:nvPr/>
        </p:nvSpPr>
        <p:spPr>
          <a:xfrm>
            <a:off x="999625" y="4758425"/>
            <a:ext cx="3245700" cy="385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Urbanist"/>
                <a:ea typeface="Urbanist"/>
                <a:cs typeface="Urbanist"/>
                <a:sym typeface="Urbanist"/>
              </a:rPr>
              <a:t>McClusky’s </a:t>
            </a:r>
            <a:r>
              <a:rPr b="1" lang="en" sz="1500">
                <a:solidFill>
                  <a:schemeClr val="dk1"/>
                </a:solidFill>
                <a:latin typeface="Urbanist"/>
                <a:ea typeface="Urbanist"/>
                <a:cs typeface="Urbanist"/>
                <a:sym typeface="Urbanist"/>
              </a:rPr>
              <a:t>Theory of Margin</a:t>
            </a:r>
            <a:endParaRPr b="1" sz="1500">
              <a:solidFill>
                <a:schemeClr val="dk1"/>
              </a:solidFill>
              <a:latin typeface="Urbanist"/>
              <a:ea typeface="Urbanist"/>
              <a:cs typeface="Urbanist"/>
              <a:sym typeface="Urbanis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3"/>
          <p:cNvSpPr txBox="1"/>
          <p:nvPr>
            <p:ph type="title"/>
          </p:nvPr>
        </p:nvSpPr>
        <p:spPr>
          <a:xfrm>
            <a:off x="464150" y="3728475"/>
            <a:ext cx="3615000" cy="4671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300"/>
              <a:t>Learning Transfer</a:t>
            </a:r>
            <a:endParaRPr sz="2300"/>
          </a:p>
        </p:txBody>
      </p:sp>
      <p:sp>
        <p:nvSpPr>
          <p:cNvPr id="437" name="Google Shape;437;p43"/>
          <p:cNvSpPr txBox="1"/>
          <p:nvPr>
            <p:ph idx="2" type="subTitle"/>
          </p:nvPr>
        </p:nvSpPr>
        <p:spPr>
          <a:xfrm>
            <a:off x="464150" y="4195575"/>
            <a:ext cx="1469400" cy="261000"/>
          </a:xfrm>
          <a:prstGeom prst="rect">
            <a:avLst/>
          </a:prstGeom>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1200"/>
              </a:spcAft>
              <a:buNone/>
            </a:pPr>
            <a:r>
              <a:rPr lang="en"/>
              <a:t>Baldwin and Ford </a:t>
            </a:r>
            <a:endParaRPr/>
          </a:p>
        </p:txBody>
      </p:sp>
      <p:sp>
        <p:nvSpPr>
          <p:cNvPr id="438" name="Google Shape;438;p43"/>
          <p:cNvSpPr txBox="1"/>
          <p:nvPr/>
        </p:nvSpPr>
        <p:spPr>
          <a:xfrm>
            <a:off x="4323300" y="1162675"/>
            <a:ext cx="4235100" cy="20919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solidFill>
                <a:schemeClr val="dk1"/>
              </a:solidFill>
              <a:latin typeface="Urbanist"/>
              <a:ea typeface="Urbanist"/>
              <a:cs typeface="Urbanist"/>
              <a:sym typeface="Urbanist"/>
            </a:endParaRPr>
          </a:p>
          <a:p>
            <a:pPr indent="0" lvl="0" marL="0" rtl="0" algn="ctr">
              <a:spcBef>
                <a:spcPts val="0"/>
              </a:spcBef>
              <a:spcAft>
                <a:spcPts val="0"/>
              </a:spcAft>
              <a:buNone/>
            </a:pPr>
            <a:r>
              <a:rPr lang="en" sz="2000">
                <a:solidFill>
                  <a:schemeClr val="dk1"/>
                </a:solidFill>
                <a:latin typeface="Urbanist"/>
                <a:ea typeface="Urbanist"/>
                <a:cs typeface="Urbanist"/>
                <a:sym typeface="Urbanist"/>
              </a:rPr>
              <a:t>Learning transfer is the ability to apply previous knowledge, skills, and strategies to new contexts or situations.</a:t>
            </a:r>
            <a:endParaRPr sz="2000">
              <a:solidFill>
                <a:schemeClr val="dk1"/>
              </a:solidFill>
              <a:latin typeface="Urbanist"/>
              <a:ea typeface="Urbanist"/>
              <a:cs typeface="Urbanist"/>
              <a:sym typeface="Urbanist"/>
            </a:endParaRPr>
          </a:p>
        </p:txBody>
      </p:sp>
      <p:pic>
        <p:nvPicPr>
          <p:cNvPr descr="Decorative cartoon of a brain " id="439" name="Google Shape;439;p43"/>
          <p:cNvPicPr preferRelativeResize="0"/>
          <p:nvPr/>
        </p:nvPicPr>
        <p:blipFill rotWithShape="1">
          <a:blip r:embed="rId3">
            <a:alphaModFix/>
          </a:blip>
          <a:srcRect b="7825" l="0" r="0" t="0"/>
          <a:stretch/>
        </p:blipFill>
        <p:spPr>
          <a:xfrm>
            <a:off x="812000" y="777875"/>
            <a:ext cx="2919299" cy="26909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4"/>
          <p:cNvSpPr txBox="1"/>
          <p:nvPr>
            <p:ph type="title"/>
          </p:nvPr>
        </p:nvSpPr>
        <p:spPr>
          <a:xfrm>
            <a:off x="520350" y="407475"/>
            <a:ext cx="8103300" cy="5307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t>Factors Influencing Learning Transfer</a:t>
            </a:r>
            <a:endParaRPr sz="2200"/>
          </a:p>
        </p:txBody>
      </p:sp>
      <p:sp>
        <p:nvSpPr>
          <p:cNvPr id="445" name="Google Shape;445;p44"/>
          <p:cNvSpPr txBox="1"/>
          <p:nvPr/>
        </p:nvSpPr>
        <p:spPr>
          <a:xfrm>
            <a:off x="719400" y="1322125"/>
            <a:ext cx="3596700" cy="31560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rbanist"/>
                <a:ea typeface="Urbanist"/>
                <a:cs typeface="Urbanist"/>
                <a:sym typeface="Urbanist"/>
              </a:rPr>
              <a:t>Baldwin and Ford </a:t>
            </a:r>
            <a:endParaRPr b="1" sz="1800">
              <a:solidFill>
                <a:schemeClr val="dk1"/>
              </a:solidFill>
              <a:latin typeface="Urbanist"/>
              <a:ea typeface="Urbanist"/>
              <a:cs typeface="Urbanist"/>
              <a:sym typeface="Urbanist"/>
            </a:endParaRPr>
          </a:p>
          <a:p>
            <a:pPr indent="0" lvl="0" marL="0" rtl="0" algn="l">
              <a:spcBef>
                <a:spcPts val="0"/>
              </a:spcBef>
              <a:spcAft>
                <a:spcPts val="0"/>
              </a:spcAft>
              <a:buNone/>
            </a:pPr>
            <a:r>
              <a:t/>
            </a:r>
            <a:endParaRPr sz="1800">
              <a:solidFill>
                <a:schemeClr val="dk1"/>
              </a:solidFill>
              <a:latin typeface="Urbanist"/>
              <a:ea typeface="Urbanist"/>
              <a:cs typeface="Urbanist"/>
              <a:sym typeface="Urbanist"/>
            </a:endParaRPr>
          </a:p>
          <a:p>
            <a:pPr indent="-342900" lvl="0" marL="457200" rtl="0" algn="l">
              <a:spcBef>
                <a:spcPts val="0"/>
              </a:spcBef>
              <a:spcAft>
                <a:spcPts val="0"/>
              </a:spcAft>
              <a:buClr>
                <a:schemeClr val="dk1"/>
              </a:buClr>
              <a:buSzPts val="1800"/>
              <a:buFont typeface="Urbanist"/>
              <a:buAutoNum type="arabicPeriod"/>
            </a:pPr>
            <a:r>
              <a:rPr lang="en" sz="1800">
                <a:solidFill>
                  <a:schemeClr val="dk1"/>
                </a:solidFill>
                <a:latin typeface="Urbanist"/>
                <a:ea typeface="Urbanist"/>
                <a:cs typeface="Urbanist"/>
                <a:sym typeface="Urbanist"/>
              </a:rPr>
              <a:t>Learner characteristics, like motivation and ability </a:t>
            </a:r>
            <a:endParaRPr sz="1800">
              <a:solidFill>
                <a:schemeClr val="dk1"/>
              </a:solidFill>
              <a:latin typeface="Urbanist"/>
              <a:ea typeface="Urbanist"/>
              <a:cs typeface="Urbanist"/>
              <a:sym typeface="Urbanist"/>
            </a:endParaRPr>
          </a:p>
          <a:p>
            <a:pPr indent="-342900" lvl="0" marL="457200" rtl="0" algn="l">
              <a:spcBef>
                <a:spcPts val="0"/>
              </a:spcBef>
              <a:spcAft>
                <a:spcPts val="0"/>
              </a:spcAft>
              <a:buClr>
                <a:schemeClr val="dk1"/>
              </a:buClr>
              <a:buSzPts val="1800"/>
              <a:buFont typeface="Urbanist"/>
              <a:buAutoNum type="arabicPeriod"/>
            </a:pPr>
            <a:r>
              <a:rPr lang="en" sz="1800">
                <a:solidFill>
                  <a:schemeClr val="dk1"/>
                </a:solidFill>
                <a:latin typeface="Urbanist"/>
                <a:ea typeface="Urbanist"/>
                <a:cs typeface="Urbanist"/>
                <a:sym typeface="Urbanist"/>
              </a:rPr>
              <a:t>Training design including content and sequencing of information </a:t>
            </a:r>
            <a:endParaRPr sz="1800">
              <a:solidFill>
                <a:schemeClr val="dk1"/>
              </a:solidFill>
              <a:latin typeface="Urbanist"/>
              <a:ea typeface="Urbanist"/>
              <a:cs typeface="Urbanist"/>
              <a:sym typeface="Urbanist"/>
            </a:endParaRPr>
          </a:p>
          <a:p>
            <a:pPr indent="-342900" lvl="0" marL="457200" rtl="0" algn="l">
              <a:spcBef>
                <a:spcPts val="0"/>
              </a:spcBef>
              <a:spcAft>
                <a:spcPts val="0"/>
              </a:spcAft>
              <a:buClr>
                <a:schemeClr val="dk1"/>
              </a:buClr>
              <a:buSzPts val="1800"/>
              <a:buFont typeface="Urbanist"/>
              <a:buAutoNum type="arabicPeriod"/>
            </a:pPr>
            <a:r>
              <a:rPr lang="en" sz="1800">
                <a:solidFill>
                  <a:schemeClr val="dk1"/>
                </a:solidFill>
                <a:latin typeface="Urbanist"/>
                <a:ea typeface="Urbanist"/>
                <a:cs typeface="Urbanist"/>
                <a:sym typeface="Urbanist"/>
              </a:rPr>
              <a:t>Learning environment, such as support systems and opportunities for practicing skills </a:t>
            </a:r>
            <a:endParaRPr sz="1800">
              <a:solidFill>
                <a:schemeClr val="dk1"/>
              </a:solidFill>
              <a:latin typeface="Urbanist"/>
              <a:ea typeface="Urbanist"/>
              <a:cs typeface="Urbanist"/>
              <a:sym typeface="Urbanist"/>
            </a:endParaRPr>
          </a:p>
        </p:txBody>
      </p:sp>
      <p:sp>
        <p:nvSpPr>
          <p:cNvPr id="446" name="Google Shape;446;p44"/>
          <p:cNvSpPr txBox="1"/>
          <p:nvPr/>
        </p:nvSpPr>
        <p:spPr>
          <a:xfrm>
            <a:off x="5117875" y="1560225"/>
            <a:ext cx="3237300" cy="25092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rbanist"/>
                <a:ea typeface="Urbanist"/>
                <a:cs typeface="Urbanist"/>
                <a:sym typeface="Urbanist"/>
              </a:rPr>
              <a:t>Broad and Newstrom </a:t>
            </a:r>
            <a:endParaRPr b="1" sz="1800">
              <a:solidFill>
                <a:schemeClr val="dk1"/>
              </a:solidFill>
              <a:latin typeface="Urbanist"/>
              <a:ea typeface="Urbanist"/>
              <a:cs typeface="Urbanist"/>
              <a:sym typeface="Urbanist"/>
            </a:endParaRPr>
          </a:p>
          <a:p>
            <a:pPr indent="0" lvl="0" marL="0" rtl="0" algn="ctr">
              <a:spcBef>
                <a:spcPts val="0"/>
              </a:spcBef>
              <a:spcAft>
                <a:spcPts val="0"/>
              </a:spcAft>
              <a:buNone/>
            </a:pPr>
            <a:r>
              <a:t/>
            </a:r>
            <a:endParaRPr b="1" sz="1800">
              <a:solidFill>
                <a:schemeClr val="dk1"/>
              </a:solidFill>
              <a:latin typeface="Urbanist"/>
              <a:ea typeface="Urbanist"/>
              <a:cs typeface="Urbanist"/>
              <a:sym typeface="Urbanist"/>
            </a:endParaRPr>
          </a:p>
          <a:p>
            <a:pPr indent="0" lvl="0" marL="0" rtl="0" algn="l">
              <a:spcBef>
                <a:spcPts val="0"/>
              </a:spcBef>
              <a:spcAft>
                <a:spcPts val="0"/>
              </a:spcAft>
              <a:buNone/>
            </a:pPr>
            <a:r>
              <a:rPr lang="en" sz="1900">
                <a:solidFill>
                  <a:schemeClr val="dk1"/>
                </a:solidFill>
                <a:latin typeface="Urbanist"/>
                <a:ea typeface="Urbanist"/>
                <a:cs typeface="Urbanist"/>
                <a:sym typeface="Urbanist"/>
              </a:rPr>
              <a:t>Expanded this model to emphasize additional factors, such as </a:t>
            </a:r>
            <a:r>
              <a:rPr b="1" lang="en" sz="1900">
                <a:solidFill>
                  <a:schemeClr val="dk1"/>
                </a:solidFill>
                <a:latin typeface="Urbanist"/>
                <a:ea typeface="Urbanist"/>
                <a:cs typeface="Urbanist"/>
                <a:sym typeface="Urbanist"/>
              </a:rPr>
              <a:t>program design</a:t>
            </a:r>
            <a:r>
              <a:rPr lang="en" sz="1900">
                <a:solidFill>
                  <a:schemeClr val="dk1"/>
                </a:solidFill>
                <a:latin typeface="Urbanist"/>
                <a:ea typeface="Urbanist"/>
                <a:cs typeface="Urbanist"/>
                <a:sym typeface="Urbanist"/>
              </a:rPr>
              <a:t>, </a:t>
            </a:r>
            <a:r>
              <a:rPr b="1" lang="en" sz="1900">
                <a:solidFill>
                  <a:schemeClr val="dk1"/>
                </a:solidFill>
                <a:latin typeface="Urbanist"/>
                <a:ea typeface="Urbanist"/>
                <a:cs typeface="Urbanist"/>
                <a:sym typeface="Urbanist"/>
              </a:rPr>
              <a:t>content</a:t>
            </a:r>
            <a:r>
              <a:rPr lang="en" sz="1900">
                <a:solidFill>
                  <a:schemeClr val="dk1"/>
                </a:solidFill>
                <a:latin typeface="Urbanist"/>
                <a:ea typeface="Urbanist"/>
                <a:cs typeface="Urbanist"/>
                <a:sym typeface="Urbanist"/>
              </a:rPr>
              <a:t>, and </a:t>
            </a:r>
            <a:r>
              <a:rPr b="1" lang="en" sz="1900">
                <a:solidFill>
                  <a:schemeClr val="dk1"/>
                </a:solidFill>
                <a:latin typeface="Urbanist"/>
                <a:ea typeface="Urbanist"/>
                <a:cs typeface="Urbanist"/>
                <a:sym typeface="Urbanist"/>
              </a:rPr>
              <a:t>cultural context</a:t>
            </a:r>
            <a:endParaRPr b="1" sz="1900">
              <a:solidFill>
                <a:schemeClr val="dk1"/>
              </a:solidFill>
              <a:latin typeface="Urbanist"/>
              <a:ea typeface="Urbanist"/>
              <a:cs typeface="Urbanist"/>
              <a:sym typeface="Urbanis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5"/>
          <p:cNvSpPr txBox="1"/>
          <p:nvPr>
            <p:ph idx="1" type="body"/>
          </p:nvPr>
        </p:nvSpPr>
        <p:spPr>
          <a:xfrm>
            <a:off x="1189200" y="1421600"/>
            <a:ext cx="6765600" cy="3468900"/>
          </a:xfrm>
          <a:prstGeom prst="rect">
            <a:avLst/>
          </a:prstGeom>
          <a:solidFill>
            <a:srgbClr val="FFE2E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sz="2500"/>
          </a:p>
          <a:p>
            <a:pPr indent="-387350" lvl="0" marL="457200" rtl="0" algn="ctr">
              <a:spcBef>
                <a:spcPts val="1200"/>
              </a:spcBef>
              <a:spcAft>
                <a:spcPts val="0"/>
              </a:spcAft>
              <a:buSzPts val="2500"/>
              <a:buChar char="●"/>
            </a:pPr>
            <a:r>
              <a:rPr lang="en" sz="2500"/>
              <a:t>Learner Readiness: Build motivation and align learning with career goals.</a:t>
            </a:r>
            <a:br>
              <a:rPr lang="en" sz="2500"/>
            </a:br>
            <a:endParaRPr sz="2500"/>
          </a:p>
          <a:p>
            <a:pPr indent="-387350" lvl="0" marL="457200" rtl="0" algn="ctr">
              <a:spcBef>
                <a:spcPts val="0"/>
              </a:spcBef>
              <a:spcAft>
                <a:spcPts val="0"/>
              </a:spcAft>
              <a:buSzPts val="2500"/>
              <a:buChar char="●"/>
            </a:pPr>
            <a:r>
              <a:rPr lang="en" sz="2500"/>
              <a:t>Learning Transfer Design: Use practice, modeling, and goal-setting.</a:t>
            </a:r>
            <a:br>
              <a:rPr lang="en" sz="2500"/>
            </a:br>
            <a:endParaRPr sz="2500"/>
          </a:p>
          <a:p>
            <a:pPr indent="-387350" lvl="0" marL="457200" rtl="0" algn="ctr">
              <a:spcBef>
                <a:spcPts val="0"/>
              </a:spcBef>
              <a:spcAft>
                <a:spcPts val="0"/>
              </a:spcAft>
              <a:buSzPts val="2500"/>
              <a:buChar char="●"/>
            </a:pPr>
            <a:r>
              <a:rPr lang="en" sz="2500"/>
              <a:t>Organizational Alignment: Provide coaching, peer review, and real-world relevance</a:t>
            </a:r>
            <a:endParaRPr sz="2500"/>
          </a:p>
          <a:p>
            <a:pPr indent="0" lvl="0" marL="457200" rtl="0" algn="l">
              <a:spcBef>
                <a:spcPts val="1200"/>
              </a:spcBef>
              <a:spcAft>
                <a:spcPts val="1200"/>
              </a:spcAft>
              <a:buNone/>
            </a:pPr>
            <a:r>
              <a:t/>
            </a:r>
            <a:endParaRPr sz="2500"/>
          </a:p>
        </p:txBody>
      </p:sp>
      <p:sp>
        <p:nvSpPr>
          <p:cNvPr id="452" name="Google Shape;452;p45"/>
          <p:cNvSpPr txBox="1"/>
          <p:nvPr>
            <p:ph type="title"/>
          </p:nvPr>
        </p:nvSpPr>
        <p:spPr>
          <a:xfrm>
            <a:off x="2226300" y="312725"/>
            <a:ext cx="4691400" cy="8814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500"/>
              <a:t>Leimbach's Three Learning Transfer Activities </a:t>
            </a:r>
            <a:r>
              <a:rPr lang="en" sz="2500">
                <a:latin typeface="Urbanist"/>
                <a:ea typeface="Urbanist"/>
                <a:cs typeface="Urbanist"/>
                <a:sym typeface="Urbanist"/>
              </a:rPr>
              <a:t>(2010)</a:t>
            </a:r>
            <a:endParaRPr sz="2500">
              <a:latin typeface="Urbanist"/>
              <a:ea typeface="Urbanist"/>
              <a:cs typeface="Urbanist"/>
              <a:sym typeface="Urbanis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6"/>
          <p:cNvSpPr txBox="1"/>
          <p:nvPr>
            <p:ph type="title"/>
          </p:nvPr>
        </p:nvSpPr>
        <p:spPr>
          <a:xfrm>
            <a:off x="1380450" y="344925"/>
            <a:ext cx="6383100" cy="8634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300"/>
              <a:t>Pedagogy, Andragogy, and Heutagogy Spectrum</a:t>
            </a:r>
            <a:endParaRPr sz="2300"/>
          </a:p>
        </p:txBody>
      </p:sp>
      <p:sp>
        <p:nvSpPr>
          <p:cNvPr descr="Citation for Image" id="458" name="Google Shape;458;p46"/>
          <p:cNvSpPr txBox="1"/>
          <p:nvPr>
            <p:ph idx="2" type="subTitle"/>
          </p:nvPr>
        </p:nvSpPr>
        <p:spPr>
          <a:xfrm>
            <a:off x="908775" y="4705625"/>
            <a:ext cx="7752900" cy="455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900">
                <a:latin typeface="Urbanist"/>
                <a:ea typeface="Urbanist"/>
                <a:cs typeface="Urbanist"/>
                <a:sym typeface="Urbanist"/>
              </a:rPr>
              <a:t>Figure 1. Pedagogy to Heutagogy spectrum. Adapted from “The Difference Among Pedagogy, Andragogy and Heutagogy,” by David Edward Marcinko, 2022, </a:t>
            </a:r>
            <a:r>
              <a:rPr i="1" lang="en" sz="900">
                <a:latin typeface="Urbanist"/>
                <a:ea typeface="Urbanist"/>
                <a:cs typeface="Urbanist"/>
                <a:sym typeface="Urbanist"/>
              </a:rPr>
              <a:t>Medical Executive Post</a:t>
            </a:r>
            <a:r>
              <a:rPr lang="en" sz="900">
                <a:latin typeface="Urbanist"/>
                <a:ea typeface="Urbanist"/>
                <a:cs typeface="Urbanist"/>
                <a:sym typeface="Urbanist"/>
              </a:rPr>
              <a:t>. https://medicalexecutivepost.com/2022/02/25/the-difference-between-pedagogy-andragogy-and-heutagogy/. </a:t>
            </a:r>
            <a:endParaRPr sz="900">
              <a:latin typeface="Urbanist"/>
              <a:ea typeface="Urbanist"/>
              <a:cs typeface="Urbanist"/>
              <a:sym typeface="Urbanist"/>
            </a:endParaRPr>
          </a:p>
        </p:txBody>
      </p:sp>
      <p:pic>
        <p:nvPicPr>
          <p:cNvPr descr="Graphic that displays the evolving theories of learning, with Pedagogy on the bottom, Andragogy in the middle, and Heutagogy on the top. " id="459" name="Google Shape;459;p46"/>
          <p:cNvPicPr preferRelativeResize="0"/>
          <p:nvPr/>
        </p:nvPicPr>
        <p:blipFill>
          <a:blip r:embed="rId3">
            <a:alphaModFix/>
          </a:blip>
          <a:stretch>
            <a:fillRect/>
          </a:stretch>
        </p:blipFill>
        <p:spPr>
          <a:xfrm>
            <a:off x="1561700" y="1295338"/>
            <a:ext cx="6020600" cy="33232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7"/>
          <p:cNvSpPr txBox="1"/>
          <p:nvPr>
            <p:ph idx="1" type="body"/>
          </p:nvPr>
        </p:nvSpPr>
        <p:spPr>
          <a:xfrm>
            <a:off x="1189200" y="1421600"/>
            <a:ext cx="6765600" cy="3468900"/>
          </a:xfrm>
          <a:prstGeom prst="rect">
            <a:avLst/>
          </a:prstGeom>
          <a:solidFill>
            <a:srgbClr val="FFE2E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Are learners ready for the content?</a:t>
            </a:r>
            <a:br>
              <a:rPr lang="en" sz="2200"/>
            </a:br>
            <a:endParaRPr sz="2200"/>
          </a:p>
          <a:p>
            <a:pPr indent="-368300" lvl="0" marL="457200" rtl="0" algn="l">
              <a:spcBef>
                <a:spcPts val="0"/>
              </a:spcBef>
              <a:spcAft>
                <a:spcPts val="0"/>
              </a:spcAft>
              <a:buSzPts val="2200"/>
              <a:buChar char="●"/>
            </a:pPr>
            <a:r>
              <a:rPr lang="en" sz="2200"/>
              <a:t>How will goal-setting and practice be incorporated?</a:t>
            </a:r>
            <a:br>
              <a:rPr lang="en" sz="2200"/>
            </a:br>
            <a:endParaRPr sz="2200"/>
          </a:p>
          <a:p>
            <a:pPr indent="-368300" lvl="0" marL="457200" rtl="0" algn="l">
              <a:spcBef>
                <a:spcPts val="0"/>
              </a:spcBef>
              <a:spcAft>
                <a:spcPts val="0"/>
              </a:spcAft>
              <a:buSzPts val="2200"/>
              <a:buChar char="●"/>
            </a:pPr>
            <a:r>
              <a:rPr lang="en" sz="2200"/>
              <a:t>Will learners have support after the course ends?</a:t>
            </a:r>
            <a:br>
              <a:rPr lang="en" sz="2200"/>
            </a:br>
            <a:endParaRPr sz="2200"/>
          </a:p>
          <a:p>
            <a:pPr indent="-368300" lvl="0" marL="457200" rtl="0" algn="l">
              <a:spcBef>
                <a:spcPts val="0"/>
              </a:spcBef>
              <a:spcAft>
                <a:spcPts val="0"/>
              </a:spcAft>
              <a:buSzPts val="2200"/>
              <a:buChar char="●"/>
            </a:pPr>
            <a:r>
              <a:rPr lang="en" sz="2200"/>
              <a:t>Is the learning environment culturally supportive?</a:t>
            </a:r>
            <a:endParaRPr sz="2200"/>
          </a:p>
        </p:txBody>
      </p:sp>
      <p:sp>
        <p:nvSpPr>
          <p:cNvPr id="465" name="Google Shape;465;p47"/>
          <p:cNvSpPr txBox="1"/>
          <p:nvPr>
            <p:ph type="title"/>
          </p:nvPr>
        </p:nvSpPr>
        <p:spPr>
          <a:xfrm>
            <a:off x="2226300" y="312725"/>
            <a:ext cx="4691400" cy="881400"/>
          </a:xfrm>
          <a:prstGeom prst="rect">
            <a:avLst/>
          </a:prstGeom>
          <a:solidFill>
            <a:srgbClr val="FFE2E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500"/>
              <a:t>Leimbach's Suggested Questions for Course Design</a:t>
            </a:r>
            <a:endParaRPr sz="2500">
              <a:latin typeface="Urbanist"/>
              <a:ea typeface="Urbanist"/>
              <a:cs typeface="Urbanist"/>
              <a:sym typeface="Urbanis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lestone Celebration">
  <a:themeElements>
    <a:clrScheme name="Simple Light">
      <a:dk1>
        <a:srgbClr val="000000"/>
      </a:dk1>
      <a:lt1>
        <a:srgbClr val="EEEEEE"/>
      </a:lt1>
      <a:dk2>
        <a:srgbClr val="FFA7A8"/>
      </a:dk2>
      <a:lt2>
        <a:srgbClr val="006EBA"/>
      </a:lt2>
      <a:accent1>
        <a:srgbClr val="F63400"/>
      </a:accent1>
      <a:accent2>
        <a:srgbClr val="FA9302"/>
      </a:accent2>
      <a:accent3>
        <a:srgbClr val="8E7CC4"/>
      </a:accent3>
      <a:accent4>
        <a:srgbClr val="3C613D"/>
      </a:accent4>
      <a:accent5>
        <a:srgbClr val="4285F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