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Crimson Text" panose="020B0604020202020204" charset="0"/>
      <p:regular r:id="rId11"/>
      <p:bold r:id="rId12"/>
      <p:italic r:id="rId13"/>
      <p:boldItalic r:id="rId14"/>
    </p:embeddedFont>
    <p:embeddedFont>
      <p:font typeface="Josefin Sans" pitchFamily="2" charset="0"/>
      <p:regular r:id="rId15"/>
    </p:embeddedFont>
    <p:embeddedFont>
      <p:font typeface="Lato" panose="020F0502020204030203" pitchFamily="34" charset="0"/>
      <p:regular r:id="rId16"/>
    </p:embeddedFont>
    <p:embeddedFont>
      <p:font typeface="Mako" panose="020B0604020202020204" charset="0"/>
      <p:regular r:id="rId17"/>
    </p:embeddedFont>
    <p:embeddedFont>
      <p:font typeface="Merriweather Light" panose="00000400000000000000" pitchFamily="2" charset="0"/>
      <p:regular r:id="rId18"/>
      <p:bold r:id="rId19"/>
      <p:italic r:id="rId20"/>
      <p:boldItalic r:id="rId21"/>
    </p:embeddedFont>
    <p:embeddedFont>
      <p:font typeface="Montserrat" panose="00000500000000000000" pitchFamily="2"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Open Sans SemiBold" panose="020B0706030804020204" pitchFamily="34" charset="0"/>
      <p:regular r:id="rId30"/>
      <p:bold r:id="rId31"/>
      <p:italic r:id="rId32"/>
      <p:boldItalic r:id="rId33"/>
    </p:embeddedFont>
    <p:embeddedFont>
      <p:font typeface="Russo One" panose="020B0604020202020204" charset="0"/>
      <p:regular r:id="rId34"/>
    </p:embeddedFont>
    <p:embeddedFont>
      <p:font typeface="Vidaloka"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4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9" Type="http://schemas.openxmlformats.org/officeDocument/2006/relationships/tableStyles" Target="tableStyles.xml"/><Relationship Id="rId21" Type="http://schemas.openxmlformats.org/officeDocument/2006/relationships/font" Target="fonts/font11.fntdata"/><Relationship Id="rId34" Type="http://schemas.openxmlformats.org/officeDocument/2006/relationships/font" Target="fonts/font24.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font" Target="fonts/font2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cd8a80d6bc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cd8a80d6b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You may be asking yourself why does this matter to me as an instructor. We can learn quite a bit about the learners that we work with and how best to prepare and design our instruction based on what we know about learners within generations while also being cautious as to not to overgeneralize or stereotype our learners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cd8a80d6b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cd8a80d6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 while society has generalized that they tend to seek immediate gratification, often feel entitled, rely on social media, have a consumerism outlook, and have short-term goals, they can be extremely creative and resourceful problem-solvers. They are actively engaged in movements and political events.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05aad17dc0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05aad17dc0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
                <a:solidFill>
                  <a:schemeClr val="dk1"/>
                </a:solidFill>
                <a:latin typeface="Calibri"/>
                <a:ea typeface="Calibri"/>
                <a:cs typeface="Calibri"/>
                <a:sym typeface="Calibri"/>
              </a:rPr>
              <a:t>Our responsibility in higher education includes cultivating a sense of belonging to the campus community, faculty, other learners, and the field/discipline they are studying.</a:t>
            </a:r>
            <a:endParaRPr>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endParaRPr>
              <a:solidFill>
                <a:schemeClr val="dk1"/>
              </a:solidFill>
              <a:latin typeface="Calibri"/>
              <a:ea typeface="Calibri"/>
              <a:cs typeface="Calibri"/>
              <a:sym typeface="Calibri"/>
            </a:endParaRPr>
          </a:p>
          <a:p>
            <a:pPr marL="0" lvl="0" indent="0" algn="l" rtl="0">
              <a:lnSpc>
                <a:spcPct val="107916"/>
              </a:lnSpc>
              <a:spcBef>
                <a:spcPts val="800"/>
              </a:spcBef>
              <a:spcAft>
                <a:spcPts val="80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105aad17dc0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105aad17dc0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Millennials (often represented as non-traditional college-aged, or adult learners) and Gen Z (often traditional college-aged undergraduates, and possible graduate students) represent extremely diverse populations on campus. Although they bring in diversity, they need help developing cross-cultural communication skills; that is, interacting with people that have different values, beliefs, cultural backgrounds, identities, priorities, and expectations. </a:t>
            </a:r>
            <a:r>
              <a:rPr lang="en" sz="1400">
                <a:solidFill>
                  <a:schemeClr val="dk1"/>
                </a:solidFill>
                <a:latin typeface="Montserrat"/>
                <a:ea typeface="Montserrat"/>
                <a:cs typeface="Montserrat"/>
                <a:sym typeface="Montserrat"/>
              </a:rPr>
              <a:t>Bridging the divide between students and fostering communication skills is crucial.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07a9a8b46f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07a9a8b46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Today’s learners want relevancy of application, guidance with options and choice, opportunities to learn with technology that is appropriate and meaningful to the task and build digital skills, along with active learning techniques to learn the material that is being explored. </a:t>
            </a:r>
            <a:endParaRPr/>
          </a:p>
          <a:p>
            <a:pPr marL="0" lvl="0" indent="0" algn="l" rtl="0">
              <a:spcBef>
                <a:spcPts val="0"/>
              </a:spcBef>
              <a:spcAft>
                <a:spcPts val="0"/>
              </a:spcAft>
              <a:buNone/>
            </a:pPr>
            <a:r>
              <a:rPr lang="en"/>
              <a:t>They also want to connect with others and need opportunities in multiple ways to do so that offsets any social anxiety challenges that learners may be experiencing.</a:t>
            </a:r>
            <a:endParaRPr/>
          </a:p>
          <a:p>
            <a:pPr marL="0" lvl="0" indent="0" algn="l" rtl="0">
              <a:spcBef>
                <a:spcPts val="0"/>
              </a:spcBef>
              <a:spcAft>
                <a:spcPts val="0"/>
              </a:spcAft>
              <a:buNone/>
            </a:pPr>
            <a:r>
              <a:rPr lang="en"/>
              <a:t> They need clear expectations and instructions on how to get to desired goals. </a:t>
            </a:r>
            <a:endParaRPr/>
          </a:p>
          <a:p>
            <a:pPr marL="0" lvl="0" indent="0" algn="l" rtl="0">
              <a:spcBef>
                <a:spcPts val="0"/>
              </a:spcBef>
              <a:spcAft>
                <a:spcPts val="0"/>
              </a:spcAft>
              <a:buNone/>
            </a:pPr>
            <a:r>
              <a:rPr lang="en"/>
              <a:t>They want acknowledgement of their identities and voices. </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07a9a8b46f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07a9a8b46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chemeClr val="dk1"/>
                </a:solidFill>
                <a:latin typeface="Montserrat"/>
                <a:ea typeface="Montserrat"/>
                <a:cs typeface="Montserrat"/>
                <a:sym typeface="Montserrat"/>
              </a:rPr>
              <a:t>Encouraging learner’s unique voices and experiences will help them to feel seen and heard. </a:t>
            </a:r>
            <a:endParaRPr sz="1400">
              <a:solidFill>
                <a:schemeClr val="dk1"/>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en" sz="1400">
                <a:solidFill>
                  <a:schemeClr val="dk1"/>
                </a:solidFill>
                <a:latin typeface="Montserrat"/>
                <a:ea typeface="Montserrat"/>
                <a:cs typeface="Montserrat"/>
                <a:sym typeface="Montserrat"/>
              </a:rPr>
              <a:t>Overall, _________________________-closing thoughts-______________________</a:t>
            </a:r>
            <a:endParaRPr sz="1400">
              <a:solidFill>
                <a:schemeClr val="dk1"/>
              </a:solidFill>
              <a:latin typeface="Montserrat"/>
              <a:ea typeface="Montserrat"/>
              <a:cs typeface="Montserrat"/>
              <a:sym typeface="Montserra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cc7554a049_0_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cc7554a049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975" y="1248300"/>
            <a:ext cx="7064100" cy="20526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040000" y="3300900"/>
            <a:ext cx="7064100" cy="441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cxnSp>
        <p:nvCxnSpPr>
          <p:cNvPr id="11" name="Google Shape;11;p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 name="Google Shape;12;p2"/>
          <p:cNvCxnSpPr/>
          <p:nvPr/>
        </p:nvCxnSpPr>
        <p:spPr>
          <a:xfrm flipH="1">
            <a:off x="-257975" y="-72550"/>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 name="Google Shape;13;p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 name="Google Shape;14;p2"/>
          <p:cNvCxnSpPr/>
          <p:nvPr/>
        </p:nvCxnSpPr>
        <p:spPr>
          <a:xfrm flipH="1">
            <a:off x="6467450" y="3935375"/>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1"/>
          <p:cNvSpPr txBox="1">
            <a:spLocks noGrp="1"/>
          </p:cNvSpPr>
          <p:nvPr>
            <p:ph type="title" hasCustomPrompt="1"/>
          </p:nvPr>
        </p:nvSpPr>
        <p:spPr>
          <a:xfrm>
            <a:off x="713225" y="1345363"/>
            <a:ext cx="7717500" cy="16443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20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1"/>
          <p:cNvSpPr txBox="1">
            <a:spLocks noGrp="1"/>
          </p:cNvSpPr>
          <p:nvPr>
            <p:ph type="subTitle" idx="1"/>
          </p:nvPr>
        </p:nvSpPr>
        <p:spPr>
          <a:xfrm>
            <a:off x="1514325" y="3188648"/>
            <a:ext cx="6120300" cy="3750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600"/>
            </a:lvl1pPr>
            <a:lvl2pPr lvl="1" algn="ctr">
              <a:spcBef>
                <a:spcPts val="0"/>
              </a:spcBef>
              <a:spcAft>
                <a:spcPts val="0"/>
              </a:spcAft>
              <a:buSzPts val="1600"/>
              <a:buNone/>
              <a:defRPr sz="1600"/>
            </a:lvl2pPr>
            <a:lvl3pPr lvl="2" algn="ctr">
              <a:spcBef>
                <a:spcPts val="0"/>
              </a:spcBef>
              <a:spcAft>
                <a:spcPts val="0"/>
              </a:spcAft>
              <a:buSzPts val="1600"/>
              <a:buNone/>
              <a:defRPr sz="1600"/>
            </a:lvl3pPr>
            <a:lvl4pPr lvl="3" algn="ctr">
              <a:spcBef>
                <a:spcPts val="0"/>
              </a:spcBef>
              <a:spcAft>
                <a:spcPts val="0"/>
              </a:spcAft>
              <a:buSzPts val="1600"/>
              <a:buNone/>
              <a:defRPr sz="1600"/>
            </a:lvl4pPr>
            <a:lvl5pPr lvl="4" algn="ctr">
              <a:spcBef>
                <a:spcPts val="0"/>
              </a:spcBef>
              <a:spcAft>
                <a:spcPts val="0"/>
              </a:spcAft>
              <a:buSzPts val="1600"/>
              <a:buNone/>
              <a:defRPr sz="1600"/>
            </a:lvl5pPr>
            <a:lvl6pPr lvl="5" algn="ctr">
              <a:spcBef>
                <a:spcPts val="0"/>
              </a:spcBef>
              <a:spcAft>
                <a:spcPts val="0"/>
              </a:spcAft>
              <a:buSzPts val="1600"/>
              <a:buNone/>
              <a:defRPr sz="1600"/>
            </a:lvl6pPr>
            <a:lvl7pPr lvl="6" algn="ctr">
              <a:spcBef>
                <a:spcPts val="0"/>
              </a:spcBef>
              <a:spcAft>
                <a:spcPts val="0"/>
              </a:spcAft>
              <a:buSzPts val="1600"/>
              <a:buNone/>
              <a:defRPr sz="1600"/>
            </a:lvl7pPr>
            <a:lvl8pPr lvl="7" algn="ctr">
              <a:spcBef>
                <a:spcPts val="0"/>
              </a:spcBef>
              <a:spcAft>
                <a:spcPts val="0"/>
              </a:spcAft>
              <a:buSzPts val="1600"/>
              <a:buNone/>
              <a:defRPr sz="1600"/>
            </a:lvl8pPr>
            <a:lvl9pPr lvl="8" algn="ctr">
              <a:spcBef>
                <a:spcPts val="0"/>
              </a:spcBef>
              <a:spcAft>
                <a:spcPts val="0"/>
              </a:spcAft>
              <a:buSzPts val="1600"/>
              <a:buNone/>
              <a:defRPr sz="1600"/>
            </a:lvl9pPr>
          </a:lstStyle>
          <a:p>
            <a:endParaRPr/>
          </a:p>
        </p:txBody>
      </p:sp>
      <p:cxnSp>
        <p:nvCxnSpPr>
          <p:cNvPr id="68" name="Google Shape;68;p1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9" name="Google Shape;69;p1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70" name="Google Shape;70;p11"/>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71" name="Google Shape;71;p11"/>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713225" y="445025"/>
            <a:ext cx="35838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5" name="Google Shape;75;p13"/>
          <p:cNvSpPr txBox="1">
            <a:spLocks noGrp="1"/>
          </p:cNvSpPr>
          <p:nvPr>
            <p:ph type="subTitle" idx="1"/>
          </p:nvPr>
        </p:nvSpPr>
        <p:spPr>
          <a:xfrm>
            <a:off x="5859325" y="1405390"/>
            <a:ext cx="2486100" cy="40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6" name="Google Shape;76;p13"/>
          <p:cNvSpPr txBox="1">
            <a:spLocks noGrp="1"/>
          </p:cNvSpPr>
          <p:nvPr>
            <p:ph type="subTitle" idx="2"/>
          </p:nvPr>
        </p:nvSpPr>
        <p:spPr>
          <a:xfrm>
            <a:off x="5859325" y="1806417"/>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7" name="Google Shape;77;p13"/>
          <p:cNvSpPr txBox="1">
            <a:spLocks noGrp="1"/>
          </p:cNvSpPr>
          <p:nvPr>
            <p:ph type="subTitle" idx="3"/>
          </p:nvPr>
        </p:nvSpPr>
        <p:spPr>
          <a:xfrm>
            <a:off x="1903925" y="1405390"/>
            <a:ext cx="2486100" cy="401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78" name="Google Shape;78;p13"/>
          <p:cNvSpPr txBox="1">
            <a:spLocks noGrp="1"/>
          </p:cNvSpPr>
          <p:nvPr>
            <p:ph type="subTitle" idx="4"/>
          </p:nvPr>
        </p:nvSpPr>
        <p:spPr>
          <a:xfrm>
            <a:off x="1903925" y="1806417"/>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9" name="Google Shape;79;p13"/>
          <p:cNvSpPr txBox="1">
            <a:spLocks noGrp="1"/>
          </p:cNvSpPr>
          <p:nvPr>
            <p:ph type="subTitle" idx="5"/>
          </p:nvPr>
        </p:nvSpPr>
        <p:spPr>
          <a:xfrm>
            <a:off x="5859325" y="3171118"/>
            <a:ext cx="2486100" cy="46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0" name="Google Shape;80;p13"/>
          <p:cNvSpPr txBox="1">
            <a:spLocks noGrp="1"/>
          </p:cNvSpPr>
          <p:nvPr>
            <p:ph type="subTitle" idx="6"/>
          </p:nvPr>
        </p:nvSpPr>
        <p:spPr>
          <a:xfrm>
            <a:off x="5859325" y="3565487"/>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1" name="Google Shape;81;p13"/>
          <p:cNvSpPr txBox="1">
            <a:spLocks noGrp="1"/>
          </p:cNvSpPr>
          <p:nvPr>
            <p:ph type="subTitle" idx="7"/>
          </p:nvPr>
        </p:nvSpPr>
        <p:spPr>
          <a:xfrm>
            <a:off x="1903925" y="3171118"/>
            <a:ext cx="2486100" cy="46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82" name="Google Shape;82;p13"/>
          <p:cNvSpPr txBox="1">
            <a:spLocks noGrp="1"/>
          </p:cNvSpPr>
          <p:nvPr>
            <p:ph type="subTitle" idx="8"/>
          </p:nvPr>
        </p:nvSpPr>
        <p:spPr>
          <a:xfrm>
            <a:off x="1903975" y="3565487"/>
            <a:ext cx="2486100" cy="618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83" name="Google Shape;83;p13"/>
          <p:cNvSpPr txBox="1">
            <a:spLocks noGrp="1"/>
          </p:cNvSpPr>
          <p:nvPr>
            <p:ph type="title" idx="9" hasCustomPrompt="1"/>
          </p:nvPr>
        </p:nvSpPr>
        <p:spPr>
          <a:xfrm>
            <a:off x="798575" y="1417915"/>
            <a:ext cx="1039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4" name="Google Shape;84;p13"/>
          <p:cNvSpPr txBox="1">
            <a:spLocks noGrp="1"/>
          </p:cNvSpPr>
          <p:nvPr>
            <p:ph type="title" idx="13" hasCustomPrompt="1"/>
          </p:nvPr>
        </p:nvSpPr>
        <p:spPr>
          <a:xfrm>
            <a:off x="4753975" y="1403976"/>
            <a:ext cx="1039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5" name="Google Shape;85;p13"/>
          <p:cNvSpPr txBox="1">
            <a:spLocks noGrp="1"/>
          </p:cNvSpPr>
          <p:nvPr>
            <p:ph type="title" idx="14" hasCustomPrompt="1"/>
          </p:nvPr>
        </p:nvSpPr>
        <p:spPr>
          <a:xfrm>
            <a:off x="798625" y="3176773"/>
            <a:ext cx="1039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86" name="Google Shape;86;p13"/>
          <p:cNvSpPr txBox="1">
            <a:spLocks noGrp="1"/>
          </p:cNvSpPr>
          <p:nvPr>
            <p:ph type="title" idx="15" hasCustomPrompt="1"/>
          </p:nvPr>
        </p:nvSpPr>
        <p:spPr>
          <a:xfrm>
            <a:off x="4753975" y="3162833"/>
            <a:ext cx="1039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cxnSp>
        <p:nvCxnSpPr>
          <p:cNvPr id="87" name="Google Shape;87;p1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88" name="Google Shape;88;p1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1">
  <p:cSld name="CUSTOM_11">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20000" y="1677218"/>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1" name="Google Shape;91;p14"/>
          <p:cNvSpPr txBox="1">
            <a:spLocks noGrp="1"/>
          </p:cNvSpPr>
          <p:nvPr>
            <p:ph type="title" idx="2" hasCustomPrompt="1"/>
          </p:nvPr>
        </p:nvSpPr>
        <p:spPr>
          <a:xfrm>
            <a:off x="1482600" y="1095325"/>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2" name="Google Shape;92;p14"/>
          <p:cNvSpPr txBox="1">
            <a:spLocks noGrp="1"/>
          </p:cNvSpPr>
          <p:nvPr>
            <p:ph type="subTitle" idx="1"/>
          </p:nvPr>
        </p:nvSpPr>
        <p:spPr>
          <a:xfrm>
            <a:off x="720000" y="2081199"/>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3" name="Google Shape;93;p14"/>
          <p:cNvSpPr txBox="1">
            <a:spLocks noGrp="1"/>
          </p:cNvSpPr>
          <p:nvPr>
            <p:ph type="title" idx="3"/>
          </p:nvPr>
        </p:nvSpPr>
        <p:spPr>
          <a:xfrm>
            <a:off x="3403800" y="1677218"/>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 name="Google Shape;94;p14"/>
          <p:cNvSpPr txBox="1">
            <a:spLocks noGrp="1"/>
          </p:cNvSpPr>
          <p:nvPr>
            <p:ph type="title" idx="4" hasCustomPrompt="1"/>
          </p:nvPr>
        </p:nvSpPr>
        <p:spPr>
          <a:xfrm>
            <a:off x="4166400" y="1095325"/>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5" name="Google Shape;95;p14"/>
          <p:cNvSpPr txBox="1">
            <a:spLocks noGrp="1"/>
          </p:cNvSpPr>
          <p:nvPr>
            <p:ph type="subTitle" idx="5"/>
          </p:nvPr>
        </p:nvSpPr>
        <p:spPr>
          <a:xfrm>
            <a:off x="3403800" y="2081208"/>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6" name="Google Shape;96;p14"/>
          <p:cNvSpPr txBox="1">
            <a:spLocks noGrp="1"/>
          </p:cNvSpPr>
          <p:nvPr>
            <p:ph type="title" idx="6"/>
          </p:nvPr>
        </p:nvSpPr>
        <p:spPr>
          <a:xfrm>
            <a:off x="6087600" y="1677218"/>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7" name="Google Shape;97;p14"/>
          <p:cNvSpPr txBox="1">
            <a:spLocks noGrp="1"/>
          </p:cNvSpPr>
          <p:nvPr>
            <p:ph type="title" idx="7" hasCustomPrompt="1"/>
          </p:nvPr>
        </p:nvSpPr>
        <p:spPr>
          <a:xfrm>
            <a:off x="6850200" y="1095325"/>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98" name="Google Shape;98;p14"/>
          <p:cNvSpPr txBox="1">
            <a:spLocks noGrp="1"/>
          </p:cNvSpPr>
          <p:nvPr>
            <p:ph type="subTitle" idx="8"/>
          </p:nvPr>
        </p:nvSpPr>
        <p:spPr>
          <a:xfrm>
            <a:off x="6087600" y="2081208"/>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 name="Google Shape;99;p14"/>
          <p:cNvSpPr txBox="1">
            <a:spLocks noGrp="1"/>
          </p:cNvSpPr>
          <p:nvPr>
            <p:ph type="title" idx="9"/>
          </p:nvPr>
        </p:nvSpPr>
        <p:spPr>
          <a:xfrm>
            <a:off x="720000" y="3313579"/>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 name="Google Shape;100;p14"/>
          <p:cNvSpPr txBox="1">
            <a:spLocks noGrp="1"/>
          </p:cNvSpPr>
          <p:nvPr>
            <p:ph type="title" idx="13" hasCustomPrompt="1"/>
          </p:nvPr>
        </p:nvSpPr>
        <p:spPr>
          <a:xfrm>
            <a:off x="1482600" y="2714087"/>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1" name="Google Shape;101;p14"/>
          <p:cNvSpPr txBox="1">
            <a:spLocks noGrp="1"/>
          </p:cNvSpPr>
          <p:nvPr>
            <p:ph type="subTitle" idx="14"/>
          </p:nvPr>
        </p:nvSpPr>
        <p:spPr>
          <a:xfrm>
            <a:off x="720000" y="370586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 name="Google Shape;102;p14"/>
          <p:cNvSpPr txBox="1">
            <a:spLocks noGrp="1"/>
          </p:cNvSpPr>
          <p:nvPr>
            <p:ph type="title" idx="15"/>
          </p:nvPr>
        </p:nvSpPr>
        <p:spPr>
          <a:xfrm>
            <a:off x="3403800" y="3313579"/>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14"/>
          <p:cNvSpPr txBox="1">
            <a:spLocks noGrp="1"/>
          </p:cNvSpPr>
          <p:nvPr>
            <p:ph type="title" idx="16" hasCustomPrompt="1"/>
          </p:nvPr>
        </p:nvSpPr>
        <p:spPr>
          <a:xfrm>
            <a:off x="4166400" y="2714087"/>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4" name="Google Shape;104;p14"/>
          <p:cNvSpPr txBox="1">
            <a:spLocks noGrp="1"/>
          </p:cNvSpPr>
          <p:nvPr>
            <p:ph type="subTitle" idx="17"/>
          </p:nvPr>
        </p:nvSpPr>
        <p:spPr>
          <a:xfrm>
            <a:off x="3403800" y="370586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5" name="Google Shape;105;p14"/>
          <p:cNvSpPr txBox="1">
            <a:spLocks noGrp="1"/>
          </p:cNvSpPr>
          <p:nvPr>
            <p:ph type="title" idx="18"/>
          </p:nvPr>
        </p:nvSpPr>
        <p:spPr>
          <a:xfrm>
            <a:off x="6087600" y="3313579"/>
            <a:ext cx="2336400" cy="40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6" name="Google Shape;106;p14"/>
          <p:cNvSpPr txBox="1">
            <a:spLocks noGrp="1"/>
          </p:cNvSpPr>
          <p:nvPr>
            <p:ph type="title" idx="19" hasCustomPrompt="1"/>
          </p:nvPr>
        </p:nvSpPr>
        <p:spPr>
          <a:xfrm>
            <a:off x="6850200" y="2714087"/>
            <a:ext cx="811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900"/>
              <a:buNone/>
              <a:defRPr sz="38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07" name="Google Shape;107;p14"/>
          <p:cNvSpPr txBox="1">
            <a:spLocks noGrp="1"/>
          </p:cNvSpPr>
          <p:nvPr>
            <p:ph type="subTitle" idx="20"/>
          </p:nvPr>
        </p:nvSpPr>
        <p:spPr>
          <a:xfrm>
            <a:off x="6087600" y="3705863"/>
            <a:ext cx="2336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8" name="Google Shape;108;p14"/>
          <p:cNvSpPr txBox="1">
            <a:spLocks noGrp="1"/>
          </p:cNvSpPr>
          <p:nvPr>
            <p:ph type="title" idx="21"/>
          </p:nvPr>
        </p:nvSpPr>
        <p:spPr>
          <a:xfrm>
            <a:off x="2332400" y="445025"/>
            <a:ext cx="4479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09" name="Google Shape;109;p1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0" name="Google Shape;110;p1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1" name="Google Shape;111;p14"/>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12" name="Google Shape;112;p14"/>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2410500" y="2808253"/>
            <a:ext cx="4323000" cy="49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115" name="Google Shape;115;p15"/>
          <p:cNvSpPr txBox="1">
            <a:spLocks noGrp="1"/>
          </p:cNvSpPr>
          <p:nvPr>
            <p:ph type="subTitle" idx="1"/>
          </p:nvPr>
        </p:nvSpPr>
        <p:spPr>
          <a:xfrm>
            <a:off x="1842900" y="1661963"/>
            <a:ext cx="5458200" cy="9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16" name="Google Shape;116;p1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17" name="Google Shape;117;p1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1">
  <p:cSld name="CUSTOM_12">
    <p:spTree>
      <p:nvGrpSpPr>
        <p:cNvPr id="1" name="Shape 118"/>
        <p:cNvGrpSpPr/>
        <p:nvPr/>
      </p:nvGrpSpPr>
      <p:grpSpPr>
        <a:xfrm>
          <a:off x="0" y="0"/>
          <a:ext cx="0" cy="0"/>
          <a:chOff x="0" y="0"/>
          <a:chExt cx="0" cy="0"/>
        </a:xfrm>
      </p:grpSpPr>
      <p:sp>
        <p:nvSpPr>
          <p:cNvPr id="119" name="Google Shape;119;p16"/>
          <p:cNvSpPr txBox="1">
            <a:spLocks noGrp="1"/>
          </p:cNvSpPr>
          <p:nvPr>
            <p:ph type="title"/>
          </p:nvPr>
        </p:nvSpPr>
        <p:spPr>
          <a:xfrm>
            <a:off x="699900" y="2821263"/>
            <a:ext cx="4323000" cy="4977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a:lvl1pPr>
            <a:lvl2pPr lvl="1" algn="ctr" rtl="0">
              <a:spcBef>
                <a:spcPts val="0"/>
              </a:spcBef>
              <a:spcAft>
                <a:spcPts val="0"/>
              </a:spcAft>
              <a:buSzPts val="4800"/>
              <a:buFont typeface="Crimson Text"/>
              <a:buNone/>
              <a:defRPr sz="4800">
                <a:latin typeface="Crimson Text"/>
                <a:ea typeface="Crimson Text"/>
                <a:cs typeface="Crimson Text"/>
                <a:sym typeface="Crimson Text"/>
              </a:defRPr>
            </a:lvl2pPr>
            <a:lvl3pPr lvl="2" algn="ctr" rtl="0">
              <a:spcBef>
                <a:spcPts val="0"/>
              </a:spcBef>
              <a:spcAft>
                <a:spcPts val="0"/>
              </a:spcAft>
              <a:buSzPts val="4800"/>
              <a:buFont typeface="Crimson Text"/>
              <a:buNone/>
              <a:defRPr sz="4800">
                <a:latin typeface="Crimson Text"/>
                <a:ea typeface="Crimson Text"/>
                <a:cs typeface="Crimson Text"/>
                <a:sym typeface="Crimson Text"/>
              </a:defRPr>
            </a:lvl3pPr>
            <a:lvl4pPr lvl="3" algn="ctr" rtl="0">
              <a:spcBef>
                <a:spcPts val="0"/>
              </a:spcBef>
              <a:spcAft>
                <a:spcPts val="0"/>
              </a:spcAft>
              <a:buSzPts val="4800"/>
              <a:buFont typeface="Crimson Text"/>
              <a:buNone/>
              <a:defRPr sz="4800">
                <a:latin typeface="Crimson Text"/>
                <a:ea typeface="Crimson Text"/>
                <a:cs typeface="Crimson Text"/>
                <a:sym typeface="Crimson Text"/>
              </a:defRPr>
            </a:lvl4pPr>
            <a:lvl5pPr lvl="4" algn="ctr" rtl="0">
              <a:spcBef>
                <a:spcPts val="0"/>
              </a:spcBef>
              <a:spcAft>
                <a:spcPts val="0"/>
              </a:spcAft>
              <a:buSzPts val="4800"/>
              <a:buFont typeface="Crimson Text"/>
              <a:buNone/>
              <a:defRPr sz="4800">
                <a:latin typeface="Crimson Text"/>
                <a:ea typeface="Crimson Text"/>
                <a:cs typeface="Crimson Text"/>
                <a:sym typeface="Crimson Text"/>
              </a:defRPr>
            </a:lvl5pPr>
            <a:lvl6pPr lvl="5" algn="ctr" rtl="0">
              <a:spcBef>
                <a:spcPts val="0"/>
              </a:spcBef>
              <a:spcAft>
                <a:spcPts val="0"/>
              </a:spcAft>
              <a:buSzPts val="4800"/>
              <a:buFont typeface="Crimson Text"/>
              <a:buNone/>
              <a:defRPr sz="4800">
                <a:latin typeface="Crimson Text"/>
                <a:ea typeface="Crimson Text"/>
                <a:cs typeface="Crimson Text"/>
                <a:sym typeface="Crimson Text"/>
              </a:defRPr>
            </a:lvl6pPr>
            <a:lvl7pPr lvl="6" algn="ctr" rtl="0">
              <a:spcBef>
                <a:spcPts val="0"/>
              </a:spcBef>
              <a:spcAft>
                <a:spcPts val="0"/>
              </a:spcAft>
              <a:buSzPts val="4800"/>
              <a:buFont typeface="Crimson Text"/>
              <a:buNone/>
              <a:defRPr sz="4800">
                <a:latin typeface="Crimson Text"/>
                <a:ea typeface="Crimson Text"/>
                <a:cs typeface="Crimson Text"/>
                <a:sym typeface="Crimson Text"/>
              </a:defRPr>
            </a:lvl7pPr>
            <a:lvl8pPr lvl="7" algn="ctr" rtl="0">
              <a:spcBef>
                <a:spcPts val="0"/>
              </a:spcBef>
              <a:spcAft>
                <a:spcPts val="0"/>
              </a:spcAft>
              <a:buSzPts val="4800"/>
              <a:buFont typeface="Crimson Text"/>
              <a:buNone/>
              <a:defRPr sz="4800">
                <a:latin typeface="Crimson Text"/>
                <a:ea typeface="Crimson Text"/>
                <a:cs typeface="Crimson Text"/>
                <a:sym typeface="Crimson Text"/>
              </a:defRPr>
            </a:lvl8pPr>
            <a:lvl9pPr lvl="8" algn="ctr" rtl="0">
              <a:spcBef>
                <a:spcPts val="0"/>
              </a:spcBef>
              <a:spcAft>
                <a:spcPts val="0"/>
              </a:spcAft>
              <a:buSzPts val="4800"/>
              <a:buFont typeface="Crimson Text"/>
              <a:buNone/>
              <a:defRPr sz="4800">
                <a:latin typeface="Crimson Text"/>
                <a:ea typeface="Crimson Text"/>
                <a:cs typeface="Crimson Text"/>
                <a:sym typeface="Crimson Text"/>
              </a:defRPr>
            </a:lvl9pPr>
          </a:lstStyle>
          <a:p>
            <a:endParaRPr/>
          </a:p>
        </p:txBody>
      </p:sp>
      <p:sp>
        <p:nvSpPr>
          <p:cNvPr id="120" name="Google Shape;120;p16"/>
          <p:cNvSpPr txBox="1">
            <a:spLocks noGrp="1"/>
          </p:cNvSpPr>
          <p:nvPr>
            <p:ph type="subTitle" idx="1"/>
          </p:nvPr>
        </p:nvSpPr>
        <p:spPr>
          <a:xfrm>
            <a:off x="699900" y="1675902"/>
            <a:ext cx="5458200" cy="99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21" name="Google Shape;121;p1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2" name="Google Shape;122;p1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3" name="Google Shape;123;p16"/>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24" name="Google Shape;124;p16"/>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13">
    <p:spTree>
      <p:nvGrpSpPr>
        <p:cNvPr id="1" name="Shape 125"/>
        <p:cNvGrpSpPr/>
        <p:nvPr/>
      </p:nvGrpSpPr>
      <p:grpSpPr>
        <a:xfrm>
          <a:off x="0" y="0"/>
          <a:ext cx="0" cy="0"/>
          <a:chOff x="0" y="0"/>
          <a:chExt cx="0" cy="0"/>
        </a:xfrm>
      </p:grpSpPr>
      <p:sp>
        <p:nvSpPr>
          <p:cNvPr id="126" name="Google Shape;126;p17"/>
          <p:cNvSpPr txBox="1">
            <a:spLocks noGrp="1"/>
          </p:cNvSpPr>
          <p:nvPr>
            <p:ph type="subTitle" idx="1"/>
          </p:nvPr>
        </p:nvSpPr>
        <p:spPr>
          <a:xfrm>
            <a:off x="2648400" y="1682000"/>
            <a:ext cx="3847200" cy="23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
        <p:nvSpPr>
          <p:cNvPr id="127" name="Google Shape;127;p17"/>
          <p:cNvSpPr txBox="1">
            <a:spLocks noGrp="1"/>
          </p:cNvSpPr>
          <p:nvPr>
            <p:ph type="title"/>
          </p:nvPr>
        </p:nvSpPr>
        <p:spPr>
          <a:xfrm>
            <a:off x="1732050" y="445025"/>
            <a:ext cx="5679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cxnSp>
        <p:nvCxnSpPr>
          <p:cNvPr id="128" name="Google Shape;128;p1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29" name="Google Shape;129;p1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30" name="Google Shape;130;p17"/>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31" name="Google Shape;131;p17"/>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CUSTOM_3">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1994850" y="1482825"/>
            <a:ext cx="5154300" cy="129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9000"/>
              <a:buNone/>
              <a:defRPr sz="9000"/>
            </a:lvl1pPr>
            <a:lvl2pPr lvl="1" algn="ctr" rtl="0">
              <a:spcBef>
                <a:spcPts val="0"/>
              </a:spcBef>
              <a:spcAft>
                <a:spcPts val="0"/>
              </a:spcAft>
              <a:buSzPts val="9000"/>
              <a:buNone/>
              <a:defRPr sz="9000"/>
            </a:lvl2pPr>
            <a:lvl3pPr lvl="2" algn="ctr" rtl="0">
              <a:spcBef>
                <a:spcPts val="0"/>
              </a:spcBef>
              <a:spcAft>
                <a:spcPts val="0"/>
              </a:spcAft>
              <a:buSzPts val="9000"/>
              <a:buNone/>
              <a:defRPr sz="9000"/>
            </a:lvl3pPr>
            <a:lvl4pPr lvl="3" algn="ctr" rtl="0">
              <a:spcBef>
                <a:spcPts val="0"/>
              </a:spcBef>
              <a:spcAft>
                <a:spcPts val="0"/>
              </a:spcAft>
              <a:buSzPts val="9000"/>
              <a:buNone/>
              <a:defRPr sz="9000"/>
            </a:lvl4pPr>
            <a:lvl5pPr lvl="4" algn="ctr" rtl="0">
              <a:spcBef>
                <a:spcPts val="0"/>
              </a:spcBef>
              <a:spcAft>
                <a:spcPts val="0"/>
              </a:spcAft>
              <a:buSzPts val="9000"/>
              <a:buNone/>
              <a:defRPr sz="9000"/>
            </a:lvl5pPr>
            <a:lvl6pPr lvl="5" algn="ctr" rtl="0">
              <a:spcBef>
                <a:spcPts val="0"/>
              </a:spcBef>
              <a:spcAft>
                <a:spcPts val="0"/>
              </a:spcAft>
              <a:buSzPts val="9000"/>
              <a:buNone/>
              <a:defRPr sz="9000"/>
            </a:lvl6pPr>
            <a:lvl7pPr lvl="6" algn="ctr" rtl="0">
              <a:spcBef>
                <a:spcPts val="0"/>
              </a:spcBef>
              <a:spcAft>
                <a:spcPts val="0"/>
              </a:spcAft>
              <a:buSzPts val="9000"/>
              <a:buNone/>
              <a:defRPr sz="9000"/>
            </a:lvl7pPr>
            <a:lvl8pPr lvl="7" algn="ctr" rtl="0">
              <a:spcBef>
                <a:spcPts val="0"/>
              </a:spcBef>
              <a:spcAft>
                <a:spcPts val="0"/>
              </a:spcAft>
              <a:buSzPts val="9000"/>
              <a:buNone/>
              <a:defRPr sz="9000"/>
            </a:lvl8pPr>
            <a:lvl9pPr lvl="8" algn="ctr" rtl="0">
              <a:spcBef>
                <a:spcPts val="0"/>
              </a:spcBef>
              <a:spcAft>
                <a:spcPts val="0"/>
              </a:spcAft>
              <a:buSzPts val="9000"/>
              <a:buNone/>
              <a:defRPr sz="9000"/>
            </a:lvl9pPr>
          </a:lstStyle>
          <a:p>
            <a:endParaRPr/>
          </a:p>
        </p:txBody>
      </p:sp>
      <p:sp>
        <p:nvSpPr>
          <p:cNvPr id="134" name="Google Shape;134;p18"/>
          <p:cNvSpPr txBox="1">
            <a:spLocks noGrp="1"/>
          </p:cNvSpPr>
          <p:nvPr>
            <p:ph type="subTitle" idx="1"/>
          </p:nvPr>
        </p:nvSpPr>
        <p:spPr>
          <a:xfrm>
            <a:off x="2299500" y="2972150"/>
            <a:ext cx="4545000" cy="55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35" name="Google Shape;135;p1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36" name="Google Shape;136;p1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CUSTOM_14">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3742850" y="1549875"/>
            <a:ext cx="4545000" cy="1291200"/>
          </a:xfrm>
          <a:prstGeom prst="rect">
            <a:avLst/>
          </a:prstGeom>
        </p:spPr>
        <p:txBody>
          <a:bodyPr spcFirstLastPara="1" wrap="square" lIns="91425" tIns="91425" rIns="91425" bIns="91425" anchor="t" anchorCtr="0">
            <a:noAutofit/>
          </a:bodyPr>
          <a:lstStyle>
            <a:lvl1pPr lvl="0" rtl="0">
              <a:spcBef>
                <a:spcPts val="0"/>
              </a:spcBef>
              <a:spcAft>
                <a:spcPts val="0"/>
              </a:spcAft>
              <a:buSzPts val="9000"/>
              <a:buNone/>
              <a:defRPr sz="9000"/>
            </a:lvl1pPr>
            <a:lvl2pPr lvl="1" rtl="0">
              <a:spcBef>
                <a:spcPts val="0"/>
              </a:spcBef>
              <a:spcAft>
                <a:spcPts val="0"/>
              </a:spcAft>
              <a:buSzPts val="9000"/>
              <a:buNone/>
              <a:defRPr sz="9000"/>
            </a:lvl2pPr>
            <a:lvl3pPr lvl="2" rtl="0">
              <a:spcBef>
                <a:spcPts val="0"/>
              </a:spcBef>
              <a:spcAft>
                <a:spcPts val="0"/>
              </a:spcAft>
              <a:buSzPts val="9000"/>
              <a:buNone/>
              <a:defRPr sz="9000"/>
            </a:lvl3pPr>
            <a:lvl4pPr lvl="3" rtl="0">
              <a:spcBef>
                <a:spcPts val="0"/>
              </a:spcBef>
              <a:spcAft>
                <a:spcPts val="0"/>
              </a:spcAft>
              <a:buSzPts val="9000"/>
              <a:buNone/>
              <a:defRPr sz="9000"/>
            </a:lvl4pPr>
            <a:lvl5pPr lvl="4" rtl="0">
              <a:spcBef>
                <a:spcPts val="0"/>
              </a:spcBef>
              <a:spcAft>
                <a:spcPts val="0"/>
              </a:spcAft>
              <a:buSzPts val="9000"/>
              <a:buNone/>
              <a:defRPr sz="9000"/>
            </a:lvl5pPr>
            <a:lvl6pPr lvl="5" rtl="0">
              <a:spcBef>
                <a:spcPts val="0"/>
              </a:spcBef>
              <a:spcAft>
                <a:spcPts val="0"/>
              </a:spcAft>
              <a:buSzPts val="9000"/>
              <a:buNone/>
              <a:defRPr sz="9000"/>
            </a:lvl6pPr>
            <a:lvl7pPr lvl="6" rtl="0">
              <a:spcBef>
                <a:spcPts val="0"/>
              </a:spcBef>
              <a:spcAft>
                <a:spcPts val="0"/>
              </a:spcAft>
              <a:buSzPts val="9000"/>
              <a:buNone/>
              <a:defRPr sz="9000"/>
            </a:lvl7pPr>
            <a:lvl8pPr lvl="7" rtl="0">
              <a:spcBef>
                <a:spcPts val="0"/>
              </a:spcBef>
              <a:spcAft>
                <a:spcPts val="0"/>
              </a:spcAft>
              <a:buSzPts val="9000"/>
              <a:buNone/>
              <a:defRPr sz="9000"/>
            </a:lvl8pPr>
            <a:lvl9pPr lvl="8" rtl="0">
              <a:spcBef>
                <a:spcPts val="0"/>
              </a:spcBef>
              <a:spcAft>
                <a:spcPts val="0"/>
              </a:spcAft>
              <a:buSzPts val="9000"/>
              <a:buNone/>
              <a:defRPr sz="9000"/>
            </a:lvl9pPr>
          </a:lstStyle>
          <a:p>
            <a:endParaRPr/>
          </a:p>
        </p:txBody>
      </p:sp>
      <p:sp>
        <p:nvSpPr>
          <p:cNvPr id="139" name="Google Shape;139;p19"/>
          <p:cNvSpPr txBox="1">
            <a:spLocks noGrp="1"/>
          </p:cNvSpPr>
          <p:nvPr>
            <p:ph type="subTitle" idx="1"/>
          </p:nvPr>
        </p:nvSpPr>
        <p:spPr>
          <a:xfrm>
            <a:off x="3742850" y="3039213"/>
            <a:ext cx="4545000" cy="55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cxnSp>
        <p:nvCxnSpPr>
          <p:cNvPr id="140" name="Google Shape;140;p1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1" name="Google Shape;141;p1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42" name="Google Shape;142;p19"/>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3" name="Google Shape;143;p19"/>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4" name="Google Shape;144;p19"/>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45" name="Google Shape;145;p19"/>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CUSTOM_15">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1677925" y="2511803"/>
            <a:ext cx="3714900" cy="805800"/>
          </a:xfrm>
          <a:prstGeom prst="rect">
            <a:avLst/>
          </a:prstGeom>
          <a:noFill/>
        </p:spPr>
        <p:txBody>
          <a:bodyPr spcFirstLastPara="1" wrap="square" lIns="91425" tIns="91425" rIns="91425" bIns="91425" anchor="t" anchorCtr="0">
            <a:noAutofit/>
          </a:bodyPr>
          <a:lstStyle>
            <a:lvl1pPr lvl="0" algn="r" rtl="0">
              <a:spcBef>
                <a:spcPts val="0"/>
              </a:spcBef>
              <a:spcAft>
                <a:spcPts val="0"/>
              </a:spcAft>
              <a:buClr>
                <a:schemeClr val="accent4"/>
              </a:buClr>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8" name="Google Shape;148;p20"/>
          <p:cNvSpPr txBox="1">
            <a:spLocks noGrp="1"/>
          </p:cNvSpPr>
          <p:nvPr>
            <p:ph type="title" idx="2" hasCustomPrompt="1"/>
          </p:nvPr>
        </p:nvSpPr>
        <p:spPr>
          <a:xfrm>
            <a:off x="3741925" y="1484693"/>
            <a:ext cx="1650900" cy="978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7000">
                <a:solidFill>
                  <a:schemeClr val="accent1"/>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49" name="Google Shape;149;p20"/>
          <p:cNvSpPr txBox="1">
            <a:spLocks noGrp="1"/>
          </p:cNvSpPr>
          <p:nvPr>
            <p:ph type="subTitle" idx="1"/>
          </p:nvPr>
        </p:nvSpPr>
        <p:spPr>
          <a:xfrm>
            <a:off x="831625" y="3244000"/>
            <a:ext cx="4561200" cy="393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50" name="Google Shape;150;p20"/>
          <p:cNvCxnSpPr/>
          <p:nvPr/>
        </p:nvCxnSpPr>
        <p:spPr>
          <a:xfrm rot="10800000">
            <a:off x="-30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1" name="Google Shape;151;p20"/>
          <p:cNvCxnSpPr/>
          <p:nvPr/>
        </p:nvCxnSpPr>
        <p:spPr>
          <a:xfrm rot="10800000">
            <a:off x="-30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2" name="Google Shape;152;p20"/>
          <p:cNvCxnSpPr/>
          <p:nvPr/>
        </p:nvCxnSpPr>
        <p:spPr>
          <a:xfrm>
            <a:off x="-112875" y="3979775"/>
            <a:ext cx="1378500" cy="1236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53" name="Google Shape;153;p20"/>
          <p:cNvCxnSpPr/>
          <p:nvPr/>
        </p:nvCxnSpPr>
        <p:spPr>
          <a:xfrm>
            <a:off x="7908725" y="-88700"/>
            <a:ext cx="1418700" cy="1064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714550" y="2366272"/>
            <a:ext cx="3714900" cy="8184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accent4"/>
              </a:buClr>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3746550" y="1339163"/>
            <a:ext cx="1650900" cy="9783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7000">
                <a:solidFill>
                  <a:schemeClr val="accent1"/>
                </a:solidFill>
              </a:defRPr>
            </a:lvl1pPr>
            <a:lvl2pPr lvl="1" algn="ctr" rtl="0">
              <a:spcBef>
                <a:spcPts val="0"/>
              </a:spcBef>
              <a:spcAft>
                <a:spcPts val="0"/>
              </a:spcAft>
              <a:buSzPts val="6000"/>
              <a:buNone/>
              <a:defRPr sz="6000" b="1"/>
            </a:lvl2pPr>
            <a:lvl3pPr lvl="2" algn="ctr" rtl="0">
              <a:spcBef>
                <a:spcPts val="0"/>
              </a:spcBef>
              <a:spcAft>
                <a:spcPts val="0"/>
              </a:spcAft>
              <a:buSzPts val="6000"/>
              <a:buNone/>
              <a:defRPr sz="6000" b="1"/>
            </a:lvl3pPr>
            <a:lvl4pPr lvl="3" algn="ctr" rtl="0">
              <a:spcBef>
                <a:spcPts val="0"/>
              </a:spcBef>
              <a:spcAft>
                <a:spcPts val="0"/>
              </a:spcAft>
              <a:buSzPts val="6000"/>
              <a:buNone/>
              <a:defRPr sz="6000" b="1"/>
            </a:lvl4pPr>
            <a:lvl5pPr lvl="4" algn="ctr" rtl="0">
              <a:spcBef>
                <a:spcPts val="0"/>
              </a:spcBef>
              <a:spcAft>
                <a:spcPts val="0"/>
              </a:spcAft>
              <a:buSzPts val="6000"/>
              <a:buNone/>
              <a:defRPr sz="6000" b="1"/>
            </a:lvl5pPr>
            <a:lvl6pPr lvl="5" algn="ctr" rtl="0">
              <a:spcBef>
                <a:spcPts val="0"/>
              </a:spcBef>
              <a:spcAft>
                <a:spcPts val="0"/>
              </a:spcAft>
              <a:buSzPts val="6000"/>
              <a:buNone/>
              <a:defRPr sz="6000" b="1"/>
            </a:lvl6pPr>
            <a:lvl7pPr lvl="6" algn="ctr" rtl="0">
              <a:spcBef>
                <a:spcPts val="0"/>
              </a:spcBef>
              <a:spcAft>
                <a:spcPts val="0"/>
              </a:spcAft>
              <a:buSzPts val="6000"/>
              <a:buNone/>
              <a:defRPr sz="6000" b="1"/>
            </a:lvl7pPr>
            <a:lvl8pPr lvl="7" algn="ctr" rtl="0">
              <a:spcBef>
                <a:spcPts val="0"/>
              </a:spcBef>
              <a:spcAft>
                <a:spcPts val="0"/>
              </a:spcAft>
              <a:buSzPts val="6000"/>
              <a:buNone/>
              <a:defRPr sz="6000" b="1"/>
            </a:lvl8pPr>
            <a:lvl9pPr lvl="8" algn="ctr" rtl="0">
              <a:spcBef>
                <a:spcPts val="0"/>
              </a:spcBef>
              <a:spcAft>
                <a:spcPts val="0"/>
              </a:spcAft>
              <a:buSzPts val="6000"/>
              <a:buNone/>
              <a:defRPr sz="6000" b="1"/>
            </a:lvl9pPr>
          </a:lstStyle>
          <a:p>
            <a:r>
              <a:t>xx%</a:t>
            </a:r>
          </a:p>
        </p:txBody>
      </p:sp>
      <p:sp>
        <p:nvSpPr>
          <p:cNvPr id="18" name="Google Shape;18;p3"/>
          <p:cNvSpPr txBox="1">
            <a:spLocks noGrp="1"/>
          </p:cNvSpPr>
          <p:nvPr>
            <p:ph type="subTitle" idx="1"/>
          </p:nvPr>
        </p:nvSpPr>
        <p:spPr>
          <a:xfrm>
            <a:off x="2291400" y="3076675"/>
            <a:ext cx="4561200" cy="39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9" name="Google Shape;19;p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 name="Google Shape;20;p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 name="Google Shape;21;p3"/>
          <p:cNvCxnSpPr/>
          <p:nvPr/>
        </p:nvCxnSpPr>
        <p:spPr>
          <a:xfrm flipH="1">
            <a:off x="7948925" y="3979775"/>
            <a:ext cx="1378500" cy="1236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 name="Google Shape;22;p3"/>
          <p:cNvCxnSpPr/>
          <p:nvPr/>
        </p:nvCxnSpPr>
        <p:spPr>
          <a:xfrm flipH="1">
            <a:off x="-112875" y="-88700"/>
            <a:ext cx="1418700" cy="1064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56" name="Google Shape;156;p2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7" name="Google Shape;157;p2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58" name="Google Shape;158;p21"/>
          <p:cNvCxnSpPr/>
          <p:nvPr/>
        </p:nvCxnSpPr>
        <p:spPr>
          <a:xfrm>
            <a:off x="7207350" y="-153175"/>
            <a:ext cx="2120400" cy="12738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CUSTOM_16">
    <p:spTree>
      <p:nvGrpSpPr>
        <p:cNvPr id="1" name="Shape 159"/>
        <p:cNvGrpSpPr/>
        <p:nvPr/>
      </p:nvGrpSpPr>
      <p:grpSpPr>
        <a:xfrm>
          <a:off x="0" y="0"/>
          <a:ext cx="0" cy="0"/>
          <a:chOff x="0" y="0"/>
          <a:chExt cx="0" cy="0"/>
        </a:xfrm>
      </p:grpSpPr>
      <p:cxnSp>
        <p:nvCxnSpPr>
          <p:cNvPr id="160" name="Google Shape;160;p2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61" name="Google Shape;161;p2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62" name="Google Shape;162;p22"/>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3" name="Google Shape;163;p22"/>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4" name="Google Shape;164;p22"/>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65" name="Google Shape;165;p22"/>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166" name="Google Shape;166;p22"/>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CUSTOM_17">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1877475" y="445025"/>
            <a:ext cx="538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23"/>
          <p:cNvSpPr txBox="1">
            <a:spLocks noGrp="1"/>
          </p:cNvSpPr>
          <p:nvPr>
            <p:ph type="subTitle" idx="1"/>
          </p:nvPr>
        </p:nvSpPr>
        <p:spPr>
          <a:xfrm>
            <a:off x="3226708" y="1405390"/>
            <a:ext cx="2486100" cy="40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0" name="Google Shape;170;p23"/>
          <p:cNvSpPr txBox="1">
            <a:spLocks noGrp="1"/>
          </p:cNvSpPr>
          <p:nvPr>
            <p:ph type="subTitle" idx="2"/>
          </p:nvPr>
        </p:nvSpPr>
        <p:spPr>
          <a:xfrm>
            <a:off x="3226708" y="180641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1" name="Google Shape;171;p23"/>
          <p:cNvSpPr txBox="1">
            <a:spLocks noGrp="1"/>
          </p:cNvSpPr>
          <p:nvPr>
            <p:ph type="subTitle" idx="3"/>
          </p:nvPr>
        </p:nvSpPr>
        <p:spPr>
          <a:xfrm>
            <a:off x="719108" y="1405390"/>
            <a:ext cx="2486100" cy="401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2" name="Google Shape;172;p23"/>
          <p:cNvSpPr txBox="1">
            <a:spLocks noGrp="1"/>
          </p:cNvSpPr>
          <p:nvPr>
            <p:ph type="subTitle" idx="4"/>
          </p:nvPr>
        </p:nvSpPr>
        <p:spPr>
          <a:xfrm>
            <a:off x="719108" y="180641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3" name="Google Shape;173;p23"/>
          <p:cNvSpPr txBox="1">
            <a:spLocks noGrp="1"/>
          </p:cNvSpPr>
          <p:nvPr>
            <p:ph type="subTitle" idx="5"/>
          </p:nvPr>
        </p:nvSpPr>
        <p:spPr>
          <a:xfrm>
            <a:off x="3226708" y="3171118"/>
            <a:ext cx="2486100" cy="461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4" name="Google Shape;174;p23"/>
          <p:cNvSpPr txBox="1">
            <a:spLocks noGrp="1"/>
          </p:cNvSpPr>
          <p:nvPr>
            <p:ph type="subTitle" idx="6"/>
          </p:nvPr>
        </p:nvSpPr>
        <p:spPr>
          <a:xfrm>
            <a:off x="3226708" y="356548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5" name="Google Shape;175;p23"/>
          <p:cNvSpPr txBox="1">
            <a:spLocks noGrp="1"/>
          </p:cNvSpPr>
          <p:nvPr>
            <p:ph type="subTitle" idx="7"/>
          </p:nvPr>
        </p:nvSpPr>
        <p:spPr>
          <a:xfrm>
            <a:off x="719108" y="3171118"/>
            <a:ext cx="2486100" cy="461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176" name="Google Shape;176;p23"/>
          <p:cNvSpPr txBox="1">
            <a:spLocks noGrp="1"/>
          </p:cNvSpPr>
          <p:nvPr>
            <p:ph type="subTitle" idx="8"/>
          </p:nvPr>
        </p:nvSpPr>
        <p:spPr>
          <a:xfrm>
            <a:off x="719158" y="3565487"/>
            <a:ext cx="2486100" cy="618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177" name="Google Shape;177;p2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78" name="Google Shape;178;p2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CUSTOM_18">
    <p:spTree>
      <p:nvGrpSpPr>
        <p:cNvPr id="1" name="Shape 179"/>
        <p:cNvGrpSpPr/>
        <p:nvPr/>
      </p:nvGrpSpPr>
      <p:grpSpPr>
        <a:xfrm>
          <a:off x="0" y="0"/>
          <a:ext cx="0" cy="0"/>
          <a:chOff x="0" y="0"/>
          <a:chExt cx="0" cy="0"/>
        </a:xfrm>
      </p:grpSpPr>
      <p:cxnSp>
        <p:nvCxnSpPr>
          <p:cNvPr id="180" name="Google Shape;180;p2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81" name="Google Shape;181;p2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82" name="Google Shape;182;p24"/>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83" name="Google Shape;183;p24"/>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184" name="Google Shape;184;p24"/>
          <p:cNvSpPr txBox="1">
            <a:spLocks noGrp="1"/>
          </p:cNvSpPr>
          <p:nvPr>
            <p:ph type="body" idx="1"/>
          </p:nvPr>
        </p:nvSpPr>
        <p:spPr>
          <a:xfrm>
            <a:off x="5547900" y="3007750"/>
            <a:ext cx="2883000" cy="15954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3000">
                <a:solidFill>
                  <a:schemeClr val="dk1"/>
                </a:solidFill>
                <a:latin typeface="Vidaloka"/>
                <a:ea typeface="Vidaloka"/>
                <a:cs typeface="Vidaloka"/>
                <a:sym typeface="Vidaloka"/>
              </a:defRPr>
            </a:lvl1pPr>
            <a:lvl2pPr marL="914400" lvl="1" indent="-317500" rtl="0">
              <a:lnSpc>
                <a:spcPct val="100000"/>
              </a:lnSpc>
              <a:spcBef>
                <a:spcPts val="0"/>
              </a:spcBef>
              <a:spcAft>
                <a:spcPts val="0"/>
              </a:spcAft>
              <a:buSzPts val="1400"/>
              <a:buChar char="○"/>
              <a:defRPr sz="3000">
                <a:latin typeface="Vidaloka"/>
                <a:ea typeface="Vidaloka"/>
                <a:cs typeface="Vidaloka"/>
                <a:sym typeface="Vidaloka"/>
              </a:defRPr>
            </a:lvl2pPr>
            <a:lvl3pPr marL="1371600" lvl="2" indent="-317500" rtl="0">
              <a:lnSpc>
                <a:spcPct val="100000"/>
              </a:lnSpc>
              <a:spcBef>
                <a:spcPts val="0"/>
              </a:spcBef>
              <a:spcAft>
                <a:spcPts val="0"/>
              </a:spcAft>
              <a:buSzPts val="1400"/>
              <a:buChar char="■"/>
              <a:defRPr sz="3000">
                <a:latin typeface="Vidaloka"/>
                <a:ea typeface="Vidaloka"/>
                <a:cs typeface="Vidaloka"/>
                <a:sym typeface="Vidaloka"/>
              </a:defRPr>
            </a:lvl3pPr>
            <a:lvl4pPr marL="1828800" lvl="3" indent="-317500" rtl="0">
              <a:lnSpc>
                <a:spcPct val="100000"/>
              </a:lnSpc>
              <a:spcBef>
                <a:spcPts val="0"/>
              </a:spcBef>
              <a:spcAft>
                <a:spcPts val="0"/>
              </a:spcAft>
              <a:buSzPts val="1400"/>
              <a:buChar char="●"/>
              <a:defRPr sz="3000">
                <a:latin typeface="Vidaloka"/>
                <a:ea typeface="Vidaloka"/>
                <a:cs typeface="Vidaloka"/>
                <a:sym typeface="Vidaloka"/>
              </a:defRPr>
            </a:lvl4pPr>
            <a:lvl5pPr marL="2286000" lvl="4" indent="-317500" rtl="0">
              <a:lnSpc>
                <a:spcPct val="100000"/>
              </a:lnSpc>
              <a:spcBef>
                <a:spcPts val="0"/>
              </a:spcBef>
              <a:spcAft>
                <a:spcPts val="0"/>
              </a:spcAft>
              <a:buSzPts val="1400"/>
              <a:buChar char="○"/>
              <a:defRPr sz="3000">
                <a:latin typeface="Vidaloka"/>
                <a:ea typeface="Vidaloka"/>
                <a:cs typeface="Vidaloka"/>
                <a:sym typeface="Vidaloka"/>
              </a:defRPr>
            </a:lvl5pPr>
            <a:lvl6pPr marL="2743200" lvl="5" indent="-317500" rtl="0">
              <a:lnSpc>
                <a:spcPct val="100000"/>
              </a:lnSpc>
              <a:spcBef>
                <a:spcPts val="0"/>
              </a:spcBef>
              <a:spcAft>
                <a:spcPts val="0"/>
              </a:spcAft>
              <a:buSzPts val="1400"/>
              <a:buChar char="■"/>
              <a:defRPr sz="3000">
                <a:latin typeface="Vidaloka"/>
                <a:ea typeface="Vidaloka"/>
                <a:cs typeface="Vidaloka"/>
                <a:sym typeface="Vidaloka"/>
              </a:defRPr>
            </a:lvl6pPr>
            <a:lvl7pPr marL="3200400" lvl="6" indent="-317500" rtl="0">
              <a:lnSpc>
                <a:spcPct val="100000"/>
              </a:lnSpc>
              <a:spcBef>
                <a:spcPts val="0"/>
              </a:spcBef>
              <a:spcAft>
                <a:spcPts val="0"/>
              </a:spcAft>
              <a:buSzPts val="1400"/>
              <a:buChar char="●"/>
              <a:defRPr sz="3000">
                <a:latin typeface="Vidaloka"/>
                <a:ea typeface="Vidaloka"/>
                <a:cs typeface="Vidaloka"/>
                <a:sym typeface="Vidaloka"/>
              </a:defRPr>
            </a:lvl7pPr>
            <a:lvl8pPr marL="3657600" lvl="7" indent="-317500" rtl="0">
              <a:lnSpc>
                <a:spcPct val="100000"/>
              </a:lnSpc>
              <a:spcBef>
                <a:spcPts val="0"/>
              </a:spcBef>
              <a:spcAft>
                <a:spcPts val="0"/>
              </a:spcAft>
              <a:buSzPts val="1400"/>
              <a:buChar char="○"/>
              <a:defRPr sz="3000">
                <a:latin typeface="Vidaloka"/>
                <a:ea typeface="Vidaloka"/>
                <a:cs typeface="Vidaloka"/>
                <a:sym typeface="Vidaloka"/>
              </a:defRPr>
            </a:lvl8pPr>
            <a:lvl9pPr marL="4114800" lvl="8" indent="-317500" rtl="0">
              <a:lnSpc>
                <a:spcPct val="100000"/>
              </a:lnSpc>
              <a:spcBef>
                <a:spcPts val="0"/>
              </a:spcBef>
              <a:spcAft>
                <a:spcPts val="0"/>
              </a:spcAft>
              <a:buSzPts val="1400"/>
              <a:buChar char="■"/>
              <a:defRPr sz="3000">
                <a:latin typeface="Vidaloka"/>
                <a:ea typeface="Vidaloka"/>
                <a:cs typeface="Vidaloka"/>
                <a:sym typeface="Vidaloka"/>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1">
  <p:cSld name="CUSTOM_19">
    <p:spTree>
      <p:nvGrpSpPr>
        <p:cNvPr id="1" name="Shape 185"/>
        <p:cNvGrpSpPr/>
        <p:nvPr/>
      </p:nvGrpSpPr>
      <p:grpSpPr>
        <a:xfrm>
          <a:off x="0" y="0"/>
          <a:ext cx="0" cy="0"/>
          <a:chOff x="0" y="0"/>
          <a:chExt cx="0" cy="0"/>
        </a:xfrm>
      </p:grpSpPr>
      <p:sp>
        <p:nvSpPr>
          <p:cNvPr id="186" name="Google Shape;186;p25"/>
          <p:cNvSpPr txBox="1">
            <a:spLocks noGrp="1"/>
          </p:cNvSpPr>
          <p:nvPr>
            <p:ph type="title" hasCustomPrompt="1"/>
          </p:nvPr>
        </p:nvSpPr>
        <p:spPr>
          <a:xfrm>
            <a:off x="713225" y="1345375"/>
            <a:ext cx="6120300" cy="16443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2000">
                <a:solidFill>
                  <a:schemeClr val="accent1"/>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87" name="Google Shape;187;p25"/>
          <p:cNvSpPr txBox="1">
            <a:spLocks noGrp="1"/>
          </p:cNvSpPr>
          <p:nvPr>
            <p:ph type="subTitle" idx="1"/>
          </p:nvPr>
        </p:nvSpPr>
        <p:spPr>
          <a:xfrm>
            <a:off x="713225" y="3188648"/>
            <a:ext cx="61203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cxnSp>
        <p:nvCxnSpPr>
          <p:cNvPr id="188" name="Google Shape;188;p2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89" name="Google Shape;189;p2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0" name="Google Shape;190;p25"/>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91" name="Google Shape;191;p25"/>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_HEADER_1">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4956100" y="2467375"/>
            <a:ext cx="2475300" cy="648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94" name="Google Shape;194;p26"/>
          <p:cNvSpPr txBox="1">
            <a:spLocks noGrp="1"/>
          </p:cNvSpPr>
          <p:nvPr>
            <p:ph type="title" idx="2" hasCustomPrompt="1"/>
          </p:nvPr>
        </p:nvSpPr>
        <p:spPr>
          <a:xfrm>
            <a:off x="4956100" y="1402325"/>
            <a:ext cx="1650900" cy="978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a:solidFill>
                  <a:schemeClr val="accent1"/>
                </a:solidFill>
              </a:defRPr>
            </a:lvl1pPr>
            <a:lvl2pPr lvl="1" rtl="0">
              <a:spcBef>
                <a:spcPts val="0"/>
              </a:spcBef>
              <a:spcAft>
                <a:spcPts val="0"/>
              </a:spcAft>
              <a:buSzPts val="6000"/>
              <a:buNone/>
              <a:defRPr sz="6000" b="1"/>
            </a:lvl2pPr>
            <a:lvl3pPr lvl="2" rtl="0">
              <a:spcBef>
                <a:spcPts val="0"/>
              </a:spcBef>
              <a:spcAft>
                <a:spcPts val="0"/>
              </a:spcAft>
              <a:buSzPts val="6000"/>
              <a:buNone/>
              <a:defRPr sz="6000" b="1"/>
            </a:lvl3pPr>
            <a:lvl4pPr lvl="3" rtl="0">
              <a:spcBef>
                <a:spcPts val="0"/>
              </a:spcBef>
              <a:spcAft>
                <a:spcPts val="0"/>
              </a:spcAft>
              <a:buSzPts val="6000"/>
              <a:buNone/>
              <a:defRPr sz="6000" b="1"/>
            </a:lvl4pPr>
            <a:lvl5pPr lvl="4" rtl="0">
              <a:spcBef>
                <a:spcPts val="0"/>
              </a:spcBef>
              <a:spcAft>
                <a:spcPts val="0"/>
              </a:spcAft>
              <a:buSzPts val="6000"/>
              <a:buNone/>
              <a:defRPr sz="6000" b="1"/>
            </a:lvl5pPr>
            <a:lvl6pPr lvl="5" rtl="0">
              <a:spcBef>
                <a:spcPts val="0"/>
              </a:spcBef>
              <a:spcAft>
                <a:spcPts val="0"/>
              </a:spcAft>
              <a:buSzPts val="6000"/>
              <a:buNone/>
              <a:defRPr sz="6000" b="1"/>
            </a:lvl6pPr>
            <a:lvl7pPr lvl="6" rtl="0">
              <a:spcBef>
                <a:spcPts val="0"/>
              </a:spcBef>
              <a:spcAft>
                <a:spcPts val="0"/>
              </a:spcAft>
              <a:buSzPts val="6000"/>
              <a:buNone/>
              <a:defRPr sz="6000" b="1"/>
            </a:lvl7pPr>
            <a:lvl8pPr lvl="7" rtl="0">
              <a:spcBef>
                <a:spcPts val="0"/>
              </a:spcBef>
              <a:spcAft>
                <a:spcPts val="0"/>
              </a:spcAft>
              <a:buSzPts val="6000"/>
              <a:buNone/>
              <a:defRPr sz="6000" b="1"/>
            </a:lvl8pPr>
            <a:lvl9pPr lvl="8" rtl="0">
              <a:spcBef>
                <a:spcPts val="0"/>
              </a:spcBef>
              <a:spcAft>
                <a:spcPts val="0"/>
              </a:spcAft>
              <a:buSzPts val="6000"/>
              <a:buNone/>
              <a:defRPr sz="6000" b="1"/>
            </a:lvl9pPr>
          </a:lstStyle>
          <a:p>
            <a:r>
              <a:t>xx%</a:t>
            </a:r>
          </a:p>
        </p:txBody>
      </p:sp>
      <p:sp>
        <p:nvSpPr>
          <p:cNvPr id="195" name="Google Shape;195;p26"/>
          <p:cNvSpPr txBox="1">
            <a:spLocks noGrp="1"/>
          </p:cNvSpPr>
          <p:nvPr>
            <p:ph type="subTitle" idx="1"/>
          </p:nvPr>
        </p:nvSpPr>
        <p:spPr>
          <a:xfrm>
            <a:off x="4956100" y="3116275"/>
            <a:ext cx="2475300" cy="62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196" name="Google Shape;196;p2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7" name="Google Shape;197;p2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198" name="Google Shape;198;p26"/>
          <p:cNvCxnSpPr/>
          <p:nvPr/>
        </p:nvCxnSpPr>
        <p:spPr>
          <a:xfrm>
            <a:off x="-209600" y="2402450"/>
            <a:ext cx="3144300" cy="27897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CUSTOM_20">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4373850" y="944250"/>
            <a:ext cx="2475300" cy="648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600"/>
              <a:buNone/>
              <a:defRPr sz="35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01" name="Google Shape;201;p27"/>
          <p:cNvSpPr txBox="1">
            <a:spLocks noGrp="1"/>
          </p:cNvSpPr>
          <p:nvPr>
            <p:ph type="title" idx="2" hasCustomPrompt="1"/>
          </p:nvPr>
        </p:nvSpPr>
        <p:spPr>
          <a:xfrm>
            <a:off x="2294850" y="1096650"/>
            <a:ext cx="1650900" cy="978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000">
                <a:solidFill>
                  <a:schemeClr val="accent1"/>
                </a:solidFill>
              </a:defRPr>
            </a:lvl1pPr>
            <a:lvl2pPr lvl="1" rtl="0">
              <a:spcBef>
                <a:spcPts val="0"/>
              </a:spcBef>
              <a:spcAft>
                <a:spcPts val="0"/>
              </a:spcAft>
              <a:buSzPts val="6000"/>
              <a:buNone/>
              <a:defRPr sz="6000" b="1"/>
            </a:lvl2pPr>
            <a:lvl3pPr lvl="2" rtl="0">
              <a:spcBef>
                <a:spcPts val="0"/>
              </a:spcBef>
              <a:spcAft>
                <a:spcPts val="0"/>
              </a:spcAft>
              <a:buSzPts val="6000"/>
              <a:buNone/>
              <a:defRPr sz="6000" b="1"/>
            </a:lvl3pPr>
            <a:lvl4pPr lvl="3" rtl="0">
              <a:spcBef>
                <a:spcPts val="0"/>
              </a:spcBef>
              <a:spcAft>
                <a:spcPts val="0"/>
              </a:spcAft>
              <a:buSzPts val="6000"/>
              <a:buNone/>
              <a:defRPr sz="6000" b="1"/>
            </a:lvl4pPr>
            <a:lvl5pPr lvl="4" rtl="0">
              <a:spcBef>
                <a:spcPts val="0"/>
              </a:spcBef>
              <a:spcAft>
                <a:spcPts val="0"/>
              </a:spcAft>
              <a:buSzPts val="6000"/>
              <a:buNone/>
              <a:defRPr sz="6000" b="1"/>
            </a:lvl5pPr>
            <a:lvl6pPr lvl="5" rtl="0">
              <a:spcBef>
                <a:spcPts val="0"/>
              </a:spcBef>
              <a:spcAft>
                <a:spcPts val="0"/>
              </a:spcAft>
              <a:buSzPts val="6000"/>
              <a:buNone/>
              <a:defRPr sz="6000" b="1"/>
            </a:lvl6pPr>
            <a:lvl7pPr lvl="6" rtl="0">
              <a:spcBef>
                <a:spcPts val="0"/>
              </a:spcBef>
              <a:spcAft>
                <a:spcPts val="0"/>
              </a:spcAft>
              <a:buSzPts val="6000"/>
              <a:buNone/>
              <a:defRPr sz="6000" b="1"/>
            </a:lvl7pPr>
            <a:lvl8pPr lvl="7" rtl="0">
              <a:spcBef>
                <a:spcPts val="0"/>
              </a:spcBef>
              <a:spcAft>
                <a:spcPts val="0"/>
              </a:spcAft>
              <a:buSzPts val="6000"/>
              <a:buNone/>
              <a:defRPr sz="6000" b="1"/>
            </a:lvl8pPr>
            <a:lvl9pPr lvl="8" rtl="0">
              <a:spcBef>
                <a:spcPts val="0"/>
              </a:spcBef>
              <a:spcAft>
                <a:spcPts val="0"/>
              </a:spcAft>
              <a:buSzPts val="6000"/>
              <a:buNone/>
              <a:defRPr sz="6000" b="1"/>
            </a:lvl9pPr>
          </a:lstStyle>
          <a:p>
            <a:r>
              <a:t>xx%</a:t>
            </a:r>
          </a:p>
        </p:txBody>
      </p:sp>
      <p:sp>
        <p:nvSpPr>
          <p:cNvPr id="202" name="Google Shape;202;p27"/>
          <p:cNvSpPr txBox="1">
            <a:spLocks noGrp="1"/>
          </p:cNvSpPr>
          <p:nvPr>
            <p:ph type="subTitle" idx="1"/>
          </p:nvPr>
        </p:nvSpPr>
        <p:spPr>
          <a:xfrm>
            <a:off x="4373850" y="1593150"/>
            <a:ext cx="2475300" cy="62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203" name="Google Shape;203;p2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4" name="Google Shape;204;p2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05" name="Google Shape;205;p27"/>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6" name="Google Shape;206;p27"/>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7" name="Google Shape;207;p27"/>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08" name="Google Shape;208;p27"/>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3">
  <p:cSld name="CUSTOM_3_1">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1043725" y="922567"/>
            <a:ext cx="3123000" cy="2257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1" name="Google Shape;211;p28"/>
          <p:cNvSpPr txBox="1">
            <a:spLocks noGrp="1"/>
          </p:cNvSpPr>
          <p:nvPr>
            <p:ph type="subTitle" idx="1"/>
          </p:nvPr>
        </p:nvSpPr>
        <p:spPr>
          <a:xfrm>
            <a:off x="1043725" y="3360938"/>
            <a:ext cx="3013500" cy="78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cxnSp>
        <p:nvCxnSpPr>
          <p:cNvPr id="212" name="Google Shape;212;p2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3" name="Google Shape;213;p2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4" name="Google Shape;214;p28"/>
          <p:cNvCxnSpPr/>
          <p:nvPr/>
        </p:nvCxnSpPr>
        <p:spPr>
          <a:xfrm>
            <a:off x="5322650" y="-80625"/>
            <a:ext cx="4005000" cy="20073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CUSTOM_21">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5310925" y="962565"/>
            <a:ext cx="3123000" cy="2257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7" name="Google Shape;217;p29"/>
          <p:cNvSpPr txBox="1">
            <a:spLocks noGrp="1"/>
          </p:cNvSpPr>
          <p:nvPr>
            <p:ph type="subTitle" idx="1"/>
          </p:nvPr>
        </p:nvSpPr>
        <p:spPr>
          <a:xfrm>
            <a:off x="5310925" y="3400935"/>
            <a:ext cx="3013500" cy="78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solidFill>
                  <a:schemeClr val="dk1"/>
                </a:solidFill>
              </a:defRPr>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cxnSp>
        <p:nvCxnSpPr>
          <p:cNvPr id="218" name="Google Shape;218;p2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19" name="Google Shape;219;p2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20" name="Google Shape;220;p29"/>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1" name="Google Shape;221;p29"/>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2" name="Google Shape;222;p29"/>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23" name="Google Shape;223;p29"/>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224"/>
        <p:cNvGrpSpPr/>
        <p:nvPr/>
      </p:nvGrpSpPr>
      <p:grpSpPr>
        <a:xfrm>
          <a:off x="0" y="0"/>
          <a:ext cx="0" cy="0"/>
          <a:chOff x="0" y="0"/>
          <a:chExt cx="0" cy="0"/>
        </a:xfrm>
      </p:grpSpPr>
      <p:sp>
        <p:nvSpPr>
          <p:cNvPr id="225" name="Google Shape;225;p30"/>
          <p:cNvSpPr txBox="1">
            <a:spLocks noGrp="1"/>
          </p:cNvSpPr>
          <p:nvPr>
            <p:ph type="subTitle" idx="1"/>
          </p:nvPr>
        </p:nvSpPr>
        <p:spPr>
          <a:xfrm>
            <a:off x="3509000" y="25320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26" name="Google Shape;226;p30"/>
          <p:cNvSpPr txBox="1">
            <a:spLocks noGrp="1"/>
          </p:cNvSpPr>
          <p:nvPr>
            <p:ph type="subTitle" idx="2"/>
          </p:nvPr>
        </p:nvSpPr>
        <p:spPr>
          <a:xfrm>
            <a:off x="3509025" y="2948247"/>
            <a:ext cx="21261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7" name="Google Shape;227;p30"/>
          <p:cNvSpPr txBox="1">
            <a:spLocks noGrp="1"/>
          </p:cNvSpPr>
          <p:nvPr>
            <p:ph type="subTitle" idx="3"/>
          </p:nvPr>
        </p:nvSpPr>
        <p:spPr>
          <a:xfrm>
            <a:off x="953025" y="25320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28" name="Google Shape;228;p30"/>
          <p:cNvSpPr txBox="1">
            <a:spLocks noGrp="1"/>
          </p:cNvSpPr>
          <p:nvPr>
            <p:ph type="subTitle" idx="4"/>
          </p:nvPr>
        </p:nvSpPr>
        <p:spPr>
          <a:xfrm>
            <a:off x="953125" y="2948247"/>
            <a:ext cx="21261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9" name="Google Shape;229;p30"/>
          <p:cNvSpPr txBox="1">
            <a:spLocks noGrp="1"/>
          </p:cNvSpPr>
          <p:nvPr>
            <p:ph type="subTitle" idx="5"/>
          </p:nvPr>
        </p:nvSpPr>
        <p:spPr>
          <a:xfrm>
            <a:off x="6064875" y="25320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30" name="Google Shape;230;p30"/>
          <p:cNvSpPr txBox="1">
            <a:spLocks noGrp="1"/>
          </p:cNvSpPr>
          <p:nvPr>
            <p:ph type="subTitle" idx="6"/>
          </p:nvPr>
        </p:nvSpPr>
        <p:spPr>
          <a:xfrm>
            <a:off x="6064875" y="2948247"/>
            <a:ext cx="2126100" cy="81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1" name="Google Shape;231;p30"/>
          <p:cNvSpPr txBox="1">
            <a:spLocks noGrp="1"/>
          </p:cNvSpPr>
          <p:nvPr>
            <p:ph type="title"/>
          </p:nvPr>
        </p:nvSpPr>
        <p:spPr>
          <a:xfrm>
            <a:off x="713225" y="445025"/>
            <a:ext cx="665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32" name="Google Shape;232;p3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33" name="Google Shape;233;p3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13225" y="445025"/>
            <a:ext cx="4711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713250" y="1272925"/>
            <a:ext cx="7717500" cy="32958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Lato"/>
              <a:buChar char="●"/>
              <a:defRPr sz="1100"/>
            </a:lvl1pPr>
            <a:lvl2pPr marL="914400" lvl="1" indent="-317500">
              <a:spcBef>
                <a:spcPts val="0"/>
              </a:spcBef>
              <a:spcAft>
                <a:spcPts val="0"/>
              </a:spcAft>
              <a:buClr>
                <a:schemeClr val="dk1"/>
              </a:buClr>
              <a:buSzPts val="1400"/>
              <a:buFont typeface="Lato"/>
              <a:buChar char="○"/>
              <a:defRPr/>
            </a:lvl2pPr>
            <a:lvl3pPr marL="1371600" lvl="2" indent="-317500">
              <a:spcBef>
                <a:spcPts val="0"/>
              </a:spcBef>
              <a:spcAft>
                <a:spcPts val="0"/>
              </a:spcAft>
              <a:buClr>
                <a:schemeClr val="dk1"/>
              </a:buClr>
              <a:buSzPts val="1400"/>
              <a:buFont typeface="Lato"/>
              <a:buChar char="■"/>
              <a:defRPr/>
            </a:lvl3pPr>
            <a:lvl4pPr marL="1828800" lvl="3" indent="-317500">
              <a:spcBef>
                <a:spcPts val="0"/>
              </a:spcBef>
              <a:spcAft>
                <a:spcPts val="0"/>
              </a:spcAft>
              <a:buClr>
                <a:schemeClr val="dk1"/>
              </a:buClr>
              <a:buSzPts val="1400"/>
              <a:buFont typeface="Lato"/>
              <a:buChar char="●"/>
              <a:defRPr/>
            </a:lvl4pPr>
            <a:lvl5pPr marL="2286000" lvl="4" indent="-317500">
              <a:spcBef>
                <a:spcPts val="0"/>
              </a:spcBef>
              <a:spcAft>
                <a:spcPts val="0"/>
              </a:spcAft>
              <a:buClr>
                <a:schemeClr val="dk1"/>
              </a:buClr>
              <a:buSzPts val="1400"/>
              <a:buFont typeface="Lato"/>
              <a:buChar char="○"/>
              <a:defRPr/>
            </a:lvl5pPr>
            <a:lvl6pPr marL="2743200" lvl="5" indent="-317500">
              <a:spcBef>
                <a:spcPts val="0"/>
              </a:spcBef>
              <a:spcAft>
                <a:spcPts val="0"/>
              </a:spcAft>
              <a:buClr>
                <a:schemeClr val="dk1"/>
              </a:buClr>
              <a:buSzPts val="1400"/>
              <a:buFont typeface="Lato"/>
              <a:buChar char="■"/>
              <a:defRPr/>
            </a:lvl6pPr>
            <a:lvl7pPr marL="3200400" lvl="6" indent="-317500">
              <a:spcBef>
                <a:spcPts val="0"/>
              </a:spcBef>
              <a:spcAft>
                <a:spcPts val="0"/>
              </a:spcAft>
              <a:buClr>
                <a:schemeClr val="dk1"/>
              </a:buClr>
              <a:buSzPts val="1400"/>
              <a:buFont typeface="Lato"/>
              <a:buChar char="●"/>
              <a:defRPr/>
            </a:lvl7pPr>
            <a:lvl8pPr marL="3657600" lvl="7" indent="-317500">
              <a:spcBef>
                <a:spcPts val="0"/>
              </a:spcBef>
              <a:spcAft>
                <a:spcPts val="0"/>
              </a:spcAft>
              <a:buClr>
                <a:schemeClr val="dk1"/>
              </a:buClr>
              <a:buSzPts val="1400"/>
              <a:buFont typeface="Lato"/>
              <a:buChar char="○"/>
              <a:defRPr/>
            </a:lvl8pPr>
            <a:lvl9pPr marL="4114800" lvl="8" indent="-317500">
              <a:spcBef>
                <a:spcPts val="0"/>
              </a:spcBef>
              <a:spcAft>
                <a:spcPts val="0"/>
              </a:spcAft>
              <a:buClr>
                <a:schemeClr val="dk1"/>
              </a:buClr>
              <a:buSzPts val="1400"/>
              <a:buFont typeface="Lato"/>
              <a:buChar char="■"/>
              <a:defRPr/>
            </a:lvl9pPr>
          </a:lstStyle>
          <a:p>
            <a:endParaRPr/>
          </a:p>
        </p:txBody>
      </p:sp>
      <p:cxnSp>
        <p:nvCxnSpPr>
          <p:cNvPr id="26" name="Google Shape;26;p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7" name="Google Shape;27;p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 name="Google Shape;28;p4"/>
          <p:cNvCxnSpPr/>
          <p:nvPr/>
        </p:nvCxnSpPr>
        <p:spPr>
          <a:xfrm>
            <a:off x="6884900" y="-113600"/>
            <a:ext cx="2565600" cy="1306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p:cSld name="CUSTOM_22">
    <p:spTree>
      <p:nvGrpSpPr>
        <p:cNvPr id="1" name="Shape 234"/>
        <p:cNvGrpSpPr/>
        <p:nvPr/>
      </p:nvGrpSpPr>
      <p:grpSpPr>
        <a:xfrm>
          <a:off x="0" y="0"/>
          <a:ext cx="0" cy="0"/>
          <a:chOff x="0" y="0"/>
          <a:chExt cx="0" cy="0"/>
        </a:xfrm>
      </p:grpSpPr>
      <p:sp>
        <p:nvSpPr>
          <p:cNvPr id="235" name="Google Shape;235;p31"/>
          <p:cNvSpPr txBox="1">
            <a:spLocks noGrp="1"/>
          </p:cNvSpPr>
          <p:nvPr>
            <p:ph type="subTitle" idx="1"/>
          </p:nvPr>
        </p:nvSpPr>
        <p:spPr>
          <a:xfrm>
            <a:off x="3509000" y="16938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36" name="Google Shape;236;p31"/>
          <p:cNvSpPr txBox="1">
            <a:spLocks noGrp="1"/>
          </p:cNvSpPr>
          <p:nvPr>
            <p:ph type="subTitle" idx="2"/>
          </p:nvPr>
        </p:nvSpPr>
        <p:spPr>
          <a:xfrm>
            <a:off x="3509025" y="21100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7" name="Google Shape;237;p31"/>
          <p:cNvSpPr txBox="1">
            <a:spLocks noGrp="1"/>
          </p:cNvSpPr>
          <p:nvPr>
            <p:ph type="subTitle" idx="3"/>
          </p:nvPr>
        </p:nvSpPr>
        <p:spPr>
          <a:xfrm>
            <a:off x="953025" y="16938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38" name="Google Shape;238;p31"/>
          <p:cNvSpPr txBox="1">
            <a:spLocks noGrp="1"/>
          </p:cNvSpPr>
          <p:nvPr>
            <p:ph type="subTitle" idx="4"/>
          </p:nvPr>
        </p:nvSpPr>
        <p:spPr>
          <a:xfrm>
            <a:off x="953125" y="21100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39" name="Google Shape;239;p31"/>
          <p:cNvSpPr txBox="1">
            <a:spLocks noGrp="1"/>
          </p:cNvSpPr>
          <p:nvPr>
            <p:ph type="subTitle" idx="5"/>
          </p:nvPr>
        </p:nvSpPr>
        <p:spPr>
          <a:xfrm>
            <a:off x="6064875" y="16938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40" name="Google Shape;240;p31"/>
          <p:cNvSpPr txBox="1">
            <a:spLocks noGrp="1"/>
          </p:cNvSpPr>
          <p:nvPr>
            <p:ph type="subTitle" idx="6"/>
          </p:nvPr>
        </p:nvSpPr>
        <p:spPr>
          <a:xfrm>
            <a:off x="6064875" y="21100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1" name="Google Shape;241;p31"/>
          <p:cNvSpPr txBox="1">
            <a:spLocks noGrp="1"/>
          </p:cNvSpPr>
          <p:nvPr>
            <p:ph type="title"/>
          </p:nvPr>
        </p:nvSpPr>
        <p:spPr>
          <a:xfrm>
            <a:off x="1244250" y="445025"/>
            <a:ext cx="665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242" name="Google Shape;242;p31"/>
          <p:cNvSpPr txBox="1">
            <a:spLocks noGrp="1"/>
          </p:cNvSpPr>
          <p:nvPr>
            <p:ph type="subTitle" idx="7"/>
          </p:nvPr>
        </p:nvSpPr>
        <p:spPr>
          <a:xfrm>
            <a:off x="3509000"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43" name="Google Shape;243;p31"/>
          <p:cNvSpPr txBox="1">
            <a:spLocks noGrp="1"/>
          </p:cNvSpPr>
          <p:nvPr>
            <p:ph type="subTitle" idx="8"/>
          </p:nvPr>
        </p:nvSpPr>
        <p:spPr>
          <a:xfrm>
            <a:off x="3509025" y="38149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4" name="Google Shape;244;p31"/>
          <p:cNvSpPr txBox="1">
            <a:spLocks noGrp="1"/>
          </p:cNvSpPr>
          <p:nvPr>
            <p:ph type="subTitle" idx="9"/>
          </p:nvPr>
        </p:nvSpPr>
        <p:spPr>
          <a:xfrm>
            <a:off x="953025"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45" name="Google Shape;245;p31"/>
          <p:cNvSpPr txBox="1">
            <a:spLocks noGrp="1"/>
          </p:cNvSpPr>
          <p:nvPr>
            <p:ph type="subTitle" idx="13"/>
          </p:nvPr>
        </p:nvSpPr>
        <p:spPr>
          <a:xfrm>
            <a:off x="953125" y="38149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46" name="Google Shape;246;p31"/>
          <p:cNvSpPr txBox="1">
            <a:spLocks noGrp="1"/>
          </p:cNvSpPr>
          <p:nvPr>
            <p:ph type="subTitle" idx="14"/>
          </p:nvPr>
        </p:nvSpPr>
        <p:spPr>
          <a:xfrm>
            <a:off x="6064875"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47" name="Google Shape;247;p31"/>
          <p:cNvSpPr txBox="1">
            <a:spLocks noGrp="1"/>
          </p:cNvSpPr>
          <p:nvPr>
            <p:ph type="subTitle" idx="15"/>
          </p:nvPr>
        </p:nvSpPr>
        <p:spPr>
          <a:xfrm>
            <a:off x="6064875" y="3814949"/>
            <a:ext cx="2126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248" name="Google Shape;248;p3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49" name="Google Shape;249;p3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50" name="Google Shape;250;p31"/>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51" name="Google Shape;251;p31"/>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1 -">
  <p:cSld name="CUSTOM_32">
    <p:spTree>
      <p:nvGrpSpPr>
        <p:cNvPr id="1" name="Shape 252"/>
        <p:cNvGrpSpPr/>
        <p:nvPr/>
      </p:nvGrpSpPr>
      <p:grpSpPr>
        <a:xfrm>
          <a:off x="0" y="0"/>
          <a:ext cx="0" cy="0"/>
          <a:chOff x="0" y="0"/>
          <a:chExt cx="0" cy="0"/>
        </a:xfrm>
      </p:grpSpPr>
      <p:sp>
        <p:nvSpPr>
          <p:cNvPr id="253" name="Google Shape;253;p32"/>
          <p:cNvSpPr txBox="1">
            <a:spLocks noGrp="1"/>
          </p:cNvSpPr>
          <p:nvPr>
            <p:ph type="subTitle" idx="1"/>
          </p:nvPr>
        </p:nvSpPr>
        <p:spPr>
          <a:xfrm>
            <a:off x="3414050"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54" name="Google Shape;254;p32"/>
          <p:cNvSpPr txBox="1">
            <a:spLocks noGrp="1"/>
          </p:cNvSpPr>
          <p:nvPr>
            <p:ph type="subTitle" idx="2"/>
          </p:nvPr>
        </p:nvSpPr>
        <p:spPr>
          <a:xfrm>
            <a:off x="3564200"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5" name="Google Shape;255;p32"/>
          <p:cNvSpPr txBox="1">
            <a:spLocks noGrp="1"/>
          </p:cNvSpPr>
          <p:nvPr>
            <p:ph type="subTitle" idx="3"/>
          </p:nvPr>
        </p:nvSpPr>
        <p:spPr>
          <a:xfrm>
            <a:off x="705725"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56" name="Google Shape;256;p32"/>
          <p:cNvSpPr txBox="1">
            <a:spLocks noGrp="1"/>
          </p:cNvSpPr>
          <p:nvPr>
            <p:ph type="subTitle" idx="4"/>
          </p:nvPr>
        </p:nvSpPr>
        <p:spPr>
          <a:xfrm>
            <a:off x="855875"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7" name="Google Shape;257;p32"/>
          <p:cNvSpPr txBox="1">
            <a:spLocks noGrp="1"/>
          </p:cNvSpPr>
          <p:nvPr>
            <p:ph type="subTitle" idx="5"/>
          </p:nvPr>
        </p:nvSpPr>
        <p:spPr>
          <a:xfrm>
            <a:off x="6122325"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58" name="Google Shape;258;p32"/>
          <p:cNvSpPr txBox="1">
            <a:spLocks noGrp="1"/>
          </p:cNvSpPr>
          <p:nvPr>
            <p:ph type="subTitle" idx="6"/>
          </p:nvPr>
        </p:nvSpPr>
        <p:spPr>
          <a:xfrm>
            <a:off x="6272475"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59" name="Google Shape;259;p32"/>
          <p:cNvSpPr txBox="1">
            <a:spLocks noGrp="1"/>
          </p:cNvSpPr>
          <p:nvPr>
            <p:ph type="subTitle" idx="7"/>
          </p:nvPr>
        </p:nvSpPr>
        <p:spPr>
          <a:xfrm>
            <a:off x="3414050" y="34533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60" name="Google Shape;260;p32"/>
          <p:cNvSpPr txBox="1">
            <a:spLocks noGrp="1"/>
          </p:cNvSpPr>
          <p:nvPr>
            <p:ph type="subTitle" idx="8"/>
          </p:nvPr>
        </p:nvSpPr>
        <p:spPr>
          <a:xfrm>
            <a:off x="3564200" y="38695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1" name="Google Shape;261;p32"/>
          <p:cNvSpPr txBox="1">
            <a:spLocks noGrp="1"/>
          </p:cNvSpPr>
          <p:nvPr>
            <p:ph type="subTitle" idx="9"/>
          </p:nvPr>
        </p:nvSpPr>
        <p:spPr>
          <a:xfrm>
            <a:off x="705725" y="34533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62" name="Google Shape;262;p32"/>
          <p:cNvSpPr txBox="1">
            <a:spLocks noGrp="1"/>
          </p:cNvSpPr>
          <p:nvPr>
            <p:ph type="subTitle" idx="13"/>
          </p:nvPr>
        </p:nvSpPr>
        <p:spPr>
          <a:xfrm>
            <a:off x="855875" y="38695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3" name="Google Shape;263;p32"/>
          <p:cNvSpPr txBox="1">
            <a:spLocks noGrp="1"/>
          </p:cNvSpPr>
          <p:nvPr>
            <p:ph type="subTitle" idx="14"/>
          </p:nvPr>
        </p:nvSpPr>
        <p:spPr>
          <a:xfrm>
            <a:off x="6122325" y="34533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64" name="Google Shape;264;p32"/>
          <p:cNvSpPr txBox="1">
            <a:spLocks noGrp="1"/>
          </p:cNvSpPr>
          <p:nvPr>
            <p:ph type="subTitle" idx="15"/>
          </p:nvPr>
        </p:nvSpPr>
        <p:spPr>
          <a:xfrm>
            <a:off x="6272475" y="38695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5" name="Google Shape;265;p32"/>
          <p:cNvSpPr txBox="1">
            <a:spLocks noGrp="1"/>
          </p:cNvSpPr>
          <p:nvPr>
            <p:ph type="title"/>
          </p:nvPr>
        </p:nvSpPr>
        <p:spPr>
          <a:xfrm>
            <a:off x="713225" y="445025"/>
            <a:ext cx="6080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66" name="Google Shape;266;p3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67" name="Google Shape;267;p3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ive columns">
  <p:cSld name="CUSTOM_33">
    <p:spTree>
      <p:nvGrpSpPr>
        <p:cNvPr id="1" name="Shape 268"/>
        <p:cNvGrpSpPr/>
        <p:nvPr/>
      </p:nvGrpSpPr>
      <p:grpSpPr>
        <a:xfrm>
          <a:off x="0" y="0"/>
          <a:ext cx="0" cy="0"/>
          <a:chOff x="0" y="0"/>
          <a:chExt cx="0" cy="0"/>
        </a:xfrm>
      </p:grpSpPr>
      <p:sp>
        <p:nvSpPr>
          <p:cNvPr id="269" name="Google Shape;269;p33"/>
          <p:cNvSpPr txBox="1">
            <a:spLocks noGrp="1"/>
          </p:cNvSpPr>
          <p:nvPr>
            <p:ph type="subTitle" idx="1"/>
          </p:nvPr>
        </p:nvSpPr>
        <p:spPr>
          <a:xfrm>
            <a:off x="3414050"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0" name="Google Shape;270;p33"/>
          <p:cNvSpPr txBox="1">
            <a:spLocks noGrp="1"/>
          </p:cNvSpPr>
          <p:nvPr>
            <p:ph type="subTitle" idx="2"/>
          </p:nvPr>
        </p:nvSpPr>
        <p:spPr>
          <a:xfrm>
            <a:off x="3564200"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1" name="Google Shape;271;p33"/>
          <p:cNvSpPr txBox="1">
            <a:spLocks noGrp="1"/>
          </p:cNvSpPr>
          <p:nvPr>
            <p:ph type="subTitle" idx="3"/>
          </p:nvPr>
        </p:nvSpPr>
        <p:spPr>
          <a:xfrm>
            <a:off x="705725"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2" name="Google Shape;272;p33"/>
          <p:cNvSpPr txBox="1">
            <a:spLocks noGrp="1"/>
          </p:cNvSpPr>
          <p:nvPr>
            <p:ph type="subTitle" idx="4"/>
          </p:nvPr>
        </p:nvSpPr>
        <p:spPr>
          <a:xfrm>
            <a:off x="855875"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3" name="Google Shape;273;p33"/>
          <p:cNvSpPr txBox="1">
            <a:spLocks noGrp="1"/>
          </p:cNvSpPr>
          <p:nvPr>
            <p:ph type="subTitle" idx="5"/>
          </p:nvPr>
        </p:nvSpPr>
        <p:spPr>
          <a:xfrm>
            <a:off x="6122325" y="1714429"/>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4" name="Google Shape;274;p33"/>
          <p:cNvSpPr txBox="1">
            <a:spLocks noGrp="1"/>
          </p:cNvSpPr>
          <p:nvPr>
            <p:ph type="subTitle" idx="6"/>
          </p:nvPr>
        </p:nvSpPr>
        <p:spPr>
          <a:xfrm>
            <a:off x="6272475" y="2124122"/>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5" name="Google Shape;275;p33"/>
          <p:cNvSpPr txBox="1">
            <a:spLocks noGrp="1"/>
          </p:cNvSpPr>
          <p:nvPr>
            <p:ph type="subTitle" idx="7"/>
          </p:nvPr>
        </p:nvSpPr>
        <p:spPr>
          <a:xfrm>
            <a:off x="2059863" y="31485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6" name="Google Shape;276;p33"/>
          <p:cNvSpPr txBox="1">
            <a:spLocks noGrp="1"/>
          </p:cNvSpPr>
          <p:nvPr>
            <p:ph type="subTitle" idx="8"/>
          </p:nvPr>
        </p:nvSpPr>
        <p:spPr>
          <a:xfrm>
            <a:off x="2210013" y="35647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7" name="Google Shape;277;p33"/>
          <p:cNvSpPr txBox="1">
            <a:spLocks noGrp="1"/>
          </p:cNvSpPr>
          <p:nvPr>
            <p:ph type="subTitle" idx="9"/>
          </p:nvPr>
        </p:nvSpPr>
        <p:spPr>
          <a:xfrm>
            <a:off x="4768138" y="3148526"/>
            <a:ext cx="23160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9pPr>
          </a:lstStyle>
          <a:p>
            <a:endParaRPr/>
          </a:p>
        </p:txBody>
      </p:sp>
      <p:sp>
        <p:nvSpPr>
          <p:cNvPr id="278" name="Google Shape;278;p33"/>
          <p:cNvSpPr txBox="1">
            <a:spLocks noGrp="1"/>
          </p:cNvSpPr>
          <p:nvPr>
            <p:ph type="subTitle" idx="13"/>
          </p:nvPr>
        </p:nvSpPr>
        <p:spPr>
          <a:xfrm>
            <a:off x="4918288" y="3564736"/>
            <a:ext cx="20157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9" name="Google Shape;279;p33"/>
          <p:cNvSpPr txBox="1">
            <a:spLocks noGrp="1"/>
          </p:cNvSpPr>
          <p:nvPr>
            <p:ph type="title"/>
          </p:nvPr>
        </p:nvSpPr>
        <p:spPr>
          <a:xfrm>
            <a:off x="1531650" y="445025"/>
            <a:ext cx="6080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280" name="Google Shape;280;p3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1" name="Google Shape;281;p3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2" name="Google Shape;282;p33"/>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83" name="Google Shape;283;p33"/>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3">
  <p:cSld name="CUSTOM_34">
    <p:spTree>
      <p:nvGrpSpPr>
        <p:cNvPr id="1" name="Shape 284"/>
        <p:cNvGrpSpPr/>
        <p:nvPr/>
      </p:nvGrpSpPr>
      <p:grpSpPr>
        <a:xfrm>
          <a:off x="0" y="0"/>
          <a:ext cx="0" cy="0"/>
          <a:chOff x="0" y="0"/>
          <a:chExt cx="0" cy="0"/>
        </a:xfrm>
      </p:grpSpPr>
      <p:sp>
        <p:nvSpPr>
          <p:cNvPr id="285" name="Google Shape;285;p34"/>
          <p:cNvSpPr txBox="1">
            <a:spLocks noGrp="1"/>
          </p:cNvSpPr>
          <p:nvPr>
            <p:ph type="title"/>
          </p:nvPr>
        </p:nvSpPr>
        <p:spPr>
          <a:xfrm>
            <a:off x="716225" y="1073000"/>
            <a:ext cx="5640600" cy="2856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cxnSp>
        <p:nvCxnSpPr>
          <p:cNvPr id="286" name="Google Shape;286;p3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7" name="Google Shape;287;p3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288" name="Google Shape;288;p34"/>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89" name="Google Shape;289;p34"/>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90" name="Google Shape;290;p34"/>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291" name="Google Shape;291;p34"/>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our columns 1">
  <p:cSld name="CUSTOM_35">
    <p:spTree>
      <p:nvGrpSpPr>
        <p:cNvPr id="1" name="Shape 292"/>
        <p:cNvGrpSpPr/>
        <p:nvPr/>
      </p:nvGrpSpPr>
      <p:grpSpPr>
        <a:xfrm>
          <a:off x="0" y="0"/>
          <a:ext cx="0" cy="0"/>
          <a:chOff x="0" y="0"/>
          <a:chExt cx="0" cy="0"/>
        </a:xfrm>
      </p:grpSpPr>
      <p:sp>
        <p:nvSpPr>
          <p:cNvPr id="293" name="Google Shape;293;p35"/>
          <p:cNvSpPr txBox="1">
            <a:spLocks noGrp="1"/>
          </p:cNvSpPr>
          <p:nvPr>
            <p:ph type="subTitle" idx="1"/>
          </p:nvPr>
        </p:nvSpPr>
        <p:spPr>
          <a:xfrm>
            <a:off x="4916850" y="1894200"/>
            <a:ext cx="23160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94" name="Google Shape;294;p35"/>
          <p:cNvSpPr txBox="1">
            <a:spLocks noGrp="1"/>
          </p:cNvSpPr>
          <p:nvPr>
            <p:ph type="subTitle" idx="2"/>
          </p:nvPr>
        </p:nvSpPr>
        <p:spPr>
          <a:xfrm>
            <a:off x="5058900" y="2296473"/>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5" name="Google Shape;295;p35"/>
          <p:cNvSpPr txBox="1">
            <a:spLocks noGrp="1"/>
          </p:cNvSpPr>
          <p:nvPr>
            <p:ph type="subTitle" idx="3"/>
          </p:nvPr>
        </p:nvSpPr>
        <p:spPr>
          <a:xfrm>
            <a:off x="1911150" y="1894200"/>
            <a:ext cx="23160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96" name="Google Shape;296;p35"/>
          <p:cNvSpPr txBox="1">
            <a:spLocks noGrp="1"/>
          </p:cNvSpPr>
          <p:nvPr>
            <p:ph type="subTitle" idx="4"/>
          </p:nvPr>
        </p:nvSpPr>
        <p:spPr>
          <a:xfrm>
            <a:off x="2053300" y="2296473"/>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7" name="Google Shape;297;p35"/>
          <p:cNvSpPr txBox="1">
            <a:spLocks noGrp="1"/>
          </p:cNvSpPr>
          <p:nvPr>
            <p:ph type="subTitle" idx="5"/>
          </p:nvPr>
        </p:nvSpPr>
        <p:spPr>
          <a:xfrm>
            <a:off x="4916850" y="3528902"/>
            <a:ext cx="23160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298" name="Google Shape;298;p35"/>
          <p:cNvSpPr txBox="1">
            <a:spLocks noGrp="1"/>
          </p:cNvSpPr>
          <p:nvPr>
            <p:ph type="subTitle" idx="6"/>
          </p:nvPr>
        </p:nvSpPr>
        <p:spPr>
          <a:xfrm>
            <a:off x="5058900" y="3923733"/>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9" name="Google Shape;299;p35"/>
          <p:cNvSpPr txBox="1">
            <a:spLocks noGrp="1"/>
          </p:cNvSpPr>
          <p:nvPr>
            <p:ph type="subTitle" idx="7"/>
          </p:nvPr>
        </p:nvSpPr>
        <p:spPr>
          <a:xfrm>
            <a:off x="1911150" y="3528902"/>
            <a:ext cx="2316000" cy="48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00" name="Google Shape;300;p35"/>
          <p:cNvSpPr txBox="1">
            <a:spLocks noGrp="1"/>
          </p:cNvSpPr>
          <p:nvPr>
            <p:ph type="subTitle" idx="8"/>
          </p:nvPr>
        </p:nvSpPr>
        <p:spPr>
          <a:xfrm>
            <a:off x="2053200" y="3923733"/>
            <a:ext cx="20319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1" name="Google Shape;301;p35"/>
          <p:cNvSpPr txBox="1">
            <a:spLocks noGrp="1"/>
          </p:cNvSpPr>
          <p:nvPr>
            <p:ph type="title"/>
          </p:nvPr>
        </p:nvSpPr>
        <p:spPr>
          <a:xfrm>
            <a:off x="713225" y="445025"/>
            <a:ext cx="6480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302" name="Google Shape;302;p3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03" name="Google Shape;303;p3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hree columns 1">
  <p:cSld name="CUSTOM_36">
    <p:spTree>
      <p:nvGrpSpPr>
        <p:cNvPr id="1" name="Shape 304"/>
        <p:cNvGrpSpPr/>
        <p:nvPr/>
      </p:nvGrpSpPr>
      <p:grpSpPr>
        <a:xfrm>
          <a:off x="0" y="0"/>
          <a:ext cx="0" cy="0"/>
          <a:chOff x="0" y="0"/>
          <a:chExt cx="0" cy="0"/>
        </a:xfrm>
      </p:grpSpPr>
      <p:sp>
        <p:nvSpPr>
          <p:cNvPr id="305" name="Google Shape;305;p36"/>
          <p:cNvSpPr txBox="1">
            <a:spLocks noGrp="1"/>
          </p:cNvSpPr>
          <p:nvPr>
            <p:ph type="subTitle" idx="1"/>
          </p:nvPr>
        </p:nvSpPr>
        <p:spPr>
          <a:xfrm>
            <a:off x="3571925" y="2904446"/>
            <a:ext cx="2015400" cy="4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06" name="Google Shape;306;p36"/>
          <p:cNvSpPr txBox="1">
            <a:spLocks noGrp="1"/>
          </p:cNvSpPr>
          <p:nvPr>
            <p:ph type="subTitle" idx="2"/>
          </p:nvPr>
        </p:nvSpPr>
        <p:spPr>
          <a:xfrm>
            <a:off x="3571925" y="3306722"/>
            <a:ext cx="2015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7" name="Google Shape;307;p36"/>
          <p:cNvSpPr txBox="1">
            <a:spLocks noGrp="1"/>
          </p:cNvSpPr>
          <p:nvPr>
            <p:ph type="subTitle" idx="3"/>
          </p:nvPr>
        </p:nvSpPr>
        <p:spPr>
          <a:xfrm>
            <a:off x="1088400" y="2904446"/>
            <a:ext cx="2015400" cy="4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08" name="Google Shape;308;p36"/>
          <p:cNvSpPr txBox="1">
            <a:spLocks noGrp="1"/>
          </p:cNvSpPr>
          <p:nvPr>
            <p:ph type="subTitle" idx="4"/>
          </p:nvPr>
        </p:nvSpPr>
        <p:spPr>
          <a:xfrm>
            <a:off x="1088400" y="3306722"/>
            <a:ext cx="2015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09" name="Google Shape;309;p36"/>
          <p:cNvSpPr txBox="1">
            <a:spLocks noGrp="1"/>
          </p:cNvSpPr>
          <p:nvPr>
            <p:ph type="subTitle" idx="5"/>
          </p:nvPr>
        </p:nvSpPr>
        <p:spPr>
          <a:xfrm>
            <a:off x="6055450" y="2904446"/>
            <a:ext cx="2015400" cy="4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10" name="Google Shape;310;p36"/>
          <p:cNvSpPr txBox="1">
            <a:spLocks noGrp="1"/>
          </p:cNvSpPr>
          <p:nvPr>
            <p:ph type="subTitle" idx="6"/>
          </p:nvPr>
        </p:nvSpPr>
        <p:spPr>
          <a:xfrm>
            <a:off x="6055450" y="3306722"/>
            <a:ext cx="20154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11" name="Google Shape;311;p36"/>
          <p:cNvSpPr txBox="1">
            <a:spLocks noGrp="1"/>
          </p:cNvSpPr>
          <p:nvPr>
            <p:ph type="title"/>
          </p:nvPr>
        </p:nvSpPr>
        <p:spPr>
          <a:xfrm>
            <a:off x="713225" y="445025"/>
            <a:ext cx="5517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312" name="Google Shape;312;p3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3" name="Google Shape;313;p3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4" name="Google Shape;314;p36"/>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
  <p:cSld name="CUSTOM_23">
    <p:spTree>
      <p:nvGrpSpPr>
        <p:cNvPr id="1" name="Shape 315"/>
        <p:cNvGrpSpPr/>
        <p:nvPr/>
      </p:nvGrpSpPr>
      <p:grpSpPr>
        <a:xfrm>
          <a:off x="0" y="0"/>
          <a:ext cx="0" cy="0"/>
          <a:chOff x="0" y="0"/>
          <a:chExt cx="0" cy="0"/>
        </a:xfrm>
      </p:grpSpPr>
      <p:cxnSp>
        <p:nvCxnSpPr>
          <p:cNvPr id="316" name="Google Shape;316;p3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7" name="Google Shape;317;p3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18" name="Google Shape;318;p37"/>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19" name="Google Shape;319;p37"/>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20" name="Google Shape;320;p37"/>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21" name="Google Shape;321;p37"/>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322" name="Google Shape;322;p37"/>
          <p:cNvSpPr txBox="1">
            <a:spLocks noGrp="1"/>
          </p:cNvSpPr>
          <p:nvPr>
            <p:ph type="title"/>
          </p:nvPr>
        </p:nvSpPr>
        <p:spPr>
          <a:xfrm>
            <a:off x="2780100" y="445025"/>
            <a:ext cx="3583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23" name="Google Shape;323;p37"/>
          <p:cNvSpPr txBox="1">
            <a:spLocks noGrp="1"/>
          </p:cNvSpPr>
          <p:nvPr>
            <p:ph type="subTitle" idx="1"/>
          </p:nvPr>
        </p:nvSpPr>
        <p:spPr>
          <a:xfrm>
            <a:off x="5306650" y="1710190"/>
            <a:ext cx="2486100" cy="40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324" name="Google Shape;324;p37"/>
          <p:cNvSpPr txBox="1">
            <a:spLocks noGrp="1"/>
          </p:cNvSpPr>
          <p:nvPr>
            <p:ph type="subTitle" idx="2"/>
          </p:nvPr>
        </p:nvSpPr>
        <p:spPr>
          <a:xfrm>
            <a:off x="5306650" y="2111217"/>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5" name="Google Shape;325;p37"/>
          <p:cNvSpPr txBox="1">
            <a:spLocks noGrp="1"/>
          </p:cNvSpPr>
          <p:nvPr>
            <p:ph type="subTitle" idx="3"/>
          </p:nvPr>
        </p:nvSpPr>
        <p:spPr>
          <a:xfrm>
            <a:off x="1351250" y="1710190"/>
            <a:ext cx="2486100" cy="40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326" name="Google Shape;326;p37"/>
          <p:cNvSpPr txBox="1">
            <a:spLocks noGrp="1"/>
          </p:cNvSpPr>
          <p:nvPr>
            <p:ph type="subTitle" idx="4"/>
          </p:nvPr>
        </p:nvSpPr>
        <p:spPr>
          <a:xfrm>
            <a:off x="1351250" y="2111217"/>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7" name="Google Shape;327;p37"/>
          <p:cNvSpPr txBox="1">
            <a:spLocks noGrp="1"/>
          </p:cNvSpPr>
          <p:nvPr>
            <p:ph type="subTitle" idx="5"/>
          </p:nvPr>
        </p:nvSpPr>
        <p:spPr>
          <a:xfrm>
            <a:off x="5306650" y="3552118"/>
            <a:ext cx="2486100" cy="46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328" name="Google Shape;328;p37"/>
          <p:cNvSpPr txBox="1">
            <a:spLocks noGrp="1"/>
          </p:cNvSpPr>
          <p:nvPr>
            <p:ph type="subTitle" idx="6"/>
          </p:nvPr>
        </p:nvSpPr>
        <p:spPr>
          <a:xfrm>
            <a:off x="5306650" y="3946487"/>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29" name="Google Shape;329;p37"/>
          <p:cNvSpPr txBox="1">
            <a:spLocks noGrp="1"/>
          </p:cNvSpPr>
          <p:nvPr>
            <p:ph type="subTitle" idx="7"/>
          </p:nvPr>
        </p:nvSpPr>
        <p:spPr>
          <a:xfrm>
            <a:off x="1351250" y="3552118"/>
            <a:ext cx="2486100" cy="46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400">
                <a:latin typeface="Vidaloka"/>
                <a:ea typeface="Vidaloka"/>
                <a:cs typeface="Vidaloka"/>
                <a:sym typeface="Vidaloka"/>
              </a:defRPr>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330" name="Google Shape;330;p37"/>
          <p:cNvSpPr txBox="1">
            <a:spLocks noGrp="1"/>
          </p:cNvSpPr>
          <p:nvPr>
            <p:ph type="subTitle" idx="8"/>
          </p:nvPr>
        </p:nvSpPr>
        <p:spPr>
          <a:xfrm>
            <a:off x="1351300" y="3946487"/>
            <a:ext cx="2486100" cy="61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31" name="Google Shape;331;p37"/>
          <p:cNvSpPr txBox="1">
            <a:spLocks noGrp="1"/>
          </p:cNvSpPr>
          <p:nvPr>
            <p:ph type="title" idx="9" hasCustomPrompt="1"/>
          </p:nvPr>
        </p:nvSpPr>
        <p:spPr>
          <a:xfrm>
            <a:off x="1351250" y="1131425"/>
            <a:ext cx="24861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332" name="Google Shape;332;p37"/>
          <p:cNvSpPr txBox="1">
            <a:spLocks noGrp="1"/>
          </p:cNvSpPr>
          <p:nvPr>
            <p:ph type="title" idx="13" hasCustomPrompt="1"/>
          </p:nvPr>
        </p:nvSpPr>
        <p:spPr>
          <a:xfrm>
            <a:off x="5306650" y="1131425"/>
            <a:ext cx="24861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333" name="Google Shape;333;p37"/>
          <p:cNvSpPr txBox="1">
            <a:spLocks noGrp="1"/>
          </p:cNvSpPr>
          <p:nvPr>
            <p:ph type="title" idx="14" hasCustomPrompt="1"/>
          </p:nvPr>
        </p:nvSpPr>
        <p:spPr>
          <a:xfrm>
            <a:off x="1351300" y="2964563"/>
            <a:ext cx="24861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
        <p:nvSpPr>
          <p:cNvPr id="334" name="Google Shape;334;p37"/>
          <p:cNvSpPr txBox="1">
            <a:spLocks noGrp="1"/>
          </p:cNvSpPr>
          <p:nvPr>
            <p:ph type="title" idx="15" hasCustomPrompt="1"/>
          </p:nvPr>
        </p:nvSpPr>
        <p:spPr>
          <a:xfrm>
            <a:off x="5306650" y="2964563"/>
            <a:ext cx="24861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4000"/>
              <a:buNone/>
              <a:defRPr sz="3800">
                <a:solidFill>
                  <a:schemeClr val="accent1"/>
                </a:solidFill>
              </a:defRPr>
            </a:lvl1pPr>
            <a:lvl2pPr lvl="1" algn="ctr" rtl="0">
              <a:spcBef>
                <a:spcPts val="0"/>
              </a:spcBef>
              <a:spcAft>
                <a:spcPts val="0"/>
              </a:spcAft>
              <a:buClr>
                <a:schemeClr val="dk2"/>
              </a:buClr>
              <a:buSzPts val="4000"/>
              <a:buNone/>
              <a:defRPr sz="4000">
                <a:solidFill>
                  <a:schemeClr val="dk2"/>
                </a:solidFill>
              </a:defRPr>
            </a:lvl2pPr>
            <a:lvl3pPr lvl="2" algn="ctr" rtl="0">
              <a:spcBef>
                <a:spcPts val="0"/>
              </a:spcBef>
              <a:spcAft>
                <a:spcPts val="0"/>
              </a:spcAft>
              <a:buClr>
                <a:schemeClr val="dk2"/>
              </a:buClr>
              <a:buSzPts val="4000"/>
              <a:buNone/>
              <a:defRPr sz="4000">
                <a:solidFill>
                  <a:schemeClr val="dk2"/>
                </a:solidFill>
              </a:defRPr>
            </a:lvl3pPr>
            <a:lvl4pPr lvl="3" algn="ctr" rtl="0">
              <a:spcBef>
                <a:spcPts val="0"/>
              </a:spcBef>
              <a:spcAft>
                <a:spcPts val="0"/>
              </a:spcAft>
              <a:buClr>
                <a:schemeClr val="dk2"/>
              </a:buClr>
              <a:buSzPts val="4000"/>
              <a:buNone/>
              <a:defRPr sz="4000">
                <a:solidFill>
                  <a:schemeClr val="dk2"/>
                </a:solidFill>
              </a:defRPr>
            </a:lvl4pPr>
            <a:lvl5pPr lvl="4" algn="ctr" rtl="0">
              <a:spcBef>
                <a:spcPts val="0"/>
              </a:spcBef>
              <a:spcAft>
                <a:spcPts val="0"/>
              </a:spcAft>
              <a:buClr>
                <a:schemeClr val="dk2"/>
              </a:buClr>
              <a:buSzPts val="4000"/>
              <a:buNone/>
              <a:defRPr sz="4000">
                <a:solidFill>
                  <a:schemeClr val="dk2"/>
                </a:solidFill>
              </a:defRPr>
            </a:lvl5pPr>
            <a:lvl6pPr lvl="5" algn="ctr" rtl="0">
              <a:spcBef>
                <a:spcPts val="0"/>
              </a:spcBef>
              <a:spcAft>
                <a:spcPts val="0"/>
              </a:spcAft>
              <a:buClr>
                <a:schemeClr val="dk2"/>
              </a:buClr>
              <a:buSzPts val="4000"/>
              <a:buNone/>
              <a:defRPr sz="4000">
                <a:solidFill>
                  <a:schemeClr val="dk2"/>
                </a:solidFill>
              </a:defRPr>
            </a:lvl6pPr>
            <a:lvl7pPr lvl="6" algn="ctr" rtl="0">
              <a:spcBef>
                <a:spcPts val="0"/>
              </a:spcBef>
              <a:spcAft>
                <a:spcPts val="0"/>
              </a:spcAft>
              <a:buClr>
                <a:schemeClr val="dk2"/>
              </a:buClr>
              <a:buSzPts val="4000"/>
              <a:buNone/>
              <a:defRPr sz="4000">
                <a:solidFill>
                  <a:schemeClr val="dk2"/>
                </a:solidFill>
              </a:defRPr>
            </a:lvl7pPr>
            <a:lvl8pPr lvl="7" algn="ctr" rtl="0">
              <a:spcBef>
                <a:spcPts val="0"/>
              </a:spcBef>
              <a:spcAft>
                <a:spcPts val="0"/>
              </a:spcAft>
              <a:buClr>
                <a:schemeClr val="dk2"/>
              </a:buClr>
              <a:buSzPts val="4000"/>
              <a:buNone/>
              <a:defRPr sz="4000">
                <a:solidFill>
                  <a:schemeClr val="dk2"/>
                </a:solidFill>
              </a:defRPr>
            </a:lvl8pPr>
            <a:lvl9pPr lvl="8" algn="ctr" rtl="0">
              <a:spcBef>
                <a:spcPts val="0"/>
              </a:spcBef>
              <a:spcAft>
                <a:spcPts val="0"/>
              </a:spcAft>
              <a:buClr>
                <a:schemeClr val="dk2"/>
              </a:buClr>
              <a:buSzPts val="4000"/>
              <a:buNone/>
              <a:defRPr sz="4000">
                <a:solidFill>
                  <a:schemeClr val="dk2"/>
                </a:solidFill>
              </a:defRPr>
            </a:lvl9pPr>
          </a:lstStyle>
          <a:p>
            <a:r>
              <a:t>xx%</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2">
  <p:cSld name="CUSTOM_4_2_1">
    <p:spTree>
      <p:nvGrpSpPr>
        <p:cNvPr id="1" name="Shape 335"/>
        <p:cNvGrpSpPr/>
        <p:nvPr/>
      </p:nvGrpSpPr>
      <p:grpSpPr>
        <a:xfrm>
          <a:off x="0" y="0"/>
          <a:ext cx="0" cy="0"/>
          <a:chOff x="0" y="0"/>
          <a:chExt cx="0" cy="0"/>
        </a:xfrm>
      </p:grpSpPr>
      <p:sp>
        <p:nvSpPr>
          <p:cNvPr id="336" name="Google Shape;336;p38"/>
          <p:cNvSpPr txBox="1">
            <a:spLocks noGrp="1"/>
          </p:cNvSpPr>
          <p:nvPr>
            <p:ph type="subTitle" idx="1"/>
          </p:nvPr>
        </p:nvSpPr>
        <p:spPr>
          <a:xfrm>
            <a:off x="3718325" y="3294199"/>
            <a:ext cx="16428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37" name="Google Shape;337;p38"/>
          <p:cNvSpPr txBox="1">
            <a:spLocks noGrp="1"/>
          </p:cNvSpPr>
          <p:nvPr>
            <p:ph type="subTitle" idx="2"/>
          </p:nvPr>
        </p:nvSpPr>
        <p:spPr>
          <a:xfrm>
            <a:off x="3617675" y="3703897"/>
            <a:ext cx="184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338" name="Google Shape;338;p38"/>
          <p:cNvSpPr txBox="1">
            <a:spLocks noGrp="1"/>
          </p:cNvSpPr>
          <p:nvPr>
            <p:ph type="subTitle" idx="3"/>
          </p:nvPr>
        </p:nvSpPr>
        <p:spPr>
          <a:xfrm>
            <a:off x="1328025" y="3294199"/>
            <a:ext cx="16428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39" name="Google Shape;339;p38"/>
          <p:cNvSpPr txBox="1">
            <a:spLocks noGrp="1"/>
          </p:cNvSpPr>
          <p:nvPr>
            <p:ph type="subTitle" idx="4"/>
          </p:nvPr>
        </p:nvSpPr>
        <p:spPr>
          <a:xfrm>
            <a:off x="1227426" y="3703897"/>
            <a:ext cx="184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340" name="Google Shape;340;p38"/>
          <p:cNvSpPr txBox="1">
            <a:spLocks noGrp="1"/>
          </p:cNvSpPr>
          <p:nvPr>
            <p:ph type="subTitle" idx="5"/>
          </p:nvPr>
        </p:nvSpPr>
        <p:spPr>
          <a:xfrm>
            <a:off x="6108550" y="3294199"/>
            <a:ext cx="1643100" cy="43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41" name="Google Shape;341;p38"/>
          <p:cNvSpPr txBox="1">
            <a:spLocks noGrp="1"/>
          </p:cNvSpPr>
          <p:nvPr>
            <p:ph type="subTitle" idx="6"/>
          </p:nvPr>
        </p:nvSpPr>
        <p:spPr>
          <a:xfrm>
            <a:off x="6008050" y="3703897"/>
            <a:ext cx="1844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spcBef>
                <a:spcPts val="0"/>
              </a:spcBef>
              <a:spcAft>
                <a:spcPts val="0"/>
              </a:spcAft>
              <a:buClr>
                <a:schemeClr val="accent4"/>
              </a:buClr>
              <a:buSzPts val="1400"/>
              <a:buNone/>
              <a:defRPr>
                <a:solidFill>
                  <a:schemeClr val="accent4"/>
                </a:solidFill>
              </a:defRPr>
            </a:lvl2pPr>
            <a:lvl3pPr lvl="2" algn="ctr" rtl="0">
              <a:spcBef>
                <a:spcPts val="0"/>
              </a:spcBef>
              <a:spcAft>
                <a:spcPts val="0"/>
              </a:spcAft>
              <a:buClr>
                <a:schemeClr val="accent4"/>
              </a:buClr>
              <a:buSzPts val="1400"/>
              <a:buNone/>
              <a:defRPr>
                <a:solidFill>
                  <a:schemeClr val="accent4"/>
                </a:solidFill>
              </a:defRPr>
            </a:lvl3pPr>
            <a:lvl4pPr lvl="3" algn="ctr" rtl="0">
              <a:spcBef>
                <a:spcPts val="0"/>
              </a:spcBef>
              <a:spcAft>
                <a:spcPts val="0"/>
              </a:spcAft>
              <a:buClr>
                <a:schemeClr val="accent4"/>
              </a:buClr>
              <a:buSzPts val="1400"/>
              <a:buNone/>
              <a:defRPr>
                <a:solidFill>
                  <a:schemeClr val="accent4"/>
                </a:solidFill>
              </a:defRPr>
            </a:lvl4pPr>
            <a:lvl5pPr lvl="4" algn="ctr" rtl="0">
              <a:spcBef>
                <a:spcPts val="0"/>
              </a:spcBef>
              <a:spcAft>
                <a:spcPts val="0"/>
              </a:spcAft>
              <a:buClr>
                <a:schemeClr val="accent4"/>
              </a:buClr>
              <a:buSzPts val="1400"/>
              <a:buNone/>
              <a:defRPr>
                <a:solidFill>
                  <a:schemeClr val="accent4"/>
                </a:solidFill>
              </a:defRPr>
            </a:lvl5pPr>
            <a:lvl6pPr lvl="5" algn="ctr" rtl="0">
              <a:spcBef>
                <a:spcPts val="0"/>
              </a:spcBef>
              <a:spcAft>
                <a:spcPts val="0"/>
              </a:spcAft>
              <a:buClr>
                <a:schemeClr val="accent4"/>
              </a:buClr>
              <a:buSzPts val="1400"/>
              <a:buNone/>
              <a:defRPr>
                <a:solidFill>
                  <a:schemeClr val="accent4"/>
                </a:solidFill>
              </a:defRPr>
            </a:lvl6pPr>
            <a:lvl7pPr lvl="6" algn="ctr" rtl="0">
              <a:spcBef>
                <a:spcPts val="0"/>
              </a:spcBef>
              <a:spcAft>
                <a:spcPts val="0"/>
              </a:spcAft>
              <a:buClr>
                <a:schemeClr val="accent4"/>
              </a:buClr>
              <a:buSzPts val="1400"/>
              <a:buNone/>
              <a:defRPr>
                <a:solidFill>
                  <a:schemeClr val="accent4"/>
                </a:solidFill>
              </a:defRPr>
            </a:lvl7pPr>
            <a:lvl8pPr lvl="7" algn="ctr" rtl="0">
              <a:spcBef>
                <a:spcPts val="0"/>
              </a:spcBef>
              <a:spcAft>
                <a:spcPts val="0"/>
              </a:spcAft>
              <a:buClr>
                <a:schemeClr val="accent4"/>
              </a:buClr>
              <a:buSzPts val="1400"/>
              <a:buNone/>
              <a:defRPr>
                <a:solidFill>
                  <a:schemeClr val="accent4"/>
                </a:solidFill>
              </a:defRPr>
            </a:lvl8pPr>
            <a:lvl9pPr lvl="8" algn="ctr" rtl="0">
              <a:spcBef>
                <a:spcPts val="0"/>
              </a:spcBef>
              <a:spcAft>
                <a:spcPts val="0"/>
              </a:spcAft>
              <a:buClr>
                <a:schemeClr val="accent4"/>
              </a:buClr>
              <a:buSzPts val="1400"/>
              <a:buNone/>
              <a:defRPr>
                <a:solidFill>
                  <a:schemeClr val="accent4"/>
                </a:solidFill>
              </a:defRPr>
            </a:lvl9pPr>
          </a:lstStyle>
          <a:p>
            <a:endParaRPr/>
          </a:p>
        </p:txBody>
      </p:sp>
      <p:sp>
        <p:nvSpPr>
          <p:cNvPr id="342" name="Google Shape;342;p38"/>
          <p:cNvSpPr txBox="1">
            <a:spLocks noGrp="1"/>
          </p:cNvSpPr>
          <p:nvPr>
            <p:ph type="title"/>
          </p:nvPr>
        </p:nvSpPr>
        <p:spPr>
          <a:xfrm>
            <a:off x="713225" y="445025"/>
            <a:ext cx="3188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343" name="Google Shape;343;p3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44" name="Google Shape;344;p3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3">
  <p:cSld name="CUSTOM_5">
    <p:spTree>
      <p:nvGrpSpPr>
        <p:cNvPr id="1" name="Shape 345"/>
        <p:cNvGrpSpPr/>
        <p:nvPr/>
      </p:nvGrpSpPr>
      <p:grpSpPr>
        <a:xfrm>
          <a:off x="0" y="0"/>
          <a:ext cx="0" cy="0"/>
          <a:chOff x="0" y="0"/>
          <a:chExt cx="0" cy="0"/>
        </a:xfrm>
      </p:grpSpPr>
      <p:sp>
        <p:nvSpPr>
          <p:cNvPr id="346" name="Google Shape;346;p39"/>
          <p:cNvSpPr txBox="1">
            <a:spLocks noGrp="1"/>
          </p:cNvSpPr>
          <p:nvPr>
            <p:ph type="subTitle" idx="1"/>
          </p:nvPr>
        </p:nvSpPr>
        <p:spPr>
          <a:xfrm>
            <a:off x="4750175" y="1632746"/>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47" name="Google Shape;347;p39"/>
          <p:cNvSpPr txBox="1">
            <a:spLocks noGrp="1"/>
          </p:cNvSpPr>
          <p:nvPr>
            <p:ph type="subTitle" idx="2"/>
          </p:nvPr>
        </p:nvSpPr>
        <p:spPr>
          <a:xfrm>
            <a:off x="4750184" y="2035022"/>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48" name="Google Shape;348;p39"/>
          <p:cNvSpPr txBox="1">
            <a:spLocks noGrp="1"/>
          </p:cNvSpPr>
          <p:nvPr>
            <p:ph type="subTitle" idx="3"/>
          </p:nvPr>
        </p:nvSpPr>
        <p:spPr>
          <a:xfrm>
            <a:off x="2306450" y="1632746"/>
            <a:ext cx="20148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49" name="Google Shape;349;p39"/>
          <p:cNvSpPr txBox="1">
            <a:spLocks noGrp="1"/>
          </p:cNvSpPr>
          <p:nvPr>
            <p:ph type="subTitle" idx="4"/>
          </p:nvPr>
        </p:nvSpPr>
        <p:spPr>
          <a:xfrm>
            <a:off x="2306462" y="2035022"/>
            <a:ext cx="2014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0" name="Google Shape;350;p39"/>
          <p:cNvSpPr txBox="1">
            <a:spLocks noGrp="1"/>
          </p:cNvSpPr>
          <p:nvPr>
            <p:ph type="subTitle" idx="5"/>
          </p:nvPr>
        </p:nvSpPr>
        <p:spPr>
          <a:xfrm>
            <a:off x="4750175" y="3062273"/>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51" name="Google Shape;351;p39"/>
          <p:cNvSpPr txBox="1">
            <a:spLocks noGrp="1"/>
          </p:cNvSpPr>
          <p:nvPr>
            <p:ph type="subTitle" idx="6"/>
          </p:nvPr>
        </p:nvSpPr>
        <p:spPr>
          <a:xfrm>
            <a:off x="4750184" y="3471047"/>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2" name="Google Shape;352;p39"/>
          <p:cNvSpPr txBox="1">
            <a:spLocks noGrp="1"/>
          </p:cNvSpPr>
          <p:nvPr>
            <p:ph type="subTitle" idx="7"/>
          </p:nvPr>
        </p:nvSpPr>
        <p:spPr>
          <a:xfrm>
            <a:off x="2306450" y="3062273"/>
            <a:ext cx="20148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53" name="Google Shape;353;p39"/>
          <p:cNvSpPr txBox="1">
            <a:spLocks noGrp="1"/>
          </p:cNvSpPr>
          <p:nvPr>
            <p:ph type="subTitle" idx="8"/>
          </p:nvPr>
        </p:nvSpPr>
        <p:spPr>
          <a:xfrm>
            <a:off x="2306462" y="3471047"/>
            <a:ext cx="20148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4" name="Google Shape;354;p39"/>
          <p:cNvSpPr txBox="1">
            <a:spLocks noGrp="1"/>
          </p:cNvSpPr>
          <p:nvPr>
            <p:ph type="title"/>
          </p:nvPr>
        </p:nvSpPr>
        <p:spPr>
          <a:xfrm>
            <a:off x="713225" y="445025"/>
            <a:ext cx="2785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355" name="Google Shape;355;p3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56" name="Google Shape;356;p3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hree columns 3">
  <p:cSld name="CUSTOM_26">
    <p:spTree>
      <p:nvGrpSpPr>
        <p:cNvPr id="1" name="Shape 357"/>
        <p:cNvGrpSpPr/>
        <p:nvPr/>
      </p:nvGrpSpPr>
      <p:grpSpPr>
        <a:xfrm>
          <a:off x="0" y="0"/>
          <a:ext cx="0" cy="0"/>
          <a:chOff x="0" y="0"/>
          <a:chExt cx="0" cy="0"/>
        </a:xfrm>
      </p:grpSpPr>
      <p:cxnSp>
        <p:nvCxnSpPr>
          <p:cNvPr id="358" name="Google Shape;358;p4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59" name="Google Shape;359;p4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60" name="Google Shape;360;p40"/>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61" name="Google Shape;361;p40"/>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62" name="Google Shape;362;p40"/>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63" name="Google Shape;363;p40"/>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364" name="Google Shape;364;p40"/>
          <p:cNvSpPr txBox="1">
            <a:spLocks noGrp="1"/>
          </p:cNvSpPr>
          <p:nvPr>
            <p:ph type="subTitle" idx="1"/>
          </p:nvPr>
        </p:nvSpPr>
        <p:spPr>
          <a:xfrm>
            <a:off x="728750" y="1112872"/>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65" name="Google Shape;365;p40"/>
          <p:cNvSpPr txBox="1">
            <a:spLocks noGrp="1"/>
          </p:cNvSpPr>
          <p:nvPr>
            <p:ph type="subTitle" idx="2"/>
          </p:nvPr>
        </p:nvSpPr>
        <p:spPr>
          <a:xfrm>
            <a:off x="728762" y="1515149"/>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66" name="Google Shape;366;p40"/>
          <p:cNvSpPr txBox="1">
            <a:spLocks noGrp="1"/>
          </p:cNvSpPr>
          <p:nvPr>
            <p:ph type="subTitle" idx="3"/>
          </p:nvPr>
        </p:nvSpPr>
        <p:spPr>
          <a:xfrm>
            <a:off x="728750" y="2036386"/>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67" name="Google Shape;367;p40"/>
          <p:cNvSpPr txBox="1">
            <a:spLocks noGrp="1"/>
          </p:cNvSpPr>
          <p:nvPr>
            <p:ph type="subTitle" idx="4"/>
          </p:nvPr>
        </p:nvSpPr>
        <p:spPr>
          <a:xfrm>
            <a:off x="728762" y="2445160"/>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68" name="Google Shape;368;p40"/>
          <p:cNvSpPr txBox="1">
            <a:spLocks noGrp="1"/>
          </p:cNvSpPr>
          <p:nvPr>
            <p:ph type="title"/>
          </p:nvPr>
        </p:nvSpPr>
        <p:spPr>
          <a:xfrm>
            <a:off x="1531650" y="445025"/>
            <a:ext cx="6080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369" name="Google Shape;369;p40"/>
          <p:cNvSpPr txBox="1">
            <a:spLocks noGrp="1"/>
          </p:cNvSpPr>
          <p:nvPr>
            <p:ph type="subTitle" idx="5"/>
          </p:nvPr>
        </p:nvSpPr>
        <p:spPr>
          <a:xfrm>
            <a:off x="728750" y="2997225"/>
            <a:ext cx="2014800" cy="499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70" name="Google Shape;370;p40"/>
          <p:cNvSpPr txBox="1">
            <a:spLocks noGrp="1"/>
          </p:cNvSpPr>
          <p:nvPr>
            <p:ph type="subTitle" idx="6"/>
          </p:nvPr>
        </p:nvSpPr>
        <p:spPr>
          <a:xfrm>
            <a:off x="728762" y="3405999"/>
            <a:ext cx="2014800" cy="5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713225" y="445025"/>
            <a:ext cx="56811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5"/>
          <p:cNvSpPr txBox="1">
            <a:spLocks noGrp="1"/>
          </p:cNvSpPr>
          <p:nvPr>
            <p:ph type="subTitle" idx="1"/>
          </p:nvPr>
        </p:nvSpPr>
        <p:spPr>
          <a:xfrm>
            <a:off x="5038975" y="2551449"/>
            <a:ext cx="2486100" cy="50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2400" b="1">
                <a:latin typeface="Vidaloka"/>
                <a:ea typeface="Vidaloka"/>
                <a:cs typeface="Vidaloka"/>
                <a:sym typeface="Vidaloka"/>
              </a:defRPr>
            </a:lvl2pPr>
            <a:lvl3pPr lvl="2" algn="ctr" rtl="0">
              <a:spcBef>
                <a:spcPts val="0"/>
              </a:spcBef>
              <a:spcAft>
                <a:spcPts val="0"/>
              </a:spcAft>
              <a:buSzPts val="2400"/>
              <a:buFont typeface="Vidaloka"/>
              <a:buNone/>
              <a:defRPr sz="2400" b="1">
                <a:latin typeface="Vidaloka"/>
                <a:ea typeface="Vidaloka"/>
                <a:cs typeface="Vidaloka"/>
                <a:sym typeface="Vidaloka"/>
              </a:defRPr>
            </a:lvl3pPr>
            <a:lvl4pPr lvl="3" algn="ctr" rtl="0">
              <a:spcBef>
                <a:spcPts val="0"/>
              </a:spcBef>
              <a:spcAft>
                <a:spcPts val="0"/>
              </a:spcAft>
              <a:buSzPts val="2400"/>
              <a:buFont typeface="Vidaloka"/>
              <a:buNone/>
              <a:defRPr sz="2400" b="1">
                <a:latin typeface="Vidaloka"/>
                <a:ea typeface="Vidaloka"/>
                <a:cs typeface="Vidaloka"/>
                <a:sym typeface="Vidaloka"/>
              </a:defRPr>
            </a:lvl4pPr>
            <a:lvl5pPr lvl="4" algn="ctr" rtl="0">
              <a:spcBef>
                <a:spcPts val="0"/>
              </a:spcBef>
              <a:spcAft>
                <a:spcPts val="0"/>
              </a:spcAft>
              <a:buSzPts val="2400"/>
              <a:buFont typeface="Vidaloka"/>
              <a:buNone/>
              <a:defRPr sz="2400" b="1">
                <a:latin typeface="Vidaloka"/>
                <a:ea typeface="Vidaloka"/>
                <a:cs typeface="Vidaloka"/>
                <a:sym typeface="Vidaloka"/>
              </a:defRPr>
            </a:lvl5pPr>
            <a:lvl6pPr lvl="5" algn="ctr" rtl="0">
              <a:spcBef>
                <a:spcPts val="0"/>
              </a:spcBef>
              <a:spcAft>
                <a:spcPts val="0"/>
              </a:spcAft>
              <a:buSzPts val="2400"/>
              <a:buFont typeface="Vidaloka"/>
              <a:buNone/>
              <a:defRPr sz="2400" b="1">
                <a:latin typeface="Vidaloka"/>
                <a:ea typeface="Vidaloka"/>
                <a:cs typeface="Vidaloka"/>
                <a:sym typeface="Vidaloka"/>
              </a:defRPr>
            </a:lvl6pPr>
            <a:lvl7pPr lvl="6" algn="ctr" rtl="0">
              <a:spcBef>
                <a:spcPts val="0"/>
              </a:spcBef>
              <a:spcAft>
                <a:spcPts val="0"/>
              </a:spcAft>
              <a:buSzPts val="2400"/>
              <a:buFont typeface="Vidaloka"/>
              <a:buNone/>
              <a:defRPr sz="2400" b="1">
                <a:latin typeface="Vidaloka"/>
                <a:ea typeface="Vidaloka"/>
                <a:cs typeface="Vidaloka"/>
                <a:sym typeface="Vidaloka"/>
              </a:defRPr>
            </a:lvl7pPr>
            <a:lvl8pPr lvl="7" algn="ctr" rtl="0">
              <a:spcBef>
                <a:spcPts val="0"/>
              </a:spcBef>
              <a:spcAft>
                <a:spcPts val="0"/>
              </a:spcAft>
              <a:buSzPts val="2400"/>
              <a:buFont typeface="Vidaloka"/>
              <a:buNone/>
              <a:defRPr sz="2400" b="1">
                <a:latin typeface="Vidaloka"/>
                <a:ea typeface="Vidaloka"/>
                <a:cs typeface="Vidaloka"/>
                <a:sym typeface="Vidaloka"/>
              </a:defRPr>
            </a:lvl8pPr>
            <a:lvl9pPr lvl="8" algn="ctr" rtl="0">
              <a:spcBef>
                <a:spcPts val="0"/>
              </a:spcBef>
              <a:spcAft>
                <a:spcPts val="0"/>
              </a:spcAft>
              <a:buSzPts val="2400"/>
              <a:buFont typeface="Vidaloka"/>
              <a:buNone/>
              <a:defRPr sz="2400" b="1">
                <a:latin typeface="Vidaloka"/>
                <a:ea typeface="Vidaloka"/>
                <a:cs typeface="Vidaloka"/>
                <a:sym typeface="Vidaloka"/>
              </a:defRPr>
            </a:lvl9pPr>
          </a:lstStyle>
          <a:p>
            <a:endParaRPr/>
          </a:p>
        </p:txBody>
      </p:sp>
      <p:sp>
        <p:nvSpPr>
          <p:cNvPr id="32" name="Google Shape;32;p5"/>
          <p:cNvSpPr txBox="1">
            <a:spLocks noGrp="1"/>
          </p:cNvSpPr>
          <p:nvPr>
            <p:ph type="subTitle" idx="2"/>
          </p:nvPr>
        </p:nvSpPr>
        <p:spPr>
          <a:xfrm>
            <a:off x="5038975" y="2961200"/>
            <a:ext cx="2486100" cy="9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3" name="Google Shape;33;p5"/>
          <p:cNvSpPr txBox="1">
            <a:spLocks noGrp="1"/>
          </p:cNvSpPr>
          <p:nvPr>
            <p:ph type="subTitle" idx="3"/>
          </p:nvPr>
        </p:nvSpPr>
        <p:spPr>
          <a:xfrm>
            <a:off x="1693175" y="2551449"/>
            <a:ext cx="2486100" cy="50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SzPts val="2400"/>
              <a:buFont typeface="Vidaloka"/>
              <a:buNone/>
              <a:defRPr sz="2400" b="1">
                <a:latin typeface="Vidaloka"/>
                <a:ea typeface="Vidaloka"/>
                <a:cs typeface="Vidaloka"/>
                <a:sym typeface="Vidaloka"/>
              </a:defRPr>
            </a:lvl2pPr>
            <a:lvl3pPr lvl="2" algn="ctr" rtl="0">
              <a:spcBef>
                <a:spcPts val="0"/>
              </a:spcBef>
              <a:spcAft>
                <a:spcPts val="0"/>
              </a:spcAft>
              <a:buSzPts val="2400"/>
              <a:buFont typeface="Vidaloka"/>
              <a:buNone/>
              <a:defRPr sz="2400" b="1">
                <a:latin typeface="Vidaloka"/>
                <a:ea typeface="Vidaloka"/>
                <a:cs typeface="Vidaloka"/>
                <a:sym typeface="Vidaloka"/>
              </a:defRPr>
            </a:lvl3pPr>
            <a:lvl4pPr lvl="3" algn="ctr" rtl="0">
              <a:spcBef>
                <a:spcPts val="0"/>
              </a:spcBef>
              <a:spcAft>
                <a:spcPts val="0"/>
              </a:spcAft>
              <a:buSzPts val="2400"/>
              <a:buFont typeface="Vidaloka"/>
              <a:buNone/>
              <a:defRPr sz="2400" b="1">
                <a:latin typeface="Vidaloka"/>
                <a:ea typeface="Vidaloka"/>
                <a:cs typeface="Vidaloka"/>
                <a:sym typeface="Vidaloka"/>
              </a:defRPr>
            </a:lvl4pPr>
            <a:lvl5pPr lvl="4" algn="ctr" rtl="0">
              <a:spcBef>
                <a:spcPts val="0"/>
              </a:spcBef>
              <a:spcAft>
                <a:spcPts val="0"/>
              </a:spcAft>
              <a:buSzPts val="2400"/>
              <a:buFont typeface="Vidaloka"/>
              <a:buNone/>
              <a:defRPr sz="2400" b="1">
                <a:latin typeface="Vidaloka"/>
                <a:ea typeface="Vidaloka"/>
                <a:cs typeface="Vidaloka"/>
                <a:sym typeface="Vidaloka"/>
              </a:defRPr>
            </a:lvl5pPr>
            <a:lvl6pPr lvl="5" algn="ctr" rtl="0">
              <a:spcBef>
                <a:spcPts val="0"/>
              </a:spcBef>
              <a:spcAft>
                <a:spcPts val="0"/>
              </a:spcAft>
              <a:buSzPts val="2400"/>
              <a:buFont typeface="Vidaloka"/>
              <a:buNone/>
              <a:defRPr sz="2400" b="1">
                <a:latin typeface="Vidaloka"/>
                <a:ea typeface="Vidaloka"/>
                <a:cs typeface="Vidaloka"/>
                <a:sym typeface="Vidaloka"/>
              </a:defRPr>
            </a:lvl6pPr>
            <a:lvl7pPr lvl="6" algn="ctr" rtl="0">
              <a:spcBef>
                <a:spcPts val="0"/>
              </a:spcBef>
              <a:spcAft>
                <a:spcPts val="0"/>
              </a:spcAft>
              <a:buSzPts val="2400"/>
              <a:buFont typeface="Vidaloka"/>
              <a:buNone/>
              <a:defRPr sz="2400" b="1">
                <a:latin typeface="Vidaloka"/>
                <a:ea typeface="Vidaloka"/>
                <a:cs typeface="Vidaloka"/>
                <a:sym typeface="Vidaloka"/>
              </a:defRPr>
            </a:lvl7pPr>
            <a:lvl8pPr lvl="7" algn="ctr" rtl="0">
              <a:spcBef>
                <a:spcPts val="0"/>
              </a:spcBef>
              <a:spcAft>
                <a:spcPts val="0"/>
              </a:spcAft>
              <a:buSzPts val="2400"/>
              <a:buFont typeface="Vidaloka"/>
              <a:buNone/>
              <a:defRPr sz="2400" b="1">
                <a:latin typeface="Vidaloka"/>
                <a:ea typeface="Vidaloka"/>
                <a:cs typeface="Vidaloka"/>
                <a:sym typeface="Vidaloka"/>
              </a:defRPr>
            </a:lvl8pPr>
            <a:lvl9pPr lvl="8" algn="ctr" rtl="0">
              <a:spcBef>
                <a:spcPts val="0"/>
              </a:spcBef>
              <a:spcAft>
                <a:spcPts val="0"/>
              </a:spcAft>
              <a:buSzPts val="2400"/>
              <a:buFont typeface="Vidaloka"/>
              <a:buNone/>
              <a:defRPr sz="2400" b="1">
                <a:latin typeface="Vidaloka"/>
                <a:ea typeface="Vidaloka"/>
                <a:cs typeface="Vidaloka"/>
                <a:sym typeface="Vidaloka"/>
              </a:defRPr>
            </a:lvl9pPr>
          </a:lstStyle>
          <a:p>
            <a:endParaRPr/>
          </a:p>
        </p:txBody>
      </p:sp>
      <p:sp>
        <p:nvSpPr>
          <p:cNvPr id="34" name="Google Shape;34;p5"/>
          <p:cNvSpPr txBox="1">
            <a:spLocks noGrp="1"/>
          </p:cNvSpPr>
          <p:nvPr>
            <p:ph type="subTitle" idx="4"/>
          </p:nvPr>
        </p:nvSpPr>
        <p:spPr>
          <a:xfrm>
            <a:off x="1693175" y="2961200"/>
            <a:ext cx="2486100" cy="902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35" name="Google Shape;35;p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6" name="Google Shape;36;p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7" name="Google Shape;37;p5"/>
          <p:cNvCxnSpPr/>
          <p:nvPr/>
        </p:nvCxnSpPr>
        <p:spPr>
          <a:xfrm flipH="1">
            <a:off x="6935750" y="3931325"/>
            <a:ext cx="2549400" cy="13545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Numbers and text 1">
  <p:cSld name="CUSTOM_6">
    <p:spTree>
      <p:nvGrpSpPr>
        <p:cNvPr id="1" name="Shape 371"/>
        <p:cNvGrpSpPr/>
        <p:nvPr/>
      </p:nvGrpSpPr>
      <p:grpSpPr>
        <a:xfrm>
          <a:off x="0" y="0"/>
          <a:ext cx="0" cy="0"/>
          <a:chOff x="0" y="0"/>
          <a:chExt cx="0" cy="0"/>
        </a:xfrm>
      </p:grpSpPr>
      <p:sp>
        <p:nvSpPr>
          <p:cNvPr id="372" name="Google Shape;372;p41"/>
          <p:cNvSpPr txBox="1">
            <a:spLocks noGrp="1"/>
          </p:cNvSpPr>
          <p:nvPr>
            <p:ph type="title" hasCustomPrompt="1"/>
          </p:nvPr>
        </p:nvSpPr>
        <p:spPr>
          <a:xfrm>
            <a:off x="2592925" y="714600"/>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3" name="Google Shape;373;p41"/>
          <p:cNvSpPr txBox="1">
            <a:spLocks noGrp="1"/>
          </p:cNvSpPr>
          <p:nvPr>
            <p:ph type="subTitle" idx="1"/>
          </p:nvPr>
        </p:nvSpPr>
        <p:spPr>
          <a:xfrm>
            <a:off x="2364984" y="1346400"/>
            <a:ext cx="4414200" cy="37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4" name="Google Shape;374;p41"/>
          <p:cNvSpPr txBox="1">
            <a:spLocks noGrp="1"/>
          </p:cNvSpPr>
          <p:nvPr>
            <p:ph type="title" idx="2" hasCustomPrompt="1"/>
          </p:nvPr>
        </p:nvSpPr>
        <p:spPr>
          <a:xfrm>
            <a:off x="2592925" y="2063025"/>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43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5" name="Google Shape;375;p41"/>
          <p:cNvSpPr txBox="1">
            <a:spLocks noGrp="1"/>
          </p:cNvSpPr>
          <p:nvPr>
            <p:ph type="subTitle" idx="3"/>
          </p:nvPr>
        </p:nvSpPr>
        <p:spPr>
          <a:xfrm>
            <a:off x="2364984" y="2694825"/>
            <a:ext cx="4414200" cy="37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6" name="Google Shape;376;p41"/>
          <p:cNvSpPr txBox="1">
            <a:spLocks noGrp="1"/>
          </p:cNvSpPr>
          <p:nvPr>
            <p:ph type="title" idx="4" hasCustomPrompt="1"/>
          </p:nvPr>
        </p:nvSpPr>
        <p:spPr>
          <a:xfrm>
            <a:off x="2592925" y="3411450"/>
            <a:ext cx="3958200" cy="615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5000"/>
              <a:buNone/>
              <a:defRPr sz="43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77" name="Google Shape;377;p41"/>
          <p:cNvSpPr txBox="1">
            <a:spLocks noGrp="1"/>
          </p:cNvSpPr>
          <p:nvPr>
            <p:ph type="subTitle" idx="5"/>
          </p:nvPr>
        </p:nvSpPr>
        <p:spPr>
          <a:xfrm>
            <a:off x="2364950" y="4043250"/>
            <a:ext cx="4414200" cy="37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378" name="Google Shape;378;p4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79" name="Google Shape;379;p4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2">
  <p:cSld name="CUSTOM_28">
    <p:spTree>
      <p:nvGrpSpPr>
        <p:cNvPr id="1" name="Shape 380"/>
        <p:cNvGrpSpPr/>
        <p:nvPr/>
      </p:nvGrpSpPr>
      <p:grpSpPr>
        <a:xfrm>
          <a:off x="0" y="0"/>
          <a:ext cx="0" cy="0"/>
          <a:chOff x="0" y="0"/>
          <a:chExt cx="0" cy="0"/>
        </a:xfrm>
      </p:grpSpPr>
      <p:sp>
        <p:nvSpPr>
          <p:cNvPr id="381" name="Google Shape;381;p42"/>
          <p:cNvSpPr txBox="1">
            <a:spLocks noGrp="1"/>
          </p:cNvSpPr>
          <p:nvPr>
            <p:ph type="subTitle" idx="1"/>
          </p:nvPr>
        </p:nvSpPr>
        <p:spPr>
          <a:xfrm>
            <a:off x="5700609" y="2084269"/>
            <a:ext cx="27645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82" name="Google Shape;382;p42"/>
          <p:cNvSpPr txBox="1">
            <a:spLocks noGrp="1"/>
          </p:cNvSpPr>
          <p:nvPr>
            <p:ph type="subTitle" idx="2"/>
          </p:nvPr>
        </p:nvSpPr>
        <p:spPr>
          <a:xfrm>
            <a:off x="5700621" y="2486544"/>
            <a:ext cx="2764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dk1"/>
                </a:solidFill>
                <a:latin typeface="Mako"/>
                <a:ea typeface="Mako"/>
                <a:cs typeface="Mako"/>
                <a:sym typeface="Mako"/>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3" name="Google Shape;383;p42"/>
          <p:cNvSpPr txBox="1">
            <a:spLocks noGrp="1"/>
          </p:cNvSpPr>
          <p:nvPr>
            <p:ph type="subTitle" idx="3"/>
          </p:nvPr>
        </p:nvSpPr>
        <p:spPr>
          <a:xfrm>
            <a:off x="1973988" y="902134"/>
            <a:ext cx="27645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84" name="Google Shape;384;p42"/>
          <p:cNvSpPr txBox="1">
            <a:spLocks noGrp="1"/>
          </p:cNvSpPr>
          <p:nvPr>
            <p:ph type="subTitle" idx="4"/>
          </p:nvPr>
        </p:nvSpPr>
        <p:spPr>
          <a:xfrm>
            <a:off x="1973988" y="1304410"/>
            <a:ext cx="2764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solidFill>
                  <a:schemeClr val="dk1"/>
                </a:solidFill>
                <a:latin typeface="Mako"/>
                <a:ea typeface="Mako"/>
                <a:cs typeface="Mako"/>
                <a:sym typeface="Mako"/>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5" name="Google Shape;385;p42"/>
          <p:cNvSpPr txBox="1">
            <a:spLocks noGrp="1"/>
          </p:cNvSpPr>
          <p:nvPr>
            <p:ph type="subTitle" idx="5"/>
          </p:nvPr>
        </p:nvSpPr>
        <p:spPr>
          <a:xfrm>
            <a:off x="1973988" y="3290875"/>
            <a:ext cx="2764500" cy="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386" name="Google Shape;386;p42"/>
          <p:cNvSpPr txBox="1">
            <a:spLocks noGrp="1"/>
          </p:cNvSpPr>
          <p:nvPr>
            <p:ph type="subTitle" idx="6"/>
          </p:nvPr>
        </p:nvSpPr>
        <p:spPr>
          <a:xfrm>
            <a:off x="1973988" y="3699649"/>
            <a:ext cx="2764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387" name="Google Shape;387;p4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88" name="Google Shape;388;p4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89" name="Google Shape;389;p42"/>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90" name="Google Shape;390;p42"/>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391" name="Google Shape;391;p42"/>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392" name="Google Shape;392;p42"/>
          <p:cNvSpPr txBox="1">
            <a:spLocks noGrp="1"/>
          </p:cNvSpPr>
          <p:nvPr>
            <p:ph type="title" hasCustomPrompt="1"/>
          </p:nvPr>
        </p:nvSpPr>
        <p:spPr>
          <a:xfrm>
            <a:off x="733000" y="1114450"/>
            <a:ext cx="1118100" cy="61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93" name="Google Shape;393;p42"/>
          <p:cNvSpPr txBox="1">
            <a:spLocks noGrp="1"/>
          </p:cNvSpPr>
          <p:nvPr>
            <p:ph type="title" idx="7" hasCustomPrompt="1"/>
          </p:nvPr>
        </p:nvSpPr>
        <p:spPr>
          <a:xfrm>
            <a:off x="733000" y="3503175"/>
            <a:ext cx="1118100" cy="61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
        <p:nvSpPr>
          <p:cNvPr id="394" name="Google Shape;394;p42"/>
          <p:cNvSpPr txBox="1">
            <a:spLocks noGrp="1"/>
          </p:cNvSpPr>
          <p:nvPr>
            <p:ph type="title" idx="8" hasCustomPrompt="1"/>
          </p:nvPr>
        </p:nvSpPr>
        <p:spPr>
          <a:xfrm>
            <a:off x="4441002" y="2276488"/>
            <a:ext cx="1118100" cy="61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5000"/>
              <a:buNone/>
              <a:defRPr sz="4500">
                <a:solidFill>
                  <a:schemeClr val="accent1"/>
                </a:solidFill>
              </a:defRPr>
            </a:lvl1pPr>
            <a:lvl2pPr lvl="1"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2pPr>
            <a:lvl3pPr lvl="2"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3pPr>
            <a:lvl4pPr lvl="3"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4pPr>
            <a:lvl5pPr lvl="4"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5pPr>
            <a:lvl6pPr lvl="5"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6pPr>
            <a:lvl7pPr lvl="6"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7pPr>
            <a:lvl8pPr lvl="7"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8pPr>
            <a:lvl9pPr lvl="8" algn="ctr" rtl="0">
              <a:spcBef>
                <a:spcPts val="0"/>
              </a:spcBef>
              <a:spcAft>
                <a:spcPts val="0"/>
              </a:spcAft>
              <a:buClr>
                <a:schemeClr val="accent1"/>
              </a:buClr>
              <a:buSzPts val="12000"/>
              <a:buFont typeface="Russo One"/>
              <a:buNone/>
              <a:defRPr sz="12000">
                <a:solidFill>
                  <a:schemeClr val="accent1"/>
                </a:solidFill>
                <a:latin typeface="Russo One"/>
                <a:ea typeface="Russo One"/>
                <a:cs typeface="Russo One"/>
                <a:sym typeface="Russo One"/>
              </a:defRPr>
            </a:lvl9pPr>
          </a:lstStyle>
          <a:p>
            <a:r>
              <a:t>xx%</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5">
  <p:cSld name="CUSTOM_7_1">
    <p:spTree>
      <p:nvGrpSpPr>
        <p:cNvPr id="1" name="Shape 395"/>
        <p:cNvGrpSpPr/>
        <p:nvPr/>
      </p:nvGrpSpPr>
      <p:grpSpPr>
        <a:xfrm>
          <a:off x="0" y="0"/>
          <a:ext cx="0" cy="0"/>
          <a:chOff x="0" y="0"/>
          <a:chExt cx="0" cy="0"/>
        </a:xfrm>
      </p:grpSpPr>
      <p:sp>
        <p:nvSpPr>
          <p:cNvPr id="396" name="Google Shape;396;p43"/>
          <p:cNvSpPr txBox="1">
            <a:spLocks noGrp="1"/>
          </p:cNvSpPr>
          <p:nvPr>
            <p:ph type="title"/>
          </p:nvPr>
        </p:nvSpPr>
        <p:spPr>
          <a:xfrm>
            <a:off x="803750" y="2040496"/>
            <a:ext cx="4087500" cy="67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7" name="Google Shape;397;p43"/>
          <p:cNvSpPr txBox="1">
            <a:spLocks noGrp="1"/>
          </p:cNvSpPr>
          <p:nvPr>
            <p:ph type="subTitle" idx="1"/>
          </p:nvPr>
        </p:nvSpPr>
        <p:spPr>
          <a:xfrm>
            <a:off x="803750" y="2693525"/>
            <a:ext cx="3159300" cy="5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Josefin Sans"/>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398" name="Google Shape;398;p4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399" name="Google Shape;399;p4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6">
  <p:cSld name="CUSTOM_7_2">
    <p:spTree>
      <p:nvGrpSpPr>
        <p:cNvPr id="1" name="Shape 400"/>
        <p:cNvGrpSpPr/>
        <p:nvPr/>
      </p:nvGrpSpPr>
      <p:grpSpPr>
        <a:xfrm>
          <a:off x="0" y="0"/>
          <a:ext cx="0" cy="0"/>
          <a:chOff x="0" y="0"/>
          <a:chExt cx="0" cy="0"/>
        </a:xfrm>
      </p:grpSpPr>
      <p:sp>
        <p:nvSpPr>
          <p:cNvPr id="401" name="Google Shape;401;p44"/>
          <p:cNvSpPr txBox="1">
            <a:spLocks noGrp="1"/>
          </p:cNvSpPr>
          <p:nvPr>
            <p:ph type="title"/>
          </p:nvPr>
        </p:nvSpPr>
        <p:spPr>
          <a:xfrm>
            <a:off x="4490150" y="2047725"/>
            <a:ext cx="3364200" cy="62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atin typeface="Open Sans SemiBold"/>
                <a:ea typeface="Open Sans SemiBold"/>
                <a:cs typeface="Open Sans SemiBold"/>
                <a:sym typeface="Open Sans SemiBold"/>
              </a:defRPr>
            </a:lvl2pPr>
            <a:lvl3pPr lvl="2" rtl="0">
              <a:spcBef>
                <a:spcPts val="0"/>
              </a:spcBef>
              <a:spcAft>
                <a:spcPts val="0"/>
              </a:spcAft>
              <a:buSzPts val="3000"/>
              <a:buNone/>
              <a:defRPr>
                <a:latin typeface="Open Sans SemiBold"/>
                <a:ea typeface="Open Sans SemiBold"/>
                <a:cs typeface="Open Sans SemiBold"/>
                <a:sym typeface="Open Sans SemiBold"/>
              </a:defRPr>
            </a:lvl3pPr>
            <a:lvl4pPr lvl="3" rtl="0">
              <a:spcBef>
                <a:spcPts val="0"/>
              </a:spcBef>
              <a:spcAft>
                <a:spcPts val="0"/>
              </a:spcAft>
              <a:buSzPts val="3000"/>
              <a:buNone/>
              <a:defRPr>
                <a:latin typeface="Open Sans SemiBold"/>
                <a:ea typeface="Open Sans SemiBold"/>
                <a:cs typeface="Open Sans SemiBold"/>
                <a:sym typeface="Open Sans SemiBold"/>
              </a:defRPr>
            </a:lvl4pPr>
            <a:lvl5pPr lvl="4" rtl="0">
              <a:spcBef>
                <a:spcPts val="0"/>
              </a:spcBef>
              <a:spcAft>
                <a:spcPts val="0"/>
              </a:spcAft>
              <a:buSzPts val="3000"/>
              <a:buNone/>
              <a:defRPr>
                <a:latin typeface="Open Sans SemiBold"/>
                <a:ea typeface="Open Sans SemiBold"/>
                <a:cs typeface="Open Sans SemiBold"/>
                <a:sym typeface="Open Sans SemiBold"/>
              </a:defRPr>
            </a:lvl5pPr>
            <a:lvl6pPr lvl="5" rtl="0">
              <a:spcBef>
                <a:spcPts val="0"/>
              </a:spcBef>
              <a:spcAft>
                <a:spcPts val="0"/>
              </a:spcAft>
              <a:buSzPts val="3000"/>
              <a:buNone/>
              <a:defRPr>
                <a:latin typeface="Open Sans SemiBold"/>
                <a:ea typeface="Open Sans SemiBold"/>
                <a:cs typeface="Open Sans SemiBold"/>
                <a:sym typeface="Open Sans SemiBold"/>
              </a:defRPr>
            </a:lvl6pPr>
            <a:lvl7pPr lvl="6" rtl="0">
              <a:spcBef>
                <a:spcPts val="0"/>
              </a:spcBef>
              <a:spcAft>
                <a:spcPts val="0"/>
              </a:spcAft>
              <a:buSzPts val="3000"/>
              <a:buNone/>
              <a:defRPr>
                <a:latin typeface="Open Sans SemiBold"/>
                <a:ea typeface="Open Sans SemiBold"/>
                <a:cs typeface="Open Sans SemiBold"/>
                <a:sym typeface="Open Sans SemiBold"/>
              </a:defRPr>
            </a:lvl7pPr>
            <a:lvl8pPr lvl="7" rtl="0">
              <a:spcBef>
                <a:spcPts val="0"/>
              </a:spcBef>
              <a:spcAft>
                <a:spcPts val="0"/>
              </a:spcAft>
              <a:buSzPts val="3000"/>
              <a:buNone/>
              <a:defRPr>
                <a:latin typeface="Open Sans SemiBold"/>
                <a:ea typeface="Open Sans SemiBold"/>
                <a:cs typeface="Open Sans SemiBold"/>
                <a:sym typeface="Open Sans SemiBold"/>
              </a:defRPr>
            </a:lvl8pPr>
            <a:lvl9pPr lvl="8" rtl="0">
              <a:spcBef>
                <a:spcPts val="0"/>
              </a:spcBef>
              <a:spcAft>
                <a:spcPts val="0"/>
              </a:spcAft>
              <a:buSzPts val="3000"/>
              <a:buNone/>
              <a:defRPr>
                <a:latin typeface="Open Sans SemiBold"/>
                <a:ea typeface="Open Sans SemiBold"/>
                <a:cs typeface="Open Sans SemiBold"/>
                <a:sym typeface="Open Sans SemiBold"/>
              </a:defRPr>
            </a:lvl9pPr>
          </a:lstStyle>
          <a:p>
            <a:endParaRPr/>
          </a:p>
        </p:txBody>
      </p:sp>
      <p:sp>
        <p:nvSpPr>
          <p:cNvPr id="402" name="Google Shape;402;p44"/>
          <p:cNvSpPr txBox="1">
            <a:spLocks noGrp="1"/>
          </p:cNvSpPr>
          <p:nvPr>
            <p:ph type="subTitle" idx="1"/>
          </p:nvPr>
        </p:nvSpPr>
        <p:spPr>
          <a:xfrm>
            <a:off x="4855550" y="2694825"/>
            <a:ext cx="2998800" cy="558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Font typeface="Josefin Sans"/>
              <a:buNone/>
              <a:defRPr sz="1400">
                <a:solidFill>
                  <a:schemeClr val="dk1"/>
                </a:solidFill>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a:endParaRPr/>
          </a:p>
        </p:txBody>
      </p:sp>
      <p:cxnSp>
        <p:nvCxnSpPr>
          <p:cNvPr id="403" name="Google Shape;403;p44"/>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04" name="Google Shape;404;p44"/>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7">
  <p:cSld name="CUSTOM_8">
    <p:spTree>
      <p:nvGrpSpPr>
        <p:cNvPr id="1" name="Shape 405"/>
        <p:cNvGrpSpPr/>
        <p:nvPr/>
      </p:nvGrpSpPr>
      <p:grpSpPr>
        <a:xfrm>
          <a:off x="0" y="0"/>
          <a:ext cx="0" cy="0"/>
          <a:chOff x="0" y="0"/>
          <a:chExt cx="0" cy="0"/>
        </a:xfrm>
      </p:grpSpPr>
      <p:sp>
        <p:nvSpPr>
          <p:cNvPr id="406" name="Google Shape;406;p45"/>
          <p:cNvSpPr txBox="1">
            <a:spLocks noGrp="1"/>
          </p:cNvSpPr>
          <p:nvPr>
            <p:ph type="subTitle" idx="1"/>
          </p:nvPr>
        </p:nvSpPr>
        <p:spPr>
          <a:xfrm>
            <a:off x="4166800" y="1453525"/>
            <a:ext cx="3957600" cy="2889000"/>
          </a:xfrm>
          <a:prstGeom prst="rect">
            <a:avLst/>
          </a:prstGeom>
        </p:spPr>
        <p:txBody>
          <a:bodyPr spcFirstLastPara="1" wrap="square" lIns="91425" tIns="91425" rIns="91425" bIns="91425" anchor="ctr" anchorCtr="0">
            <a:noAutofit/>
          </a:bodyPr>
          <a:lstStyle>
            <a:lvl1pPr marR="38100" lvl="0" algn="ctr"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407" name="Google Shape;407;p45"/>
          <p:cNvSpPr txBox="1">
            <a:spLocks noGrp="1"/>
          </p:cNvSpPr>
          <p:nvPr>
            <p:ph type="title"/>
          </p:nvPr>
        </p:nvSpPr>
        <p:spPr>
          <a:xfrm>
            <a:off x="713225" y="445025"/>
            <a:ext cx="4502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408" name="Google Shape;408;p45"/>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09" name="Google Shape;409;p45"/>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0" name="Google Shape;410;p45"/>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1">
  <p:cSld name="CUSTOM_29">
    <p:spTree>
      <p:nvGrpSpPr>
        <p:cNvPr id="1" name="Shape 411"/>
        <p:cNvGrpSpPr/>
        <p:nvPr/>
      </p:nvGrpSpPr>
      <p:grpSpPr>
        <a:xfrm>
          <a:off x="0" y="0"/>
          <a:ext cx="0" cy="0"/>
          <a:chOff x="0" y="0"/>
          <a:chExt cx="0" cy="0"/>
        </a:xfrm>
      </p:grpSpPr>
      <p:cxnSp>
        <p:nvCxnSpPr>
          <p:cNvPr id="412" name="Google Shape;412;p4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3" name="Google Shape;413;p4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4" name="Google Shape;414;p46"/>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15" name="Google Shape;415;p46"/>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16" name="Google Shape;416;p46"/>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17" name="Google Shape;417;p46"/>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
        <p:nvSpPr>
          <p:cNvPr id="418" name="Google Shape;418;p46"/>
          <p:cNvSpPr txBox="1">
            <a:spLocks noGrp="1"/>
          </p:cNvSpPr>
          <p:nvPr>
            <p:ph type="title"/>
          </p:nvPr>
        </p:nvSpPr>
        <p:spPr>
          <a:xfrm>
            <a:off x="1531650" y="445025"/>
            <a:ext cx="6080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419" name="Google Shape;419;p46"/>
          <p:cNvSpPr txBox="1">
            <a:spLocks noGrp="1"/>
          </p:cNvSpPr>
          <p:nvPr>
            <p:ph type="subTitle" idx="1"/>
          </p:nvPr>
        </p:nvSpPr>
        <p:spPr>
          <a:xfrm>
            <a:off x="4525188" y="1537663"/>
            <a:ext cx="3957600" cy="2889000"/>
          </a:xfrm>
          <a:prstGeom prst="rect">
            <a:avLst/>
          </a:prstGeom>
        </p:spPr>
        <p:txBody>
          <a:bodyPr spcFirstLastPara="1" wrap="square" lIns="91425" tIns="91425" rIns="91425" bIns="91425" anchor="ctr" anchorCtr="0">
            <a:noAutofit/>
          </a:bodyPr>
          <a:lstStyle>
            <a:lvl1pPr marR="38100" lvl="0" algn="ctr" rtl="0">
              <a:lnSpc>
                <a:spcPct val="100000"/>
              </a:lnSpc>
              <a:spcBef>
                <a:spcPts val="0"/>
              </a:spcBef>
              <a:spcAft>
                <a:spcPts val="0"/>
              </a:spcAft>
              <a:buClr>
                <a:schemeClr val="accent1"/>
              </a:buClr>
              <a:buSzPts val="1400"/>
              <a:buChar char="●"/>
              <a:defRPr sz="1400"/>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
        <p:nvSpPr>
          <p:cNvPr id="420" name="Google Shape;420;p46"/>
          <p:cNvSpPr txBox="1">
            <a:spLocks noGrp="1"/>
          </p:cNvSpPr>
          <p:nvPr>
            <p:ph type="subTitle" idx="2"/>
          </p:nvPr>
        </p:nvSpPr>
        <p:spPr>
          <a:xfrm>
            <a:off x="661213" y="1537663"/>
            <a:ext cx="3957600" cy="2889000"/>
          </a:xfrm>
          <a:prstGeom prst="rect">
            <a:avLst/>
          </a:prstGeom>
        </p:spPr>
        <p:txBody>
          <a:bodyPr spcFirstLastPara="1" wrap="square" lIns="91425" tIns="91425" rIns="91425" bIns="91425" anchor="ctr" anchorCtr="0">
            <a:noAutofit/>
          </a:bodyPr>
          <a:lstStyle>
            <a:lvl1pPr marR="38100" lvl="0" algn="ctr" rtl="0">
              <a:lnSpc>
                <a:spcPct val="100000"/>
              </a:lnSpc>
              <a:spcBef>
                <a:spcPts val="0"/>
              </a:spcBef>
              <a:spcAft>
                <a:spcPts val="0"/>
              </a:spcAft>
              <a:buClr>
                <a:schemeClr val="accent1"/>
              </a:buClr>
              <a:buSzPts val="1400"/>
              <a:buChar char="●"/>
              <a:defRPr sz="1400"/>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2">
  <p:cSld name="CUSTOM_9">
    <p:spTree>
      <p:nvGrpSpPr>
        <p:cNvPr id="1" name="Shape 421"/>
        <p:cNvGrpSpPr/>
        <p:nvPr/>
      </p:nvGrpSpPr>
      <p:grpSpPr>
        <a:xfrm>
          <a:off x="0" y="0"/>
          <a:ext cx="0" cy="0"/>
          <a:chOff x="0" y="0"/>
          <a:chExt cx="0" cy="0"/>
        </a:xfrm>
      </p:grpSpPr>
      <p:sp>
        <p:nvSpPr>
          <p:cNvPr id="422" name="Google Shape;422;p47"/>
          <p:cNvSpPr txBox="1">
            <a:spLocks noGrp="1"/>
          </p:cNvSpPr>
          <p:nvPr>
            <p:ph type="subTitle" idx="1"/>
          </p:nvPr>
        </p:nvSpPr>
        <p:spPr>
          <a:xfrm>
            <a:off x="4816075" y="3616375"/>
            <a:ext cx="2942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23" name="Google Shape;423;p47"/>
          <p:cNvSpPr txBox="1">
            <a:spLocks noGrp="1"/>
          </p:cNvSpPr>
          <p:nvPr>
            <p:ph type="subTitle" idx="2"/>
          </p:nvPr>
        </p:nvSpPr>
        <p:spPr>
          <a:xfrm>
            <a:off x="4816200" y="3956375"/>
            <a:ext cx="2941800" cy="65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4" name="Google Shape;424;p47"/>
          <p:cNvSpPr txBox="1">
            <a:spLocks noGrp="1"/>
          </p:cNvSpPr>
          <p:nvPr>
            <p:ph type="subTitle" idx="3"/>
          </p:nvPr>
        </p:nvSpPr>
        <p:spPr>
          <a:xfrm>
            <a:off x="1385829" y="3616375"/>
            <a:ext cx="2942100" cy="357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25" name="Google Shape;425;p47"/>
          <p:cNvSpPr txBox="1">
            <a:spLocks noGrp="1"/>
          </p:cNvSpPr>
          <p:nvPr>
            <p:ph type="subTitle" idx="4"/>
          </p:nvPr>
        </p:nvSpPr>
        <p:spPr>
          <a:xfrm>
            <a:off x="1386025" y="3956375"/>
            <a:ext cx="2941800" cy="65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26" name="Google Shape;426;p47"/>
          <p:cNvSpPr txBox="1">
            <a:spLocks noGrp="1"/>
          </p:cNvSpPr>
          <p:nvPr>
            <p:ph type="title"/>
          </p:nvPr>
        </p:nvSpPr>
        <p:spPr>
          <a:xfrm>
            <a:off x="713225" y="445025"/>
            <a:ext cx="2729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atin typeface="Merriweather Light"/>
                <a:ea typeface="Merriweather Light"/>
                <a:cs typeface="Merriweather Light"/>
                <a:sym typeface="Merriweather Light"/>
              </a:defRPr>
            </a:lvl2pPr>
            <a:lvl3pPr lvl="2" rtl="0">
              <a:spcBef>
                <a:spcPts val="0"/>
              </a:spcBef>
              <a:spcAft>
                <a:spcPts val="0"/>
              </a:spcAft>
              <a:buSzPts val="3000"/>
              <a:buNone/>
              <a:defRPr>
                <a:latin typeface="Merriweather Light"/>
                <a:ea typeface="Merriweather Light"/>
                <a:cs typeface="Merriweather Light"/>
                <a:sym typeface="Merriweather Light"/>
              </a:defRPr>
            </a:lvl3pPr>
            <a:lvl4pPr lvl="3" rtl="0">
              <a:spcBef>
                <a:spcPts val="0"/>
              </a:spcBef>
              <a:spcAft>
                <a:spcPts val="0"/>
              </a:spcAft>
              <a:buSzPts val="3000"/>
              <a:buNone/>
              <a:defRPr>
                <a:latin typeface="Merriweather Light"/>
                <a:ea typeface="Merriweather Light"/>
                <a:cs typeface="Merriweather Light"/>
                <a:sym typeface="Merriweather Light"/>
              </a:defRPr>
            </a:lvl4pPr>
            <a:lvl5pPr lvl="4" rtl="0">
              <a:spcBef>
                <a:spcPts val="0"/>
              </a:spcBef>
              <a:spcAft>
                <a:spcPts val="0"/>
              </a:spcAft>
              <a:buSzPts val="3000"/>
              <a:buNone/>
              <a:defRPr>
                <a:latin typeface="Merriweather Light"/>
                <a:ea typeface="Merriweather Light"/>
                <a:cs typeface="Merriweather Light"/>
                <a:sym typeface="Merriweather Light"/>
              </a:defRPr>
            </a:lvl5pPr>
            <a:lvl6pPr lvl="5" rtl="0">
              <a:spcBef>
                <a:spcPts val="0"/>
              </a:spcBef>
              <a:spcAft>
                <a:spcPts val="0"/>
              </a:spcAft>
              <a:buSzPts val="3000"/>
              <a:buNone/>
              <a:defRPr>
                <a:latin typeface="Merriweather Light"/>
                <a:ea typeface="Merriweather Light"/>
                <a:cs typeface="Merriweather Light"/>
                <a:sym typeface="Merriweather Light"/>
              </a:defRPr>
            </a:lvl6pPr>
            <a:lvl7pPr lvl="6" rtl="0">
              <a:spcBef>
                <a:spcPts val="0"/>
              </a:spcBef>
              <a:spcAft>
                <a:spcPts val="0"/>
              </a:spcAft>
              <a:buSzPts val="3000"/>
              <a:buNone/>
              <a:defRPr>
                <a:latin typeface="Merriweather Light"/>
                <a:ea typeface="Merriweather Light"/>
                <a:cs typeface="Merriweather Light"/>
                <a:sym typeface="Merriweather Light"/>
              </a:defRPr>
            </a:lvl7pPr>
            <a:lvl8pPr lvl="7" rtl="0">
              <a:spcBef>
                <a:spcPts val="0"/>
              </a:spcBef>
              <a:spcAft>
                <a:spcPts val="0"/>
              </a:spcAft>
              <a:buSzPts val="3000"/>
              <a:buNone/>
              <a:defRPr>
                <a:latin typeface="Merriweather Light"/>
                <a:ea typeface="Merriweather Light"/>
                <a:cs typeface="Merriweather Light"/>
                <a:sym typeface="Merriweather Light"/>
              </a:defRPr>
            </a:lvl8pPr>
            <a:lvl9pPr lvl="8"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cxnSp>
        <p:nvCxnSpPr>
          <p:cNvPr id="427" name="Google Shape;427;p4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28" name="Google Shape;428;p4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4">
  <p:cSld name="CUSTOM_31">
    <p:spTree>
      <p:nvGrpSpPr>
        <p:cNvPr id="1" name="Shape 429"/>
        <p:cNvGrpSpPr/>
        <p:nvPr/>
      </p:nvGrpSpPr>
      <p:grpSpPr>
        <a:xfrm>
          <a:off x="0" y="0"/>
          <a:ext cx="0" cy="0"/>
          <a:chOff x="0" y="0"/>
          <a:chExt cx="0" cy="0"/>
        </a:xfrm>
      </p:grpSpPr>
      <p:sp>
        <p:nvSpPr>
          <p:cNvPr id="430" name="Google Shape;430;p48"/>
          <p:cNvSpPr txBox="1">
            <a:spLocks noGrp="1"/>
          </p:cNvSpPr>
          <p:nvPr>
            <p:ph type="title"/>
          </p:nvPr>
        </p:nvSpPr>
        <p:spPr>
          <a:xfrm>
            <a:off x="1244250" y="445025"/>
            <a:ext cx="665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atin typeface="Merriweather Light"/>
                <a:ea typeface="Merriweather Light"/>
                <a:cs typeface="Merriweather Light"/>
                <a:sym typeface="Merriweather Light"/>
              </a:defRPr>
            </a:lvl2pPr>
            <a:lvl3pPr lvl="2" algn="ctr" rtl="0">
              <a:spcBef>
                <a:spcPts val="0"/>
              </a:spcBef>
              <a:spcAft>
                <a:spcPts val="0"/>
              </a:spcAft>
              <a:buSzPts val="3000"/>
              <a:buNone/>
              <a:defRPr>
                <a:latin typeface="Merriweather Light"/>
                <a:ea typeface="Merriweather Light"/>
                <a:cs typeface="Merriweather Light"/>
                <a:sym typeface="Merriweather Light"/>
              </a:defRPr>
            </a:lvl3pPr>
            <a:lvl4pPr lvl="3" algn="ctr" rtl="0">
              <a:spcBef>
                <a:spcPts val="0"/>
              </a:spcBef>
              <a:spcAft>
                <a:spcPts val="0"/>
              </a:spcAft>
              <a:buSzPts val="3000"/>
              <a:buNone/>
              <a:defRPr>
                <a:latin typeface="Merriweather Light"/>
                <a:ea typeface="Merriweather Light"/>
                <a:cs typeface="Merriweather Light"/>
                <a:sym typeface="Merriweather Light"/>
              </a:defRPr>
            </a:lvl4pPr>
            <a:lvl5pPr lvl="4" algn="ctr" rtl="0">
              <a:spcBef>
                <a:spcPts val="0"/>
              </a:spcBef>
              <a:spcAft>
                <a:spcPts val="0"/>
              </a:spcAft>
              <a:buSzPts val="3000"/>
              <a:buNone/>
              <a:defRPr>
                <a:latin typeface="Merriweather Light"/>
                <a:ea typeface="Merriweather Light"/>
                <a:cs typeface="Merriweather Light"/>
                <a:sym typeface="Merriweather Light"/>
              </a:defRPr>
            </a:lvl5pPr>
            <a:lvl6pPr lvl="5" algn="ctr" rtl="0">
              <a:spcBef>
                <a:spcPts val="0"/>
              </a:spcBef>
              <a:spcAft>
                <a:spcPts val="0"/>
              </a:spcAft>
              <a:buSzPts val="3000"/>
              <a:buNone/>
              <a:defRPr>
                <a:latin typeface="Merriweather Light"/>
                <a:ea typeface="Merriweather Light"/>
                <a:cs typeface="Merriweather Light"/>
                <a:sym typeface="Merriweather Light"/>
              </a:defRPr>
            </a:lvl6pPr>
            <a:lvl7pPr lvl="6" algn="ctr" rtl="0">
              <a:spcBef>
                <a:spcPts val="0"/>
              </a:spcBef>
              <a:spcAft>
                <a:spcPts val="0"/>
              </a:spcAft>
              <a:buSzPts val="3000"/>
              <a:buNone/>
              <a:defRPr>
                <a:latin typeface="Merriweather Light"/>
                <a:ea typeface="Merriweather Light"/>
                <a:cs typeface="Merriweather Light"/>
                <a:sym typeface="Merriweather Light"/>
              </a:defRPr>
            </a:lvl7pPr>
            <a:lvl8pPr lvl="7" algn="ctr" rtl="0">
              <a:spcBef>
                <a:spcPts val="0"/>
              </a:spcBef>
              <a:spcAft>
                <a:spcPts val="0"/>
              </a:spcAft>
              <a:buSzPts val="3000"/>
              <a:buNone/>
              <a:defRPr>
                <a:latin typeface="Merriweather Light"/>
                <a:ea typeface="Merriweather Light"/>
                <a:cs typeface="Merriweather Light"/>
                <a:sym typeface="Merriweather Light"/>
              </a:defRPr>
            </a:lvl8pPr>
            <a:lvl9pPr lvl="8" algn="ctr" rtl="0">
              <a:spcBef>
                <a:spcPts val="0"/>
              </a:spcBef>
              <a:spcAft>
                <a:spcPts val="0"/>
              </a:spcAft>
              <a:buSzPts val="3000"/>
              <a:buNone/>
              <a:defRPr>
                <a:latin typeface="Merriweather Light"/>
                <a:ea typeface="Merriweather Light"/>
                <a:cs typeface="Merriweather Light"/>
                <a:sym typeface="Merriweather Light"/>
              </a:defRPr>
            </a:lvl9pPr>
          </a:lstStyle>
          <a:p>
            <a:endParaRPr/>
          </a:p>
        </p:txBody>
      </p:sp>
      <p:sp>
        <p:nvSpPr>
          <p:cNvPr id="431" name="Google Shape;431;p48"/>
          <p:cNvSpPr txBox="1">
            <a:spLocks noGrp="1"/>
          </p:cNvSpPr>
          <p:nvPr>
            <p:ph type="subTitle" idx="1"/>
          </p:nvPr>
        </p:nvSpPr>
        <p:spPr>
          <a:xfrm>
            <a:off x="3509000"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32" name="Google Shape;432;p48"/>
          <p:cNvSpPr txBox="1">
            <a:spLocks noGrp="1"/>
          </p:cNvSpPr>
          <p:nvPr>
            <p:ph type="subTitle" idx="2"/>
          </p:nvPr>
        </p:nvSpPr>
        <p:spPr>
          <a:xfrm>
            <a:off x="3509025" y="3814950"/>
            <a:ext cx="2126100" cy="88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33" name="Google Shape;433;p48"/>
          <p:cNvSpPr txBox="1">
            <a:spLocks noGrp="1"/>
          </p:cNvSpPr>
          <p:nvPr>
            <p:ph type="subTitle" idx="3"/>
          </p:nvPr>
        </p:nvSpPr>
        <p:spPr>
          <a:xfrm>
            <a:off x="953025"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34" name="Google Shape;434;p48"/>
          <p:cNvSpPr txBox="1">
            <a:spLocks noGrp="1"/>
          </p:cNvSpPr>
          <p:nvPr>
            <p:ph type="subTitle" idx="4"/>
          </p:nvPr>
        </p:nvSpPr>
        <p:spPr>
          <a:xfrm>
            <a:off x="953125" y="3814951"/>
            <a:ext cx="2126100" cy="88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35" name="Google Shape;435;p48"/>
          <p:cNvSpPr txBox="1">
            <a:spLocks noGrp="1"/>
          </p:cNvSpPr>
          <p:nvPr>
            <p:ph type="subTitle" idx="5"/>
          </p:nvPr>
        </p:nvSpPr>
        <p:spPr>
          <a:xfrm>
            <a:off x="6064875" y="3398751"/>
            <a:ext cx="2126100" cy="44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1pPr>
            <a:lvl2pPr lvl="1"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2pPr>
            <a:lvl3pPr lvl="2"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3pPr>
            <a:lvl4pPr lvl="3"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4pPr>
            <a:lvl5pPr lvl="4"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5pPr>
            <a:lvl6pPr lvl="5"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6pPr>
            <a:lvl7pPr lvl="6"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7pPr>
            <a:lvl8pPr lvl="7"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8pPr>
            <a:lvl9pPr lvl="8" algn="ctr" rtl="0">
              <a:spcBef>
                <a:spcPts val="0"/>
              </a:spcBef>
              <a:spcAft>
                <a:spcPts val="0"/>
              </a:spcAft>
              <a:buClr>
                <a:schemeClr val="dk1"/>
              </a:buClr>
              <a:buSzPts val="2400"/>
              <a:buFont typeface="Vidaloka"/>
              <a:buNone/>
              <a:defRPr sz="2400">
                <a:solidFill>
                  <a:schemeClr val="dk1"/>
                </a:solidFill>
                <a:latin typeface="Vidaloka"/>
                <a:ea typeface="Vidaloka"/>
                <a:cs typeface="Vidaloka"/>
                <a:sym typeface="Vidaloka"/>
              </a:defRPr>
            </a:lvl9pPr>
          </a:lstStyle>
          <a:p>
            <a:endParaRPr/>
          </a:p>
        </p:txBody>
      </p:sp>
      <p:sp>
        <p:nvSpPr>
          <p:cNvPr id="436" name="Google Shape;436;p48"/>
          <p:cNvSpPr txBox="1">
            <a:spLocks noGrp="1"/>
          </p:cNvSpPr>
          <p:nvPr>
            <p:ph type="subTitle" idx="6"/>
          </p:nvPr>
        </p:nvSpPr>
        <p:spPr>
          <a:xfrm>
            <a:off x="6064875" y="3814950"/>
            <a:ext cx="2126100" cy="88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cxnSp>
        <p:nvCxnSpPr>
          <p:cNvPr id="437" name="Google Shape;437;p4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38" name="Google Shape;438;p4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39" name="Google Shape;439;p48"/>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40" name="Google Shape;440;p48"/>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441"/>
        <p:cNvGrpSpPr/>
        <p:nvPr/>
      </p:nvGrpSpPr>
      <p:grpSpPr>
        <a:xfrm>
          <a:off x="0" y="0"/>
          <a:ext cx="0" cy="0"/>
          <a:chOff x="0" y="0"/>
          <a:chExt cx="0" cy="0"/>
        </a:xfrm>
      </p:grpSpPr>
      <p:sp>
        <p:nvSpPr>
          <p:cNvPr id="442" name="Google Shape;442;p49"/>
          <p:cNvSpPr txBox="1">
            <a:spLocks noGrp="1"/>
          </p:cNvSpPr>
          <p:nvPr>
            <p:ph type="title"/>
          </p:nvPr>
        </p:nvSpPr>
        <p:spPr>
          <a:xfrm>
            <a:off x="2832900" y="791200"/>
            <a:ext cx="3478200" cy="92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300"/>
              <a:buNone/>
              <a:defRPr sz="7000"/>
            </a:lvl1pPr>
            <a:lvl2pPr lvl="1" algn="ctr" rtl="0">
              <a:spcBef>
                <a:spcPts val="0"/>
              </a:spcBef>
              <a:spcAft>
                <a:spcPts val="0"/>
              </a:spcAft>
              <a:buSzPts val="3000"/>
              <a:buNone/>
              <a:defRPr>
                <a:latin typeface="Open Sans"/>
                <a:ea typeface="Open Sans"/>
                <a:cs typeface="Open Sans"/>
                <a:sym typeface="Open Sans"/>
              </a:defRPr>
            </a:lvl2pPr>
            <a:lvl3pPr lvl="2" algn="ctr" rtl="0">
              <a:spcBef>
                <a:spcPts val="0"/>
              </a:spcBef>
              <a:spcAft>
                <a:spcPts val="0"/>
              </a:spcAft>
              <a:buSzPts val="3000"/>
              <a:buNone/>
              <a:defRPr>
                <a:latin typeface="Open Sans"/>
                <a:ea typeface="Open Sans"/>
                <a:cs typeface="Open Sans"/>
                <a:sym typeface="Open Sans"/>
              </a:defRPr>
            </a:lvl3pPr>
            <a:lvl4pPr lvl="3" algn="ctr" rtl="0">
              <a:spcBef>
                <a:spcPts val="0"/>
              </a:spcBef>
              <a:spcAft>
                <a:spcPts val="0"/>
              </a:spcAft>
              <a:buSzPts val="3000"/>
              <a:buNone/>
              <a:defRPr>
                <a:latin typeface="Open Sans"/>
                <a:ea typeface="Open Sans"/>
                <a:cs typeface="Open Sans"/>
                <a:sym typeface="Open Sans"/>
              </a:defRPr>
            </a:lvl4pPr>
            <a:lvl5pPr lvl="4" algn="ctr" rtl="0">
              <a:spcBef>
                <a:spcPts val="0"/>
              </a:spcBef>
              <a:spcAft>
                <a:spcPts val="0"/>
              </a:spcAft>
              <a:buSzPts val="3000"/>
              <a:buNone/>
              <a:defRPr>
                <a:latin typeface="Open Sans"/>
                <a:ea typeface="Open Sans"/>
                <a:cs typeface="Open Sans"/>
                <a:sym typeface="Open Sans"/>
              </a:defRPr>
            </a:lvl5pPr>
            <a:lvl6pPr lvl="5" algn="ctr" rtl="0">
              <a:spcBef>
                <a:spcPts val="0"/>
              </a:spcBef>
              <a:spcAft>
                <a:spcPts val="0"/>
              </a:spcAft>
              <a:buSzPts val="3000"/>
              <a:buNone/>
              <a:defRPr>
                <a:latin typeface="Open Sans"/>
                <a:ea typeface="Open Sans"/>
                <a:cs typeface="Open Sans"/>
                <a:sym typeface="Open Sans"/>
              </a:defRPr>
            </a:lvl6pPr>
            <a:lvl7pPr lvl="6" algn="ctr" rtl="0">
              <a:spcBef>
                <a:spcPts val="0"/>
              </a:spcBef>
              <a:spcAft>
                <a:spcPts val="0"/>
              </a:spcAft>
              <a:buSzPts val="3000"/>
              <a:buNone/>
              <a:defRPr>
                <a:latin typeface="Open Sans"/>
                <a:ea typeface="Open Sans"/>
                <a:cs typeface="Open Sans"/>
                <a:sym typeface="Open Sans"/>
              </a:defRPr>
            </a:lvl7pPr>
            <a:lvl8pPr lvl="7" algn="ctr" rtl="0">
              <a:spcBef>
                <a:spcPts val="0"/>
              </a:spcBef>
              <a:spcAft>
                <a:spcPts val="0"/>
              </a:spcAft>
              <a:buSzPts val="3000"/>
              <a:buNone/>
              <a:defRPr>
                <a:latin typeface="Open Sans"/>
                <a:ea typeface="Open Sans"/>
                <a:cs typeface="Open Sans"/>
                <a:sym typeface="Open Sans"/>
              </a:defRPr>
            </a:lvl8pPr>
            <a:lvl9pPr lvl="8" algn="ctr" rtl="0">
              <a:spcBef>
                <a:spcPts val="0"/>
              </a:spcBef>
              <a:spcAft>
                <a:spcPts val="0"/>
              </a:spcAft>
              <a:buSzPts val="3000"/>
              <a:buNone/>
              <a:defRPr>
                <a:latin typeface="Open Sans"/>
                <a:ea typeface="Open Sans"/>
                <a:cs typeface="Open Sans"/>
                <a:sym typeface="Open Sans"/>
              </a:defRPr>
            </a:lvl9pPr>
          </a:lstStyle>
          <a:p>
            <a:endParaRPr/>
          </a:p>
        </p:txBody>
      </p:sp>
      <p:sp>
        <p:nvSpPr>
          <p:cNvPr id="443" name="Google Shape;443;p49"/>
          <p:cNvSpPr txBox="1">
            <a:spLocks noGrp="1"/>
          </p:cNvSpPr>
          <p:nvPr>
            <p:ph type="subTitle" idx="1"/>
          </p:nvPr>
        </p:nvSpPr>
        <p:spPr>
          <a:xfrm>
            <a:off x="2983350" y="1749425"/>
            <a:ext cx="3177300" cy="9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44" name="Google Shape;444;p49"/>
          <p:cNvSpPr txBox="1"/>
          <p:nvPr/>
        </p:nvSpPr>
        <p:spPr>
          <a:xfrm>
            <a:off x="2900450" y="3438275"/>
            <a:ext cx="3343200" cy="71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2"/>
                </a:solidFill>
                <a:latin typeface="Montserrat"/>
                <a:ea typeface="Montserrat"/>
                <a:cs typeface="Montserrat"/>
                <a:sym typeface="Montserrat"/>
              </a:rPr>
              <a:t>CREDITS</a:t>
            </a:r>
            <a:r>
              <a:rPr lang="en" sz="1100">
                <a:solidFill>
                  <a:schemeClr val="dk2"/>
                </a:solidFill>
                <a:latin typeface="Montserrat"/>
                <a:ea typeface="Montserrat"/>
                <a:cs typeface="Montserrat"/>
                <a:sym typeface="Montserrat"/>
              </a:rPr>
              <a:t>: This presentation template was created by </a:t>
            </a:r>
            <a:r>
              <a:rPr lang="en" sz="1100" b="1">
                <a:solidFill>
                  <a:schemeClr val="dk2"/>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100">
                <a:solidFill>
                  <a:schemeClr val="dk2"/>
                </a:solidFill>
                <a:latin typeface="Montserrat"/>
                <a:ea typeface="Montserrat"/>
                <a:cs typeface="Montserrat"/>
                <a:sym typeface="Montserrat"/>
              </a:rPr>
              <a:t>, including icons by </a:t>
            </a:r>
            <a:r>
              <a:rPr lang="en" sz="1100" b="1">
                <a:solidFill>
                  <a:schemeClr val="dk2"/>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100">
                <a:solidFill>
                  <a:schemeClr val="dk2"/>
                </a:solidFill>
                <a:latin typeface="Montserrat"/>
                <a:ea typeface="Montserrat"/>
                <a:cs typeface="Montserrat"/>
                <a:sym typeface="Montserrat"/>
              </a:rPr>
              <a:t>, infographics &amp; images by </a:t>
            </a:r>
            <a:r>
              <a:rPr lang="en" sz="1100" b="1">
                <a:solidFill>
                  <a:schemeClr val="dk2"/>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100" b="1">
              <a:solidFill>
                <a:schemeClr val="dk2"/>
              </a:solidFill>
              <a:latin typeface="Montserrat"/>
              <a:ea typeface="Montserrat"/>
              <a:cs typeface="Montserrat"/>
              <a:sym typeface="Montserrat"/>
            </a:endParaRPr>
          </a:p>
        </p:txBody>
      </p:sp>
      <p:cxnSp>
        <p:nvCxnSpPr>
          <p:cNvPr id="445" name="Google Shape;445;p4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46" name="Google Shape;446;p49"/>
          <p:cNvCxnSpPr/>
          <p:nvPr/>
        </p:nvCxnSpPr>
        <p:spPr>
          <a:xfrm>
            <a:off x="-257975" y="3935375"/>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47" name="Google Shape;447;p4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48" name="Google Shape;448;p49"/>
          <p:cNvCxnSpPr/>
          <p:nvPr/>
        </p:nvCxnSpPr>
        <p:spPr>
          <a:xfrm>
            <a:off x="6467450" y="-72550"/>
            <a:ext cx="3047400" cy="13464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449"/>
        <p:cNvGrpSpPr/>
        <p:nvPr/>
      </p:nvGrpSpPr>
      <p:grpSpPr>
        <a:xfrm>
          <a:off x="0" y="0"/>
          <a:ext cx="0" cy="0"/>
          <a:chOff x="0" y="0"/>
          <a:chExt cx="0" cy="0"/>
        </a:xfrm>
      </p:grpSpPr>
      <p:cxnSp>
        <p:nvCxnSpPr>
          <p:cNvPr id="450" name="Google Shape;450;p5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1" name="Google Shape;451;p5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cxnSp>
        <p:nvCxnSpPr>
          <p:cNvPr id="40" name="Google Shape;40;p6"/>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1" name="Google Shape;41;p6"/>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452"/>
        <p:cNvGrpSpPr/>
        <p:nvPr/>
      </p:nvGrpSpPr>
      <p:grpSpPr>
        <a:xfrm>
          <a:off x="0" y="0"/>
          <a:ext cx="0" cy="0"/>
          <a:chOff x="0" y="0"/>
          <a:chExt cx="0" cy="0"/>
        </a:xfrm>
      </p:grpSpPr>
      <p:cxnSp>
        <p:nvCxnSpPr>
          <p:cNvPr id="453" name="Google Shape;453;p51"/>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4" name="Google Shape;454;p51"/>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5" name="Google Shape;455;p51"/>
          <p:cNvCxnSpPr/>
          <p:nvPr/>
        </p:nvCxnSpPr>
        <p:spPr>
          <a:xfrm>
            <a:off x="7434175" y="-125600"/>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56" name="Google Shape;456;p51"/>
          <p:cNvCxnSpPr/>
          <p:nvPr/>
        </p:nvCxnSpPr>
        <p:spPr>
          <a:xfrm>
            <a:off x="-147275" y="3943475"/>
            <a:ext cx="1993200" cy="1330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2">
  <p:cSld name="CUSTOM_10_1_1">
    <p:spTree>
      <p:nvGrpSpPr>
        <p:cNvPr id="1" name="Shape 457"/>
        <p:cNvGrpSpPr/>
        <p:nvPr/>
      </p:nvGrpSpPr>
      <p:grpSpPr>
        <a:xfrm>
          <a:off x="0" y="0"/>
          <a:ext cx="0" cy="0"/>
          <a:chOff x="0" y="0"/>
          <a:chExt cx="0" cy="0"/>
        </a:xfrm>
      </p:grpSpPr>
      <p:cxnSp>
        <p:nvCxnSpPr>
          <p:cNvPr id="458" name="Google Shape;458;p52"/>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59" name="Google Shape;459;p52"/>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0" name="Google Shape;460;p52"/>
          <p:cNvCxnSpPr/>
          <p:nvPr/>
        </p:nvCxnSpPr>
        <p:spPr>
          <a:xfrm flipH="1">
            <a:off x="6772150" y="3663450"/>
            <a:ext cx="2823300" cy="16332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3">
  <p:cSld name="CUSTOM_30">
    <p:spTree>
      <p:nvGrpSpPr>
        <p:cNvPr id="1" name="Shape 461"/>
        <p:cNvGrpSpPr/>
        <p:nvPr/>
      </p:nvGrpSpPr>
      <p:grpSpPr>
        <a:xfrm>
          <a:off x="0" y="0"/>
          <a:ext cx="0" cy="0"/>
          <a:chOff x="0" y="0"/>
          <a:chExt cx="0" cy="0"/>
        </a:xfrm>
      </p:grpSpPr>
      <p:cxnSp>
        <p:nvCxnSpPr>
          <p:cNvPr id="462" name="Google Shape;462;p53"/>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3" name="Google Shape;463;p53"/>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64" name="Google Shape;464;p53"/>
          <p:cNvCxnSpPr/>
          <p:nvPr/>
        </p:nvCxnSpPr>
        <p:spPr>
          <a:xfrm>
            <a:off x="-250225" y="4076450"/>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5" name="Google Shape;465;p53"/>
          <p:cNvCxnSpPr/>
          <p:nvPr/>
        </p:nvCxnSpPr>
        <p:spPr>
          <a:xfrm>
            <a:off x="7441150" y="-48375"/>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6" name="Google Shape;466;p53"/>
          <p:cNvCxnSpPr/>
          <p:nvPr/>
        </p:nvCxnSpPr>
        <p:spPr>
          <a:xfrm flipH="1">
            <a:off x="7454238" y="4053663"/>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467" name="Google Shape;467;p53"/>
          <p:cNvCxnSpPr/>
          <p:nvPr/>
        </p:nvCxnSpPr>
        <p:spPr>
          <a:xfrm flipH="1">
            <a:off x="-237137" y="-71162"/>
            <a:ext cx="1926900" cy="1161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sp>
        <p:nvSpPr>
          <p:cNvPr id="43" name="Google Shape;43;p7"/>
          <p:cNvSpPr txBox="1">
            <a:spLocks noGrp="1"/>
          </p:cNvSpPr>
          <p:nvPr>
            <p:ph type="subTitle" idx="1"/>
          </p:nvPr>
        </p:nvSpPr>
        <p:spPr>
          <a:xfrm>
            <a:off x="2247500" y="1433050"/>
            <a:ext cx="18381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400"/>
              <a:buFont typeface="Vidaloka"/>
              <a:buNone/>
              <a:defRPr sz="2400">
                <a:solidFill>
                  <a:schemeClr val="accent1"/>
                </a:solidFill>
                <a:latin typeface="Vidaloka"/>
                <a:ea typeface="Vidaloka"/>
                <a:cs typeface="Vidaloka"/>
                <a:sym typeface="Vidaloka"/>
              </a:defRPr>
            </a:lvl1pPr>
            <a:lvl2pPr lvl="1"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2pPr>
            <a:lvl3pPr lvl="2"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3pPr>
            <a:lvl4pPr lvl="3"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4pPr>
            <a:lvl5pPr lvl="4"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5pPr>
            <a:lvl6pPr lvl="5"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6pPr>
            <a:lvl7pPr lvl="6"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7pPr>
            <a:lvl8pPr lvl="7"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8pPr>
            <a:lvl9pPr lvl="8" algn="ctr" rtl="0">
              <a:spcBef>
                <a:spcPts val="0"/>
              </a:spcBef>
              <a:spcAft>
                <a:spcPts val="0"/>
              </a:spcAft>
              <a:buClr>
                <a:schemeClr val="accent1"/>
              </a:buClr>
              <a:buSzPts val="2400"/>
              <a:buFont typeface="Vidaloka"/>
              <a:buNone/>
              <a:defRPr sz="2400" b="1">
                <a:solidFill>
                  <a:schemeClr val="accent1"/>
                </a:solidFill>
                <a:latin typeface="Vidaloka"/>
                <a:ea typeface="Vidaloka"/>
                <a:cs typeface="Vidaloka"/>
                <a:sym typeface="Vidaloka"/>
              </a:defRPr>
            </a:lvl9pPr>
          </a:lstStyle>
          <a:p>
            <a:endParaRPr/>
          </a:p>
        </p:txBody>
      </p:sp>
      <p:sp>
        <p:nvSpPr>
          <p:cNvPr id="44" name="Google Shape;44;p7"/>
          <p:cNvSpPr txBox="1">
            <a:spLocks noGrp="1"/>
          </p:cNvSpPr>
          <p:nvPr>
            <p:ph type="subTitle" idx="2"/>
          </p:nvPr>
        </p:nvSpPr>
        <p:spPr>
          <a:xfrm>
            <a:off x="2247500" y="1790050"/>
            <a:ext cx="5160300" cy="2754000"/>
          </a:xfrm>
          <a:prstGeom prst="rect">
            <a:avLst/>
          </a:prstGeom>
        </p:spPr>
        <p:txBody>
          <a:bodyPr spcFirstLastPara="1" wrap="square" lIns="91425" tIns="91425" rIns="91425" bIns="91425" anchor="t" anchorCtr="0">
            <a:noAutofit/>
          </a:bodyPr>
          <a:lstStyle>
            <a:lvl1pPr marR="50800" lvl="0" rtl="0">
              <a:lnSpc>
                <a:spcPct val="166000"/>
              </a:lnSpc>
              <a:spcBef>
                <a:spcPts val="0"/>
              </a:spcBef>
              <a:spcAft>
                <a:spcPts val="0"/>
              </a:spcAft>
              <a:buClr>
                <a:schemeClr val="accent1"/>
              </a:buClr>
              <a:buSzPts val="1400"/>
              <a:buChar char="●"/>
              <a:defRPr sz="1400">
                <a:solidFill>
                  <a:srgbClr val="374957"/>
                </a:solidFill>
              </a:defRPr>
            </a:lvl1pPr>
            <a:lvl2pPr lvl="1" algn="ctr" rtl="0">
              <a:spcBef>
                <a:spcPts val="0"/>
              </a:spcBef>
              <a:spcAft>
                <a:spcPts val="0"/>
              </a:spcAft>
              <a:buClr>
                <a:schemeClr val="dk1"/>
              </a:buClr>
              <a:buSzPts val="1400"/>
              <a:buChar char="○"/>
              <a:defRPr/>
            </a:lvl2pPr>
            <a:lvl3pPr lvl="2" algn="ctr" rtl="0">
              <a:spcBef>
                <a:spcPts val="0"/>
              </a:spcBef>
              <a:spcAft>
                <a:spcPts val="0"/>
              </a:spcAft>
              <a:buClr>
                <a:schemeClr val="dk1"/>
              </a:buClr>
              <a:buSzPts val="1400"/>
              <a:buChar char="■"/>
              <a:defRPr/>
            </a:lvl3pPr>
            <a:lvl4pPr lvl="3" algn="ctr" rtl="0">
              <a:spcBef>
                <a:spcPts val="0"/>
              </a:spcBef>
              <a:spcAft>
                <a:spcPts val="0"/>
              </a:spcAft>
              <a:buClr>
                <a:schemeClr val="dk1"/>
              </a:buClr>
              <a:buSzPts val="1400"/>
              <a:buChar char="●"/>
              <a:defRPr/>
            </a:lvl4pPr>
            <a:lvl5pPr lvl="4" algn="ctr" rtl="0">
              <a:spcBef>
                <a:spcPts val="0"/>
              </a:spcBef>
              <a:spcAft>
                <a:spcPts val="0"/>
              </a:spcAft>
              <a:buClr>
                <a:schemeClr val="dk1"/>
              </a:buClr>
              <a:buSzPts val="1400"/>
              <a:buChar char="○"/>
              <a:defRPr/>
            </a:lvl5pPr>
            <a:lvl6pPr lvl="5" algn="ctr" rtl="0">
              <a:spcBef>
                <a:spcPts val="0"/>
              </a:spcBef>
              <a:spcAft>
                <a:spcPts val="0"/>
              </a:spcAft>
              <a:buClr>
                <a:schemeClr val="dk1"/>
              </a:buClr>
              <a:buSzPts val="1400"/>
              <a:buChar char="■"/>
              <a:defRPr/>
            </a:lvl6pPr>
            <a:lvl7pPr lvl="6" algn="ctr" rtl="0">
              <a:spcBef>
                <a:spcPts val="0"/>
              </a:spcBef>
              <a:spcAft>
                <a:spcPts val="0"/>
              </a:spcAft>
              <a:buClr>
                <a:schemeClr val="dk1"/>
              </a:buClr>
              <a:buSzPts val="1400"/>
              <a:buChar char="●"/>
              <a:defRPr/>
            </a:lvl7pPr>
            <a:lvl8pPr lvl="7" algn="ctr" rtl="0">
              <a:spcBef>
                <a:spcPts val="0"/>
              </a:spcBef>
              <a:spcAft>
                <a:spcPts val="0"/>
              </a:spcAft>
              <a:buClr>
                <a:schemeClr val="dk1"/>
              </a:buClr>
              <a:buSzPts val="1400"/>
              <a:buChar char="○"/>
              <a:defRPr/>
            </a:lvl8pPr>
            <a:lvl9pPr lvl="8" algn="ctr" rtl="0">
              <a:spcBef>
                <a:spcPts val="0"/>
              </a:spcBef>
              <a:spcAft>
                <a:spcPts val="0"/>
              </a:spcAft>
              <a:buClr>
                <a:schemeClr val="dk1"/>
              </a:buClr>
              <a:buSzPts val="1400"/>
              <a:buChar char="■"/>
              <a:defRPr/>
            </a:lvl9pPr>
          </a:lstStyle>
          <a:p>
            <a:endParaRPr/>
          </a:p>
        </p:txBody>
      </p:sp>
      <p:sp>
        <p:nvSpPr>
          <p:cNvPr id="45" name="Google Shape;45;p7"/>
          <p:cNvSpPr txBox="1">
            <a:spLocks noGrp="1"/>
          </p:cNvSpPr>
          <p:nvPr>
            <p:ph type="title"/>
          </p:nvPr>
        </p:nvSpPr>
        <p:spPr>
          <a:xfrm>
            <a:off x="713225" y="445025"/>
            <a:ext cx="429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46" name="Google Shape;46;p7"/>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47" name="Google Shape;47;p7"/>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1122500" y="1073000"/>
            <a:ext cx="6899100" cy="2856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cxnSp>
        <p:nvCxnSpPr>
          <p:cNvPr id="50" name="Google Shape;50;p8"/>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1" name="Google Shape;51;p8"/>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2" name="Google Shape;52;p8"/>
          <p:cNvCxnSpPr/>
          <p:nvPr/>
        </p:nvCxnSpPr>
        <p:spPr>
          <a:xfrm flipH="1">
            <a:off x="7093250" y="3935075"/>
            <a:ext cx="2332800" cy="13470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53" name="Google Shape;53;p8"/>
          <p:cNvCxnSpPr/>
          <p:nvPr/>
        </p:nvCxnSpPr>
        <p:spPr>
          <a:xfrm flipH="1">
            <a:off x="-420450" y="-121600"/>
            <a:ext cx="2332800" cy="13470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txBox="1">
            <a:spLocks noGrp="1"/>
          </p:cNvSpPr>
          <p:nvPr>
            <p:ph type="subTitle" idx="1"/>
          </p:nvPr>
        </p:nvSpPr>
        <p:spPr>
          <a:xfrm>
            <a:off x="895950" y="1682000"/>
            <a:ext cx="3847200" cy="237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
        <p:nvSpPr>
          <p:cNvPr id="56" name="Google Shape;56;p9"/>
          <p:cNvSpPr txBox="1">
            <a:spLocks noGrp="1"/>
          </p:cNvSpPr>
          <p:nvPr>
            <p:ph type="title"/>
          </p:nvPr>
        </p:nvSpPr>
        <p:spPr>
          <a:xfrm>
            <a:off x="713225" y="445025"/>
            <a:ext cx="5679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57" name="Google Shape;57;p9"/>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8" name="Google Shape;58;p9"/>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59" name="Google Shape;59;p9"/>
          <p:cNvCxnSpPr/>
          <p:nvPr/>
        </p:nvCxnSpPr>
        <p:spPr>
          <a:xfrm flipH="1">
            <a:off x="5925450" y="2797500"/>
            <a:ext cx="3378000" cy="24669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713225" y="441927"/>
            <a:ext cx="3557100" cy="9777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800"/>
              <a:buNone/>
              <a:defRPr sz="3000">
                <a:latin typeface="Vidaloka"/>
                <a:ea typeface="Vidaloka"/>
                <a:cs typeface="Vidaloka"/>
                <a:sym typeface="Vidaloka"/>
              </a:defRPr>
            </a:lvl1pPr>
          </a:lstStyle>
          <a:p>
            <a:endParaRPr/>
          </a:p>
        </p:txBody>
      </p:sp>
      <p:cxnSp>
        <p:nvCxnSpPr>
          <p:cNvPr id="62" name="Google Shape;62;p10"/>
          <p:cNvCxnSpPr/>
          <p:nvPr/>
        </p:nvCxnSpPr>
        <p:spPr>
          <a:xfrm>
            <a:off x="-72550" y="27410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3" name="Google Shape;63;p10"/>
          <p:cNvCxnSpPr/>
          <p:nvPr/>
        </p:nvCxnSpPr>
        <p:spPr>
          <a:xfrm>
            <a:off x="-72550" y="4877450"/>
            <a:ext cx="9287400" cy="0"/>
          </a:xfrm>
          <a:prstGeom prst="straightConnector1">
            <a:avLst/>
          </a:prstGeom>
          <a:noFill/>
          <a:ln w="28575" cap="flat" cmpd="sng">
            <a:solidFill>
              <a:schemeClr val="accent1"/>
            </a:solidFill>
            <a:prstDash val="solid"/>
            <a:round/>
            <a:headEnd type="none" w="med" len="med"/>
            <a:tailEnd type="none" w="med" len="med"/>
          </a:ln>
        </p:spPr>
      </p:cxnSp>
      <p:cxnSp>
        <p:nvCxnSpPr>
          <p:cNvPr id="64" name="Google Shape;64;p10"/>
          <p:cNvCxnSpPr/>
          <p:nvPr/>
        </p:nvCxnSpPr>
        <p:spPr>
          <a:xfrm rot="10800000" flipH="1">
            <a:off x="6144975" y="3103725"/>
            <a:ext cx="3118200" cy="2201100"/>
          </a:xfrm>
          <a:prstGeom prst="curvedConnector3">
            <a:avLst>
              <a:gd name="adj1" fmla="val 50000"/>
            </a:avLst>
          </a:prstGeom>
          <a:noFill/>
          <a:ln w="28575" cap="flat" cmpd="sng">
            <a:solidFill>
              <a:schemeClr val="accent2"/>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Vidaloka"/>
              <a:buNone/>
              <a:defRPr sz="3000">
                <a:solidFill>
                  <a:schemeClr val="dk1"/>
                </a:solidFill>
                <a:latin typeface="Vidaloka"/>
                <a:ea typeface="Vidaloka"/>
                <a:cs typeface="Vidaloka"/>
                <a:sym typeface="Vidaloka"/>
              </a:defRPr>
            </a:lvl1pPr>
            <a:lvl2pPr lvl="1">
              <a:spcBef>
                <a:spcPts val="0"/>
              </a:spcBef>
              <a:spcAft>
                <a:spcPts val="0"/>
              </a:spcAft>
              <a:buClr>
                <a:schemeClr val="dk1"/>
              </a:buClr>
              <a:buSzPts val="3000"/>
              <a:buNone/>
              <a:defRPr sz="3000" i="1">
                <a:solidFill>
                  <a:schemeClr val="dk1"/>
                </a:solidFill>
              </a:defRPr>
            </a:lvl2pPr>
            <a:lvl3pPr lvl="2">
              <a:spcBef>
                <a:spcPts val="0"/>
              </a:spcBef>
              <a:spcAft>
                <a:spcPts val="0"/>
              </a:spcAft>
              <a:buClr>
                <a:schemeClr val="dk1"/>
              </a:buClr>
              <a:buSzPts val="3000"/>
              <a:buNone/>
              <a:defRPr sz="3000" i="1">
                <a:solidFill>
                  <a:schemeClr val="dk1"/>
                </a:solidFill>
              </a:defRPr>
            </a:lvl3pPr>
            <a:lvl4pPr lvl="3">
              <a:spcBef>
                <a:spcPts val="0"/>
              </a:spcBef>
              <a:spcAft>
                <a:spcPts val="0"/>
              </a:spcAft>
              <a:buClr>
                <a:schemeClr val="dk1"/>
              </a:buClr>
              <a:buSzPts val="3000"/>
              <a:buNone/>
              <a:defRPr sz="3000" i="1">
                <a:solidFill>
                  <a:schemeClr val="dk1"/>
                </a:solidFill>
              </a:defRPr>
            </a:lvl4pPr>
            <a:lvl5pPr lvl="4">
              <a:spcBef>
                <a:spcPts val="0"/>
              </a:spcBef>
              <a:spcAft>
                <a:spcPts val="0"/>
              </a:spcAft>
              <a:buClr>
                <a:schemeClr val="dk1"/>
              </a:buClr>
              <a:buSzPts val="3000"/>
              <a:buNone/>
              <a:defRPr sz="3000" i="1">
                <a:solidFill>
                  <a:schemeClr val="dk1"/>
                </a:solidFill>
              </a:defRPr>
            </a:lvl5pPr>
            <a:lvl6pPr lvl="5">
              <a:spcBef>
                <a:spcPts val="0"/>
              </a:spcBef>
              <a:spcAft>
                <a:spcPts val="0"/>
              </a:spcAft>
              <a:buClr>
                <a:schemeClr val="dk1"/>
              </a:buClr>
              <a:buSzPts val="3000"/>
              <a:buNone/>
              <a:defRPr sz="3000" i="1">
                <a:solidFill>
                  <a:schemeClr val="dk1"/>
                </a:solidFill>
              </a:defRPr>
            </a:lvl6pPr>
            <a:lvl7pPr lvl="6">
              <a:spcBef>
                <a:spcPts val="0"/>
              </a:spcBef>
              <a:spcAft>
                <a:spcPts val="0"/>
              </a:spcAft>
              <a:buClr>
                <a:schemeClr val="dk1"/>
              </a:buClr>
              <a:buSzPts val="3000"/>
              <a:buNone/>
              <a:defRPr sz="3000" i="1">
                <a:solidFill>
                  <a:schemeClr val="dk1"/>
                </a:solidFill>
              </a:defRPr>
            </a:lvl7pPr>
            <a:lvl8pPr lvl="7">
              <a:spcBef>
                <a:spcPts val="0"/>
              </a:spcBef>
              <a:spcAft>
                <a:spcPts val="0"/>
              </a:spcAft>
              <a:buClr>
                <a:schemeClr val="dk1"/>
              </a:buClr>
              <a:buSzPts val="3000"/>
              <a:buNone/>
              <a:defRPr sz="3000" i="1">
                <a:solidFill>
                  <a:schemeClr val="dk1"/>
                </a:solidFill>
              </a:defRPr>
            </a:lvl8pPr>
            <a:lvl9pPr lvl="8">
              <a:spcBef>
                <a:spcPts val="0"/>
              </a:spcBef>
              <a:spcAft>
                <a:spcPts val="0"/>
              </a:spcAft>
              <a:buClr>
                <a:schemeClr val="dk1"/>
              </a:buClr>
              <a:buSzPts val="3000"/>
              <a:buNone/>
              <a:defRPr sz="3000" i="1">
                <a:solidFill>
                  <a:schemeClr val="dk1"/>
                </a:solidFill>
              </a:defRPr>
            </a:lvl9pPr>
          </a:lstStyle>
          <a:p>
            <a:endParaRPr/>
          </a:p>
        </p:txBody>
      </p:sp>
      <p:sp>
        <p:nvSpPr>
          <p:cNvPr id="7" name="Google Shape;7;p1"/>
          <p:cNvSpPr txBox="1">
            <a:spLocks noGrp="1"/>
          </p:cNvSpPr>
          <p:nvPr>
            <p:ph type="body" idx="1"/>
          </p:nvPr>
        </p:nvSpPr>
        <p:spPr>
          <a:xfrm>
            <a:off x="713250"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4"/>
          <p:cNvSpPr txBox="1">
            <a:spLocks noGrp="1"/>
          </p:cNvSpPr>
          <p:nvPr>
            <p:ph type="ctrTitle"/>
          </p:nvPr>
        </p:nvSpPr>
        <p:spPr>
          <a:xfrm>
            <a:off x="1039975" y="1248300"/>
            <a:ext cx="7064100" cy="205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Understanding Your Learners</a:t>
            </a:r>
            <a:endParaRPr/>
          </a:p>
        </p:txBody>
      </p:sp>
      <p:sp>
        <p:nvSpPr>
          <p:cNvPr id="473" name="Google Shape;473;p54"/>
          <p:cNvSpPr txBox="1">
            <a:spLocks noGrp="1"/>
          </p:cNvSpPr>
          <p:nvPr>
            <p:ph type="subTitle" idx="1"/>
          </p:nvPr>
        </p:nvSpPr>
        <p:spPr>
          <a:xfrm>
            <a:off x="1040000" y="3300900"/>
            <a:ext cx="7064100" cy="44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rPr>
              <a:t>CU Boulder Center for Teaching &amp; Learning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anim calcmode="lin" valueType="num">
                                      <p:cBhvr additive="base">
                                        <p:cTn id="7" dur="1000"/>
                                        <p:tgtEl>
                                          <p:spTgt spid="472"/>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0"/>
                                  </p:stCondLst>
                                  <p:childTnLst>
                                    <p:set>
                                      <p:cBhvr>
                                        <p:cTn id="9" dur="1" fill="hold">
                                          <p:stCondLst>
                                            <p:cond delay="0"/>
                                          </p:stCondLst>
                                        </p:cTn>
                                        <p:tgtEl>
                                          <p:spTgt spid="473"/>
                                        </p:tgtEl>
                                        <p:attrNameLst>
                                          <p:attrName>style.visibility</p:attrName>
                                        </p:attrNameLst>
                                      </p:cBhvr>
                                      <p:to>
                                        <p:strVal val="visible"/>
                                      </p:to>
                                    </p:set>
                                    <p:anim calcmode="lin" valueType="num">
                                      <p:cBhvr additive="base">
                                        <p:cTn id="10" dur="1000"/>
                                        <p:tgtEl>
                                          <p:spTgt spid="4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5"/>
          <p:cNvSpPr txBox="1">
            <a:spLocks noGrp="1"/>
          </p:cNvSpPr>
          <p:nvPr>
            <p:ph type="subTitle" idx="1"/>
          </p:nvPr>
        </p:nvSpPr>
        <p:spPr>
          <a:xfrm>
            <a:off x="1842900" y="1661963"/>
            <a:ext cx="5458200" cy="9972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2800" u="sng"/>
              <a:t>Millennials</a:t>
            </a:r>
            <a:r>
              <a:rPr lang="en" sz="2800"/>
              <a:t> range from ages 28 to 42, while </a:t>
            </a:r>
            <a:r>
              <a:rPr lang="en" sz="2800" u="sng"/>
              <a:t>Gen Z </a:t>
            </a:r>
            <a:r>
              <a:rPr lang="en" sz="2800"/>
              <a:t>includes ages 11-27</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6"/>
          <p:cNvSpPr txBox="1">
            <a:spLocks noGrp="1"/>
          </p:cNvSpPr>
          <p:nvPr>
            <p:ph type="subTitle" idx="1"/>
          </p:nvPr>
        </p:nvSpPr>
        <p:spPr>
          <a:xfrm>
            <a:off x="158750" y="1135200"/>
            <a:ext cx="4675800" cy="273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Trends displayed by Millennial and Gen Z learners: </a:t>
            </a:r>
            <a:endParaRPr/>
          </a:p>
          <a:p>
            <a:pPr marL="457200" lvl="0" indent="-317500" algn="l" rtl="0">
              <a:spcBef>
                <a:spcPts val="1000"/>
              </a:spcBef>
              <a:spcAft>
                <a:spcPts val="0"/>
              </a:spcAft>
              <a:buSzPts val="1400"/>
              <a:buChar char="●"/>
            </a:pPr>
            <a:r>
              <a:rPr lang="en"/>
              <a:t>Often raised with some degree of reliance on technology </a:t>
            </a:r>
            <a:endParaRPr/>
          </a:p>
          <a:p>
            <a:pPr marL="457200" lvl="0" indent="-317500" algn="l" rtl="0">
              <a:spcBef>
                <a:spcPts val="0"/>
              </a:spcBef>
              <a:spcAft>
                <a:spcPts val="0"/>
              </a:spcAft>
              <a:buSzPts val="1400"/>
              <a:buChar char="●"/>
            </a:pPr>
            <a:r>
              <a:rPr lang="en"/>
              <a:t>Can often feel disconnected, unsupported, and directionless due to socio-political and environmental factors, alongside the Covid-19 pandemic</a:t>
            </a:r>
            <a:endParaRPr/>
          </a:p>
          <a:p>
            <a:pPr marL="457200" lvl="0" indent="-317500" algn="l" rtl="0">
              <a:spcBef>
                <a:spcPts val="0"/>
              </a:spcBef>
              <a:spcAft>
                <a:spcPts val="0"/>
              </a:spcAft>
              <a:buSzPts val="1400"/>
              <a:buChar char="●"/>
            </a:pPr>
            <a:r>
              <a:rPr lang="en"/>
              <a:t>Can be entering the learning environment with significant mental health concerns, financial concerns, and accessibility-related concerns</a:t>
            </a:r>
            <a:endParaRPr/>
          </a:p>
        </p:txBody>
      </p:sp>
      <p:sp>
        <p:nvSpPr>
          <p:cNvPr id="484" name="Google Shape;484;p56"/>
          <p:cNvSpPr txBox="1">
            <a:spLocks noGrp="1"/>
          </p:cNvSpPr>
          <p:nvPr>
            <p:ph type="title"/>
          </p:nvPr>
        </p:nvSpPr>
        <p:spPr>
          <a:xfrm>
            <a:off x="713225" y="445025"/>
            <a:ext cx="5936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Generational Impacts on Learners</a:t>
            </a:r>
            <a:endParaRPr/>
          </a:p>
        </p:txBody>
      </p:sp>
      <p:pic>
        <p:nvPicPr>
          <p:cNvPr id="485" name="Google Shape;485;p56"/>
          <p:cNvPicPr preferRelativeResize="0"/>
          <p:nvPr/>
        </p:nvPicPr>
        <p:blipFill>
          <a:blip r:embed="rId3">
            <a:alphaModFix/>
          </a:blip>
          <a:stretch>
            <a:fillRect/>
          </a:stretch>
        </p:blipFill>
        <p:spPr>
          <a:xfrm>
            <a:off x="5117325" y="1431363"/>
            <a:ext cx="3664925" cy="2443275"/>
          </a:xfrm>
          <a:prstGeom prst="rect">
            <a:avLst/>
          </a:prstGeom>
          <a:noFill/>
          <a:ln>
            <a:noFill/>
          </a:ln>
        </p:spPr>
      </p:pic>
      <p:sp>
        <p:nvSpPr>
          <p:cNvPr id="486" name="Google Shape;486;p56"/>
          <p:cNvSpPr txBox="1"/>
          <p:nvPr/>
        </p:nvSpPr>
        <p:spPr>
          <a:xfrm>
            <a:off x="601625" y="4086250"/>
            <a:ext cx="61599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Montserrat"/>
                <a:ea typeface="Montserrat"/>
                <a:cs typeface="Montserrat"/>
                <a:sym typeface="Montserrat"/>
              </a:rPr>
              <a:t>How can these characteristics inform course preparation, course design, and ensuring we are meeting student needs? </a:t>
            </a:r>
            <a:endParaRPr>
              <a:solidFill>
                <a:schemeClr val="dk2"/>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7"/>
          <p:cNvSpPr txBox="1">
            <a:spLocks noGrp="1"/>
          </p:cNvSpPr>
          <p:nvPr>
            <p:ph type="subTitle" idx="1"/>
          </p:nvPr>
        </p:nvSpPr>
        <p:spPr>
          <a:xfrm>
            <a:off x="2648400" y="1510075"/>
            <a:ext cx="3847200" cy="283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a:solidFill>
                  <a:schemeClr val="dk1"/>
                </a:solidFill>
              </a:rPr>
              <a:t>We need to nurture not only the cognitive and physical dimensions, but also tend to their emotional, social, and ethical growth to develop their whole person while on their educational journey</a:t>
            </a:r>
            <a:endParaRPr sz="1600">
              <a:solidFill>
                <a:schemeClr val="dk1"/>
              </a:solidFill>
            </a:endParaRPr>
          </a:p>
          <a:p>
            <a:pPr marL="0" lvl="0" indent="0" algn="ctr" rtl="0">
              <a:spcBef>
                <a:spcPts val="1000"/>
              </a:spcBef>
              <a:spcAft>
                <a:spcPts val="0"/>
              </a:spcAft>
              <a:buClr>
                <a:schemeClr val="dk1"/>
              </a:buClr>
              <a:buSzPts val="1100"/>
              <a:buFont typeface="Arial"/>
              <a:buNone/>
            </a:pPr>
            <a:endParaRPr sz="1600">
              <a:solidFill>
                <a:schemeClr val="dk1"/>
              </a:solidFill>
            </a:endParaRPr>
          </a:p>
          <a:p>
            <a:pPr marL="0" lvl="0" indent="0" algn="ctr" rtl="0">
              <a:spcBef>
                <a:spcPts val="1000"/>
              </a:spcBef>
              <a:spcAft>
                <a:spcPts val="1000"/>
              </a:spcAft>
              <a:buClr>
                <a:schemeClr val="dk1"/>
              </a:buClr>
              <a:buSzPts val="1100"/>
              <a:buFont typeface="Arial"/>
              <a:buNone/>
            </a:pPr>
            <a:r>
              <a:rPr lang="en" sz="1600">
                <a:solidFill>
                  <a:schemeClr val="dk1"/>
                </a:solidFill>
              </a:rPr>
              <a:t>By acknowledging these trends in characteristics, we can better approach educating holistically </a:t>
            </a:r>
            <a:endParaRPr sz="1600">
              <a:solidFill>
                <a:schemeClr val="dk1"/>
              </a:solidFill>
            </a:endParaRPr>
          </a:p>
        </p:txBody>
      </p:sp>
      <p:sp>
        <p:nvSpPr>
          <p:cNvPr id="492" name="Google Shape;492;p57"/>
          <p:cNvSpPr txBox="1">
            <a:spLocks noGrp="1"/>
          </p:cNvSpPr>
          <p:nvPr>
            <p:ph type="title"/>
          </p:nvPr>
        </p:nvSpPr>
        <p:spPr>
          <a:xfrm>
            <a:off x="1732050" y="631275"/>
            <a:ext cx="5679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Cultivating Belonging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91"/>
                                        </p:tgtEl>
                                        <p:attrNameLst>
                                          <p:attrName>style.visibility</p:attrName>
                                        </p:attrNameLst>
                                      </p:cBhvr>
                                      <p:to>
                                        <p:strVal val="visible"/>
                                      </p:to>
                                    </p:set>
                                    <p:anim calcmode="lin" valueType="num">
                                      <p:cBhvr additive="base">
                                        <p:cTn id="7" dur="1000"/>
                                        <p:tgtEl>
                                          <p:spTgt spid="491"/>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492"/>
                                        </p:tgtEl>
                                        <p:attrNameLst>
                                          <p:attrName>style.visibility</p:attrName>
                                        </p:attrNameLst>
                                      </p:cBhvr>
                                      <p:to>
                                        <p:strVal val="visible"/>
                                      </p:to>
                                    </p:set>
                                    <p:anim calcmode="lin" valueType="num">
                                      <p:cBhvr additive="base">
                                        <p:cTn id="10" dur="1000"/>
                                        <p:tgtEl>
                                          <p:spTgt spid="4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58"/>
          <p:cNvSpPr txBox="1">
            <a:spLocks noGrp="1"/>
          </p:cNvSpPr>
          <p:nvPr>
            <p:ph type="title"/>
          </p:nvPr>
        </p:nvSpPr>
        <p:spPr>
          <a:xfrm>
            <a:off x="3742850" y="1549875"/>
            <a:ext cx="4724700" cy="129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0"/>
              <a:t>Communication</a:t>
            </a:r>
            <a:endParaRPr sz="5000"/>
          </a:p>
        </p:txBody>
      </p:sp>
      <p:sp>
        <p:nvSpPr>
          <p:cNvPr id="498" name="Google Shape;498;p58"/>
          <p:cNvSpPr txBox="1">
            <a:spLocks noGrp="1"/>
          </p:cNvSpPr>
          <p:nvPr>
            <p:ph type="subTitle" idx="1"/>
          </p:nvPr>
        </p:nvSpPr>
        <p:spPr>
          <a:xfrm>
            <a:off x="3742850" y="2426575"/>
            <a:ext cx="4545000" cy="197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Both Millennial and Gen Z students represent diverse populations, though all students can benefit from developing cross-cultural communication skills through interacting with other students who are different than themselves</a:t>
            </a:r>
            <a:endParaRPr/>
          </a:p>
        </p:txBody>
      </p:sp>
      <p:pic>
        <p:nvPicPr>
          <p:cNvPr id="499" name="Google Shape;499;p58"/>
          <p:cNvPicPr preferRelativeResize="0"/>
          <p:nvPr/>
        </p:nvPicPr>
        <p:blipFill>
          <a:blip r:embed="rId3">
            <a:alphaModFix/>
          </a:blip>
          <a:stretch>
            <a:fillRect/>
          </a:stretch>
        </p:blipFill>
        <p:spPr>
          <a:xfrm>
            <a:off x="181050" y="1549863"/>
            <a:ext cx="3438051" cy="22920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97"/>
                                        </p:tgtEl>
                                        <p:attrNameLst>
                                          <p:attrName>style.visibility</p:attrName>
                                        </p:attrNameLst>
                                      </p:cBhvr>
                                      <p:to>
                                        <p:strVal val="visible"/>
                                      </p:to>
                                    </p:set>
                                    <p:anim calcmode="lin" valueType="num">
                                      <p:cBhvr additive="base">
                                        <p:cTn id="7" dur="1000"/>
                                        <p:tgtEl>
                                          <p:spTgt spid="497"/>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498"/>
                                        </p:tgtEl>
                                        <p:attrNameLst>
                                          <p:attrName>style.visibility</p:attrName>
                                        </p:attrNameLst>
                                      </p:cBhvr>
                                      <p:to>
                                        <p:strVal val="visible"/>
                                      </p:to>
                                    </p:set>
                                    <p:anim calcmode="lin" valueType="num">
                                      <p:cBhvr additive="base">
                                        <p:cTn id="10" dur="1000"/>
                                        <p:tgtEl>
                                          <p:spTgt spid="49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9"/>
          <p:cNvSpPr txBox="1">
            <a:spLocks noGrp="1"/>
          </p:cNvSpPr>
          <p:nvPr>
            <p:ph type="title"/>
          </p:nvPr>
        </p:nvSpPr>
        <p:spPr>
          <a:xfrm>
            <a:off x="1877475" y="445025"/>
            <a:ext cx="6427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What do today’s learners want? </a:t>
            </a:r>
            <a:endParaRPr/>
          </a:p>
        </p:txBody>
      </p:sp>
      <p:sp>
        <p:nvSpPr>
          <p:cNvPr id="505" name="Google Shape;505;p59"/>
          <p:cNvSpPr txBox="1">
            <a:spLocks noGrp="1"/>
          </p:cNvSpPr>
          <p:nvPr>
            <p:ph type="subTitle" idx="1"/>
          </p:nvPr>
        </p:nvSpPr>
        <p:spPr>
          <a:xfrm>
            <a:off x="3205208" y="1405390"/>
            <a:ext cx="2486100" cy="401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Guidance with options</a:t>
            </a:r>
            <a:endParaRPr/>
          </a:p>
        </p:txBody>
      </p:sp>
      <p:sp>
        <p:nvSpPr>
          <p:cNvPr id="506" name="Google Shape;506;p59"/>
          <p:cNvSpPr txBox="1">
            <a:spLocks noGrp="1"/>
          </p:cNvSpPr>
          <p:nvPr>
            <p:ph type="subTitle" idx="3"/>
          </p:nvPr>
        </p:nvSpPr>
        <p:spPr>
          <a:xfrm>
            <a:off x="719108" y="1405390"/>
            <a:ext cx="2486100" cy="401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Relevancy of application </a:t>
            </a:r>
            <a:endParaRPr/>
          </a:p>
        </p:txBody>
      </p:sp>
      <p:sp>
        <p:nvSpPr>
          <p:cNvPr id="507" name="Google Shape;507;p59"/>
          <p:cNvSpPr txBox="1">
            <a:spLocks noGrp="1"/>
          </p:cNvSpPr>
          <p:nvPr>
            <p:ph type="subTitle" idx="5"/>
          </p:nvPr>
        </p:nvSpPr>
        <p:spPr>
          <a:xfrm>
            <a:off x="3571101" y="2855925"/>
            <a:ext cx="2133300" cy="461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Active learning techniques</a:t>
            </a:r>
            <a:endParaRPr/>
          </a:p>
        </p:txBody>
      </p:sp>
      <p:sp>
        <p:nvSpPr>
          <p:cNvPr id="508" name="Google Shape;508;p59"/>
          <p:cNvSpPr txBox="1">
            <a:spLocks noGrp="1"/>
          </p:cNvSpPr>
          <p:nvPr>
            <p:ph type="subTitle" idx="7"/>
          </p:nvPr>
        </p:nvSpPr>
        <p:spPr>
          <a:xfrm>
            <a:off x="719100" y="2855938"/>
            <a:ext cx="2486100" cy="1370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Opportunities to learn with technology</a:t>
            </a:r>
            <a:endParaRPr/>
          </a:p>
        </p:txBody>
      </p:sp>
      <p:pic>
        <p:nvPicPr>
          <p:cNvPr id="509" name="Google Shape;509;p59"/>
          <p:cNvPicPr preferRelativeResize="0"/>
          <p:nvPr/>
        </p:nvPicPr>
        <p:blipFill>
          <a:blip r:embed="rId3">
            <a:alphaModFix/>
          </a:blip>
          <a:stretch>
            <a:fillRect/>
          </a:stretch>
        </p:blipFill>
        <p:spPr>
          <a:xfrm>
            <a:off x="5856801" y="1806490"/>
            <a:ext cx="3134797" cy="20893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04"/>
                                        </p:tgtEl>
                                        <p:attrNameLst>
                                          <p:attrName>style.visibility</p:attrName>
                                        </p:attrNameLst>
                                      </p:cBhvr>
                                      <p:to>
                                        <p:strVal val="visible"/>
                                      </p:to>
                                    </p:set>
                                    <p:anim calcmode="lin" valueType="num">
                                      <p:cBhvr additive="base">
                                        <p:cTn id="7" dur="1000"/>
                                        <p:tgtEl>
                                          <p:spTgt spid="50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05"/>
                                        </p:tgtEl>
                                        <p:attrNameLst>
                                          <p:attrName>style.visibility</p:attrName>
                                        </p:attrNameLst>
                                      </p:cBhvr>
                                      <p:to>
                                        <p:strVal val="visible"/>
                                      </p:to>
                                    </p:set>
                                    <p:anim calcmode="lin" valueType="num">
                                      <p:cBhvr additive="base">
                                        <p:cTn id="12" dur="1000"/>
                                        <p:tgtEl>
                                          <p:spTgt spid="50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06"/>
                                        </p:tgtEl>
                                        <p:attrNameLst>
                                          <p:attrName>style.visibility</p:attrName>
                                        </p:attrNameLst>
                                      </p:cBhvr>
                                      <p:to>
                                        <p:strVal val="visible"/>
                                      </p:to>
                                    </p:set>
                                    <p:anim calcmode="lin" valueType="num">
                                      <p:cBhvr additive="base">
                                        <p:cTn id="17" dur="1000"/>
                                        <p:tgtEl>
                                          <p:spTgt spid="506"/>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07"/>
                                        </p:tgtEl>
                                        <p:attrNameLst>
                                          <p:attrName>style.visibility</p:attrName>
                                        </p:attrNameLst>
                                      </p:cBhvr>
                                      <p:to>
                                        <p:strVal val="visible"/>
                                      </p:to>
                                    </p:set>
                                    <p:anim calcmode="lin" valueType="num">
                                      <p:cBhvr additive="base">
                                        <p:cTn id="22" dur="1000"/>
                                        <p:tgtEl>
                                          <p:spTgt spid="507"/>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08"/>
                                        </p:tgtEl>
                                        <p:attrNameLst>
                                          <p:attrName>style.visibility</p:attrName>
                                        </p:attrNameLst>
                                      </p:cBhvr>
                                      <p:to>
                                        <p:strVal val="visible"/>
                                      </p:to>
                                    </p:set>
                                    <p:anim calcmode="lin" valueType="num">
                                      <p:cBhvr additive="base">
                                        <p:cTn id="27" dur="1000"/>
                                        <p:tgtEl>
                                          <p:spTgt spid="50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60"/>
          <p:cNvSpPr txBox="1">
            <a:spLocks noGrp="1"/>
          </p:cNvSpPr>
          <p:nvPr>
            <p:ph type="title"/>
          </p:nvPr>
        </p:nvSpPr>
        <p:spPr>
          <a:xfrm>
            <a:off x="1677925" y="1294353"/>
            <a:ext cx="3714900" cy="805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a:t>Community Building</a:t>
            </a:r>
            <a:endParaRPr/>
          </a:p>
        </p:txBody>
      </p:sp>
      <p:sp>
        <p:nvSpPr>
          <p:cNvPr id="515" name="Google Shape;515;p60"/>
          <p:cNvSpPr txBox="1">
            <a:spLocks noGrp="1"/>
          </p:cNvSpPr>
          <p:nvPr>
            <p:ph type="subTitle" idx="1"/>
          </p:nvPr>
        </p:nvSpPr>
        <p:spPr>
          <a:xfrm>
            <a:off x="831625" y="2908450"/>
            <a:ext cx="4561200" cy="873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a:t>Holistic, inclusive, and community-based learning experiences can help guide today’s learners through the learning process. </a:t>
            </a:r>
            <a:endParaRPr/>
          </a:p>
        </p:txBody>
      </p:sp>
      <p:pic>
        <p:nvPicPr>
          <p:cNvPr id="516" name="Google Shape;516;p60"/>
          <p:cNvPicPr preferRelativeResize="0"/>
          <p:nvPr/>
        </p:nvPicPr>
        <p:blipFill rotWithShape="1">
          <a:blip r:embed="rId3">
            <a:alphaModFix/>
          </a:blip>
          <a:srcRect l="26783" r="6921"/>
          <a:stretch/>
        </p:blipFill>
        <p:spPr>
          <a:xfrm>
            <a:off x="5774975" y="1294350"/>
            <a:ext cx="2537400" cy="2554800"/>
          </a:xfrm>
          <a:prstGeom prst="rect">
            <a:avLst/>
          </a:prstGeom>
          <a:noFill/>
          <a:ln w="28575" cap="flat" cmpd="sng">
            <a:solidFill>
              <a:srgbClr val="3F3533"/>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4"/>
                                        </p:tgtEl>
                                        <p:attrNameLst>
                                          <p:attrName>style.visibility</p:attrName>
                                        </p:attrNameLst>
                                      </p:cBhvr>
                                      <p:to>
                                        <p:strVal val="visible"/>
                                      </p:to>
                                    </p:set>
                                    <p:anim calcmode="lin" valueType="num">
                                      <p:cBhvr additive="base">
                                        <p:cTn id="7" dur="1000"/>
                                        <p:tgtEl>
                                          <p:spTgt spid="51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515"/>
                                        </p:tgtEl>
                                        <p:attrNameLst>
                                          <p:attrName>style.visibility</p:attrName>
                                        </p:attrNameLst>
                                      </p:cBhvr>
                                      <p:to>
                                        <p:strVal val="visible"/>
                                      </p:to>
                                    </p:set>
                                    <p:anim calcmode="lin" valueType="num">
                                      <p:cBhvr additive="base">
                                        <p:cTn id="10" dur="1000"/>
                                        <p:tgtEl>
                                          <p:spTgt spid="51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1"/>
          <p:cNvSpPr txBox="1">
            <a:spLocks noGrp="1"/>
          </p:cNvSpPr>
          <p:nvPr>
            <p:ph type="title"/>
          </p:nvPr>
        </p:nvSpPr>
        <p:spPr>
          <a:xfrm>
            <a:off x="1994850" y="1482825"/>
            <a:ext cx="5154300" cy="129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8100"/>
              <a:t>Thank you!</a:t>
            </a:r>
            <a:endParaRPr sz="8100"/>
          </a:p>
        </p:txBody>
      </p:sp>
      <p:sp>
        <p:nvSpPr>
          <p:cNvPr id="522" name="Google Shape;522;p61"/>
          <p:cNvSpPr txBox="1">
            <a:spLocks noGrp="1"/>
          </p:cNvSpPr>
          <p:nvPr>
            <p:ph type="subTitle" idx="1"/>
          </p:nvPr>
        </p:nvSpPr>
        <p:spPr>
          <a:xfrm>
            <a:off x="2299500" y="2972150"/>
            <a:ext cx="4545000" cy="55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Please contact the Center for Teaching &amp; Learning with any questions at CTL@Colorado.edu</a:t>
            </a:r>
            <a:endParaRPr/>
          </a:p>
        </p:txBody>
      </p:sp>
    </p:spTree>
  </p:cSld>
  <p:clrMapOvr>
    <a:masterClrMapping/>
  </p:clrMapOvr>
</p:sld>
</file>

<file path=ppt/theme/theme1.xml><?xml version="1.0" encoding="utf-8"?>
<a:theme xmlns:a="http://schemas.openxmlformats.org/drawingml/2006/main" name="Minimalist Business Slides XL by Slidesgo">
  <a:themeElements>
    <a:clrScheme name="Simple Light">
      <a:dk1>
        <a:srgbClr val="000000"/>
      </a:dk1>
      <a:lt1>
        <a:srgbClr val="E3E7F0"/>
      </a:lt1>
      <a:dk2>
        <a:srgbClr val="000000"/>
      </a:dk2>
      <a:lt2>
        <a:srgbClr val="E3E7F0"/>
      </a:lt2>
      <a:accent1>
        <a:srgbClr val="3F3533"/>
      </a:accent1>
      <a:accent2>
        <a:srgbClr val="3F3533"/>
      </a:accent2>
      <a:accent3>
        <a:srgbClr val="3F3533"/>
      </a:accent3>
      <a:accent4>
        <a:srgbClr val="3F3533"/>
      </a:accent4>
      <a:accent5>
        <a:srgbClr val="3F3533"/>
      </a:accent5>
      <a:accent6>
        <a:srgbClr val="3F353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583</Words>
  <Application>Microsoft Office PowerPoint</Application>
  <PresentationFormat>On-screen Show (16:9)</PresentationFormat>
  <Paragraphs>34</Paragraphs>
  <Slides>8</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Mako</vt:lpstr>
      <vt:lpstr>Calibri</vt:lpstr>
      <vt:lpstr>Vidaloka</vt:lpstr>
      <vt:lpstr>Open Sans SemiBold</vt:lpstr>
      <vt:lpstr>Merriweather Light</vt:lpstr>
      <vt:lpstr>Open Sans</vt:lpstr>
      <vt:lpstr>Josefin Sans</vt:lpstr>
      <vt:lpstr>Russo One</vt:lpstr>
      <vt:lpstr>Crimson Text</vt:lpstr>
      <vt:lpstr>Arial</vt:lpstr>
      <vt:lpstr>Lato</vt:lpstr>
      <vt:lpstr>Montserrat</vt:lpstr>
      <vt:lpstr>Minimalist Business Slides XL by Slidesgo</vt:lpstr>
      <vt:lpstr>Understanding Your Learners</vt:lpstr>
      <vt:lpstr>PowerPoint Presentation</vt:lpstr>
      <vt:lpstr>Generational Impacts on Learners</vt:lpstr>
      <vt:lpstr>Cultivating Belonging</vt:lpstr>
      <vt:lpstr>Communication</vt:lpstr>
      <vt:lpstr>What do today’s learners want? </vt:lpstr>
      <vt:lpstr>Community Building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Kalpana Gupta</dc:creator>
  <cp:lastModifiedBy>Kalpana Gupta</cp:lastModifiedBy>
  <cp:revision>1</cp:revision>
  <dcterms:modified xsi:type="dcterms:W3CDTF">2025-06-07T01:23:10Z</dcterms:modified>
</cp:coreProperties>
</file>