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4"/>
  </p:sldMasterIdLst>
  <p:notesMasterIdLst>
    <p:notesMasterId r:id="rId32"/>
  </p:notesMasterIdLst>
  <p:sldIdLst>
    <p:sldId id="300" r:id="rId5"/>
    <p:sldId id="259" r:id="rId6"/>
    <p:sldId id="269" r:id="rId7"/>
    <p:sldId id="299" r:id="rId8"/>
    <p:sldId id="294" r:id="rId9"/>
    <p:sldId id="295" r:id="rId10"/>
    <p:sldId id="257" r:id="rId11"/>
    <p:sldId id="284" r:id="rId12"/>
    <p:sldId id="293" r:id="rId13"/>
    <p:sldId id="283" r:id="rId14"/>
    <p:sldId id="262" r:id="rId15"/>
    <p:sldId id="292" r:id="rId16"/>
    <p:sldId id="263" r:id="rId17"/>
    <p:sldId id="301" r:id="rId18"/>
    <p:sldId id="302" r:id="rId19"/>
    <p:sldId id="296" r:id="rId20"/>
    <p:sldId id="264" r:id="rId21"/>
    <p:sldId id="276" r:id="rId22"/>
    <p:sldId id="277" r:id="rId23"/>
    <p:sldId id="286" r:id="rId24"/>
    <p:sldId id="287" r:id="rId25"/>
    <p:sldId id="265" r:id="rId26"/>
    <p:sldId id="271" r:id="rId27"/>
    <p:sldId id="298" r:id="rId28"/>
    <p:sldId id="272" r:id="rId29"/>
    <p:sldId id="291" r:id="rId30"/>
    <p:sldId id="267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148619-329E-2B41-AA43-4B05A1394852}" v="35" dt="2022-10-13T21:18:00.8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ctor Andersen" userId="e872be2a-a7de-45c5-b176-d51ef1292531" providerId="ADAL" clId="{3271B44C-E586-8541-924E-B84CC4265CE2}"/>
    <pc:docChg chg="undo custSel modSld">
      <pc:chgData name="Victor Andersen" userId="e872be2a-a7de-45c5-b176-d51ef1292531" providerId="ADAL" clId="{3271B44C-E586-8541-924E-B84CC4265CE2}" dt="2022-08-26T16:47:29.146" v="153" actId="207"/>
      <pc:docMkLst>
        <pc:docMk/>
      </pc:docMkLst>
      <pc:sldChg chg="modSp mod">
        <pc:chgData name="Victor Andersen" userId="e872be2a-a7de-45c5-b176-d51ef1292531" providerId="ADAL" clId="{3271B44C-E586-8541-924E-B84CC4265CE2}" dt="2022-08-26T16:47:29.146" v="153" actId="207"/>
        <pc:sldMkLst>
          <pc:docMk/>
          <pc:sldMk cId="2274900728" sldId="257"/>
        </pc:sldMkLst>
        <pc:spChg chg="mod">
          <ac:chgData name="Victor Andersen" userId="e872be2a-a7de-45c5-b176-d51ef1292531" providerId="ADAL" clId="{3271B44C-E586-8541-924E-B84CC4265CE2}" dt="2022-08-25T17:07:42.917" v="46" actId="20577"/>
          <ac:spMkLst>
            <pc:docMk/>
            <pc:sldMk cId="2274900728" sldId="257"/>
            <ac:spMk id="15362" creationId="{4CBFF9E4-354E-483A-943D-7E3DDF236515}"/>
          </ac:spMkLst>
        </pc:spChg>
        <pc:spChg chg="mod">
          <ac:chgData name="Victor Andersen" userId="e872be2a-a7de-45c5-b176-d51ef1292531" providerId="ADAL" clId="{3271B44C-E586-8541-924E-B84CC4265CE2}" dt="2022-08-26T16:47:29.146" v="153" actId="207"/>
          <ac:spMkLst>
            <pc:docMk/>
            <pc:sldMk cId="2274900728" sldId="257"/>
            <ac:spMk id="15363" creationId="{2EE94F6E-4C08-405B-B07F-3DD184A23C4F}"/>
          </ac:spMkLst>
        </pc:spChg>
      </pc:sldChg>
      <pc:sldChg chg="modSp mod">
        <pc:chgData name="Victor Andersen" userId="e872be2a-a7de-45c5-b176-d51ef1292531" providerId="ADAL" clId="{3271B44C-E586-8541-924E-B84CC4265CE2}" dt="2022-08-25T17:10:12.957" v="128" actId="27636"/>
        <pc:sldMkLst>
          <pc:docMk/>
          <pc:sldMk cId="1573417244" sldId="293"/>
        </pc:sldMkLst>
        <pc:spChg chg="mod">
          <ac:chgData name="Victor Andersen" userId="e872be2a-a7de-45c5-b176-d51ef1292531" providerId="ADAL" clId="{3271B44C-E586-8541-924E-B84CC4265CE2}" dt="2022-08-25T17:10:12.957" v="128" actId="27636"/>
          <ac:spMkLst>
            <pc:docMk/>
            <pc:sldMk cId="1573417244" sldId="293"/>
            <ac:spMk id="4" creationId="{550D4630-EED3-D89D-3E73-9FDCC82B4E36}"/>
          </ac:spMkLst>
        </pc:spChg>
      </pc:sldChg>
      <pc:sldChg chg="modSp mod">
        <pc:chgData name="Victor Andersen" userId="e872be2a-a7de-45c5-b176-d51ef1292531" providerId="ADAL" clId="{3271B44C-E586-8541-924E-B84CC4265CE2}" dt="2022-08-25T16:47:47.913" v="25" actId="20577"/>
        <pc:sldMkLst>
          <pc:docMk/>
          <pc:sldMk cId="0" sldId="295"/>
        </pc:sldMkLst>
        <pc:spChg chg="mod">
          <ac:chgData name="Victor Andersen" userId="e872be2a-a7de-45c5-b176-d51ef1292531" providerId="ADAL" clId="{3271B44C-E586-8541-924E-B84CC4265CE2}" dt="2022-08-25T16:47:47.913" v="25" actId="20577"/>
          <ac:spMkLst>
            <pc:docMk/>
            <pc:sldMk cId="0" sldId="295"/>
            <ac:spMk id="121" creationId="{00000000-0000-0000-0000-000000000000}"/>
          </ac:spMkLst>
        </pc:spChg>
      </pc:sldChg>
      <pc:sldChg chg="modSp mod">
        <pc:chgData name="Victor Andersen" userId="e872be2a-a7de-45c5-b176-d51ef1292531" providerId="ADAL" clId="{3271B44C-E586-8541-924E-B84CC4265CE2}" dt="2022-08-25T17:11:27.837" v="143" actId="20577"/>
        <pc:sldMkLst>
          <pc:docMk/>
          <pc:sldMk cId="1027364542" sldId="299"/>
        </pc:sldMkLst>
        <pc:spChg chg="mod">
          <ac:chgData name="Victor Andersen" userId="e872be2a-a7de-45c5-b176-d51ef1292531" providerId="ADAL" clId="{3271B44C-E586-8541-924E-B84CC4265CE2}" dt="2022-08-25T17:11:27.837" v="143" actId="20577"/>
          <ac:spMkLst>
            <pc:docMk/>
            <pc:sldMk cId="1027364542" sldId="299"/>
            <ac:spMk id="4" creationId="{7C90F5A3-5786-43CC-010E-86936C704F9D}"/>
          </ac:spMkLst>
        </pc:spChg>
      </pc:sldChg>
    </pc:docChg>
  </pc:docChgLst>
  <pc:docChgLst>
    <pc:chgData name="Victor Andersen" userId="e872be2a-a7de-45c5-b176-d51ef1292531" providerId="ADAL" clId="{A4148619-329E-2B41-AA43-4B05A1394852}"/>
    <pc:docChg chg="custSel modSld">
      <pc:chgData name="Victor Andersen" userId="e872be2a-a7de-45c5-b176-d51ef1292531" providerId="ADAL" clId="{A4148619-329E-2B41-AA43-4B05A1394852}" dt="2022-10-13T21:18:00.839" v="342"/>
      <pc:docMkLst>
        <pc:docMk/>
      </pc:docMkLst>
      <pc:sldChg chg="addSp modSp mod">
        <pc:chgData name="Victor Andersen" userId="e872be2a-a7de-45c5-b176-d51ef1292531" providerId="ADAL" clId="{A4148619-329E-2B41-AA43-4B05A1394852}" dt="2022-10-13T20:26:41.815" v="322" actId="14100"/>
        <pc:sldMkLst>
          <pc:docMk/>
          <pc:sldMk cId="2274900728" sldId="257"/>
        </pc:sldMkLst>
        <pc:spChg chg="mod">
          <ac:chgData name="Victor Andersen" userId="e872be2a-a7de-45c5-b176-d51ef1292531" providerId="ADAL" clId="{A4148619-329E-2B41-AA43-4B05A1394852}" dt="2022-10-13T19:21:14.639" v="25" actId="20577"/>
          <ac:spMkLst>
            <pc:docMk/>
            <pc:sldMk cId="2274900728" sldId="257"/>
            <ac:spMk id="15362" creationId="{4CBFF9E4-354E-483A-943D-7E3DDF236515}"/>
          </ac:spMkLst>
        </pc:spChg>
        <pc:picChg chg="add mod">
          <ac:chgData name="Victor Andersen" userId="e872be2a-a7de-45c5-b176-d51ef1292531" providerId="ADAL" clId="{A4148619-329E-2B41-AA43-4B05A1394852}" dt="2022-10-13T19:43:16.600" v="201"/>
          <ac:picMkLst>
            <pc:docMk/>
            <pc:sldMk cId="2274900728" sldId="257"/>
            <ac:picMk id="2" creationId="{7856630A-7CB1-1B87-CCC9-2A9BFF8C2133}"/>
          </ac:picMkLst>
        </pc:picChg>
        <pc:picChg chg="add mod">
          <ac:chgData name="Victor Andersen" userId="e872be2a-a7de-45c5-b176-d51ef1292531" providerId="ADAL" clId="{A4148619-329E-2B41-AA43-4B05A1394852}" dt="2022-10-13T20:26:41.815" v="322" actId="14100"/>
          <ac:picMkLst>
            <pc:docMk/>
            <pc:sldMk cId="2274900728" sldId="257"/>
            <ac:picMk id="6" creationId="{6E883A73-F5D1-E26A-7928-361D0C9BEDA0}"/>
          </ac:picMkLst>
        </pc:picChg>
      </pc:sldChg>
      <pc:sldChg chg="modSp mod">
        <pc:chgData name="Victor Andersen" userId="e872be2a-a7de-45c5-b176-d51ef1292531" providerId="ADAL" clId="{A4148619-329E-2B41-AA43-4B05A1394852}" dt="2022-10-13T19:18:18.859" v="1" actId="20577"/>
        <pc:sldMkLst>
          <pc:docMk/>
          <pc:sldMk cId="1176354417" sldId="259"/>
        </pc:sldMkLst>
        <pc:spChg chg="mod">
          <ac:chgData name="Victor Andersen" userId="e872be2a-a7de-45c5-b176-d51ef1292531" providerId="ADAL" clId="{A4148619-329E-2B41-AA43-4B05A1394852}" dt="2022-10-13T19:18:18.859" v="1" actId="20577"/>
          <ac:spMkLst>
            <pc:docMk/>
            <pc:sldMk cId="1176354417" sldId="259"/>
            <ac:spMk id="17411" creationId="{051F0FEA-349E-4467-A124-33976D98813A}"/>
          </ac:spMkLst>
        </pc:spChg>
      </pc:sldChg>
      <pc:sldChg chg="addSp delSp modSp mod">
        <pc:chgData name="Victor Andersen" userId="e872be2a-a7de-45c5-b176-d51ef1292531" providerId="ADAL" clId="{A4148619-329E-2B41-AA43-4B05A1394852}" dt="2022-10-13T21:15:34.893" v="326"/>
        <pc:sldMkLst>
          <pc:docMk/>
          <pc:sldMk cId="0" sldId="262"/>
        </pc:sldMkLst>
        <pc:spChg chg="mod">
          <ac:chgData name="Victor Andersen" userId="e872be2a-a7de-45c5-b176-d51ef1292531" providerId="ADAL" clId="{A4148619-329E-2B41-AA43-4B05A1394852}" dt="2022-10-13T19:22:59.612" v="39" actId="20577"/>
          <ac:spMkLst>
            <pc:docMk/>
            <pc:sldMk cId="0" sldId="262"/>
            <ac:spMk id="141" creationId="{00000000-0000-0000-0000-000000000000}"/>
          </ac:spMkLst>
        </pc:spChg>
        <pc:picChg chg="add mod">
          <ac:chgData name="Victor Andersen" userId="e872be2a-a7de-45c5-b176-d51ef1292531" providerId="ADAL" clId="{A4148619-329E-2B41-AA43-4B05A1394852}" dt="2022-10-13T19:43:52.998" v="204"/>
          <ac:picMkLst>
            <pc:docMk/>
            <pc:sldMk cId="0" sldId="262"/>
            <ac:picMk id="2" creationId="{E7DC8537-711F-8FB5-ABCE-D88A6038E3D7}"/>
          </ac:picMkLst>
        </pc:picChg>
        <pc:picChg chg="del">
          <ac:chgData name="Victor Andersen" userId="e872be2a-a7de-45c5-b176-d51ef1292531" providerId="ADAL" clId="{A4148619-329E-2B41-AA43-4B05A1394852}" dt="2022-10-13T19:42:51.514" v="200" actId="21"/>
          <ac:picMkLst>
            <pc:docMk/>
            <pc:sldMk cId="0" sldId="262"/>
            <ac:picMk id="3" creationId="{71C4B01F-1831-5049-96C0-B6CD171A39B9}"/>
          </ac:picMkLst>
        </pc:picChg>
        <pc:picChg chg="add mod">
          <ac:chgData name="Victor Andersen" userId="e872be2a-a7de-45c5-b176-d51ef1292531" providerId="ADAL" clId="{A4148619-329E-2B41-AA43-4B05A1394852}" dt="2022-10-13T21:15:34.893" v="326"/>
          <ac:picMkLst>
            <pc:docMk/>
            <pc:sldMk cId="0" sldId="262"/>
            <ac:picMk id="4" creationId="{AD308AAD-D09B-CF68-9755-B563D726B2A8}"/>
          </ac:picMkLst>
        </pc:picChg>
      </pc:sldChg>
      <pc:sldChg chg="addSp modSp mod">
        <pc:chgData name="Victor Andersen" userId="e872be2a-a7de-45c5-b176-d51ef1292531" providerId="ADAL" clId="{A4148619-329E-2B41-AA43-4B05A1394852}" dt="2022-10-13T21:15:50.235" v="328"/>
        <pc:sldMkLst>
          <pc:docMk/>
          <pc:sldMk cId="4075305001" sldId="263"/>
        </pc:sldMkLst>
        <pc:spChg chg="mod">
          <ac:chgData name="Victor Andersen" userId="e872be2a-a7de-45c5-b176-d51ef1292531" providerId="ADAL" clId="{A4148619-329E-2B41-AA43-4B05A1394852}" dt="2022-10-13T19:24:09.676" v="48" actId="20577"/>
          <ac:spMkLst>
            <pc:docMk/>
            <pc:sldMk cId="4075305001" sldId="263"/>
            <ac:spMk id="36867" creationId="{B70B259C-82A4-42F7-8F14-15133739E768}"/>
          </ac:spMkLst>
        </pc:spChg>
        <pc:picChg chg="add mod">
          <ac:chgData name="Victor Andersen" userId="e872be2a-a7de-45c5-b176-d51ef1292531" providerId="ADAL" clId="{A4148619-329E-2B41-AA43-4B05A1394852}" dt="2022-10-13T21:15:50.235" v="328"/>
          <ac:picMkLst>
            <pc:docMk/>
            <pc:sldMk cId="4075305001" sldId="263"/>
            <ac:picMk id="3" creationId="{6ABDF52A-8559-2B80-2CC7-B3DD5CE1D5F0}"/>
          </ac:picMkLst>
        </pc:picChg>
      </pc:sldChg>
      <pc:sldChg chg="modSp mod">
        <pc:chgData name="Victor Andersen" userId="e872be2a-a7de-45c5-b176-d51ef1292531" providerId="ADAL" clId="{A4148619-329E-2B41-AA43-4B05A1394852}" dt="2022-10-13T19:27:12.030" v="60" actId="20577"/>
        <pc:sldMkLst>
          <pc:docMk/>
          <pc:sldMk cId="0" sldId="264"/>
        </pc:sldMkLst>
        <pc:spChg chg="mod">
          <ac:chgData name="Victor Andersen" userId="e872be2a-a7de-45c5-b176-d51ef1292531" providerId="ADAL" clId="{A4148619-329E-2B41-AA43-4B05A1394852}" dt="2022-10-13T19:27:12.030" v="60" actId="20577"/>
          <ac:spMkLst>
            <pc:docMk/>
            <pc:sldMk cId="0" sldId="264"/>
            <ac:spMk id="157" creationId="{00000000-0000-0000-0000-000000000000}"/>
          </ac:spMkLst>
        </pc:spChg>
      </pc:sldChg>
      <pc:sldChg chg="addSp modSp">
        <pc:chgData name="Victor Andersen" userId="e872be2a-a7de-45c5-b176-d51ef1292531" providerId="ADAL" clId="{A4148619-329E-2B41-AA43-4B05A1394852}" dt="2022-10-13T21:17:21.706" v="337"/>
        <pc:sldMkLst>
          <pc:docMk/>
          <pc:sldMk cId="776364626" sldId="265"/>
        </pc:sldMkLst>
        <pc:picChg chg="add mod">
          <ac:chgData name="Victor Andersen" userId="e872be2a-a7de-45c5-b176-d51ef1292531" providerId="ADAL" clId="{A4148619-329E-2B41-AA43-4B05A1394852}" dt="2022-10-13T19:45:06.359" v="211"/>
          <ac:picMkLst>
            <pc:docMk/>
            <pc:sldMk cId="776364626" sldId="265"/>
            <ac:picMk id="3" creationId="{C727332B-680A-D24A-CC6C-EAC59B917701}"/>
          </ac:picMkLst>
        </pc:picChg>
        <pc:picChg chg="add mod">
          <ac:chgData name="Victor Andersen" userId="e872be2a-a7de-45c5-b176-d51ef1292531" providerId="ADAL" clId="{A4148619-329E-2B41-AA43-4B05A1394852}" dt="2022-10-13T21:17:21.706" v="337"/>
          <ac:picMkLst>
            <pc:docMk/>
            <pc:sldMk cId="776364626" sldId="265"/>
            <ac:picMk id="4" creationId="{7824E6A1-8624-F642-8FF8-FE7B6096F734}"/>
          </ac:picMkLst>
        </pc:picChg>
      </pc:sldChg>
      <pc:sldChg chg="addSp modSp mod">
        <pc:chgData name="Victor Andersen" userId="e872be2a-a7de-45c5-b176-d51ef1292531" providerId="ADAL" clId="{A4148619-329E-2B41-AA43-4B05A1394852}" dt="2022-10-13T21:18:00.839" v="342"/>
        <pc:sldMkLst>
          <pc:docMk/>
          <pc:sldMk cId="1237408572" sldId="267"/>
        </pc:sldMkLst>
        <pc:spChg chg="mod">
          <ac:chgData name="Victor Andersen" userId="e872be2a-a7de-45c5-b176-d51ef1292531" providerId="ADAL" clId="{A4148619-329E-2B41-AA43-4B05A1394852}" dt="2022-10-13T19:32:53.257" v="199" actId="27636"/>
          <ac:spMkLst>
            <pc:docMk/>
            <pc:sldMk cId="1237408572" sldId="267"/>
            <ac:spMk id="7" creationId="{67445E2D-3D9D-4514-A1DF-56B3D3253B59}"/>
          </ac:spMkLst>
        </pc:spChg>
        <pc:picChg chg="add mod">
          <ac:chgData name="Victor Andersen" userId="e872be2a-a7de-45c5-b176-d51ef1292531" providerId="ADAL" clId="{A4148619-329E-2B41-AA43-4B05A1394852}" dt="2022-10-13T19:45:57.397" v="216"/>
          <ac:picMkLst>
            <pc:docMk/>
            <pc:sldMk cId="1237408572" sldId="267"/>
            <ac:picMk id="3" creationId="{3CFADA07-5C8F-C89A-275B-74B4ACCBFBFC}"/>
          </ac:picMkLst>
        </pc:picChg>
        <pc:picChg chg="add mod">
          <ac:chgData name="Victor Andersen" userId="e872be2a-a7de-45c5-b176-d51ef1292531" providerId="ADAL" clId="{A4148619-329E-2B41-AA43-4B05A1394852}" dt="2022-10-13T21:18:00.839" v="342"/>
          <ac:picMkLst>
            <pc:docMk/>
            <pc:sldMk cId="1237408572" sldId="267"/>
            <ac:picMk id="4" creationId="{F089C0DF-B5FD-4E85-51FF-23C38501B4D4}"/>
          </ac:picMkLst>
        </pc:picChg>
      </pc:sldChg>
      <pc:sldChg chg="addSp modSp">
        <pc:chgData name="Victor Andersen" userId="e872be2a-a7de-45c5-b176-d51ef1292531" providerId="ADAL" clId="{A4148619-329E-2B41-AA43-4B05A1394852}" dt="2022-10-13T21:17:27.235" v="338"/>
        <pc:sldMkLst>
          <pc:docMk/>
          <pc:sldMk cId="0" sldId="271"/>
        </pc:sldMkLst>
        <pc:picChg chg="add mod">
          <ac:chgData name="Victor Andersen" userId="e872be2a-a7de-45c5-b176-d51ef1292531" providerId="ADAL" clId="{A4148619-329E-2B41-AA43-4B05A1394852}" dt="2022-10-13T19:45:17.059" v="212"/>
          <ac:picMkLst>
            <pc:docMk/>
            <pc:sldMk cId="0" sldId="271"/>
            <ac:picMk id="2" creationId="{D1F78DAD-6021-7850-3BB6-2DC4AACCFAAE}"/>
          </ac:picMkLst>
        </pc:picChg>
        <pc:picChg chg="add mod">
          <ac:chgData name="Victor Andersen" userId="e872be2a-a7de-45c5-b176-d51ef1292531" providerId="ADAL" clId="{A4148619-329E-2B41-AA43-4B05A1394852}" dt="2022-10-13T21:17:27.235" v="338"/>
          <ac:picMkLst>
            <pc:docMk/>
            <pc:sldMk cId="0" sldId="271"/>
            <ac:picMk id="3" creationId="{E5504610-4732-6F1F-EF7C-1EC5D8B5E054}"/>
          </ac:picMkLst>
        </pc:picChg>
      </pc:sldChg>
      <pc:sldChg chg="addSp modSp">
        <pc:chgData name="Victor Andersen" userId="e872be2a-a7de-45c5-b176-d51ef1292531" providerId="ADAL" clId="{A4148619-329E-2B41-AA43-4B05A1394852}" dt="2022-10-13T21:17:53.638" v="340"/>
        <pc:sldMkLst>
          <pc:docMk/>
          <pc:sldMk cId="0" sldId="272"/>
        </pc:sldMkLst>
        <pc:picChg chg="add mod">
          <ac:chgData name="Victor Andersen" userId="e872be2a-a7de-45c5-b176-d51ef1292531" providerId="ADAL" clId="{A4148619-329E-2B41-AA43-4B05A1394852}" dt="2022-10-13T19:45:24.749" v="214"/>
          <ac:picMkLst>
            <pc:docMk/>
            <pc:sldMk cId="0" sldId="272"/>
            <ac:picMk id="2" creationId="{FA43C733-689F-41C3-25A2-F1D2706497B7}"/>
          </ac:picMkLst>
        </pc:picChg>
        <pc:picChg chg="add mod">
          <ac:chgData name="Victor Andersen" userId="e872be2a-a7de-45c5-b176-d51ef1292531" providerId="ADAL" clId="{A4148619-329E-2B41-AA43-4B05A1394852}" dt="2022-10-13T21:17:53.638" v="340"/>
          <ac:picMkLst>
            <pc:docMk/>
            <pc:sldMk cId="0" sldId="272"/>
            <ac:picMk id="3" creationId="{B1771909-00EC-7777-5703-5FCF94495A98}"/>
          </ac:picMkLst>
        </pc:picChg>
      </pc:sldChg>
      <pc:sldChg chg="addSp modSp mod">
        <pc:chgData name="Victor Andersen" userId="e872be2a-a7de-45c5-b176-d51ef1292531" providerId="ADAL" clId="{A4148619-329E-2B41-AA43-4B05A1394852}" dt="2022-10-13T21:16:44.275" v="333"/>
        <pc:sldMkLst>
          <pc:docMk/>
          <pc:sldMk cId="3894850285" sldId="276"/>
        </pc:sldMkLst>
        <pc:spChg chg="mod">
          <ac:chgData name="Victor Andersen" userId="e872be2a-a7de-45c5-b176-d51ef1292531" providerId="ADAL" clId="{A4148619-329E-2B41-AA43-4B05A1394852}" dt="2022-10-13T21:16:40.794" v="332" actId="14100"/>
          <ac:spMkLst>
            <pc:docMk/>
            <pc:sldMk cId="3894850285" sldId="276"/>
            <ac:spMk id="38914" creationId="{73A64765-B59E-4882-B894-0B903B93B0D9}"/>
          </ac:spMkLst>
        </pc:spChg>
        <pc:spChg chg="mod">
          <ac:chgData name="Victor Andersen" userId="e872be2a-a7de-45c5-b176-d51ef1292531" providerId="ADAL" clId="{A4148619-329E-2B41-AA43-4B05A1394852}" dt="2022-10-13T19:29:05.171" v="161" actId="20577"/>
          <ac:spMkLst>
            <pc:docMk/>
            <pc:sldMk cId="3894850285" sldId="276"/>
            <ac:spMk id="38915" creationId="{1CDB6E5D-1063-44E6-94CE-F9D93FBB9E07}"/>
          </ac:spMkLst>
        </pc:spChg>
        <pc:picChg chg="add mod">
          <ac:chgData name="Victor Andersen" userId="e872be2a-a7de-45c5-b176-d51ef1292531" providerId="ADAL" clId="{A4148619-329E-2B41-AA43-4B05A1394852}" dt="2022-10-13T19:44:42.388" v="207"/>
          <ac:picMkLst>
            <pc:docMk/>
            <pc:sldMk cId="3894850285" sldId="276"/>
            <ac:picMk id="3" creationId="{B841346A-0CF7-A1B2-64BB-4256901792A9}"/>
          </ac:picMkLst>
        </pc:picChg>
        <pc:picChg chg="add mod">
          <ac:chgData name="Victor Andersen" userId="e872be2a-a7de-45c5-b176-d51ef1292531" providerId="ADAL" clId="{A4148619-329E-2B41-AA43-4B05A1394852}" dt="2022-10-13T21:16:44.275" v="333"/>
          <ac:picMkLst>
            <pc:docMk/>
            <pc:sldMk cId="3894850285" sldId="276"/>
            <ac:picMk id="4" creationId="{E2C059EB-8F32-8C6F-E81D-2D6DF513BFA2}"/>
          </ac:picMkLst>
        </pc:picChg>
      </pc:sldChg>
      <pc:sldChg chg="addSp modSp">
        <pc:chgData name="Victor Andersen" userId="e872be2a-a7de-45c5-b176-d51ef1292531" providerId="ADAL" clId="{A4148619-329E-2B41-AA43-4B05A1394852}" dt="2022-10-13T21:17:02.009" v="334"/>
        <pc:sldMkLst>
          <pc:docMk/>
          <pc:sldMk cId="180462096" sldId="277"/>
        </pc:sldMkLst>
        <pc:picChg chg="add mod">
          <ac:chgData name="Victor Andersen" userId="e872be2a-a7de-45c5-b176-d51ef1292531" providerId="ADAL" clId="{A4148619-329E-2B41-AA43-4B05A1394852}" dt="2022-10-13T19:44:48.627" v="208"/>
          <ac:picMkLst>
            <pc:docMk/>
            <pc:sldMk cId="180462096" sldId="277"/>
            <ac:picMk id="4" creationId="{FE4AA4F3-C22C-44B3-40A5-04F92DBB7154}"/>
          </ac:picMkLst>
        </pc:picChg>
        <pc:picChg chg="add mod">
          <ac:chgData name="Victor Andersen" userId="e872be2a-a7de-45c5-b176-d51ef1292531" providerId="ADAL" clId="{A4148619-329E-2B41-AA43-4B05A1394852}" dt="2022-10-13T21:17:02.009" v="334"/>
          <ac:picMkLst>
            <pc:docMk/>
            <pc:sldMk cId="180462096" sldId="277"/>
            <ac:picMk id="5" creationId="{AEE3B5D1-BE7E-492F-1FE6-1EE7AA2E970C}"/>
          </ac:picMkLst>
        </pc:picChg>
      </pc:sldChg>
      <pc:sldChg chg="addSp modSp">
        <pc:chgData name="Victor Andersen" userId="e872be2a-a7de-45c5-b176-d51ef1292531" providerId="ADAL" clId="{A4148619-329E-2B41-AA43-4B05A1394852}" dt="2022-10-13T21:15:28.701" v="325"/>
        <pc:sldMkLst>
          <pc:docMk/>
          <pc:sldMk cId="3656532981" sldId="283"/>
        </pc:sldMkLst>
        <pc:picChg chg="add mod">
          <ac:chgData name="Victor Andersen" userId="e872be2a-a7de-45c5-b176-d51ef1292531" providerId="ADAL" clId="{A4148619-329E-2B41-AA43-4B05A1394852}" dt="2022-10-13T21:15:28.701" v="325"/>
          <ac:picMkLst>
            <pc:docMk/>
            <pc:sldMk cId="3656532981" sldId="283"/>
            <ac:picMk id="3" creationId="{704DE55E-2158-624D-BF0D-78438271B640}"/>
          </ac:picMkLst>
        </pc:picChg>
      </pc:sldChg>
      <pc:sldChg chg="addSp modSp">
        <pc:chgData name="Victor Andersen" userId="e872be2a-a7de-45c5-b176-d51ef1292531" providerId="ADAL" clId="{A4148619-329E-2B41-AA43-4B05A1394852}" dt="2022-10-13T20:26:52.975" v="323"/>
        <pc:sldMkLst>
          <pc:docMk/>
          <pc:sldMk cId="108362316" sldId="284"/>
        </pc:sldMkLst>
        <pc:picChg chg="add mod">
          <ac:chgData name="Victor Andersen" userId="e872be2a-a7de-45c5-b176-d51ef1292531" providerId="ADAL" clId="{A4148619-329E-2B41-AA43-4B05A1394852}" dt="2022-10-13T19:43:29.339" v="202"/>
          <ac:picMkLst>
            <pc:docMk/>
            <pc:sldMk cId="108362316" sldId="284"/>
            <ac:picMk id="3" creationId="{E4CA2545-B15A-6927-0E2D-CA579C02985F}"/>
          </ac:picMkLst>
        </pc:picChg>
        <pc:picChg chg="add mod">
          <ac:chgData name="Victor Andersen" userId="e872be2a-a7de-45c5-b176-d51ef1292531" providerId="ADAL" clId="{A4148619-329E-2B41-AA43-4B05A1394852}" dt="2022-10-13T20:26:52.975" v="323"/>
          <ac:picMkLst>
            <pc:docMk/>
            <pc:sldMk cId="108362316" sldId="284"/>
            <ac:picMk id="4" creationId="{5BF9E5EA-B0A3-B12B-97FD-E7B14B22695B}"/>
          </ac:picMkLst>
        </pc:picChg>
      </pc:sldChg>
      <pc:sldChg chg="addSp modSp mod">
        <pc:chgData name="Victor Andersen" userId="e872be2a-a7de-45c5-b176-d51ef1292531" providerId="ADAL" clId="{A4148619-329E-2B41-AA43-4B05A1394852}" dt="2022-10-13T21:17:11.980" v="335"/>
        <pc:sldMkLst>
          <pc:docMk/>
          <pc:sldMk cId="722426253" sldId="286"/>
        </pc:sldMkLst>
        <pc:spChg chg="mod">
          <ac:chgData name="Victor Andersen" userId="e872be2a-a7de-45c5-b176-d51ef1292531" providerId="ADAL" clId="{A4148619-329E-2B41-AA43-4B05A1394852}" dt="2022-10-13T19:30:07.531" v="162" actId="20577"/>
          <ac:spMkLst>
            <pc:docMk/>
            <pc:sldMk cId="722426253" sldId="286"/>
            <ac:spMk id="3" creationId="{3E9F1266-4516-4199-AED0-D3AC8CC91975}"/>
          </ac:spMkLst>
        </pc:spChg>
        <pc:picChg chg="add mod">
          <ac:chgData name="Victor Andersen" userId="e872be2a-a7de-45c5-b176-d51ef1292531" providerId="ADAL" clId="{A4148619-329E-2B41-AA43-4B05A1394852}" dt="2022-10-13T19:44:56.462" v="209"/>
          <ac:picMkLst>
            <pc:docMk/>
            <pc:sldMk cId="722426253" sldId="286"/>
            <ac:picMk id="5" creationId="{946C79AA-1FCE-8547-5F3E-57FF98974E9F}"/>
          </ac:picMkLst>
        </pc:picChg>
        <pc:picChg chg="add mod">
          <ac:chgData name="Victor Andersen" userId="e872be2a-a7de-45c5-b176-d51ef1292531" providerId="ADAL" clId="{A4148619-329E-2B41-AA43-4B05A1394852}" dt="2022-10-13T21:17:11.980" v="335"/>
          <ac:picMkLst>
            <pc:docMk/>
            <pc:sldMk cId="722426253" sldId="286"/>
            <ac:picMk id="6" creationId="{BAB9D4E5-709F-9382-FB9E-D4572698C682}"/>
          </ac:picMkLst>
        </pc:picChg>
      </pc:sldChg>
      <pc:sldChg chg="addSp modSp">
        <pc:chgData name="Victor Andersen" userId="e872be2a-a7de-45c5-b176-d51ef1292531" providerId="ADAL" clId="{A4148619-329E-2B41-AA43-4B05A1394852}" dt="2022-10-13T21:17:16.121" v="336"/>
        <pc:sldMkLst>
          <pc:docMk/>
          <pc:sldMk cId="1309925667" sldId="287"/>
        </pc:sldMkLst>
        <pc:picChg chg="add mod">
          <ac:chgData name="Victor Andersen" userId="e872be2a-a7de-45c5-b176-d51ef1292531" providerId="ADAL" clId="{A4148619-329E-2B41-AA43-4B05A1394852}" dt="2022-10-13T19:45:00.591" v="210"/>
          <ac:picMkLst>
            <pc:docMk/>
            <pc:sldMk cId="1309925667" sldId="287"/>
            <ac:picMk id="3" creationId="{A6FA8388-90D5-DF83-6109-D97683351D03}"/>
          </ac:picMkLst>
        </pc:picChg>
        <pc:picChg chg="add mod">
          <ac:chgData name="Victor Andersen" userId="e872be2a-a7de-45c5-b176-d51ef1292531" providerId="ADAL" clId="{A4148619-329E-2B41-AA43-4B05A1394852}" dt="2022-10-13T21:17:16.121" v="336"/>
          <ac:picMkLst>
            <pc:docMk/>
            <pc:sldMk cId="1309925667" sldId="287"/>
            <ac:picMk id="4" creationId="{EFB42016-A994-A77B-CEE1-2E194919BCFD}"/>
          </ac:picMkLst>
        </pc:picChg>
      </pc:sldChg>
      <pc:sldChg chg="addSp modSp">
        <pc:chgData name="Victor Andersen" userId="e872be2a-a7de-45c5-b176-d51ef1292531" providerId="ADAL" clId="{A4148619-329E-2B41-AA43-4B05A1394852}" dt="2022-10-13T21:17:56.997" v="341"/>
        <pc:sldMkLst>
          <pc:docMk/>
          <pc:sldMk cId="2041699243" sldId="291"/>
        </pc:sldMkLst>
        <pc:picChg chg="add mod">
          <ac:chgData name="Victor Andersen" userId="e872be2a-a7de-45c5-b176-d51ef1292531" providerId="ADAL" clId="{A4148619-329E-2B41-AA43-4B05A1394852}" dt="2022-10-13T19:45:30.776" v="215"/>
          <ac:picMkLst>
            <pc:docMk/>
            <pc:sldMk cId="2041699243" sldId="291"/>
            <ac:picMk id="3" creationId="{8304FE14-9E14-167A-F3B5-50DF0939F41A}"/>
          </ac:picMkLst>
        </pc:picChg>
        <pc:picChg chg="add mod">
          <ac:chgData name="Victor Andersen" userId="e872be2a-a7de-45c5-b176-d51ef1292531" providerId="ADAL" clId="{A4148619-329E-2B41-AA43-4B05A1394852}" dt="2022-10-13T21:17:56.997" v="341"/>
          <ac:picMkLst>
            <pc:docMk/>
            <pc:sldMk cId="2041699243" sldId="291"/>
            <ac:picMk id="4" creationId="{7A53663C-AC69-4BC4-3E87-7EB8F0CF7D8F}"/>
          </ac:picMkLst>
        </pc:picChg>
      </pc:sldChg>
      <pc:sldChg chg="addSp modSp">
        <pc:chgData name="Victor Andersen" userId="e872be2a-a7de-45c5-b176-d51ef1292531" providerId="ADAL" clId="{A4148619-329E-2B41-AA43-4B05A1394852}" dt="2022-10-13T21:15:44.544" v="327"/>
        <pc:sldMkLst>
          <pc:docMk/>
          <pc:sldMk cId="2526549247" sldId="292"/>
        </pc:sldMkLst>
        <pc:picChg chg="add mod">
          <ac:chgData name="Victor Andersen" userId="e872be2a-a7de-45c5-b176-d51ef1292531" providerId="ADAL" clId="{A4148619-329E-2B41-AA43-4B05A1394852}" dt="2022-10-13T21:15:44.544" v="327"/>
          <ac:picMkLst>
            <pc:docMk/>
            <pc:sldMk cId="2526549247" sldId="292"/>
            <ac:picMk id="3" creationId="{467072A7-A622-EEA2-2070-44292C2E98E7}"/>
          </ac:picMkLst>
        </pc:picChg>
      </pc:sldChg>
      <pc:sldChg chg="addSp modSp mod">
        <pc:chgData name="Victor Andersen" userId="e872be2a-a7de-45c5-b176-d51ef1292531" providerId="ADAL" clId="{A4148619-329E-2B41-AA43-4B05A1394852}" dt="2022-10-13T21:15:00.022" v="324"/>
        <pc:sldMkLst>
          <pc:docMk/>
          <pc:sldMk cId="1573417244" sldId="293"/>
        </pc:sldMkLst>
        <pc:spChg chg="mod">
          <ac:chgData name="Victor Andersen" userId="e872be2a-a7de-45c5-b176-d51ef1292531" providerId="ADAL" clId="{A4148619-329E-2B41-AA43-4B05A1394852}" dt="2022-10-13T19:21:46.593" v="33" actId="20577"/>
          <ac:spMkLst>
            <pc:docMk/>
            <pc:sldMk cId="1573417244" sldId="293"/>
            <ac:spMk id="4" creationId="{550D4630-EED3-D89D-3E73-9FDCC82B4E36}"/>
          </ac:spMkLst>
        </pc:spChg>
        <pc:picChg chg="add mod">
          <ac:chgData name="Victor Andersen" userId="e872be2a-a7de-45c5-b176-d51ef1292531" providerId="ADAL" clId="{A4148619-329E-2B41-AA43-4B05A1394852}" dt="2022-10-13T19:43:39.922" v="203"/>
          <ac:picMkLst>
            <pc:docMk/>
            <pc:sldMk cId="1573417244" sldId="293"/>
            <ac:picMk id="6" creationId="{30D31A2E-8B9F-D700-F138-BDE0EFC24A6B}"/>
          </ac:picMkLst>
        </pc:picChg>
        <pc:picChg chg="add mod">
          <ac:chgData name="Victor Andersen" userId="e872be2a-a7de-45c5-b176-d51ef1292531" providerId="ADAL" clId="{A4148619-329E-2B41-AA43-4B05A1394852}" dt="2022-10-13T21:15:00.022" v="324"/>
          <ac:picMkLst>
            <pc:docMk/>
            <pc:sldMk cId="1573417244" sldId="293"/>
            <ac:picMk id="7" creationId="{AD63023D-7CA5-AE1C-3E89-AF85968A57BB}"/>
          </ac:picMkLst>
        </pc:picChg>
      </pc:sldChg>
      <pc:sldChg chg="modSp mod">
        <pc:chgData name="Victor Andersen" userId="e872be2a-a7de-45c5-b176-d51ef1292531" providerId="ADAL" clId="{A4148619-329E-2B41-AA43-4B05A1394852}" dt="2022-10-13T19:20:34.081" v="4" actId="20577"/>
        <pc:sldMkLst>
          <pc:docMk/>
          <pc:sldMk cId="3547674313" sldId="294"/>
        </pc:sldMkLst>
        <pc:spChg chg="mod">
          <ac:chgData name="Victor Andersen" userId="e872be2a-a7de-45c5-b176-d51ef1292531" providerId="ADAL" clId="{A4148619-329E-2B41-AA43-4B05A1394852}" dt="2022-10-13T19:20:34.081" v="4" actId="20577"/>
          <ac:spMkLst>
            <pc:docMk/>
            <pc:sldMk cId="3547674313" sldId="294"/>
            <ac:spMk id="3" creationId="{D124BF94-6545-4359-BCED-3EE177C897EF}"/>
          </ac:spMkLst>
        </pc:spChg>
      </pc:sldChg>
      <pc:sldChg chg="addSp modSp">
        <pc:chgData name="Victor Andersen" userId="e872be2a-a7de-45c5-b176-d51ef1292531" providerId="ADAL" clId="{A4148619-329E-2B41-AA43-4B05A1394852}" dt="2022-10-13T21:17:31.160" v="339"/>
        <pc:sldMkLst>
          <pc:docMk/>
          <pc:sldMk cId="4084569048" sldId="298"/>
        </pc:sldMkLst>
        <pc:picChg chg="add mod">
          <ac:chgData name="Victor Andersen" userId="e872be2a-a7de-45c5-b176-d51ef1292531" providerId="ADAL" clId="{A4148619-329E-2B41-AA43-4B05A1394852}" dt="2022-10-13T19:45:21.128" v="213"/>
          <ac:picMkLst>
            <pc:docMk/>
            <pc:sldMk cId="4084569048" sldId="298"/>
            <ac:picMk id="2" creationId="{6AFF79D3-27AB-21B0-CEED-72C5C0992503}"/>
          </ac:picMkLst>
        </pc:picChg>
        <pc:picChg chg="add mod">
          <ac:chgData name="Victor Andersen" userId="e872be2a-a7de-45c5-b176-d51ef1292531" providerId="ADAL" clId="{A4148619-329E-2B41-AA43-4B05A1394852}" dt="2022-10-13T21:17:31.160" v="339"/>
          <ac:picMkLst>
            <pc:docMk/>
            <pc:sldMk cId="4084569048" sldId="298"/>
            <ac:picMk id="3" creationId="{4378F698-A548-98FC-45CE-1D9CE2934D7E}"/>
          </ac:picMkLst>
        </pc:picChg>
      </pc:sldChg>
      <pc:sldChg chg="addSp modSp mod">
        <pc:chgData name="Victor Andersen" userId="e872be2a-a7de-45c5-b176-d51ef1292531" providerId="ADAL" clId="{A4148619-329E-2B41-AA43-4B05A1394852}" dt="2022-10-13T21:15:58.266" v="329"/>
        <pc:sldMkLst>
          <pc:docMk/>
          <pc:sldMk cId="3703363339" sldId="301"/>
        </pc:sldMkLst>
        <pc:spChg chg="mod">
          <ac:chgData name="Victor Andersen" userId="e872be2a-a7de-45c5-b176-d51ef1292531" providerId="ADAL" clId="{A4148619-329E-2B41-AA43-4B05A1394852}" dt="2022-10-13T19:24:52.174" v="54" actId="20577"/>
          <ac:spMkLst>
            <pc:docMk/>
            <pc:sldMk cId="3703363339" sldId="301"/>
            <ac:spMk id="4" creationId="{FDAF2B9F-BAEF-0352-FE00-AD153B607CD5}"/>
          </ac:spMkLst>
        </pc:spChg>
        <pc:picChg chg="add mod">
          <ac:chgData name="Victor Andersen" userId="e872be2a-a7de-45c5-b176-d51ef1292531" providerId="ADAL" clId="{A4148619-329E-2B41-AA43-4B05A1394852}" dt="2022-10-13T19:44:14.049" v="205"/>
          <ac:picMkLst>
            <pc:docMk/>
            <pc:sldMk cId="3703363339" sldId="301"/>
            <ac:picMk id="5" creationId="{23FFF255-0341-F7CF-7DFE-34BED4765637}"/>
          </ac:picMkLst>
        </pc:picChg>
        <pc:picChg chg="add mod">
          <ac:chgData name="Victor Andersen" userId="e872be2a-a7de-45c5-b176-d51ef1292531" providerId="ADAL" clId="{A4148619-329E-2B41-AA43-4B05A1394852}" dt="2022-10-13T21:15:58.266" v="329"/>
          <ac:picMkLst>
            <pc:docMk/>
            <pc:sldMk cId="3703363339" sldId="301"/>
            <ac:picMk id="6" creationId="{1488DCC6-BBD5-291F-85B3-94683493DD2A}"/>
          </ac:picMkLst>
        </pc:picChg>
      </pc:sldChg>
      <pc:sldChg chg="addSp modSp mod">
        <pc:chgData name="Victor Andersen" userId="e872be2a-a7de-45c5-b176-d51ef1292531" providerId="ADAL" clId="{A4148619-329E-2B41-AA43-4B05A1394852}" dt="2022-10-13T21:16:21.029" v="331" actId="255"/>
        <pc:sldMkLst>
          <pc:docMk/>
          <pc:sldMk cId="3022985086" sldId="302"/>
        </pc:sldMkLst>
        <pc:spChg chg="mod">
          <ac:chgData name="Victor Andersen" userId="e872be2a-a7de-45c5-b176-d51ef1292531" providerId="ADAL" clId="{A4148619-329E-2B41-AA43-4B05A1394852}" dt="2022-10-13T21:16:21.029" v="331" actId="255"/>
          <ac:spMkLst>
            <pc:docMk/>
            <pc:sldMk cId="3022985086" sldId="302"/>
            <ac:spMk id="2" creationId="{3FF74AC0-A307-4C97-9E37-B90EBBA7098D}"/>
          </ac:spMkLst>
        </pc:spChg>
        <pc:spChg chg="mod">
          <ac:chgData name="Victor Andersen" userId="e872be2a-a7de-45c5-b176-d51ef1292531" providerId="ADAL" clId="{A4148619-329E-2B41-AA43-4B05A1394852}" dt="2022-10-13T19:26:28.979" v="59" actId="27636"/>
          <ac:spMkLst>
            <pc:docMk/>
            <pc:sldMk cId="3022985086" sldId="302"/>
            <ac:spMk id="3" creationId="{F94C63CC-5102-AC97-8B54-13AB3F3B37AC}"/>
          </ac:spMkLst>
        </pc:spChg>
        <pc:picChg chg="add mod">
          <ac:chgData name="Victor Andersen" userId="e872be2a-a7de-45c5-b176-d51ef1292531" providerId="ADAL" clId="{A4148619-329E-2B41-AA43-4B05A1394852}" dt="2022-10-13T19:44:26.867" v="206"/>
          <ac:picMkLst>
            <pc:docMk/>
            <pc:sldMk cId="3022985086" sldId="302"/>
            <ac:picMk id="5" creationId="{0459990F-6E62-2926-A0A7-2EA79CC1945B}"/>
          </ac:picMkLst>
        </pc:picChg>
        <pc:picChg chg="add mod">
          <ac:chgData name="Victor Andersen" userId="e872be2a-a7de-45c5-b176-d51ef1292531" providerId="ADAL" clId="{A4148619-329E-2B41-AA43-4B05A1394852}" dt="2022-10-13T21:16:10.397" v="330"/>
          <ac:picMkLst>
            <pc:docMk/>
            <pc:sldMk cId="3022985086" sldId="302"/>
            <ac:picMk id="6" creationId="{8EDCC72F-B259-92E3-50E3-ABDAA44E3620}"/>
          </ac:picMkLst>
        </pc:picChg>
      </pc:sldChg>
    </pc:docChg>
  </pc:docChgLst>
  <pc:docChgLst>
    <pc:chgData name="Victor Andersen" userId="S::vian3053@colorado.edu::e872be2a-a7de-45c5-b176-d51ef1292531" providerId="AD" clId="Web-{415D9BAD-7C98-A6C1-8A3D-476F26A0E30F}"/>
    <pc:docChg chg="addSld modSld">
      <pc:chgData name="Victor Andersen" userId="S::vian3053@colorado.edu::e872be2a-a7de-45c5-b176-d51ef1292531" providerId="AD" clId="Web-{415D9BAD-7C98-A6C1-8A3D-476F26A0E30F}" dt="2022-08-24T16:48:32.149" v="423" actId="20577"/>
      <pc:docMkLst>
        <pc:docMk/>
      </pc:docMkLst>
      <pc:sldChg chg="modSp">
        <pc:chgData name="Victor Andersen" userId="S::vian3053@colorado.edu::e872be2a-a7de-45c5-b176-d51ef1292531" providerId="AD" clId="Web-{415D9BAD-7C98-A6C1-8A3D-476F26A0E30F}" dt="2022-08-23T16:10:05.282" v="40" actId="20577"/>
        <pc:sldMkLst>
          <pc:docMk/>
          <pc:sldMk cId="1176354417" sldId="259"/>
        </pc:sldMkLst>
        <pc:spChg chg="mod">
          <ac:chgData name="Victor Andersen" userId="S::vian3053@colorado.edu::e872be2a-a7de-45c5-b176-d51ef1292531" providerId="AD" clId="Web-{415D9BAD-7C98-A6C1-8A3D-476F26A0E30F}" dt="2022-08-23T16:10:05.282" v="40" actId="20577"/>
          <ac:spMkLst>
            <pc:docMk/>
            <pc:sldMk cId="1176354417" sldId="259"/>
            <ac:spMk id="17411" creationId="{051F0FEA-349E-4467-A124-33976D98813A}"/>
          </ac:spMkLst>
        </pc:spChg>
      </pc:sldChg>
      <pc:sldChg chg="modSp">
        <pc:chgData name="Victor Andersen" userId="S::vian3053@colorado.edu::e872be2a-a7de-45c5-b176-d51ef1292531" providerId="AD" clId="Web-{415D9BAD-7C98-A6C1-8A3D-476F26A0E30F}" dt="2022-08-23T16:21:33.089" v="150" actId="20577"/>
        <pc:sldMkLst>
          <pc:docMk/>
          <pc:sldMk cId="1237408572" sldId="267"/>
        </pc:sldMkLst>
        <pc:spChg chg="mod">
          <ac:chgData name="Victor Andersen" userId="S::vian3053@colorado.edu::e872be2a-a7de-45c5-b176-d51ef1292531" providerId="AD" clId="Web-{415D9BAD-7C98-A6C1-8A3D-476F26A0E30F}" dt="2022-08-23T16:21:33.089" v="150" actId="20577"/>
          <ac:spMkLst>
            <pc:docMk/>
            <pc:sldMk cId="1237408572" sldId="267"/>
            <ac:spMk id="7" creationId="{67445E2D-3D9D-4514-A1DF-56B3D3253B59}"/>
          </ac:spMkLst>
        </pc:spChg>
      </pc:sldChg>
      <pc:sldChg chg="modSp">
        <pc:chgData name="Victor Andersen" userId="S::vian3053@colorado.edu::e872be2a-a7de-45c5-b176-d51ef1292531" providerId="AD" clId="Web-{415D9BAD-7C98-A6C1-8A3D-476F26A0E30F}" dt="2022-08-23T17:27:21.713" v="179" actId="20577"/>
        <pc:sldMkLst>
          <pc:docMk/>
          <pc:sldMk cId="2591814315" sldId="269"/>
        </pc:sldMkLst>
        <pc:spChg chg="mod">
          <ac:chgData name="Victor Andersen" userId="S::vian3053@colorado.edu::e872be2a-a7de-45c5-b176-d51ef1292531" providerId="AD" clId="Web-{415D9BAD-7C98-A6C1-8A3D-476F26A0E30F}" dt="2022-08-23T17:27:21.713" v="179" actId="20577"/>
          <ac:spMkLst>
            <pc:docMk/>
            <pc:sldMk cId="2591814315" sldId="269"/>
            <ac:spMk id="3" creationId="{D124BF94-6545-4359-BCED-3EE177C897EF}"/>
          </ac:spMkLst>
        </pc:spChg>
      </pc:sldChg>
      <pc:sldChg chg="modSp">
        <pc:chgData name="Victor Andersen" userId="S::vian3053@colorado.edu::e872be2a-a7de-45c5-b176-d51ef1292531" providerId="AD" clId="Web-{415D9BAD-7C98-A6C1-8A3D-476F26A0E30F}" dt="2022-08-23T16:17:08.070" v="55" actId="20577"/>
        <pc:sldMkLst>
          <pc:docMk/>
          <pc:sldMk cId="0" sldId="271"/>
        </pc:sldMkLst>
        <pc:spChg chg="mod">
          <ac:chgData name="Victor Andersen" userId="S::vian3053@colorado.edu::e872be2a-a7de-45c5-b176-d51ef1292531" providerId="AD" clId="Web-{415D9BAD-7C98-A6C1-8A3D-476F26A0E30F}" dt="2022-08-23T16:17:08.070" v="55" actId="20577"/>
          <ac:spMkLst>
            <pc:docMk/>
            <pc:sldMk cId="0" sldId="271"/>
            <ac:spMk id="239" creationId="{00000000-0000-0000-0000-000000000000}"/>
          </ac:spMkLst>
        </pc:spChg>
      </pc:sldChg>
      <pc:sldChg chg="modSp">
        <pc:chgData name="Victor Andersen" userId="S::vian3053@colorado.edu::e872be2a-a7de-45c5-b176-d51ef1292531" providerId="AD" clId="Web-{415D9BAD-7C98-A6C1-8A3D-476F26A0E30F}" dt="2022-08-23T16:18:21.977" v="80" actId="20577"/>
        <pc:sldMkLst>
          <pc:docMk/>
          <pc:sldMk cId="0" sldId="272"/>
        </pc:sldMkLst>
        <pc:spChg chg="mod">
          <ac:chgData name="Victor Andersen" userId="S::vian3053@colorado.edu::e872be2a-a7de-45c5-b176-d51ef1292531" providerId="AD" clId="Web-{415D9BAD-7C98-A6C1-8A3D-476F26A0E30F}" dt="2022-08-23T16:18:21.977" v="80" actId="20577"/>
          <ac:spMkLst>
            <pc:docMk/>
            <pc:sldMk cId="0" sldId="272"/>
            <ac:spMk id="245" creationId="{00000000-0000-0000-0000-000000000000}"/>
          </ac:spMkLst>
        </pc:spChg>
      </pc:sldChg>
      <pc:sldChg chg="modSp">
        <pc:chgData name="Victor Andersen" userId="S::vian3053@colorado.edu::e872be2a-a7de-45c5-b176-d51ef1292531" providerId="AD" clId="Web-{415D9BAD-7C98-A6C1-8A3D-476F26A0E30F}" dt="2022-08-23T16:11:45.565" v="46" actId="20577"/>
        <pc:sldMkLst>
          <pc:docMk/>
          <pc:sldMk cId="1573417244" sldId="293"/>
        </pc:sldMkLst>
        <pc:spChg chg="mod">
          <ac:chgData name="Victor Andersen" userId="S::vian3053@colorado.edu::e872be2a-a7de-45c5-b176-d51ef1292531" providerId="AD" clId="Web-{415D9BAD-7C98-A6C1-8A3D-476F26A0E30F}" dt="2022-08-23T16:11:45.565" v="46" actId="20577"/>
          <ac:spMkLst>
            <pc:docMk/>
            <pc:sldMk cId="1573417244" sldId="293"/>
            <ac:spMk id="4" creationId="{550D4630-EED3-D89D-3E73-9FDCC82B4E36}"/>
          </ac:spMkLst>
        </pc:spChg>
      </pc:sldChg>
      <pc:sldChg chg="modSp">
        <pc:chgData name="Victor Andersen" userId="S::vian3053@colorado.edu::e872be2a-a7de-45c5-b176-d51ef1292531" providerId="AD" clId="Web-{415D9BAD-7C98-A6C1-8A3D-476F26A0E30F}" dt="2022-08-23T16:16:46.741" v="52" actId="20577"/>
        <pc:sldMkLst>
          <pc:docMk/>
          <pc:sldMk cId="4084569048" sldId="298"/>
        </pc:sldMkLst>
        <pc:spChg chg="mod">
          <ac:chgData name="Victor Andersen" userId="S::vian3053@colorado.edu::e872be2a-a7de-45c5-b176-d51ef1292531" providerId="AD" clId="Web-{415D9BAD-7C98-A6C1-8A3D-476F26A0E30F}" dt="2022-08-23T16:16:46.741" v="52" actId="20577"/>
          <ac:spMkLst>
            <pc:docMk/>
            <pc:sldMk cId="4084569048" sldId="298"/>
            <ac:spMk id="239" creationId="{00000000-0000-0000-0000-000000000000}"/>
          </ac:spMkLst>
        </pc:spChg>
      </pc:sldChg>
      <pc:sldChg chg="modSp">
        <pc:chgData name="Victor Andersen" userId="S::vian3053@colorado.edu::e872be2a-a7de-45c5-b176-d51ef1292531" providerId="AD" clId="Web-{415D9BAD-7C98-A6C1-8A3D-476F26A0E30F}" dt="2022-08-23T17:32:54.015" v="189" actId="20577"/>
        <pc:sldMkLst>
          <pc:docMk/>
          <pc:sldMk cId="1027364542" sldId="299"/>
        </pc:sldMkLst>
        <pc:spChg chg="mod">
          <ac:chgData name="Victor Andersen" userId="S::vian3053@colorado.edu::e872be2a-a7de-45c5-b176-d51ef1292531" providerId="AD" clId="Web-{415D9BAD-7C98-A6C1-8A3D-476F26A0E30F}" dt="2022-08-23T17:32:54.015" v="189" actId="20577"/>
          <ac:spMkLst>
            <pc:docMk/>
            <pc:sldMk cId="1027364542" sldId="299"/>
            <ac:spMk id="4" creationId="{7C90F5A3-5786-43CC-010E-86936C704F9D}"/>
          </ac:spMkLst>
        </pc:spChg>
      </pc:sldChg>
      <pc:sldChg chg="modSp">
        <pc:chgData name="Victor Andersen" userId="S::vian3053@colorado.edu::e872be2a-a7de-45c5-b176-d51ef1292531" providerId="AD" clId="Web-{415D9BAD-7C98-A6C1-8A3D-476F26A0E30F}" dt="2022-08-23T16:05:17.105" v="9" actId="20577"/>
        <pc:sldMkLst>
          <pc:docMk/>
          <pc:sldMk cId="1953721287" sldId="300"/>
        </pc:sldMkLst>
        <pc:spChg chg="mod">
          <ac:chgData name="Victor Andersen" userId="S::vian3053@colorado.edu::e872be2a-a7de-45c5-b176-d51ef1292531" providerId="AD" clId="Web-{415D9BAD-7C98-A6C1-8A3D-476F26A0E30F}" dt="2022-08-23T16:05:17.105" v="9" actId="20577"/>
          <ac:spMkLst>
            <pc:docMk/>
            <pc:sldMk cId="1953721287" sldId="300"/>
            <ac:spMk id="4" creationId="{F989445E-63E1-80E6-4EB2-605A7E1AD00D}"/>
          </ac:spMkLst>
        </pc:spChg>
      </pc:sldChg>
      <pc:sldChg chg="addSp modSp new">
        <pc:chgData name="Victor Andersen" userId="S::vian3053@colorado.edu::e872be2a-a7de-45c5-b176-d51ef1292531" providerId="AD" clId="Web-{415D9BAD-7C98-A6C1-8A3D-476F26A0E30F}" dt="2022-08-24T16:48:32.149" v="423" actId="20577"/>
        <pc:sldMkLst>
          <pc:docMk/>
          <pc:sldMk cId="3703363339" sldId="301"/>
        </pc:sldMkLst>
        <pc:spChg chg="mod">
          <ac:chgData name="Victor Andersen" userId="S::vian3053@colorado.edu::e872be2a-a7de-45c5-b176-d51ef1292531" providerId="AD" clId="Web-{415D9BAD-7C98-A6C1-8A3D-476F26A0E30F}" dt="2022-08-24T16:48:32.149" v="423" actId="20577"/>
          <ac:spMkLst>
            <pc:docMk/>
            <pc:sldMk cId="3703363339" sldId="301"/>
            <ac:spMk id="2" creationId="{E8E225C6-A129-A91A-34E9-2C3746428FAE}"/>
          </ac:spMkLst>
        </pc:spChg>
        <pc:spChg chg="add mod">
          <ac:chgData name="Victor Andersen" userId="S::vian3053@colorado.edu::e872be2a-a7de-45c5-b176-d51ef1292531" providerId="AD" clId="Web-{415D9BAD-7C98-A6C1-8A3D-476F26A0E30F}" dt="2022-08-24T16:47:36.648" v="414" actId="20577"/>
          <ac:spMkLst>
            <pc:docMk/>
            <pc:sldMk cId="3703363339" sldId="301"/>
            <ac:spMk id="4" creationId="{FDAF2B9F-BAEF-0352-FE00-AD153B607CD5}"/>
          </ac:spMkLst>
        </pc:spChg>
      </pc:sldChg>
      <pc:sldChg chg="modSp new">
        <pc:chgData name="Victor Andersen" userId="S::vian3053@colorado.edu::e872be2a-a7de-45c5-b176-d51ef1292531" providerId="AD" clId="Web-{415D9BAD-7C98-A6C1-8A3D-476F26A0E30F}" dt="2022-08-24T16:45:22.646" v="407" actId="20577"/>
        <pc:sldMkLst>
          <pc:docMk/>
          <pc:sldMk cId="3022985086" sldId="302"/>
        </pc:sldMkLst>
        <pc:spChg chg="mod">
          <ac:chgData name="Victor Andersen" userId="S::vian3053@colorado.edu::e872be2a-a7de-45c5-b176-d51ef1292531" providerId="AD" clId="Web-{415D9BAD-7C98-A6C1-8A3D-476F26A0E30F}" dt="2022-08-24T16:45:22.646" v="407" actId="20577"/>
          <ac:spMkLst>
            <pc:docMk/>
            <pc:sldMk cId="3022985086" sldId="302"/>
            <ac:spMk id="2" creationId="{3FF74AC0-A307-4C97-9E37-B90EBBA7098D}"/>
          </ac:spMkLst>
        </pc:spChg>
        <pc:spChg chg="mod">
          <ac:chgData name="Victor Andersen" userId="S::vian3053@colorado.edu::e872be2a-a7de-45c5-b176-d51ef1292531" providerId="AD" clId="Web-{415D9BAD-7C98-A6C1-8A3D-476F26A0E30F}" dt="2022-08-24T16:44:20.332" v="406" actId="20577"/>
          <ac:spMkLst>
            <pc:docMk/>
            <pc:sldMk cId="3022985086" sldId="302"/>
            <ac:spMk id="3" creationId="{F94C63CC-5102-AC97-8B54-13AB3F3B37AC}"/>
          </ac:spMkLst>
        </pc:spChg>
      </pc:sldChg>
    </pc:docChg>
  </pc:docChgLst>
  <pc:docChgLst>
    <pc:chgData name="Victor Andersen" userId="S::vian3053@colorado.edu::e872be2a-a7de-45c5-b176-d51ef1292531" providerId="AD" clId="Web-{EFE817CD-93A9-4806-F688-3CE2F47F08C4}"/>
    <pc:docChg chg="addSld modSld sldOrd">
      <pc:chgData name="Victor Andersen" userId="S::vian3053@colorado.edu::e872be2a-a7de-45c5-b176-d51ef1292531" providerId="AD" clId="Web-{EFE817CD-93A9-4806-F688-3CE2F47F08C4}" dt="2022-08-18T17:12:04.278" v="477" actId="1076"/>
      <pc:docMkLst>
        <pc:docMk/>
      </pc:docMkLst>
      <pc:sldChg chg="modSp">
        <pc:chgData name="Victor Andersen" userId="S::vian3053@colorado.edu::e872be2a-a7de-45c5-b176-d51ef1292531" providerId="AD" clId="Web-{EFE817CD-93A9-4806-F688-3CE2F47F08C4}" dt="2022-08-18T17:02:59.389" v="419" actId="20577"/>
        <pc:sldMkLst>
          <pc:docMk/>
          <pc:sldMk cId="1176354417" sldId="259"/>
        </pc:sldMkLst>
        <pc:spChg chg="mod">
          <ac:chgData name="Victor Andersen" userId="S::vian3053@colorado.edu::e872be2a-a7de-45c5-b176-d51ef1292531" providerId="AD" clId="Web-{EFE817CD-93A9-4806-F688-3CE2F47F08C4}" dt="2022-08-18T17:02:59.389" v="419" actId="20577"/>
          <ac:spMkLst>
            <pc:docMk/>
            <pc:sldMk cId="1176354417" sldId="259"/>
            <ac:spMk id="17411" creationId="{051F0FEA-349E-4467-A124-33976D98813A}"/>
          </ac:spMkLst>
        </pc:spChg>
      </pc:sldChg>
      <pc:sldChg chg="modSp">
        <pc:chgData name="Victor Andersen" userId="S::vian3053@colorado.edu::e872be2a-a7de-45c5-b176-d51ef1292531" providerId="AD" clId="Web-{EFE817CD-93A9-4806-F688-3CE2F47F08C4}" dt="2022-08-18T17:05:20.049" v="432" actId="14100"/>
        <pc:sldMkLst>
          <pc:docMk/>
          <pc:sldMk cId="0" sldId="262"/>
        </pc:sldMkLst>
        <pc:spChg chg="mod">
          <ac:chgData name="Victor Andersen" userId="S::vian3053@colorado.edu::e872be2a-a7de-45c5-b176-d51ef1292531" providerId="AD" clId="Web-{EFE817CD-93A9-4806-F688-3CE2F47F08C4}" dt="2022-08-18T17:05:12.986" v="430" actId="20577"/>
          <ac:spMkLst>
            <pc:docMk/>
            <pc:sldMk cId="0" sldId="262"/>
            <ac:spMk id="140" creationId="{00000000-0000-0000-0000-000000000000}"/>
          </ac:spMkLst>
        </pc:spChg>
        <pc:spChg chg="mod">
          <ac:chgData name="Victor Andersen" userId="S::vian3053@colorado.edu::e872be2a-a7de-45c5-b176-d51ef1292531" providerId="AD" clId="Web-{EFE817CD-93A9-4806-F688-3CE2F47F08C4}" dt="2022-08-18T17:05:20.049" v="432" actId="14100"/>
          <ac:spMkLst>
            <pc:docMk/>
            <pc:sldMk cId="0" sldId="262"/>
            <ac:spMk id="141" creationId="{00000000-0000-0000-0000-000000000000}"/>
          </ac:spMkLst>
        </pc:spChg>
      </pc:sldChg>
      <pc:sldChg chg="modSp">
        <pc:chgData name="Victor Andersen" userId="S::vian3053@colorado.edu::e872be2a-a7de-45c5-b176-d51ef1292531" providerId="AD" clId="Web-{EFE817CD-93A9-4806-F688-3CE2F47F08C4}" dt="2022-08-18T17:12:04.278" v="477" actId="1076"/>
        <pc:sldMkLst>
          <pc:docMk/>
          <pc:sldMk cId="1237408572" sldId="267"/>
        </pc:sldMkLst>
        <pc:spChg chg="mod">
          <ac:chgData name="Victor Andersen" userId="S::vian3053@colorado.edu::e872be2a-a7de-45c5-b176-d51ef1292531" providerId="AD" clId="Web-{EFE817CD-93A9-4806-F688-3CE2F47F08C4}" dt="2022-08-18T17:12:04.278" v="477" actId="1076"/>
          <ac:spMkLst>
            <pc:docMk/>
            <pc:sldMk cId="1237408572" sldId="267"/>
            <ac:spMk id="7" creationId="{67445E2D-3D9D-4514-A1DF-56B3D3253B59}"/>
          </ac:spMkLst>
        </pc:spChg>
        <pc:spChg chg="mod">
          <ac:chgData name="Victor Andersen" userId="S::vian3053@colorado.edu::e872be2a-a7de-45c5-b176-d51ef1292531" providerId="AD" clId="Web-{EFE817CD-93A9-4806-F688-3CE2F47F08C4}" dt="2022-08-18T17:11:44.355" v="474" actId="20577"/>
          <ac:spMkLst>
            <pc:docMk/>
            <pc:sldMk cId="1237408572" sldId="267"/>
            <ac:spMk id="54274" creationId="{0714C963-35FF-4651-9BC9-0A8C574AC875}"/>
          </ac:spMkLst>
        </pc:spChg>
      </pc:sldChg>
      <pc:sldChg chg="modSp">
        <pc:chgData name="Victor Andersen" userId="S::vian3053@colorado.edu::e872be2a-a7de-45c5-b176-d51ef1292531" providerId="AD" clId="Web-{EFE817CD-93A9-4806-F688-3CE2F47F08C4}" dt="2022-08-18T16:13:48.633" v="22" actId="20577"/>
        <pc:sldMkLst>
          <pc:docMk/>
          <pc:sldMk cId="2591814315" sldId="269"/>
        </pc:sldMkLst>
        <pc:spChg chg="mod">
          <ac:chgData name="Victor Andersen" userId="S::vian3053@colorado.edu::e872be2a-a7de-45c5-b176-d51ef1292531" providerId="AD" clId="Web-{EFE817CD-93A9-4806-F688-3CE2F47F08C4}" dt="2022-08-18T16:13:48.633" v="22" actId="20577"/>
          <ac:spMkLst>
            <pc:docMk/>
            <pc:sldMk cId="2591814315" sldId="269"/>
            <ac:spMk id="3" creationId="{D124BF94-6545-4359-BCED-3EE177C897EF}"/>
          </ac:spMkLst>
        </pc:spChg>
      </pc:sldChg>
      <pc:sldChg chg="modSp">
        <pc:chgData name="Victor Andersen" userId="S::vian3053@colorado.edu::e872be2a-a7de-45c5-b176-d51ef1292531" providerId="AD" clId="Web-{EFE817CD-93A9-4806-F688-3CE2F47F08C4}" dt="2022-08-18T17:07:31.958" v="466" actId="20577"/>
        <pc:sldMkLst>
          <pc:docMk/>
          <pc:sldMk cId="0" sldId="271"/>
        </pc:sldMkLst>
        <pc:spChg chg="mod">
          <ac:chgData name="Victor Andersen" userId="S::vian3053@colorado.edu::e872be2a-a7de-45c5-b176-d51ef1292531" providerId="AD" clId="Web-{EFE817CD-93A9-4806-F688-3CE2F47F08C4}" dt="2022-08-18T17:07:31.958" v="466" actId="20577"/>
          <ac:spMkLst>
            <pc:docMk/>
            <pc:sldMk cId="0" sldId="271"/>
            <ac:spMk id="238" creationId="{00000000-0000-0000-0000-000000000000}"/>
          </ac:spMkLst>
        </pc:spChg>
      </pc:sldChg>
      <pc:sldChg chg="modSp">
        <pc:chgData name="Victor Andersen" userId="S::vian3053@colorado.edu::e872be2a-a7de-45c5-b176-d51ef1292531" providerId="AD" clId="Web-{EFE817CD-93A9-4806-F688-3CE2F47F08C4}" dt="2022-08-18T17:05:56.174" v="433" actId="20577"/>
        <pc:sldMkLst>
          <pc:docMk/>
          <pc:sldMk cId="3894850285" sldId="276"/>
        </pc:sldMkLst>
        <pc:spChg chg="mod">
          <ac:chgData name="Victor Andersen" userId="S::vian3053@colorado.edu::e872be2a-a7de-45c5-b176-d51ef1292531" providerId="AD" clId="Web-{EFE817CD-93A9-4806-F688-3CE2F47F08C4}" dt="2022-08-18T17:05:56.174" v="433" actId="20577"/>
          <ac:spMkLst>
            <pc:docMk/>
            <pc:sldMk cId="3894850285" sldId="276"/>
            <ac:spMk id="38914" creationId="{73A64765-B59E-4882-B894-0B903B93B0D9}"/>
          </ac:spMkLst>
        </pc:spChg>
      </pc:sldChg>
      <pc:sldChg chg="modSp">
        <pc:chgData name="Victor Andersen" userId="S::vian3053@colorado.edu::e872be2a-a7de-45c5-b176-d51ef1292531" providerId="AD" clId="Web-{EFE817CD-93A9-4806-F688-3CE2F47F08C4}" dt="2022-08-18T17:04:54.079" v="423" actId="20577"/>
        <pc:sldMkLst>
          <pc:docMk/>
          <pc:sldMk cId="3656532981" sldId="283"/>
        </pc:sldMkLst>
        <pc:spChg chg="mod">
          <ac:chgData name="Victor Andersen" userId="S::vian3053@colorado.edu::e872be2a-a7de-45c5-b176-d51ef1292531" providerId="AD" clId="Web-{EFE817CD-93A9-4806-F688-3CE2F47F08C4}" dt="2022-08-18T17:04:54.079" v="423" actId="20577"/>
          <ac:spMkLst>
            <pc:docMk/>
            <pc:sldMk cId="3656532981" sldId="283"/>
            <ac:spMk id="34818" creationId="{388FF469-3CBD-43AA-9F73-6968BEBC3F80}"/>
          </ac:spMkLst>
        </pc:spChg>
      </pc:sldChg>
      <pc:sldChg chg="modSp">
        <pc:chgData name="Victor Andersen" userId="S::vian3053@colorado.edu::e872be2a-a7de-45c5-b176-d51ef1292531" providerId="AD" clId="Web-{EFE817CD-93A9-4806-F688-3CE2F47F08C4}" dt="2022-08-18T17:06:59.051" v="460" actId="20577"/>
        <pc:sldMkLst>
          <pc:docMk/>
          <pc:sldMk cId="722426253" sldId="286"/>
        </pc:sldMkLst>
        <pc:spChg chg="mod">
          <ac:chgData name="Victor Andersen" userId="S::vian3053@colorado.edu::e872be2a-a7de-45c5-b176-d51ef1292531" providerId="AD" clId="Web-{EFE817CD-93A9-4806-F688-3CE2F47F08C4}" dt="2022-08-18T17:06:59.051" v="460" actId="20577"/>
          <ac:spMkLst>
            <pc:docMk/>
            <pc:sldMk cId="722426253" sldId="286"/>
            <ac:spMk id="2" creationId="{CD340015-1119-479C-8CE7-19939DA6AC7A}"/>
          </ac:spMkLst>
        </pc:spChg>
      </pc:sldChg>
      <pc:sldChg chg="modSp">
        <pc:chgData name="Victor Andersen" userId="S::vian3053@colorado.edu::e872be2a-a7de-45c5-b176-d51ef1292531" providerId="AD" clId="Web-{EFE817CD-93A9-4806-F688-3CE2F47F08C4}" dt="2022-08-18T17:06:19.581" v="449" actId="20577"/>
        <pc:sldMkLst>
          <pc:docMk/>
          <pc:sldMk cId="2526549247" sldId="292"/>
        </pc:sldMkLst>
        <pc:spChg chg="mod">
          <ac:chgData name="Victor Andersen" userId="S::vian3053@colorado.edu::e872be2a-a7de-45c5-b176-d51ef1292531" providerId="AD" clId="Web-{EFE817CD-93A9-4806-F688-3CE2F47F08C4}" dt="2022-08-18T17:06:19.581" v="449" actId="20577"/>
          <ac:spMkLst>
            <pc:docMk/>
            <pc:sldMk cId="2526549247" sldId="292"/>
            <ac:spMk id="34818" creationId="{388FF469-3CBD-43AA-9F73-6968BEBC3F80}"/>
          </ac:spMkLst>
        </pc:spChg>
      </pc:sldChg>
      <pc:sldChg chg="modSp">
        <pc:chgData name="Victor Andersen" userId="S::vian3053@colorado.edu::e872be2a-a7de-45c5-b176-d51ef1292531" providerId="AD" clId="Web-{EFE817CD-93A9-4806-F688-3CE2F47F08C4}" dt="2022-08-18T17:06:40.551" v="456" actId="20577"/>
        <pc:sldMkLst>
          <pc:docMk/>
          <pc:sldMk cId="0" sldId="296"/>
        </pc:sldMkLst>
        <pc:spChg chg="mod">
          <ac:chgData name="Victor Andersen" userId="S::vian3053@colorado.edu::e872be2a-a7de-45c5-b176-d51ef1292531" providerId="AD" clId="Web-{EFE817CD-93A9-4806-F688-3CE2F47F08C4}" dt="2022-08-18T17:06:40.551" v="456" actId="20577"/>
          <ac:spMkLst>
            <pc:docMk/>
            <pc:sldMk cId="0" sldId="296"/>
            <ac:spMk id="148" creationId="{00000000-0000-0000-0000-000000000000}"/>
          </ac:spMkLst>
        </pc:spChg>
      </pc:sldChg>
      <pc:sldChg chg="addSp modSp new ord">
        <pc:chgData name="Victor Andersen" userId="S::vian3053@colorado.edu::e872be2a-a7de-45c5-b176-d51ef1292531" providerId="AD" clId="Web-{EFE817CD-93A9-4806-F688-3CE2F47F08C4}" dt="2022-08-18T16:51:44.496" v="342" actId="20577"/>
        <pc:sldMkLst>
          <pc:docMk/>
          <pc:sldMk cId="1953721287" sldId="300"/>
        </pc:sldMkLst>
        <pc:spChg chg="mod">
          <ac:chgData name="Victor Andersen" userId="S::vian3053@colorado.edu::e872be2a-a7de-45c5-b176-d51ef1292531" providerId="AD" clId="Web-{EFE817CD-93A9-4806-F688-3CE2F47F08C4}" dt="2022-08-18T16:14:58.962" v="43" actId="20577"/>
          <ac:spMkLst>
            <pc:docMk/>
            <pc:sldMk cId="1953721287" sldId="300"/>
            <ac:spMk id="2" creationId="{4027414B-A3E0-14D2-897A-342575AD46ED}"/>
          </ac:spMkLst>
        </pc:spChg>
        <pc:spChg chg="add mod">
          <ac:chgData name="Victor Andersen" userId="S::vian3053@colorado.edu::e872be2a-a7de-45c5-b176-d51ef1292531" providerId="AD" clId="Web-{EFE817CD-93A9-4806-F688-3CE2F47F08C4}" dt="2022-08-18T16:51:44.496" v="342" actId="20577"/>
          <ac:spMkLst>
            <pc:docMk/>
            <pc:sldMk cId="1953721287" sldId="300"/>
            <ac:spMk id="4" creationId="{F989445E-63E1-80E6-4EB2-605A7E1AD00D}"/>
          </ac:spMkLst>
        </pc:spChg>
      </pc:sldChg>
    </pc:docChg>
  </pc:docChgLst>
  <pc:docChgLst>
    <pc:chgData name="Victor Andersen" userId="S::vian3053@colorado.edu::e872be2a-a7de-45c5-b176-d51ef1292531" providerId="AD" clId="Web-{3DFA3892-FA63-018E-0E2A-FA02AD1A6B89}"/>
    <pc:docChg chg="delSld modSld">
      <pc:chgData name="Victor Andersen" userId="S::vian3053@colorado.edu::e872be2a-a7de-45c5-b176-d51ef1292531" providerId="AD" clId="Web-{3DFA3892-FA63-018E-0E2A-FA02AD1A6B89}" dt="2022-08-17T19:15:06.970" v="143" actId="20577"/>
      <pc:docMkLst>
        <pc:docMk/>
      </pc:docMkLst>
      <pc:sldChg chg="modSp">
        <pc:chgData name="Victor Andersen" userId="S::vian3053@colorado.edu::e872be2a-a7de-45c5-b176-d51ef1292531" providerId="AD" clId="Web-{3DFA3892-FA63-018E-0E2A-FA02AD1A6B89}" dt="2022-08-17T16:49:24.575" v="42" actId="20577"/>
        <pc:sldMkLst>
          <pc:docMk/>
          <pc:sldMk cId="776364626" sldId="265"/>
        </pc:sldMkLst>
        <pc:spChg chg="mod">
          <ac:chgData name="Victor Andersen" userId="S::vian3053@colorado.edu::e872be2a-a7de-45c5-b176-d51ef1292531" providerId="AD" clId="Web-{3DFA3892-FA63-018E-0E2A-FA02AD1A6B89}" dt="2022-08-17T16:49:24.575" v="42" actId="20577"/>
          <ac:spMkLst>
            <pc:docMk/>
            <pc:sldMk cId="776364626" sldId="265"/>
            <ac:spMk id="49155" creationId="{FCCA9D70-EF6F-4F08-844E-BE82B092F8C3}"/>
          </ac:spMkLst>
        </pc:spChg>
      </pc:sldChg>
      <pc:sldChg chg="modSp">
        <pc:chgData name="Victor Andersen" userId="S::vian3053@colorado.edu::e872be2a-a7de-45c5-b176-d51ef1292531" providerId="AD" clId="Web-{3DFA3892-FA63-018E-0E2A-FA02AD1A6B89}" dt="2022-08-17T16:51:15.842" v="67" actId="20577"/>
        <pc:sldMkLst>
          <pc:docMk/>
          <pc:sldMk cId="1237408572" sldId="267"/>
        </pc:sldMkLst>
        <pc:spChg chg="mod">
          <ac:chgData name="Victor Andersen" userId="S::vian3053@colorado.edu::e872be2a-a7de-45c5-b176-d51ef1292531" providerId="AD" clId="Web-{3DFA3892-FA63-018E-0E2A-FA02AD1A6B89}" dt="2022-08-17T16:51:15.842" v="67" actId="20577"/>
          <ac:spMkLst>
            <pc:docMk/>
            <pc:sldMk cId="1237408572" sldId="267"/>
            <ac:spMk id="7" creationId="{67445E2D-3D9D-4514-A1DF-56B3D3253B59}"/>
          </ac:spMkLst>
        </pc:spChg>
      </pc:sldChg>
      <pc:sldChg chg="modSp">
        <pc:chgData name="Victor Andersen" userId="S::vian3053@colorado.edu::e872be2a-a7de-45c5-b176-d51ef1292531" providerId="AD" clId="Web-{3DFA3892-FA63-018E-0E2A-FA02AD1A6B89}" dt="2022-08-17T17:41:38.491" v="111" actId="20577"/>
        <pc:sldMkLst>
          <pc:docMk/>
          <pc:sldMk cId="2591814315" sldId="269"/>
        </pc:sldMkLst>
        <pc:spChg chg="mod">
          <ac:chgData name="Victor Andersen" userId="S::vian3053@colorado.edu::e872be2a-a7de-45c5-b176-d51ef1292531" providerId="AD" clId="Web-{3DFA3892-FA63-018E-0E2A-FA02AD1A6B89}" dt="2022-08-17T17:41:38.491" v="111" actId="20577"/>
          <ac:spMkLst>
            <pc:docMk/>
            <pc:sldMk cId="2591814315" sldId="269"/>
            <ac:spMk id="3" creationId="{D124BF94-6545-4359-BCED-3EE177C897EF}"/>
          </ac:spMkLst>
        </pc:spChg>
      </pc:sldChg>
      <pc:sldChg chg="modSp">
        <pc:chgData name="Victor Andersen" userId="S::vian3053@colorado.edu::e872be2a-a7de-45c5-b176-d51ef1292531" providerId="AD" clId="Web-{3DFA3892-FA63-018E-0E2A-FA02AD1A6B89}" dt="2022-08-17T16:51:59.218" v="77" actId="20577"/>
        <pc:sldMkLst>
          <pc:docMk/>
          <pc:sldMk cId="0" sldId="272"/>
        </pc:sldMkLst>
        <pc:spChg chg="mod">
          <ac:chgData name="Victor Andersen" userId="S::vian3053@colorado.edu::e872be2a-a7de-45c5-b176-d51ef1292531" providerId="AD" clId="Web-{3DFA3892-FA63-018E-0E2A-FA02AD1A6B89}" dt="2022-08-17T16:51:59.218" v="77" actId="20577"/>
          <ac:spMkLst>
            <pc:docMk/>
            <pc:sldMk cId="0" sldId="272"/>
            <ac:spMk id="245" creationId="{00000000-0000-0000-0000-000000000000}"/>
          </ac:spMkLst>
        </pc:spChg>
      </pc:sldChg>
      <pc:sldChg chg="del">
        <pc:chgData name="Victor Andersen" userId="S::vian3053@colorado.edu::e872be2a-a7de-45c5-b176-d51ef1292531" providerId="AD" clId="Web-{3DFA3892-FA63-018E-0E2A-FA02AD1A6B89}" dt="2022-08-17T16:53:33.985" v="78"/>
        <pc:sldMkLst>
          <pc:docMk/>
          <pc:sldMk cId="4161576929" sldId="279"/>
        </pc:sldMkLst>
      </pc:sldChg>
      <pc:sldChg chg="modSp">
        <pc:chgData name="Victor Andersen" userId="S::vian3053@colorado.edu::e872be2a-a7de-45c5-b176-d51ef1292531" providerId="AD" clId="Web-{3DFA3892-FA63-018E-0E2A-FA02AD1A6B89}" dt="2022-08-17T16:45:34.915" v="6" actId="20577"/>
        <pc:sldMkLst>
          <pc:docMk/>
          <pc:sldMk cId="722426253" sldId="286"/>
        </pc:sldMkLst>
        <pc:spChg chg="mod">
          <ac:chgData name="Victor Andersen" userId="S::vian3053@colorado.edu::e872be2a-a7de-45c5-b176-d51ef1292531" providerId="AD" clId="Web-{3DFA3892-FA63-018E-0E2A-FA02AD1A6B89}" dt="2022-08-17T16:45:34.915" v="6" actId="20577"/>
          <ac:spMkLst>
            <pc:docMk/>
            <pc:sldMk cId="722426253" sldId="286"/>
            <ac:spMk id="3" creationId="{3E9F1266-4516-4199-AED0-D3AC8CC91975}"/>
          </ac:spMkLst>
        </pc:spChg>
      </pc:sldChg>
      <pc:sldChg chg="modSp">
        <pc:chgData name="Victor Andersen" userId="S::vian3053@colorado.edu::e872be2a-a7de-45c5-b176-d51ef1292531" providerId="AD" clId="Web-{3DFA3892-FA63-018E-0E2A-FA02AD1A6B89}" dt="2022-08-17T16:58:55.192" v="98" actId="20577"/>
        <pc:sldMkLst>
          <pc:docMk/>
          <pc:sldMk cId="0" sldId="295"/>
        </pc:sldMkLst>
        <pc:spChg chg="mod">
          <ac:chgData name="Victor Andersen" userId="S::vian3053@colorado.edu::e872be2a-a7de-45c5-b176-d51ef1292531" providerId="AD" clId="Web-{3DFA3892-FA63-018E-0E2A-FA02AD1A6B89}" dt="2022-08-17T16:58:55.192" v="98" actId="20577"/>
          <ac:spMkLst>
            <pc:docMk/>
            <pc:sldMk cId="0" sldId="295"/>
            <ac:spMk id="121" creationId="{00000000-0000-0000-0000-000000000000}"/>
          </ac:spMkLst>
        </pc:spChg>
      </pc:sldChg>
      <pc:sldChg chg="modSp">
        <pc:chgData name="Victor Andersen" userId="S::vian3053@colorado.edu::e872be2a-a7de-45c5-b176-d51ef1292531" providerId="AD" clId="Web-{3DFA3892-FA63-018E-0E2A-FA02AD1A6B89}" dt="2022-08-17T16:47:47.980" v="27" actId="20577"/>
        <pc:sldMkLst>
          <pc:docMk/>
          <pc:sldMk cId="0" sldId="296"/>
        </pc:sldMkLst>
        <pc:spChg chg="mod">
          <ac:chgData name="Victor Andersen" userId="S::vian3053@colorado.edu::e872be2a-a7de-45c5-b176-d51ef1292531" providerId="AD" clId="Web-{3DFA3892-FA63-018E-0E2A-FA02AD1A6B89}" dt="2022-08-17T16:47:47.980" v="27" actId="20577"/>
          <ac:spMkLst>
            <pc:docMk/>
            <pc:sldMk cId="0" sldId="296"/>
            <ac:spMk id="149" creationId="{00000000-0000-0000-0000-000000000000}"/>
          </ac:spMkLst>
        </pc:spChg>
      </pc:sldChg>
      <pc:sldChg chg="modSp del">
        <pc:chgData name="Victor Andersen" userId="S::vian3053@colorado.edu::e872be2a-a7de-45c5-b176-d51ef1292531" providerId="AD" clId="Web-{3DFA3892-FA63-018E-0E2A-FA02AD1A6B89}" dt="2022-08-17T16:48:29.933" v="28"/>
        <pc:sldMkLst>
          <pc:docMk/>
          <pc:sldMk cId="0" sldId="297"/>
        </pc:sldMkLst>
        <pc:spChg chg="mod">
          <ac:chgData name="Victor Andersen" userId="S::vian3053@colorado.edu::e872be2a-a7de-45c5-b176-d51ef1292531" providerId="AD" clId="Web-{3DFA3892-FA63-018E-0E2A-FA02AD1A6B89}" dt="2022-08-17T16:43:37.195" v="0" actId="1076"/>
          <ac:spMkLst>
            <pc:docMk/>
            <pc:sldMk cId="0" sldId="297"/>
            <ac:spMk id="210" creationId="{00000000-0000-0000-0000-000000000000}"/>
          </ac:spMkLst>
        </pc:spChg>
      </pc:sldChg>
      <pc:sldChg chg="modSp">
        <pc:chgData name="Victor Andersen" userId="S::vian3053@colorado.edu::e872be2a-a7de-45c5-b176-d51ef1292531" providerId="AD" clId="Web-{3DFA3892-FA63-018E-0E2A-FA02AD1A6B89}" dt="2022-08-17T19:15:06.970" v="143" actId="20577"/>
        <pc:sldMkLst>
          <pc:docMk/>
          <pc:sldMk cId="1027364542" sldId="299"/>
        </pc:sldMkLst>
        <pc:spChg chg="mod">
          <ac:chgData name="Victor Andersen" userId="S::vian3053@colorado.edu::e872be2a-a7de-45c5-b176-d51ef1292531" providerId="AD" clId="Web-{3DFA3892-FA63-018E-0E2A-FA02AD1A6B89}" dt="2022-08-17T19:15:06.970" v="143" actId="20577"/>
          <ac:spMkLst>
            <pc:docMk/>
            <pc:sldMk cId="1027364542" sldId="299"/>
            <ac:spMk id="4" creationId="{7C90F5A3-5786-43CC-010E-86936C704F9D}"/>
          </ac:spMkLst>
        </pc:spChg>
      </pc:sldChg>
    </pc:docChg>
  </pc:docChgLst>
  <pc:docChgLst>
    <pc:chgData name="Mary Hanson" userId="S::maha4571@colorado.edu::587c124d-6c4f-4422-8c03-7febd3a85b53" providerId="AD" clId="Web-{8B529D34-BC9B-6214-351E-2506C8429958}"/>
    <pc:docChg chg="modSld">
      <pc:chgData name="Mary Hanson" userId="S::maha4571@colorado.edu::587c124d-6c4f-4422-8c03-7febd3a85b53" providerId="AD" clId="Web-{8B529D34-BC9B-6214-351E-2506C8429958}" dt="2022-08-18T18:08:01.340" v="15" actId="1076"/>
      <pc:docMkLst>
        <pc:docMk/>
      </pc:docMkLst>
      <pc:sldChg chg="mod modShow">
        <pc:chgData name="Mary Hanson" userId="S::maha4571@colorado.edu::587c124d-6c4f-4422-8c03-7febd3a85b53" providerId="AD" clId="Web-{8B529D34-BC9B-6214-351E-2506C8429958}" dt="2022-08-17T17:34:26.514" v="1"/>
        <pc:sldMkLst>
          <pc:docMk/>
          <pc:sldMk cId="1176354417" sldId="259"/>
        </pc:sldMkLst>
      </pc:sldChg>
      <pc:sldChg chg="addSp delSp modSp">
        <pc:chgData name="Mary Hanson" userId="S::maha4571@colorado.edu::587c124d-6c4f-4422-8c03-7febd3a85b53" providerId="AD" clId="Web-{8B529D34-BC9B-6214-351E-2506C8429958}" dt="2022-08-18T18:08:01.340" v="15" actId="1076"/>
        <pc:sldMkLst>
          <pc:docMk/>
          <pc:sldMk cId="0" sldId="262"/>
        </pc:sldMkLst>
        <pc:picChg chg="add del mod">
          <ac:chgData name="Mary Hanson" userId="S::maha4571@colorado.edu::587c124d-6c4f-4422-8c03-7febd3a85b53" providerId="AD" clId="Web-{8B529D34-BC9B-6214-351E-2506C8429958}" dt="2022-08-18T18:06:38.354" v="9"/>
          <ac:picMkLst>
            <pc:docMk/>
            <pc:sldMk cId="0" sldId="262"/>
            <ac:picMk id="2" creationId="{1A4594E4-BE2E-D867-33A5-A978A92091D6}"/>
          </ac:picMkLst>
        </pc:picChg>
        <pc:picChg chg="add del mod">
          <ac:chgData name="Mary Hanson" userId="S::maha4571@colorado.edu::587c124d-6c4f-4422-8c03-7febd3a85b53" providerId="AD" clId="Web-{8B529D34-BC9B-6214-351E-2506C8429958}" dt="2022-08-18T18:08:01.340" v="15" actId="1076"/>
          <ac:picMkLst>
            <pc:docMk/>
            <pc:sldMk cId="0" sldId="262"/>
            <ac:picMk id="3" creationId="{71C4B01F-1831-5049-96C0-B6CD171A39B9}"/>
          </ac:picMkLst>
        </pc:picChg>
      </pc:sldChg>
      <pc:sldChg chg="addSp">
        <pc:chgData name="Mary Hanson" userId="S::maha4571@colorado.edu::587c124d-6c4f-4422-8c03-7febd3a85b53" providerId="AD" clId="Web-{8B529D34-BC9B-6214-351E-2506C8429958}" dt="2022-08-18T18:07:21.542" v="13"/>
        <pc:sldMkLst>
          <pc:docMk/>
          <pc:sldMk cId="0" sldId="264"/>
        </pc:sldMkLst>
        <pc:picChg chg="add">
          <ac:chgData name="Mary Hanson" userId="S::maha4571@colorado.edu::587c124d-6c4f-4422-8c03-7febd3a85b53" providerId="AD" clId="Web-{8B529D34-BC9B-6214-351E-2506C8429958}" dt="2022-08-18T18:07:21.542" v="13"/>
          <ac:picMkLst>
            <pc:docMk/>
            <pc:sldMk cId="0" sldId="264"/>
            <ac:picMk id="3" creationId="{091D7850-A840-FB4C-4572-623AFB308452}"/>
          </ac:picMkLst>
        </pc:picChg>
      </pc:sldChg>
      <pc:sldChg chg="addSp modSp">
        <pc:chgData name="Mary Hanson" userId="S::maha4571@colorado.edu::587c124d-6c4f-4422-8c03-7febd3a85b53" providerId="AD" clId="Web-{8B529D34-BC9B-6214-351E-2506C8429958}" dt="2022-08-18T18:07:18.276" v="12" actId="1076"/>
        <pc:sldMkLst>
          <pc:docMk/>
          <pc:sldMk cId="0" sldId="296"/>
        </pc:sldMkLst>
        <pc:picChg chg="add mod">
          <ac:chgData name="Mary Hanson" userId="S::maha4571@colorado.edu::587c124d-6c4f-4422-8c03-7febd3a85b53" providerId="AD" clId="Web-{8B529D34-BC9B-6214-351E-2506C8429958}" dt="2022-08-18T18:07:18.276" v="12" actId="1076"/>
          <ac:picMkLst>
            <pc:docMk/>
            <pc:sldMk cId="0" sldId="296"/>
            <ac:picMk id="2" creationId="{30D778EF-7502-945F-2BA9-7D59FD59F6C4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302FEC-D4CC-4746-BF09-222A26EAEAE1}" type="datetimeFigureOut">
              <a:rPr lang="es-US" smtClean="0"/>
              <a:t>10/13/22</a:t>
            </a:fld>
            <a:endParaRPr lang="es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D391-9CB5-4FBF-AFF3-0EC882BB318B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4009776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32E79558-72CC-42C7-9BA8-409E2CC6E9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8781231-5EE1-489E-8871-7740F6B74278}" type="slidenum">
              <a:rPr lang="en-US" altLang="es-419" smtClean="0"/>
              <a:pPr>
                <a:spcBef>
                  <a:spcPct val="0"/>
                </a:spcBef>
              </a:pPr>
              <a:t>2</a:t>
            </a:fld>
            <a:endParaRPr lang="en-US" altLang="es-419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14912A6D-D56C-4B7A-A5B6-1782005F19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3554B76-AD00-42AC-8E48-B46B5F9F34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419" altLang="es-419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496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D1913D27-BB70-4DC0-A86C-6FF0631374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AE36AA6-FCD4-4F16-A087-183AF4A93775}" type="slidenum">
              <a:rPr lang="en-US" altLang="es-419" smtClean="0"/>
              <a:pPr>
                <a:spcBef>
                  <a:spcPct val="0"/>
                </a:spcBef>
              </a:pPr>
              <a:t>12</a:t>
            </a:fld>
            <a:endParaRPr lang="en-US" altLang="es-419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1A956CD7-35B0-4B40-8A74-69CEF8E811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D966FC0B-52ED-489D-B7B8-ABBD1D409A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419" altLang="es-419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8009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921ACBDA-7AAC-481E-BDA2-2B848D6492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499888B-F0AE-4597-BB98-7DDD63502C2A}" type="slidenum">
              <a:rPr lang="en-US" altLang="es-419" smtClean="0"/>
              <a:pPr>
                <a:spcBef>
                  <a:spcPct val="0"/>
                </a:spcBef>
              </a:pPr>
              <a:t>13</a:t>
            </a:fld>
            <a:endParaRPr lang="en-US" altLang="es-419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5991BEB0-13C7-4729-8537-2746805A9D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C3F8C205-C600-4CAB-A002-BE5D56E9AC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419" altLang="es-419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0441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16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6" name="Google Shape;146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17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4" name="Google Shape;154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D391-9CB5-4FBF-AFF3-0EC882BB318B}" type="slidenum">
              <a:rPr lang="es-US" smtClean="0"/>
              <a:t>18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9362933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FBD curtesy of Trinidad State College Robotics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D391-9CB5-4FBF-AFF3-0EC882BB318B}" type="slidenum">
              <a:rPr lang="es-US" smtClean="0"/>
              <a:t>19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6318449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84928598-45BE-4C3E-B216-288E9AE4A5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5696F77-D12B-4B36-90F8-A097E48F3620}" type="slidenum">
              <a:rPr lang="en-US" altLang="es-419" smtClean="0"/>
              <a:pPr>
                <a:spcBef>
                  <a:spcPct val="0"/>
                </a:spcBef>
              </a:pPr>
              <a:t>22</a:t>
            </a:fld>
            <a:endParaRPr lang="en-US" altLang="es-419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8E193599-E1FD-4E95-9604-B8A1F62C0B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D56E4AD8-8A0F-461A-9173-01D02D74E0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419" altLang="es-419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5763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64b4f6c543_0_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g64b4f6c543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64b4f6c543_0_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g64b4f6c543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130460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64b4f6c543_0_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g64b4f6c543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Need to include links to info on r4equirements and </a:t>
            </a:r>
            <a:r>
              <a:rPr lang="en-US" err="1"/>
              <a:t>ConOps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D391-9CB5-4FBF-AFF3-0EC882BB318B}" type="slidenum">
              <a:rPr lang="es-US" smtClean="0"/>
              <a:t>3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60566992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3BDCED9C-E30C-4104-B2DD-EF4981EFEC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3EA774A-9F78-4903-8CEA-393E181DD927}" type="slidenum">
              <a:rPr lang="en-US" altLang="es-419" smtClean="0"/>
              <a:pPr>
                <a:spcBef>
                  <a:spcPct val="0"/>
                </a:spcBef>
              </a:pPr>
              <a:t>27</a:t>
            </a:fld>
            <a:endParaRPr lang="en-US" altLang="es-419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021B64A2-5170-4B5A-81BC-262353540E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FA5F2E2B-1782-4C31-A3D3-0CB1C13E7D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419" altLang="es-419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7134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Need to include links to info on r4equirements and </a:t>
            </a:r>
            <a:r>
              <a:rPr lang="en-US" err="1"/>
              <a:t>ConOps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D391-9CB5-4FBF-AFF3-0EC882BB318B}" type="slidenum">
              <a:rPr lang="es-US" smtClean="0"/>
              <a:t>5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39949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64fde4730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64fde4730e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g64fde4730e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3CF10626-0F4B-4CFA-AB19-27FA76EA11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B7B2DDF-8FCF-4038-8552-3681642E4256}" type="slidenum">
              <a:rPr lang="en-US" altLang="es-419" smtClean="0"/>
              <a:pPr>
                <a:spcBef>
                  <a:spcPct val="0"/>
                </a:spcBef>
              </a:pPr>
              <a:t>7</a:t>
            </a:fld>
            <a:endParaRPr lang="en-US" altLang="es-419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32DAFB19-94E6-4D94-B80E-B6B005CE87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DBAC70C-0021-4FDB-BA44-D90826B126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s-419" altLang="es-419">
                <a:latin typeface="Arial" panose="020B0604020202020204" pitchFamily="34" charset="0"/>
              </a:rPr>
              <a:t>Titlw slide</a:t>
            </a:r>
          </a:p>
        </p:txBody>
      </p:sp>
    </p:spTree>
    <p:extLst>
      <p:ext uri="{BB962C8B-B14F-4D97-AF65-F5344CB8AC3E}">
        <p14:creationId xmlns:p14="http://schemas.microsoft.com/office/powerpoint/2010/main" val="33568979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Introduces your team to the reviewers, and gives summary of what you are planning to do, and why.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D391-9CB5-4FBF-AFF3-0EC882BB318B}" type="slidenum">
              <a:rPr lang="es-US" smtClean="0"/>
              <a:t>8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026997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Please include one slide for each team member. Include a photo of each team member.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D391-9CB5-4FBF-AFF3-0EC882BB318B}" type="slidenum">
              <a:rPr lang="es-US" smtClean="0"/>
              <a:t>9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875844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D1913D27-BB70-4DC0-A86C-6FF0631374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AE36AA6-FCD4-4F16-A087-183AF4A93775}" type="slidenum">
              <a:rPr lang="en-US" altLang="es-419" smtClean="0"/>
              <a:pPr>
                <a:spcBef>
                  <a:spcPct val="0"/>
                </a:spcBef>
              </a:pPr>
              <a:t>10</a:t>
            </a:fld>
            <a:endParaRPr lang="en-US" altLang="es-419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1A956CD7-35B0-4B40-8A74-69CEF8E811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D966FC0B-52ED-489D-B7B8-ABBD1D409A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419" altLang="es-419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8624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11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8" name="Google Shape;138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403C4-92C3-1347-9DF6-F1DED3D3B71C}" type="datetime1">
              <a:rPr lang="en-US" smtClean="0"/>
              <a:t>10/13/22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728616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6B5F-A1A4-6040-A331-5DD0E6C06E83}" type="datetime1">
              <a:rPr lang="en-US" smtClean="0"/>
              <a:t>10/13/22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777903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0FD12-B7A8-B54B-A7D2-E5E67598FC3E}" type="datetime1">
              <a:rPr lang="en-US" smtClean="0"/>
              <a:t>10/13/22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4959960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entagon 13">
            <a:extLst>
              <a:ext uri="{FF2B5EF4-FFF2-40B4-BE49-F238E27FC236}">
                <a16:creationId xmlns:a16="http://schemas.microsoft.com/office/drawing/2014/main" id="{3E2AAB81-BA08-4617-ACD1-B87C68713404}"/>
              </a:ext>
            </a:extLst>
          </p:cNvPr>
          <p:cNvSpPr/>
          <p:nvPr userDrawn="1"/>
        </p:nvSpPr>
        <p:spPr>
          <a:xfrm>
            <a:off x="0" y="914400"/>
            <a:ext cx="10871200" cy="76200"/>
          </a:xfrm>
          <a:prstGeom prst="homePlat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10972800" cy="1143000"/>
          </a:xfrm>
        </p:spPr>
        <p:txBody>
          <a:bodyPr/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894BB69F-6D08-40AA-A227-29C906E4FC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489970A9-4EC6-9547-B0D5-478F4B6C4E2B}" type="datetime1">
              <a:rPr lang="en-US" smtClean="0"/>
              <a:t>10/13/22</a:t>
            </a:fld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D23E63C0-4AA0-46C7-91CA-967D9939C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474324B6-DFDF-4DDB-94C5-537560EA3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C950A-E29A-4374-9768-16BF05FFC9A8}" type="slidenum">
              <a:rPr lang="en-US" altLang="es-419"/>
              <a:pPr>
                <a:defRPr/>
              </a:pPr>
              <a:t>‹#›</a:t>
            </a:fld>
            <a:endParaRPr lang="en-US" altLang="es-419"/>
          </a:p>
        </p:txBody>
      </p:sp>
    </p:spTree>
    <p:extLst>
      <p:ext uri="{BB962C8B-B14F-4D97-AF65-F5344CB8AC3E}">
        <p14:creationId xmlns:p14="http://schemas.microsoft.com/office/powerpoint/2010/main" val="1009701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A51C0-6210-E140-9612-E96AF89D4242}" type="datetime1">
              <a:rPr lang="en-US" smtClean="0"/>
              <a:t>10/13/22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363939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7E4-8FE6-B04E-9DFD-544D092DA87E}" type="datetime1">
              <a:rPr lang="en-US" smtClean="0"/>
              <a:t>10/13/22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460460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27666-5628-4943-BD98-F7B3DE8F3837}" type="datetime1">
              <a:rPr lang="en-US" smtClean="0"/>
              <a:t>10/13/22</a:t>
            </a:fld>
            <a:endParaRPr lang="es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63874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2FFF-DD9B-0F49-B74F-239AC630A8F8}" type="datetime1">
              <a:rPr lang="en-US" smtClean="0"/>
              <a:t>10/13/22</a:t>
            </a:fld>
            <a:endParaRPr lang="es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952209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CFB6F-0C4E-1049-95D9-A604F7CFEE57}" type="datetime1">
              <a:rPr lang="en-US" smtClean="0"/>
              <a:t>10/13/22</a:t>
            </a:fld>
            <a:endParaRPr lang="es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771945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489FD-3839-D94A-949C-E0BF8E8FADB7}" type="datetime1">
              <a:rPr lang="en-US" smtClean="0"/>
              <a:t>10/13/22</a:t>
            </a:fld>
            <a:endParaRPr lang="es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771226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A021B-6666-5344-90D8-AFDEFF4D383C}" type="datetime1">
              <a:rPr lang="en-US" smtClean="0"/>
              <a:t>10/13/22</a:t>
            </a:fld>
            <a:endParaRPr lang="es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422094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E23A-2F97-6A47-A03D-2934FC91862C}" type="datetime1">
              <a:rPr lang="en-US" smtClean="0"/>
              <a:t>10/13/22</a:t>
            </a:fld>
            <a:endParaRPr lang="es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734825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51C3E-C0EF-FC44-A6BA-FE2777F9BB46}" type="datetime1">
              <a:rPr lang="en-US" smtClean="0"/>
              <a:t>10/13/22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22BD0-0140-4F9C-AA25-AD632E8E4A62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99759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kissflow.com/project/team/how-to-set-team-goals/" TargetMode="External"/><Relationship Id="rId2" Type="http://schemas.openxmlformats.org/officeDocument/2006/relationships/hyperlink" Target="https://www.projectsmart.co.uk/role-of-the-project-manager/five-goals-of-every-project.php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hyperlink" Target="https://insights.sei.cmu.edu/blog/using-v-models-for-testing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herculescluster.files.wordpress.com/2016/10/concept_of_operation.pdf" TargetMode="External"/><Relationship Id="rId2" Type="http://schemas.openxmlformats.org/officeDocument/2006/relationships/hyperlink" Target="https://wiki.en.it-processmaps.com/index.php/Project_Management_Checklist_-_Defining_the_Project_Goal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en.wikipedia.org/wiki/Functional_block_diagram" TargetMode="External"/><Relationship Id="rId4" Type="http://schemas.openxmlformats.org/officeDocument/2006/relationships/hyperlink" Target="https://en.wikipedia.org/wiki/Flowchart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7414B-A3E0-14D2-897A-342575AD4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COSGC Design Challenge Reviews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570FAF8-89DA-B835-2454-109353B96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1</a:t>
            </a:fld>
            <a:endParaRPr lang="es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89445E-63E1-80E6-4EB2-605A7E1AD00D}"/>
              </a:ext>
            </a:extLst>
          </p:cNvPr>
          <p:cNvSpPr txBox="1"/>
          <p:nvPr/>
        </p:nvSpPr>
        <p:spPr>
          <a:xfrm>
            <a:off x="1043835" y="1278698"/>
            <a:ext cx="10427917" cy="563231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cs typeface="Calibri"/>
              </a:rPr>
              <a:t>For 1 semester projects for COSGC Design Challenges, we usually hold 2-3 reviews: 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>
                <a:cs typeface="Calibri"/>
              </a:rPr>
              <a:t>A Preliminary Design Review (PDR)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>
                <a:cs typeface="Calibri"/>
              </a:rPr>
              <a:t>A Critical Design Review (CDR)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>
                <a:cs typeface="Calibri"/>
              </a:rPr>
              <a:t>For </a:t>
            </a:r>
            <a:r>
              <a:rPr lang="en-US" sz="2400" dirty="0" err="1">
                <a:cs typeface="Calibri"/>
              </a:rPr>
              <a:t>DemoSat</a:t>
            </a:r>
            <a:r>
              <a:rPr lang="en-US" sz="2400" dirty="0">
                <a:cs typeface="Calibri"/>
              </a:rPr>
              <a:t> and Wearables, there is a third review:</a:t>
            </a:r>
          </a:p>
          <a:p>
            <a:pPr marL="1257300" lvl="2" indent="-342900">
              <a:buFont typeface="Arial"/>
              <a:buChar char="•"/>
            </a:pPr>
            <a:r>
              <a:rPr lang="en-US" sz="2400" dirty="0" err="1">
                <a:cs typeface="Calibri"/>
              </a:rPr>
              <a:t>DemoSat</a:t>
            </a:r>
            <a:r>
              <a:rPr lang="en-US" sz="2400" dirty="0">
                <a:cs typeface="Calibri"/>
              </a:rPr>
              <a:t>: Flight Readiness Review (FRR)</a:t>
            </a:r>
          </a:p>
          <a:p>
            <a:pPr marL="1257300" lvl="2" indent="-342900">
              <a:buFont typeface="Arial"/>
              <a:buChar char="•"/>
            </a:pPr>
            <a:r>
              <a:rPr lang="en-US" sz="2400" dirty="0">
                <a:cs typeface="Calibri"/>
              </a:rPr>
              <a:t>Wearables: Final Project Review (FPR)</a:t>
            </a:r>
          </a:p>
          <a:p>
            <a:r>
              <a:rPr lang="en-US" sz="2400" dirty="0">
                <a:ea typeface="+mn-lt"/>
                <a:cs typeface="+mn-lt"/>
              </a:rPr>
              <a:t>For 2 semester projects for COSGC Design Challenges, we hold 3-4 reviews: </a:t>
            </a:r>
          </a:p>
          <a:p>
            <a:pPr marL="800100" lvl="1" indent="-342900">
              <a:buFont typeface="Arial,Sans-Serif"/>
              <a:buChar char="•"/>
            </a:pPr>
            <a:r>
              <a:rPr lang="en-US" sz="2400" dirty="0">
                <a:ea typeface="+mn-lt"/>
                <a:cs typeface="+mn-lt"/>
              </a:rPr>
              <a:t>A Conceptual Design Review (</a:t>
            </a:r>
            <a:r>
              <a:rPr lang="en-US" sz="2400" dirty="0" err="1">
                <a:ea typeface="+mn-lt"/>
                <a:cs typeface="+mn-lt"/>
              </a:rPr>
              <a:t>CoDR</a:t>
            </a:r>
            <a:r>
              <a:rPr lang="en-US" sz="2400" dirty="0">
                <a:ea typeface="+mn-lt"/>
                <a:cs typeface="+mn-lt"/>
              </a:rPr>
              <a:t>)</a:t>
            </a:r>
          </a:p>
          <a:p>
            <a:pPr marL="800100" lvl="1" indent="-342900">
              <a:buFont typeface="Arial,Sans-Serif"/>
              <a:buChar char="•"/>
            </a:pPr>
            <a:r>
              <a:rPr lang="en-US" sz="2400" dirty="0">
                <a:ea typeface="+mn-lt"/>
                <a:cs typeface="+mn-lt"/>
              </a:rPr>
              <a:t>A Preliminary Design Review (PDR)</a:t>
            </a:r>
            <a:endParaRPr lang="en-US" dirty="0"/>
          </a:p>
          <a:p>
            <a:pPr marL="800100" lvl="1" indent="-342900">
              <a:buFont typeface="Arial,Sans-Serif"/>
              <a:buChar char="•"/>
            </a:pPr>
            <a:r>
              <a:rPr lang="en-US" sz="2400" dirty="0">
                <a:ea typeface="+mn-lt"/>
                <a:cs typeface="+mn-lt"/>
              </a:rPr>
              <a:t>A Critical Design Review (CDR)</a:t>
            </a:r>
          </a:p>
          <a:p>
            <a:pPr marL="800100" lvl="1" indent="-342900">
              <a:buFont typeface="Arial,Sans-Serif"/>
              <a:buChar char="•"/>
            </a:pPr>
            <a:r>
              <a:rPr lang="en-US" sz="2400" dirty="0">
                <a:ea typeface="+mn-lt"/>
                <a:cs typeface="+mn-lt"/>
              </a:rPr>
              <a:t>For </a:t>
            </a:r>
            <a:r>
              <a:rPr lang="en-US" sz="2400" dirty="0" err="1">
                <a:ea typeface="+mn-lt"/>
                <a:cs typeface="+mn-lt"/>
              </a:rPr>
              <a:t>DemoSat</a:t>
            </a:r>
            <a:r>
              <a:rPr lang="en-US" sz="2400" dirty="0">
                <a:ea typeface="+mn-lt"/>
                <a:cs typeface="+mn-lt"/>
              </a:rPr>
              <a:t> and Wearables, there is a fourth review:</a:t>
            </a:r>
          </a:p>
          <a:p>
            <a:pPr marL="1257300" lvl="2" indent="-342900">
              <a:buFont typeface="Arial,Sans-Serif"/>
              <a:buChar char="•"/>
            </a:pPr>
            <a:r>
              <a:rPr lang="en-US" sz="2400" dirty="0" err="1">
                <a:ea typeface="+mn-lt"/>
                <a:cs typeface="+mn-lt"/>
              </a:rPr>
              <a:t>DemoSat</a:t>
            </a:r>
            <a:r>
              <a:rPr lang="en-US" sz="2400" dirty="0">
                <a:ea typeface="+mn-lt"/>
                <a:cs typeface="+mn-lt"/>
              </a:rPr>
              <a:t>: Flight Readiness Review (FRR)</a:t>
            </a:r>
          </a:p>
          <a:p>
            <a:pPr marL="1257300" lvl="2" indent="-342900">
              <a:buFont typeface="Arial,Sans-Serif"/>
              <a:buChar char="•"/>
            </a:pPr>
            <a:r>
              <a:rPr lang="en-US" sz="2400" dirty="0">
                <a:ea typeface="+mn-lt"/>
                <a:cs typeface="+mn-lt"/>
              </a:rPr>
              <a:t>Wearables: Final Project Review (FPR)</a:t>
            </a:r>
          </a:p>
          <a:p>
            <a:pPr lvl="1"/>
            <a:r>
              <a:rPr lang="en-US" sz="2400" i="1" dirty="0">
                <a:solidFill>
                  <a:srgbClr val="FF0000"/>
                </a:solidFill>
                <a:ea typeface="+mn-lt"/>
                <a:cs typeface="+mn-lt"/>
              </a:rPr>
              <a:t>Delete this slide before presenting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endParaRPr lang="en-US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3721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5">
            <a:extLst>
              <a:ext uri="{FF2B5EF4-FFF2-40B4-BE49-F238E27FC236}">
                <a16:creationId xmlns:a16="http://schemas.microsoft.com/office/drawing/2014/main" id="{388FF469-3CBD-43AA-9F73-6968BEBC3F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419"/>
              <a:t>Wearables Problem Overview</a:t>
            </a:r>
            <a:r>
              <a:rPr lang="en-US" altLang="es-419" dirty="0"/>
              <a:t> (1 slide)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9D41ED8-F2CD-46E8-91D3-C778C69E7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5607" y="2052691"/>
            <a:ext cx="9042114" cy="275261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>
                <a:ea typeface="+mn-ea"/>
                <a:cs typeface="+mn-cs"/>
              </a:rPr>
              <a:t>What is the problem you are addressing?</a:t>
            </a:r>
          </a:p>
          <a:p>
            <a:pPr lvl="2" eaLnBrk="1" hangingPunct="1">
              <a:defRPr/>
            </a:pPr>
            <a:r>
              <a:rPr lang="en-US">
                <a:ea typeface="ＭＳ Ｐゴシック" charset="0"/>
              </a:rPr>
              <a:t>What are the current ways people deal with these problems, if any?</a:t>
            </a:r>
          </a:p>
          <a:p>
            <a:pPr lvl="2" eaLnBrk="1" hangingPunct="1">
              <a:defRPr/>
            </a:pPr>
            <a:r>
              <a:rPr lang="en-US">
                <a:ea typeface="ＭＳ Ｐゴシック" charset="0"/>
              </a:rPr>
              <a:t>Who is likely to encounter this problem?</a:t>
            </a:r>
          </a:p>
          <a:p>
            <a:pPr lvl="2" eaLnBrk="1" hangingPunct="1">
              <a:defRPr/>
            </a:pPr>
            <a:r>
              <a:rPr lang="en-US">
                <a:ea typeface="ＭＳ Ｐゴシック" charset="0"/>
              </a:rPr>
              <a:t>What are the benefits of mitigating or avoiding this problem?</a:t>
            </a:r>
          </a:p>
          <a:p>
            <a:pPr lvl="2" eaLnBrk="1" hangingPunct="1">
              <a:defRPr/>
            </a:pPr>
            <a:r>
              <a:rPr lang="en-US">
                <a:ea typeface="ＭＳ Ｐゴシック" charset="0"/>
              </a:rPr>
              <a:t>What are possible challenges with addressing this problem?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E9E9069-D824-E34E-9A32-1A69C7C7A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10</a:t>
            </a:fld>
            <a:endParaRPr lang="es-US"/>
          </a:p>
        </p:txBody>
      </p:sp>
      <p:pic>
        <p:nvPicPr>
          <p:cNvPr id="3" name="Picture 2" descr="Person wearing a dopey looking hat">
            <a:extLst>
              <a:ext uri="{FF2B5EF4-FFF2-40B4-BE49-F238E27FC236}">
                <a16:creationId xmlns:a16="http://schemas.microsoft.com/office/drawing/2014/main" id="{704DE55E-2158-624D-BF0D-78438271B6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9723" y="106535"/>
            <a:ext cx="1145115" cy="1053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5329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ts val="4400"/>
            </a:pPr>
            <a:r>
              <a:rPr lang="en-US"/>
              <a:t>Robotics Problem Overview</a:t>
            </a:r>
            <a:r>
              <a:rPr lang="en-US" dirty="0"/>
              <a:t> (1 slide)</a:t>
            </a:r>
          </a:p>
        </p:txBody>
      </p:sp>
      <p:sp>
        <p:nvSpPr>
          <p:cNvPr id="141" name="Google Shape;141;p6"/>
          <p:cNvSpPr txBox="1">
            <a:spLocks noGrp="1"/>
          </p:cNvSpPr>
          <p:nvPr>
            <p:ph type="body" idx="1"/>
          </p:nvPr>
        </p:nvSpPr>
        <p:spPr>
          <a:xfrm>
            <a:off x="573900" y="2306216"/>
            <a:ext cx="10094100" cy="3865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dirty="0"/>
              <a:t>What capabilities must your robot have?</a:t>
            </a:r>
            <a:endParaRPr dirty="0"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dirty="0"/>
              <a:t>What are tasks robot must complete?</a:t>
            </a:r>
            <a:endParaRPr dirty="0"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dirty="0"/>
              <a:t>What problems (either internal or external to your robot) might keep your robot from being successful?</a:t>
            </a:r>
            <a:endParaRPr dirty="0"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dirty="0"/>
              <a:t>What resource limitations (money, time, expertise, </a:t>
            </a:r>
            <a:r>
              <a:rPr lang="en-US" dirty="0" err="1"/>
              <a:t>etc</a:t>
            </a:r>
            <a:r>
              <a:rPr lang="en-US" dirty="0"/>
              <a:t>) may keep your team from building a successful robot?</a:t>
            </a:r>
            <a:endParaRPr dirty="0"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dirty="0"/>
              <a:t>Anticipating these obstacles is the first step in designing a plan to avoid or mitigate their effects.</a:t>
            </a:r>
            <a:endParaRPr dirty="0"/>
          </a:p>
        </p:txBody>
      </p:sp>
      <p:sp>
        <p:nvSpPr>
          <p:cNvPr id="142" name="Google Shape;142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"/>
              <a:buNone/>
            </a:pPr>
            <a:fld id="{00000000-1234-1234-1234-123412341234}" type="slidenum">
              <a:rPr lang="en-US" sz="1400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rPr>
              <a:t>11</a:t>
            </a:fld>
            <a:endParaRPr sz="1400">
              <a:solidFill>
                <a:schemeClr val="dk1"/>
              </a:solidFill>
              <a:latin typeface="Century"/>
              <a:ea typeface="Century"/>
              <a:cs typeface="Century"/>
              <a:sym typeface="Century"/>
            </a:endParaRPr>
          </a:p>
        </p:txBody>
      </p:sp>
      <p:pic>
        <p:nvPicPr>
          <p:cNvPr id="2" name="Picture 2" descr="Diagram&#10;&#10;Description automatically generated">
            <a:extLst>
              <a:ext uri="{FF2B5EF4-FFF2-40B4-BE49-F238E27FC236}">
                <a16:creationId xmlns:a16="http://schemas.microsoft.com/office/drawing/2014/main" id="{E7DC8537-711F-8FB5-ABCE-D88A6038E3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4839" y="230697"/>
            <a:ext cx="903249" cy="923218"/>
          </a:xfrm>
          <a:prstGeom prst="rect">
            <a:avLst/>
          </a:prstGeom>
        </p:spPr>
      </p:pic>
      <p:pic>
        <p:nvPicPr>
          <p:cNvPr id="4" name="Picture 3" descr="Person wearing a dopey looking hat">
            <a:extLst>
              <a:ext uri="{FF2B5EF4-FFF2-40B4-BE49-F238E27FC236}">
                <a16:creationId xmlns:a16="http://schemas.microsoft.com/office/drawing/2014/main" id="{AD308AAD-D09B-CF68-9755-B563D726B2A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9723" y="106535"/>
            <a:ext cx="1145115" cy="1053911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5">
            <a:extLst>
              <a:ext uri="{FF2B5EF4-FFF2-40B4-BE49-F238E27FC236}">
                <a16:creationId xmlns:a16="http://schemas.microsoft.com/office/drawing/2014/main" id="{388FF469-3CBD-43AA-9F73-6968BEBC3F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419"/>
              <a:t>Wearables Design Overview (</a:t>
            </a:r>
            <a:r>
              <a:rPr lang="en-US" altLang="es-419" dirty="0"/>
              <a:t>4-6</a:t>
            </a:r>
            <a:r>
              <a:rPr lang="en-US" altLang="es-419"/>
              <a:t> slides)</a:t>
            </a:r>
            <a:endParaRPr lang="en-US" altLang="es-419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9D41ED8-F2CD-46E8-91D3-C778C69E7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4654" y="1616075"/>
            <a:ext cx="9649146" cy="48768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>
                <a:ea typeface="+mn-ea"/>
                <a:cs typeface="+mn-cs"/>
              </a:rPr>
              <a:t>What are the major components in your design?</a:t>
            </a:r>
          </a:p>
          <a:p>
            <a:pPr lvl="1" eaLnBrk="1" hangingPunct="1">
              <a:defRPr/>
            </a:pPr>
            <a:r>
              <a:rPr lang="en-US">
                <a:ea typeface="+mn-ea"/>
              </a:rPr>
              <a:t>Structure/mechanical system: what might this look like?</a:t>
            </a:r>
          </a:p>
          <a:p>
            <a:pPr lvl="2" eaLnBrk="1" hangingPunct="1">
              <a:defRPr/>
            </a:pPr>
            <a:r>
              <a:rPr lang="en-US"/>
              <a:t>Where and how </a:t>
            </a:r>
            <a:r>
              <a:rPr lang="en-US">
                <a:ea typeface="+mn-ea"/>
              </a:rPr>
              <a:t>does it </a:t>
            </a:r>
            <a:r>
              <a:rPr lang="en-US"/>
              <a:t>attach to the body?</a:t>
            </a:r>
          </a:p>
          <a:p>
            <a:pPr lvl="2" eaLnBrk="1" hangingPunct="1">
              <a:defRPr/>
            </a:pPr>
            <a:r>
              <a:rPr lang="en-US">
                <a:ea typeface="+mn-ea"/>
              </a:rPr>
              <a:t>What are the supports?</a:t>
            </a:r>
          </a:p>
          <a:p>
            <a:pPr marL="914400" lvl="2" indent="0" eaLnBrk="1" hangingPunct="1">
              <a:buNone/>
              <a:defRPr/>
            </a:pPr>
            <a:endParaRPr lang="en-US">
              <a:ea typeface="+mn-ea"/>
            </a:endParaRPr>
          </a:p>
          <a:p>
            <a:pPr lvl="1">
              <a:defRPr/>
            </a:pPr>
            <a:r>
              <a:rPr lang="en-US"/>
              <a:t>Include pictures! Hand drawn is fine, We just want to see preliminary ideas. </a:t>
            </a:r>
            <a:endParaRPr lang="en-US">
              <a:ea typeface="+mn-ea"/>
            </a:endParaRPr>
          </a:p>
          <a:p>
            <a:pPr lvl="2" eaLnBrk="1" hangingPunct="1">
              <a:defRPr/>
            </a:pPr>
            <a:endParaRPr lang="en-US">
              <a:ea typeface="ＭＳ Ｐゴシック" charset="0"/>
            </a:endParaRPr>
          </a:p>
          <a:p>
            <a:pPr lvl="1" eaLnBrk="1" hangingPunct="1">
              <a:defRPr/>
            </a:pPr>
            <a:r>
              <a:rPr lang="en-US">
                <a:ea typeface="+mn-ea"/>
              </a:rPr>
              <a:t>Major technology dependencies: what kind of sensors will you need?</a:t>
            </a:r>
          </a:p>
          <a:p>
            <a:pPr lvl="2" eaLnBrk="1" hangingPunct="1">
              <a:defRPr/>
            </a:pPr>
            <a:r>
              <a:rPr lang="en-US">
                <a:ea typeface="ＭＳ Ｐゴシック" charset="0"/>
              </a:rPr>
              <a:t>What do the capabilities of the sensors need to be? (ex. Think about some issues you may have when moving, what temperature you expect to operate in, etc.)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CC7E41C-19F8-2A24-2A99-E161F9F1D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12</a:t>
            </a:fld>
            <a:endParaRPr lang="es-US"/>
          </a:p>
        </p:txBody>
      </p:sp>
      <p:pic>
        <p:nvPicPr>
          <p:cNvPr id="3" name="Picture 2" descr="Person wearing a dopey looking hat">
            <a:extLst>
              <a:ext uri="{FF2B5EF4-FFF2-40B4-BE49-F238E27FC236}">
                <a16:creationId xmlns:a16="http://schemas.microsoft.com/office/drawing/2014/main" id="{467072A7-A622-EEA2-2070-44292C2E98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9723" y="106535"/>
            <a:ext cx="1145115" cy="1053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5492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5">
            <a:extLst>
              <a:ext uri="{FF2B5EF4-FFF2-40B4-BE49-F238E27FC236}">
                <a16:creationId xmlns:a16="http://schemas.microsoft.com/office/drawing/2014/main" id="{9C180E0B-39E6-46E1-87DF-942712CC26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s-419"/>
              <a:t>Wearables Design Overview Continued</a:t>
            </a:r>
          </a:p>
        </p:txBody>
      </p:sp>
      <p:sp>
        <p:nvSpPr>
          <p:cNvPr id="36867" name="Content Placeholder 6">
            <a:extLst>
              <a:ext uri="{FF2B5EF4-FFF2-40B4-BE49-F238E27FC236}">
                <a16:creationId xmlns:a16="http://schemas.microsoft.com/office/drawing/2014/main" id="{B70B259C-82A4-42F7-8F14-15133739E76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633591" y="1295400"/>
            <a:ext cx="9034409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s-419" sz="2700" dirty="0"/>
          </a:p>
          <a:p>
            <a:pPr eaLnBrk="1" hangingPunct="1">
              <a:lnSpc>
                <a:spcPct val="90000"/>
              </a:lnSpc>
            </a:pPr>
            <a:r>
              <a:rPr lang="en-US" altLang="es-419" sz="2700" dirty="0"/>
              <a:t>Major Components (</a:t>
            </a:r>
            <a:r>
              <a:rPr lang="en-US" altLang="es-419" sz="2700" dirty="0" err="1"/>
              <a:t>continued</a:t>
            </a:r>
            <a:r>
              <a:rPr lang="en-US" altLang="ja-JP" sz="2700" dirty="0" err="1"/>
              <a:t>d</a:t>
            </a:r>
            <a:r>
              <a:rPr lang="en-US" altLang="ja-JP" sz="2700" dirty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s-419" dirty="0"/>
              <a:t>Electrical: what does your electrical system need to do?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s-419" dirty="0"/>
              <a:t>Store data (memory), sampling sensors, provide power?</a:t>
            </a:r>
          </a:p>
          <a:p>
            <a:pPr marL="914400" lvl="2" indent="0" eaLnBrk="1" hangingPunct="1">
              <a:lnSpc>
                <a:spcPct val="90000"/>
              </a:lnSpc>
              <a:buNone/>
            </a:pPr>
            <a:endParaRPr lang="en-US" altLang="es-419" dirty="0"/>
          </a:p>
          <a:p>
            <a:pPr eaLnBrk="1" hangingPunct="1">
              <a:lnSpc>
                <a:spcPct val="90000"/>
              </a:lnSpc>
            </a:pPr>
            <a:r>
              <a:rPr lang="en-US" altLang="es-419" sz="2700" dirty="0"/>
              <a:t>Will you use already developed items? How will you use them in a novel way? How will you integrate them?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EF8F899-619C-A35C-45E7-19A567ED4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13</a:t>
            </a:fld>
            <a:endParaRPr lang="es-US"/>
          </a:p>
        </p:txBody>
      </p:sp>
      <p:pic>
        <p:nvPicPr>
          <p:cNvPr id="3" name="Picture 2" descr="Person wearing a dopey looking hat">
            <a:extLst>
              <a:ext uri="{FF2B5EF4-FFF2-40B4-BE49-F238E27FC236}">
                <a16:creationId xmlns:a16="http://schemas.microsoft.com/office/drawing/2014/main" id="{6ABDF52A-8559-2B80-2CC7-B3DD5CE1D5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9723" y="106535"/>
            <a:ext cx="1145115" cy="1053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3050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225C6-A129-A91A-34E9-2C3746428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Project Goals (1 Slide)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F74D7B7-4227-BD4B-FD5E-7E21151B9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14</a:t>
            </a:fld>
            <a:endParaRPr lang="es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AF2B9F-BAEF-0352-FE00-AD153B607CD5}"/>
              </a:ext>
            </a:extLst>
          </p:cNvPr>
          <p:cNvSpPr txBox="1"/>
          <p:nvPr/>
        </p:nvSpPr>
        <p:spPr>
          <a:xfrm>
            <a:off x="1118259" y="1999012"/>
            <a:ext cx="10420597" cy="378565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Calibri" panose="020F0502020204030204"/>
              </a:rPr>
              <a:t>Project goals help to: </a:t>
            </a:r>
            <a:endParaRPr lang="en-US" dirty="0">
              <a:cs typeface="Calibri" panose="020F0502020204030204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Calibri" panose="020F0502020204030204"/>
                <a:hlinkClick r:id="rId2"/>
              </a:rPr>
              <a:t>Determine if the project is achievable within constraints of the project</a:t>
            </a:r>
            <a:endParaRPr lang="en-US" dirty="0">
              <a:cs typeface="Calibri" panose="020F0502020204030204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Calibri" panose="020F0502020204030204"/>
                <a:hlinkClick r:id="rId3"/>
              </a:rPr>
              <a:t>Ensure that all team members understand what their role is in helping the project succeed</a:t>
            </a:r>
            <a:endParaRPr lang="en-US" sz="2400" dirty="0">
              <a:cs typeface="Calibri" panose="020F0502020204030204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Calibri" panose="020F0502020204030204"/>
                <a:hlinkClick r:id="rId4"/>
              </a:rPr>
              <a:t>Set testing and completion requirements for tasks (how do you show that part X of the project is complete and correct?)</a:t>
            </a:r>
            <a:endParaRPr lang="en-US" sz="2400" dirty="0">
              <a:cs typeface="Calibri" panose="020F0502020204030204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>
              <a:cs typeface="Calibri" panose="020F0502020204030204"/>
            </a:endParaRPr>
          </a:p>
          <a:p>
            <a:pPr lvl="1"/>
            <a:r>
              <a:rPr lang="en-US" sz="2400" i="1" dirty="0">
                <a:solidFill>
                  <a:srgbClr val="FF0000"/>
                </a:solidFill>
                <a:ea typeface="+mn-lt"/>
                <a:cs typeface="+mn-lt"/>
              </a:rPr>
              <a:t>Delete this slide before presenting</a:t>
            </a:r>
            <a:endParaRPr lang="en-US" sz="2400" dirty="0">
              <a:ea typeface="+mn-lt"/>
              <a:cs typeface="+mn-lt"/>
            </a:endParaRPr>
          </a:p>
          <a:p>
            <a:pPr lvl="1"/>
            <a:endParaRPr lang="en-US" sz="2400" dirty="0">
              <a:cs typeface="Calibri" panose="020F0502020204030204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>
              <a:cs typeface="Calibri" panose="020F0502020204030204"/>
            </a:endParaRPr>
          </a:p>
        </p:txBody>
      </p:sp>
      <p:pic>
        <p:nvPicPr>
          <p:cNvPr id="5" name="Picture 2" descr="Diagram&#10;&#10;Description automatically generated">
            <a:extLst>
              <a:ext uri="{FF2B5EF4-FFF2-40B4-BE49-F238E27FC236}">
                <a16:creationId xmlns:a16="http://schemas.microsoft.com/office/drawing/2014/main" id="{23FFF255-0341-F7CF-7DFE-34BED47656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24839" y="230697"/>
            <a:ext cx="903249" cy="923218"/>
          </a:xfrm>
          <a:prstGeom prst="rect">
            <a:avLst/>
          </a:prstGeom>
        </p:spPr>
      </p:pic>
      <p:pic>
        <p:nvPicPr>
          <p:cNvPr id="6" name="Picture 5" descr="Person wearing a dopey looking hat">
            <a:extLst>
              <a:ext uri="{FF2B5EF4-FFF2-40B4-BE49-F238E27FC236}">
                <a16:creationId xmlns:a16="http://schemas.microsoft.com/office/drawing/2014/main" id="{1488DCC6-BBD5-291F-85B3-94683493DD2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9723" y="106535"/>
            <a:ext cx="1145115" cy="1053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3633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74AC0-A307-4C97-9E37-B90EBBA70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cs typeface="Calibri Light"/>
              </a:rPr>
              <a:t>Example: Project Overview and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C63CC-5102-AC97-8B54-13AB3F3B37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>
              <a:buNone/>
            </a:pPr>
            <a:r>
              <a:rPr lang="en-US" dirty="0">
                <a:ea typeface="+mn-lt"/>
                <a:cs typeface="+mn-lt"/>
              </a:rPr>
              <a:t>Overview:</a:t>
            </a:r>
          </a:p>
          <a:p>
            <a:pPr>
              <a:buNone/>
            </a:pPr>
            <a:r>
              <a:rPr lang="en-US" dirty="0">
                <a:ea typeface="+mn-lt"/>
                <a:cs typeface="+mn-lt"/>
              </a:rPr>
              <a:t>The Cryo-Aerosol Dust Collection team shall build an aerosol auto-sampler that adds context and quantifiable data to the </a:t>
            </a:r>
            <a:r>
              <a:rPr lang="en-US" dirty="0" err="1">
                <a:ea typeface="+mn-lt"/>
                <a:cs typeface="+mn-lt"/>
              </a:rPr>
              <a:t>Cryospheric</a:t>
            </a:r>
            <a:r>
              <a:rPr lang="en-US" dirty="0">
                <a:ea typeface="+mn-lt"/>
                <a:cs typeface="+mn-lt"/>
              </a:rPr>
              <a:t> dust collection process.</a:t>
            </a:r>
          </a:p>
          <a:p>
            <a:pPr>
              <a:buNone/>
            </a:pPr>
            <a:r>
              <a:rPr lang="en-US" dirty="0">
                <a:ea typeface="+mn-lt"/>
                <a:cs typeface="+mn-lt"/>
              </a:rPr>
              <a:t>Objectives:</a:t>
            </a:r>
            <a:endParaRPr lang="en-US" dirty="0"/>
          </a:p>
          <a:p>
            <a:pPr lvl="1"/>
            <a:r>
              <a:rPr lang="en-US" dirty="0">
                <a:ea typeface="+mn-lt"/>
                <a:cs typeface="+mn-lt"/>
              </a:rPr>
              <a:t>Deploy on the surface of icy and mountainous regions for extended amounts of time with minimal human interactions</a:t>
            </a:r>
            <a:endParaRPr lang="en-US" dirty="0">
              <a:cs typeface="Calibri"/>
            </a:endParaRPr>
          </a:p>
          <a:p>
            <a:pPr lvl="1"/>
            <a:r>
              <a:rPr lang="en-US" dirty="0">
                <a:ea typeface="+mn-lt"/>
                <a:cs typeface="+mn-lt"/>
              </a:rPr>
              <a:t>Provide environmental data linking dust deposition patterns to wind events and atmospheric patterns</a:t>
            </a:r>
            <a:endParaRPr lang="en-US" dirty="0">
              <a:cs typeface="Calibri"/>
            </a:endParaRPr>
          </a:p>
          <a:p>
            <a:pPr lvl="1"/>
            <a:r>
              <a:rPr lang="en-US" dirty="0">
                <a:ea typeface="+mn-lt"/>
                <a:cs typeface="+mn-lt"/>
              </a:rPr>
              <a:t>Collect dust samples that will be turned over to NSIDC for further analysis</a:t>
            </a:r>
            <a:endParaRPr lang="en-US" dirty="0">
              <a:cs typeface="Calibri"/>
            </a:endParaRPr>
          </a:p>
          <a:p>
            <a:pPr marL="457200" lvl="1" indent="0">
              <a:buNone/>
            </a:pPr>
            <a:r>
              <a:rPr lang="en-US" dirty="0">
                <a:ea typeface="+mn-lt"/>
                <a:cs typeface="+mn-lt"/>
              </a:rPr>
              <a:t>.</a:t>
            </a:r>
            <a:endParaRPr lang="en-US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CB0283-5CD0-7AD1-7F13-86D2A34B1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15</a:t>
            </a:fld>
            <a:endParaRPr lang="es-US"/>
          </a:p>
        </p:txBody>
      </p:sp>
      <p:pic>
        <p:nvPicPr>
          <p:cNvPr id="5" name="Picture 2" descr="Diagram&#10;&#10;Description automatically generated">
            <a:extLst>
              <a:ext uri="{FF2B5EF4-FFF2-40B4-BE49-F238E27FC236}">
                <a16:creationId xmlns:a16="http://schemas.microsoft.com/office/drawing/2014/main" id="{0459990F-6E62-2926-A0A7-2EA79CC194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4839" y="230697"/>
            <a:ext cx="903249" cy="923218"/>
          </a:xfrm>
          <a:prstGeom prst="rect">
            <a:avLst/>
          </a:prstGeom>
        </p:spPr>
      </p:pic>
      <p:pic>
        <p:nvPicPr>
          <p:cNvPr id="6" name="Picture 5" descr="Person wearing a dopey looking hat">
            <a:extLst>
              <a:ext uri="{FF2B5EF4-FFF2-40B4-BE49-F238E27FC236}">
                <a16:creationId xmlns:a16="http://schemas.microsoft.com/office/drawing/2014/main" id="{8EDCC72F-B259-92E3-50E3-ABDAA44E36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9723" y="106535"/>
            <a:ext cx="1145115" cy="1053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9850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ts val="4400"/>
            </a:pPr>
            <a:r>
              <a:rPr lang="en-US"/>
              <a:t>Robotics Design Overview (</a:t>
            </a:r>
            <a:r>
              <a:rPr lang="en-US" dirty="0"/>
              <a:t>4-6</a:t>
            </a:r>
            <a:r>
              <a:rPr lang="en-US"/>
              <a:t> slides)</a:t>
            </a:r>
            <a:endParaRPr lang="en-US" dirty="0"/>
          </a:p>
        </p:txBody>
      </p:sp>
      <p:sp>
        <p:nvSpPr>
          <p:cNvPr id="149" name="Google Shape;149;p7"/>
          <p:cNvSpPr txBox="1">
            <a:spLocks noGrp="1"/>
          </p:cNvSpPr>
          <p:nvPr>
            <p:ph type="body" idx="1"/>
          </p:nvPr>
        </p:nvSpPr>
        <p:spPr>
          <a:xfrm>
            <a:off x="838200" y="1690688"/>
            <a:ext cx="10975428" cy="48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What are the major components in your robot’s design?</a:t>
            </a:r>
            <a:endParaRPr/>
          </a:p>
          <a:p>
            <a:pPr marL="685800" lvl="1" indent="-2286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Structure: </a:t>
            </a:r>
          </a:p>
          <a:p>
            <a:pPr lvl="2">
              <a:lnSpc>
                <a:spcPct val="80000"/>
              </a:lnSpc>
              <a:buClr>
                <a:schemeClr val="dk1"/>
              </a:buClr>
              <a:buSzPts val="2400"/>
            </a:pPr>
            <a:r>
              <a:rPr lang="en-US"/>
              <a:t>what are the different parts of your structure? </a:t>
            </a:r>
          </a:p>
          <a:p>
            <a:pPr lvl="2">
              <a:lnSpc>
                <a:spcPct val="80000"/>
              </a:lnSpc>
              <a:buClr>
                <a:schemeClr val="dk1"/>
              </a:buClr>
              <a:buSzPts val="2400"/>
            </a:pPr>
            <a:r>
              <a:rPr lang="en-US"/>
              <a:t>What method of propulsion will you use?</a:t>
            </a:r>
          </a:p>
          <a:p>
            <a:pPr lvl="2">
              <a:lnSpc>
                <a:spcPct val="80000"/>
              </a:lnSpc>
              <a:buClr>
                <a:schemeClr val="dk1"/>
              </a:buClr>
              <a:buSzPts val="2400"/>
            </a:pPr>
            <a:r>
              <a:rPr lang="en-US"/>
              <a:t>How do the motors attach?</a:t>
            </a:r>
            <a:endParaRPr/>
          </a:p>
          <a:p>
            <a:pPr marL="1143000" lvl="2" indent="-2286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Where are electronics and batteries housed?</a:t>
            </a:r>
            <a:endParaRPr/>
          </a:p>
          <a:p>
            <a:pPr marL="1143000" lvl="2" indent="-2286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Where are sensors mounted?</a:t>
            </a:r>
            <a:endParaRPr/>
          </a:p>
          <a:p>
            <a:pPr marL="914400" lvl="2" indent="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/>
          </a:p>
          <a:p>
            <a:pPr marL="685800" lvl="1" indent="-2286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Include pictures! Hand drawn is fine, we want to see preliminary ideas. </a:t>
            </a:r>
            <a:endParaRPr/>
          </a:p>
          <a:p>
            <a:pPr marL="1143000" lvl="2" indent="-1016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/>
          </a:p>
          <a:p>
            <a:pPr marL="685800" lvl="1" indent="-2286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Major technology dependencies: what kind of sensors, motors, batteries, </a:t>
            </a:r>
            <a:r>
              <a:rPr lang="en-US" err="1"/>
              <a:t>etc</a:t>
            </a:r>
            <a:r>
              <a:rPr lang="en-US"/>
              <a:t> will you need?</a:t>
            </a:r>
            <a:endParaRPr/>
          </a:p>
          <a:p>
            <a:pPr marL="1143000" lvl="2" indent="-2286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What do the capabilities of the sensors need to be? (ex. Think about some issues you may have when moving, what temperature you expect to operate in, etc.)</a:t>
            </a:r>
            <a:endParaRPr/>
          </a:p>
        </p:txBody>
      </p:sp>
      <p:sp>
        <p:nvSpPr>
          <p:cNvPr id="150" name="Google Shape;150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"/>
              <a:buNone/>
            </a:pPr>
            <a:fld id="{00000000-1234-1234-1234-123412341234}" type="slidenum">
              <a:rPr lang="en-US" sz="1400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rPr>
              <a:t>16</a:t>
            </a:fld>
            <a:endParaRPr sz="1400">
              <a:solidFill>
                <a:schemeClr val="dk1"/>
              </a:solidFill>
              <a:latin typeface="Century"/>
              <a:ea typeface="Century"/>
              <a:cs typeface="Century"/>
              <a:sym typeface="Century"/>
            </a:endParaRPr>
          </a:p>
        </p:txBody>
      </p:sp>
      <p:pic>
        <p:nvPicPr>
          <p:cNvPr id="2" name="Picture 2" descr="Diagram&#10;&#10;Description automatically generated">
            <a:extLst>
              <a:ext uri="{FF2B5EF4-FFF2-40B4-BE49-F238E27FC236}">
                <a16:creationId xmlns:a16="http://schemas.microsoft.com/office/drawing/2014/main" id="{30D778EF-7502-945F-2BA9-7D59FD59F6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4839" y="230697"/>
            <a:ext cx="903249" cy="923218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Robotics Design Overview Continued</a:t>
            </a:r>
            <a:endParaRPr/>
          </a:p>
        </p:txBody>
      </p:sp>
      <p:sp>
        <p:nvSpPr>
          <p:cNvPr id="157" name="Google Shape;157;p8"/>
          <p:cNvSpPr txBox="1">
            <a:spLocks noGrp="1"/>
          </p:cNvSpPr>
          <p:nvPr>
            <p:ph type="body" idx="1"/>
          </p:nvPr>
        </p:nvSpPr>
        <p:spPr>
          <a:xfrm>
            <a:off x="430924" y="1295400"/>
            <a:ext cx="10237076" cy="48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571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</a:pPr>
            <a:endParaRPr sz="27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</a:pPr>
            <a:r>
              <a:rPr lang="en-US" sz="2700" dirty="0"/>
              <a:t>Major Components (cont’d)</a:t>
            </a:r>
            <a:endParaRPr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dirty="0"/>
              <a:t>Electrical: what does your electrical system need to do?</a:t>
            </a:r>
            <a:endParaRPr dirty="0"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dirty="0"/>
              <a:t>Store data (memory), sampling sensors, provide power?</a:t>
            </a:r>
            <a:endParaRPr dirty="0"/>
          </a:p>
          <a:p>
            <a:pPr marL="914400" lvl="2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</a:pPr>
            <a:r>
              <a:rPr lang="en-US" sz="2700" dirty="0"/>
              <a:t>Will you use already developed items? How will you use them in a novel way? How will you integrate them?</a:t>
            </a:r>
            <a:endParaRPr dirty="0"/>
          </a:p>
        </p:txBody>
      </p:sp>
      <p:sp>
        <p:nvSpPr>
          <p:cNvPr id="158" name="Google Shape;158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"/>
              <a:buNone/>
            </a:pPr>
            <a:fld id="{00000000-1234-1234-1234-123412341234}" type="slidenum">
              <a:rPr lang="en-US" sz="1400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rPr>
              <a:t>17</a:t>
            </a:fld>
            <a:endParaRPr sz="1400">
              <a:solidFill>
                <a:schemeClr val="dk1"/>
              </a:solidFill>
              <a:latin typeface="Century"/>
              <a:ea typeface="Century"/>
              <a:cs typeface="Century"/>
              <a:sym typeface="Century"/>
            </a:endParaRPr>
          </a:p>
        </p:txBody>
      </p:sp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091D7850-A840-FB4C-4572-623AFB3084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4839" y="230697"/>
            <a:ext cx="903249" cy="923218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73A64765-B59E-4882-B894-0B903B93B0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8024446" cy="1325563"/>
          </a:xfrm>
        </p:spPr>
        <p:txBody>
          <a:bodyPr/>
          <a:lstStyle/>
          <a:p>
            <a:pPr eaLnBrk="1" hangingPunct="1"/>
            <a:r>
              <a:rPr lang="en-US" altLang="es-419" dirty="0"/>
              <a:t>Design Overview: Functional Block Diagrams (1-2 slides)</a:t>
            </a:r>
          </a:p>
        </p:txBody>
      </p:sp>
      <p:sp>
        <p:nvSpPr>
          <p:cNvPr id="38915" name="Content Placeholder 2">
            <a:extLst>
              <a:ext uri="{FF2B5EF4-FFF2-40B4-BE49-F238E27FC236}">
                <a16:creationId xmlns:a16="http://schemas.microsoft.com/office/drawing/2014/main" id="{1CDB6E5D-1063-44E6-94CE-F9D93FBB9E0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7662" y="1690688"/>
            <a:ext cx="8424984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s-419" dirty="0"/>
              <a:t>(If you don’t have this yet, that’s ok! Keep working at it and present it at PDR)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s-419" dirty="0"/>
              <a:t>Functional block diagram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s-419" dirty="0"/>
              <a:t>Shows how systems interact with each other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s-419" dirty="0"/>
              <a:t>Mechanical – will show how wearable/robot is configured, such as sensor locations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s-419" dirty="0"/>
              <a:t> Electrical – Shows how power will be provided to different components. As well as how data will be transmitted, stored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s-419" dirty="0"/>
              <a:t>Examples on following slide(s)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0E7DC7D-2F2D-8B0C-5B64-04F4777B0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18</a:t>
            </a:fld>
            <a:endParaRPr lang="es-US"/>
          </a:p>
        </p:txBody>
      </p:sp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B841346A-0CF7-A1B2-64BB-4256901792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4839" y="230697"/>
            <a:ext cx="903249" cy="923218"/>
          </a:xfrm>
          <a:prstGeom prst="rect">
            <a:avLst/>
          </a:prstGeom>
        </p:spPr>
      </p:pic>
      <p:pic>
        <p:nvPicPr>
          <p:cNvPr id="4" name="Picture 3" descr="Person wearing a dopey looking hat">
            <a:extLst>
              <a:ext uri="{FF2B5EF4-FFF2-40B4-BE49-F238E27FC236}">
                <a16:creationId xmlns:a16="http://schemas.microsoft.com/office/drawing/2014/main" id="{E2C059EB-8F32-8C6F-E81D-2D6DF513BF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9723" y="106535"/>
            <a:ext cx="1145115" cy="1053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8502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10B706A5-32B3-4FE9-8D54-6EC5C64D31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29" y="58271"/>
            <a:ext cx="10972800" cy="11430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s-419" sz="4400"/>
              <a:t>Example Robotics Functional Block Diagram (electrical and data)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4C8B057-54FF-4E42-8FE5-C904AAFB73DE}"/>
              </a:ext>
            </a:extLst>
          </p:cNvPr>
          <p:cNvSpPr txBox="1"/>
          <p:nvPr/>
        </p:nvSpPr>
        <p:spPr>
          <a:xfrm>
            <a:off x="97214" y="1216612"/>
            <a:ext cx="243391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We do not expect this slide to show your final electrical design, but would like to see some preliminary ideas. Design iterations are essential to success!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955F541-3731-D8C5-9254-51478E250C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1131" y="1216612"/>
            <a:ext cx="9438861" cy="5170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19CC8DA-0964-6948-B057-393C20308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3C950A-E29A-4374-9768-16BF05FFC9A8}" type="slidenum">
              <a:rPr lang="en-US" altLang="es-419" smtClean="0"/>
              <a:pPr>
                <a:defRPr/>
              </a:pPr>
              <a:t>19</a:t>
            </a:fld>
            <a:endParaRPr lang="en-US" altLang="es-419"/>
          </a:p>
        </p:txBody>
      </p:sp>
      <p:pic>
        <p:nvPicPr>
          <p:cNvPr id="4" name="Picture 2" descr="Diagram&#10;&#10;Description automatically generated">
            <a:extLst>
              <a:ext uri="{FF2B5EF4-FFF2-40B4-BE49-F238E27FC236}">
                <a16:creationId xmlns:a16="http://schemas.microsoft.com/office/drawing/2014/main" id="{FE4AA4F3-C22C-44B3-40A5-04F92DBB71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4839" y="230697"/>
            <a:ext cx="903249" cy="923218"/>
          </a:xfrm>
          <a:prstGeom prst="rect">
            <a:avLst/>
          </a:prstGeom>
        </p:spPr>
      </p:pic>
      <p:pic>
        <p:nvPicPr>
          <p:cNvPr id="5" name="Picture 4" descr="Person wearing a dopey looking hat">
            <a:extLst>
              <a:ext uri="{FF2B5EF4-FFF2-40B4-BE49-F238E27FC236}">
                <a16:creationId xmlns:a16="http://schemas.microsoft.com/office/drawing/2014/main" id="{AEE3B5D1-BE7E-492F-1FE6-1EE7AA2E970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9723" y="106535"/>
            <a:ext cx="1145115" cy="1053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62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5">
            <a:extLst>
              <a:ext uri="{FF2B5EF4-FFF2-40B4-BE49-F238E27FC236}">
                <a16:creationId xmlns:a16="http://schemas.microsoft.com/office/drawing/2014/main" id="{7DA0A516-6760-4975-AA1E-44A6D47D0B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s-419"/>
              <a:t>TEMPLATE NOTES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051F0FEA-349E-4467-A124-33976D98813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81100" y="1482115"/>
            <a:ext cx="9829800" cy="4525962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altLang="es-419" sz="3000" dirty="0">
                <a:cs typeface="Calibri"/>
              </a:rPr>
              <a:t>Each type of review requires somewhat different information, so each has its own template.</a:t>
            </a:r>
          </a:p>
          <a:p>
            <a:pPr>
              <a:lnSpc>
                <a:spcPct val="80000"/>
              </a:lnSpc>
            </a:pPr>
            <a:r>
              <a:rPr lang="en-US" altLang="es-419" sz="3000" dirty="0"/>
              <a:t>You can reformat the template to fit your design, but be sure to cover at least the information requested in each review template.</a:t>
            </a:r>
            <a:endParaRPr lang="en-US" altLang="es-419" sz="3000" dirty="0">
              <a:cs typeface="Calibri"/>
            </a:endParaRPr>
          </a:p>
          <a:p>
            <a:pPr marL="457200" indent="-457200">
              <a:lnSpc>
                <a:spcPct val="80000"/>
              </a:lnSpc>
            </a:pPr>
            <a:r>
              <a:rPr lang="en-US" altLang="es-419" sz="3000" dirty="0"/>
              <a:t> This template includes a lot of things.  I</a:t>
            </a:r>
            <a:r>
              <a:rPr lang="en-US" altLang="es-419" sz="3000" i="1" dirty="0"/>
              <a:t>f you have difficulty with concepts, or don</a:t>
            </a:r>
            <a:r>
              <a:rPr lang="ja-JP" altLang="en-US" sz="3000" i="1">
                <a:ea typeface="游ゴシック"/>
              </a:rPr>
              <a:t>’</a:t>
            </a:r>
            <a:r>
              <a:rPr lang="en-US" altLang="ja-JP" sz="3000" i="1" dirty="0">
                <a:ea typeface="游ゴシック"/>
              </a:rPr>
              <a:t>t think you have time to include something, just let us know! </a:t>
            </a:r>
            <a:endParaRPr lang="en-US" altLang="ja-JP" sz="3000" i="1" dirty="0">
              <a:ea typeface="游ゴシック"/>
              <a:cs typeface="Calibri" panose="020F0502020204030204"/>
            </a:endParaRPr>
          </a:p>
          <a:p>
            <a:pPr>
              <a:lnSpc>
                <a:spcPct val="80000"/>
              </a:lnSpc>
            </a:pPr>
            <a:r>
              <a:rPr lang="en-US" altLang="ja-JP" sz="3000" dirty="0">
                <a:ea typeface="游ゴシック"/>
              </a:rPr>
              <a:t>A good approach to creating effective slides is to use pictures and/or graphs – but fewer words.  Don’t just read slides.  Practice as a team, talking through each slide.  Reviewers should hear the voices of every team member.</a:t>
            </a:r>
            <a:endParaRPr lang="en-US" altLang="ja-JP" sz="3000" dirty="0">
              <a:ea typeface="游ゴシック"/>
              <a:cs typeface="Calibri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altLang="ja-JP" sz="3000" i="1" dirty="0">
                <a:solidFill>
                  <a:srgbClr val="FF0000"/>
                </a:solidFill>
                <a:ea typeface="游ゴシック"/>
              </a:rPr>
              <a:t>Delete this slide before presenting</a:t>
            </a:r>
            <a:endParaRPr lang="en-US" altLang="ja-JP" sz="3000" i="1" dirty="0">
              <a:solidFill>
                <a:srgbClr val="FF0000"/>
              </a:solidFill>
              <a:ea typeface="游ゴシック"/>
              <a:cs typeface="Calibri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365E5D3-5453-6A5B-8516-EA23A4725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2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1763544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40015-1119-479C-8CE7-19939DA6A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/>
              <a:t>Software</a:t>
            </a:r>
            <a:r>
              <a:rPr lang="es-US" dirty="0"/>
              <a:t>(1-2 </a:t>
            </a:r>
            <a:r>
              <a:rPr lang="es-US" dirty="0" err="1"/>
              <a:t>slides</a:t>
            </a:r>
            <a:r>
              <a:rPr lang="es-US" dirty="0"/>
              <a:t>)</a:t>
            </a:r>
            <a:endParaRPr lang="es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F1266-4516-4199-AED0-D3AC8CC919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7494" y="1626527"/>
            <a:ext cx="10376424" cy="2147893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For this review, it is normal to have little (if any) software written. In the next review (PDR), you should have some sample code to show.</a:t>
            </a:r>
            <a:endParaRPr lang="en-US" dirty="0">
              <a:cs typeface="Calibri"/>
            </a:endParaRPr>
          </a:p>
          <a:p>
            <a:r>
              <a:rPr lang="en-US" dirty="0"/>
              <a:t>For this review (</a:t>
            </a:r>
            <a:r>
              <a:rPr lang="en-US" dirty="0" err="1"/>
              <a:t>CoDR</a:t>
            </a:r>
            <a:r>
              <a:rPr lang="en-US" dirty="0"/>
              <a:t>), please show a flow chart. </a:t>
            </a:r>
          </a:p>
          <a:p>
            <a:r>
              <a:rPr lang="en-US" dirty="0"/>
              <a:t>Start thinking about what language you will be coding in. What capabilities does your Wearable or Robot need? </a:t>
            </a:r>
          </a:p>
          <a:p>
            <a:endParaRPr lang="es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C52E81-0087-FAB3-06F3-D684E7020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20</a:t>
            </a:fld>
            <a:endParaRPr lang="es-US"/>
          </a:p>
        </p:txBody>
      </p:sp>
      <p:pic>
        <p:nvPicPr>
          <p:cNvPr id="5" name="Picture 2" descr="Diagram&#10;&#10;Description automatically generated">
            <a:extLst>
              <a:ext uri="{FF2B5EF4-FFF2-40B4-BE49-F238E27FC236}">
                <a16:creationId xmlns:a16="http://schemas.microsoft.com/office/drawing/2014/main" id="{946C79AA-1FCE-8547-5F3E-57FF98974E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4839" y="230697"/>
            <a:ext cx="903249" cy="923218"/>
          </a:xfrm>
          <a:prstGeom prst="rect">
            <a:avLst/>
          </a:prstGeom>
        </p:spPr>
      </p:pic>
      <p:pic>
        <p:nvPicPr>
          <p:cNvPr id="6" name="Picture 5" descr="Person wearing a dopey looking hat">
            <a:extLst>
              <a:ext uri="{FF2B5EF4-FFF2-40B4-BE49-F238E27FC236}">
                <a16:creationId xmlns:a16="http://schemas.microsoft.com/office/drawing/2014/main" id="{BAB9D4E5-709F-9382-FB9E-D4572698C6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9723" y="106535"/>
            <a:ext cx="1145115" cy="1053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24262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4">
            <a:extLst>
              <a:ext uri="{FF2B5EF4-FFF2-40B4-BE49-F238E27FC236}">
                <a16:creationId xmlns:a16="http://schemas.microsoft.com/office/drawing/2014/main" id="{D3D3FB91-2C6E-4D0A-B126-6FD418DF6FF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s-419"/>
              <a:t>Project Management</a:t>
            </a:r>
          </a:p>
        </p:txBody>
      </p:sp>
      <p:sp>
        <p:nvSpPr>
          <p:cNvPr id="48131" name="Subtitle 5">
            <a:extLst>
              <a:ext uri="{FF2B5EF4-FFF2-40B4-BE49-F238E27FC236}">
                <a16:creationId xmlns:a16="http://schemas.microsoft.com/office/drawing/2014/main" id="{66C14C29-FC67-4183-ACAF-73AE203BB4A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895600" y="3429000"/>
            <a:ext cx="6400800" cy="1752600"/>
          </a:xfrm>
        </p:spPr>
        <p:txBody>
          <a:bodyPr/>
          <a:lstStyle/>
          <a:p>
            <a:r>
              <a:rPr lang="en-US" altLang="es-419" sz="2000" i="1"/>
              <a:t>Name of Presenter(s)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5B637BD-8F34-E386-73E5-2A41337B3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21</a:t>
            </a:fld>
            <a:endParaRPr lang="es-US"/>
          </a:p>
        </p:txBody>
      </p:sp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A6FA8388-90D5-DF83-6109-D97683351D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4839" y="230697"/>
            <a:ext cx="903249" cy="923218"/>
          </a:xfrm>
          <a:prstGeom prst="rect">
            <a:avLst/>
          </a:prstGeom>
        </p:spPr>
      </p:pic>
      <p:pic>
        <p:nvPicPr>
          <p:cNvPr id="4" name="Picture 3" descr="Person wearing a dopey looking hat">
            <a:extLst>
              <a:ext uri="{FF2B5EF4-FFF2-40B4-BE49-F238E27FC236}">
                <a16:creationId xmlns:a16="http://schemas.microsoft.com/office/drawing/2014/main" id="{EFB42016-A994-A77B-CEE1-2E194919BC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9723" y="106535"/>
            <a:ext cx="1145115" cy="1053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9256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5">
            <a:extLst>
              <a:ext uri="{FF2B5EF4-FFF2-40B4-BE49-F238E27FC236}">
                <a16:creationId xmlns:a16="http://schemas.microsoft.com/office/drawing/2014/main" id="{D256D66F-913D-444B-8D73-4A494F612A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s-419"/>
              <a:t>Management (3-4 slides)</a:t>
            </a:r>
          </a:p>
        </p:txBody>
      </p:sp>
      <p:sp>
        <p:nvSpPr>
          <p:cNvPr id="49155" name="Content Placeholder 6">
            <a:extLst>
              <a:ext uri="{FF2B5EF4-FFF2-40B4-BE49-F238E27FC236}">
                <a16:creationId xmlns:a16="http://schemas.microsoft.com/office/drawing/2014/main" id="{FCCA9D70-EF6F-4F08-844E-BE82B092F8C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1341438"/>
            <a:ext cx="8229600" cy="45259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eaLnBrk="1" hangingPunct="1"/>
            <a:r>
              <a:rPr lang="en-US" altLang="es-419"/>
              <a:t>Preliminary schedule for the project</a:t>
            </a:r>
          </a:p>
          <a:p>
            <a:pPr eaLnBrk="1" hangingPunct="1"/>
            <a:r>
              <a:rPr lang="en-US" altLang="es-419"/>
              <a:t>Include  two primary points of contact: professor or advisor and project lead</a:t>
            </a:r>
          </a:p>
          <a:p>
            <a:pPr lvl="1"/>
            <a:r>
              <a:rPr lang="en-US" altLang="es-419"/>
              <a:t>We will be sending out important information in the future that MUST be communicated to all team members.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BC9B28-C768-7620-32F0-FEB3FF74E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22</a:t>
            </a:fld>
            <a:endParaRPr lang="es-US"/>
          </a:p>
        </p:txBody>
      </p:sp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C727332B-680A-D24A-CC6C-EAC59B9177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4839" y="230697"/>
            <a:ext cx="903249" cy="923218"/>
          </a:xfrm>
          <a:prstGeom prst="rect">
            <a:avLst/>
          </a:prstGeom>
        </p:spPr>
      </p:pic>
      <p:pic>
        <p:nvPicPr>
          <p:cNvPr id="4" name="Picture 3" descr="Person wearing a dopey looking hat">
            <a:extLst>
              <a:ext uri="{FF2B5EF4-FFF2-40B4-BE49-F238E27FC236}">
                <a16:creationId xmlns:a16="http://schemas.microsoft.com/office/drawing/2014/main" id="{7824E6A1-8624-F642-8FF8-FE7B6096F7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9723" y="106535"/>
            <a:ext cx="1145115" cy="1053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3646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64b4f6c543_0_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ts val="4400"/>
            </a:pPr>
            <a:r>
              <a:rPr lang="en-US" dirty="0"/>
              <a:t>Management: </a:t>
            </a:r>
            <a:r>
              <a:rPr lang="en-US"/>
              <a:t>Preliminary Timeline</a:t>
            </a:r>
            <a:endParaRPr lang="en-US" dirty="0"/>
          </a:p>
        </p:txBody>
      </p:sp>
      <p:sp>
        <p:nvSpPr>
          <p:cNvPr id="239" name="Google Shape;239;g64b4f6c543_0_11"/>
          <p:cNvSpPr txBox="1">
            <a:spLocks noGrp="1"/>
          </p:cNvSpPr>
          <p:nvPr>
            <p:ph type="body" idx="1"/>
          </p:nvPr>
        </p:nvSpPr>
        <p:spPr>
          <a:xfrm>
            <a:off x="1017500" y="1626523"/>
            <a:ext cx="10376400" cy="470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ts val="2800"/>
            </a:pPr>
            <a:r>
              <a:rPr lang="en-US" dirty="0"/>
              <a:t>You must also be able to show that you have enough time to complete your design. </a:t>
            </a:r>
            <a:endParaRPr dirty="0"/>
          </a:p>
          <a:p>
            <a:pPr indent="-165100">
              <a:spcBef>
                <a:spcPts val="0"/>
              </a:spcBef>
              <a:buSzPts val="1800"/>
              <a:buChar char="●"/>
            </a:pPr>
            <a:r>
              <a:rPr lang="en-US" dirty="0"/>
              <a:t>Your first timeline will be a rough estimate. The project manager should update as project proceeds. </a:t>
            </a:r>
          </a:p>
          <a:p>
            <a:pPr marL="228600" lvl="0" indent="-1651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Don’t forget to include down time (for example, teams usually can’t order parts from mid-December to mid-January, and usually don’t get much work done in that time.)</a:t>
            </a:r>
            <a:endParaRPr dirty="0">
              <a:cs typeface="Calibri"/>
            </a:endParaRPr>
          </a:p>
          <a:p>
            <a:pPr marL="228600" lvl="0" indent="-165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Be realistic in your time estimates. Use the rule of Pi (things take pi times as long as you will think…)</a:t>
            </a:r>
            <a:endParaRPr dirty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  <p:pic>
        <p:nvPicPr>
          <p:cNvPr id="2" name="Picture 2" descr="Diagram&#10;&#10;Description automatically generated">
            <a:extLst>
              <a:ext uri="{FF2B5EF4-FFF2-40B4-BE49-F238E27FC236}">
                <a16:creationId xmlns:a16="http://schemas.microsoft.com/office/drawing/2014/main" id="{D1F78DAD-6021-7850-3BB6-2DC4AACCFA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4839" y="230697"/>
            <a:ext cx="903249" cy="923218"/>
          </a:xfrm>
          <a:prstGeom prst="rect">
            <a:avLst/>
          </a:prstGeom>
        </p:spPr>
      </p:pic>
      <p:pic>
        <p:nvPicPr>
          <p:cNvPr id="3" name="Picture 2" descr="Person wearing a dopey looking hat">
            <a:extLst>
              <a:ext uri="{FF2B5EF4-FFF2-40B4-BE49-F238E27FC236}">
                <a16:creationId xmlns:a16="http://schemas.microsoft.com/office/drawing/2014/main" id="{E5504610-4732-6F1F-EF7C-1EC5D8B5E0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9723" y="106535"/>
            <a:ext cx="1145115" cy="1053911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64b4f6c543_0_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Preliminary Timeline, continued</a:t>
            </a:r>
            <a:endParaRPr/>
          </a:p>
        </p:txBody>
      </p:sp>
      <p:sp>
        <p:nvSpPr>
          <p:cNvPr id="239" name="Google Shape;239;g64b4f6c543_0_11"/>
          <p:cNvSpPr txBox="1">
            <a:spLocks noGrp="1"/>
          </p:cNvSpPr>
          <p:nvPr>
            <p:ph type="body" idx="1"/>
          </p:nvPr>
        </p:nvSpPr>
        <p:spPr>
          <a:xfrm>
            <a:off x="1017500" y="1626523"/>
            <a:ext cx="10376400" cy="470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ts val="2800"/>
            </a:pPr>
            <a:r>
              <a:rPr lang="en-US" dirty="0"/>
              <a:t>Factor in time necessary to get parts ordered and have them shipped.</a:t>
            </a:r>
            <a:endParaRPr dirty="0"/>
          </a:p>
          <a:p>
            <a:pPr indent="-165100">
              <a:spcBef>
                <a:spcPts val="0"/>
              </a:spcBef>
              <a:buSzPts val="1800"/>
              <a:buFont typeface="Arial" panose="020B0604020202020204" pitchFamily="34" charset="0"/>
              <a:buChar char="●"/>
            </a:pPr>
            <a:r>
              <a:rPr lang="en-US" dirty="0"/>
              <a:t>Include time for design and fabrication. For example, teams that to 3-D print their structure typically take around 3 months to complete design and printing.</a:t>
            </a:r>
            <a:endParaRPr lang="en-US" dirty="0">
              <a:cs typeface="Calibri"/>
            </a:endParaRPr>
          </a:p>
          <a:p>
            <a:pPr marL="228600" lvl="0" indent="-50800" algn="l" rtl="0">
              <a:lnSpc>
                <a:spcPct val="90000"/>
              </a:lnSpc>
              <a:spcAft>
                <a:spcPts val="0"/>
              </a:spcAft>
              <a:buClr>
                <a:prstClr val="black"/>
              </a:buClr>
              <a:buSzPts val="2800"/>
              <a:buNone/>
            </a:pPr>
            <a:endParaRPr/>
          </a:p>
        </p:txBody>
      </p:sp>
      <p:pic>
        <p:nvPicPr>
          <p:cNvPr id="2" name="Picture 2" descr="Diagram&#10;&#10;Description automatically generated">
            <a:extLst>
              <a:ext uri="{FF2B5EF4-FFF2-40B4-BE49-F238E27FC236}">
                <a16:creationId xmlns:a16="http://schemas.microsoft.com/office/drawing/2014/main" id="{6AFF79D3-27AB-21B0-CEED-72C5C09925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4839" y="230697"/>
            <a:ext cx="903249" cy="923218"/>
          </a:xfrm>
          <a:prstGeom prst="rect">
            <a:avLst/>
          </a:prstGeom>
        </p:spPr>
      </p:pic>
      <p:pic>
        <p:nvPicPr>
          <p:cNvPr id="3" name="Picture 2" descr="Person wearing a dopey looking hat">
            <a:extLst>
              <a:ext uri="{FF2B5EF4-FFF2-40B4-BE49-F238E27FC236}">
                <a16:creationId xmlns:a16="http://schemas.microsoft.com/office/drawing/2014/main" id="{4378F698-A548-98FC-45CE-1D9CE2934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9723" y="106535"/>
            <a:ext cx="1145115" cy="1053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5690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64b4f6c543_0_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Preliminary Budget</a:t>
            </a:r>
            <a:endParaRPr/>
          </a:p>
        </p:txBody>
      </p:sp>
      <p:sp>
        <p:nvSpPr>
          <p:cNvPr id="245" name="Google Shape;245;g64b4f6c543_0_6"/>
          <p:cNvSpPr txBox="1">
            <a:spLocks noGrp="1"/>
          </p:cNvSpPr>
          <p:nvPr>
            <p:ph type="body" idx="1"/>
          </p:nvPr>
        </p:nvSpPr>
        <p:spPr>
          <a:xfrm>
            <a:off x="1017500" y="1626523"/>
            <a:ext cx="10376400" cy="470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ts val="2800"/>
            </a:pPr>
            <a:r>
              <a:rPr lang="en-US" dirty="0"/>
              <a:t>To evaluate whether your design seems feasible or not, you must be able to show that you have enough money to complete your design. </a:t>
            </a:r>
            <a:endParaRPr/>
          </a:p>
          <a:p>
            <a:pPr marL="228600" lvl="0" indent="-165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Check with your project mentor to find out how much money they have allocated for your project, and what that includes (e.g. will they supply 3-D printing supplies, or must you purchase filament, </a:t>
            </a:r>
            <a:r>
              <a:rPr lang="en-US" dirty="0" err="1"/>
              <a:t>etc</a:t>
            </a:r>
            <a:r>
              <a:rPr lang="en-US" dirty="0"/>
              <a:t>?)</a:t>
            </a:r>
            <a:endParaRPr lang="en-US" dirty="0">
              <a:cs typeface="Calibri"/>
            </a:endParaRPr>
          </a:p>
          <a:p>
            <a:pPr indent="-165100">
              <a:spcBef>
                <a:spcPts val="0"/>
              </a:spcBef>
              <a:buSzPts val="1800"/>
              <a:buChar char="●"/>
            </a:pPr>
            <a:r>
              <a:rPr lang="en-US" dirty="0"/>
              <a:t>Your first budget will be an estimate, give a ballpark cost. For example, what does an Arduino cost? The sensor(s) you are proposing to use? Structural materials? Batteries?</a:t>
            </a:r>
            <a:endParaRPr lang="en-US" dirty="0">
              <a:cs typeface="Calibri"/>
            </a:endParaRPr>
          </a:p>
          <a:p>
            <a:pPr indent="-165100">
              <a:spcBef>
                <a:spcPts val="0"/>
              </a:spcBef>
              <a:buSzPts val="1800"/>
              <a:buChar char="●"/>
            </a:pPr>
            <a:r>
              <a:rPr lang="en-US" dirty="0"/>
              <a:t>Your budget should include enough money (a margin) for replacement parts, etc.</a:t>
            </a:r>
            <a:endParaRPr dirty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pic>
        <p:nvPicPr>
          <p:cNvPr id="2" name="Picture 2" descr="Diagram&#10;&#10;Description automatically generated">
            <a:extLst>
              <a:ext uri="{FF2B5EF4-FFF2-40B4-BE49-F238E27FC236}">
                <a16:creationId xmlns:a16="http://schemas.microsoft.com/office/drawing/2014/main" id="{FA43C733-689F-41C3-25A2-F1D2706497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4839" y="230697"/>
            <a:ext cx="903249" cy="923218"/>
          </a:xfrm>
          <a:prstGeom prst="rect">
            <a:avLst/>
          </a:prstGeom>
        </p:spPr>
      </p:pic>
      <p:pic>
        <p:nvPicPr>
          <p:cNvPr id="3" name="Picture 2" descr="Person wearing a dopey looking hat">
            <a:extLst>
              <a:ext uri="{FF2B5EF4-FFF2-40B4-BE49-F238E27FC236}">
                <a16:creationId xmlns:a16="http://schemas.microsoft.com/office/drawing/2014/main" id="{B1771909-00EC-7777-5703-5FCF94495A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9723" y="106535"/>
            <a:ext cx="1145115" cy="1053911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>
            <a:extLst>
              <a:ext uri="{FF2B5EF4-FFF2-40B4-BE49-F238E27FC236}">
                <a16:creationId xmlns:a16="http://schemas.microsoft.com/office/drawing/2014/main" id="{30ECCFF0-A7D7-4DCE-B26C-8841B58007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419"/>
              <a:t>Risks and Worries</a:t>
            </a:r>
          </a:p>
        </p:txBody>
      </p:sp>
      <p:sp>
        <p:nvSpPr>
          <p:cNvPr id="53251" name="Content Placeholder 2">
            <a:extLst>
              <a:ext uri="{FF2B5EF4-FFF2-40B4-BE49-F238E27FC236}">
                <a16:creationId xmlns:a16="http://schemas.microsoft.com/office/drawing/2014/main" id="{03E4A316-E5D4-47B3-8905-9570283BD90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1341438"/>
            <a:ext cx="8229600" cy="4525962"/>
          </a:xfrm>
        </p:spPr>
        <p:txBody>
          <a:bodyPr/>
          <a:lstStyle/>
          <a:p>
            <a:r>
              <a:rPr lang="en-US" altLang="es-419"/>
              <a:t>What are your biggest worries or potential failure points with your conceptual design?</a:t>
            </a:r>
          </a:p>
          <a:p>
            <a:r>
              <a:rPr lang="en-US" altLang="es-419"/>
              <a:t>Items identified should be completely mitigated through your design efforts and fully addressed by the Critical Design Review (CDR; the third review)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CAA6003-22CB-BEAC-85A7-7093CFAD1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26</a:t>
            </a:fld>
            <a:endParaRPr lang="es-US"/>
          </a:p>
        </p:txBody>
      </p:sp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8304FE14-9E14-167A-F3B5-50DF0939F4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4839" y="230697"/>
            <a:ext cx="903249" cy="923218"/>
          </a:xfrm>
          <a:prstGeom prst="rect">
            <a:avLst/>
          </a:prstGeom>
        </p:spPr>
      </p:pic>
      <p:pic>
        <p:nvPicPr>
          <p:cNvPr id="4" name="Picture 3" descr="Person wearing a dopey looking hat">
            <a:extLst>
              <a:ext uri="{FF2B5EF4-FFF2-40B4-BE49-F238E27FC236}">
                <a16:creationId xmlns:a16="http://schemas.microsoft.com/office/drawing/2014/main" id="{7A53663C-AC69-4BC4-3E87-7EB8F0CF7D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9723" y="106535"/>
            <a:ext cx="1145115" cy="1053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6992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5">
            <a:extLst>
              <a:ext uri="{FF2B5EF4-FFF2-40B4-BE49-F238E27FC236}">
                <a16:creationId xmlns:a16="http://schemas.microsoft.com/office/drawing/2014/main" id="{0714C963-35FF-4651-9BC9-0A8C574AC8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419"/>
              <a:t>Conclusion</a:t>
            </a:r>
            <a:r>
              <a:rPr lang="en-US" altLang="es-419" dirty="0"/>
              <a:t> (1-2 slides)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7445E2D-3D9D-4514-A1DF-56B3D3253B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7068" y="2113876"/>
            <a:ext cx="8229600" cy="3154362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0" indent="0" eaLnBrk="1" hangingPunct="1">
              <a:buNone/>
              <a:defRPr/>
            </a:pPr>
            <a:r>
              <a:rPr lang="en-US" dirty="0"/>
              <a:t>For conclusion, summarize the following:</a:t>
            </a:r>
            <a:endParaRPr lang="en-US" dirty="0">
              <a:ea typeface="+mn-ea"/>
              <a:cs typeface="+mn-cs"/>
            </a:endParaRPr>
          </a:p>
          <a:p>
            <a:pPr>
              <a:defRPr/>
            </a:pPr>
            <a:r>
              <a:rPr lang="en-US" dirty="0">
                <a:ea typeface="+mn-ea"/>
                <a:cs typeface="+mn-cs"/>
              </a:rPr>
              <a:t>Restate </a:t>
            </a:r>
            <a:r>
              <a:rPr lang="en-US" dirty="0"/>
              <a:t>project goals</a:t>
            </a:r>
            <a:endParaRPr lang="en-US" dirty="0">
              <a:cs typeface="Calibri"/>
            </a:endParaRPr>
          </a:p>
          <a:p>
            <a:pPr>
              <a:defRPr/>
            </a:pPr>
            <a:r>
              <a:rPr lang="en-US" dirty="0">
                <a:ea typeface="+mn-ea"/>
                <a:cs typeface="+mn-cs"/>
              </a:rPr>
              <a:t>Issues, concerns</a:t>
            </a:r>
            <a:endParaRPr lang="en-US" dirty="0">
              <a:cs typeface="Calibri"/>
            </a:endParaRPr>
          </a:p>
          <a:p>
            <a:pPr>
              <a:defRPr/>
            </a:pPr>
            <a:r>
              <a:rPr lang="en-US" dirty="0"/>
              <a:t>What </a:t>
            </a:r>
            <a:r>
              <a:rPr lang="en-US" dirty="0">
                <a:ea typeface="+mn-ea"/>
                <a:cs typeface="+mn-cs"/>
              </a:rPr>
              <a:t>questions</a:t>
            </a:r>
            <a:r>
              <a:rPr lang="en-US" dirty="0"/>
              <a:t> do you have for us?</a:t>
            </a:r>
            <a:endParaRPr lang="en-US" dirty="0">
              <a:cs typeface="Calibri" panose="020F0502020204030204"/>
            </a:endParaRPr>
          </a:p>
          <a:p>
            <a:pPr eaLnBrk="1" hangingPunct="1">
              <a:defRPr/>
            </a:pPr>
            <a:r>
              <a:rPr lang="en-US" dirty="0">
                <a:ea typeface="+mn-ea"/>
                <a:cs typeface="+mn-cs"/>
              </a:rPr>
              <a:t>Plan for where you will take your design from here</a:t>
            </a:r>
            <a:r>
              <a:rPr lang="en-US" dirty="0"/>
              <a:t>:</a:t>
            </a:r>
            <a:endParaRPr lang="en-US" dirty="0">
              <a:cs typeface="Calibri" panose="020F0502020204030204"/>
            </a:endParaRPr>
          </a:p>
          <a:p>
            <a:pPr lvl="1" eaLnBrk="1" hangingPunct="1">
              <a:defRPr/>
            </a:pPr>
            <a:r>
              <a:rPr lang="en-US" dirty="0">
                <a:ea typeface="ＭＳ Ｐゴシック"/>
              </a:rPr>
              <a:t>What do you need to investigate further (next steps)?</a:t>
            </a:r>
            <a:endParaRPr lang="en-US" dirty="0">
              <a:ea typeface="ＭＳ Ｐゴシック"/>
              <a:cs typeface="Calibri"/>
            </a:endParaRPr>
          </a:p>
          <a:p>
            <a:pPr lvl="1">
              <a:defRPr/>
            </a:pPr>
            <a:r>
              <a:rPr lang="en-US" b="1" dirty="0">
                <a:ea typeface="ＭＳ Ｐゴシック"/>
              </a:rPr>
              <a:t>Are you ready</a:t>
            </a:r>
            <a:r>
              <a:rPr lang="en-US" dirty="0">
                <a:ea typeface="ＭＳ Ｐゴシック"/>
              </a:rPr>
              <a:t> to purchase subsystem hardware so you can start testing it? You will be asked about status of subsystems in the next review (PDR.)</a:t>
            </a:r>
          </a:p>
          <a:p>
            <a:pPr lvl="1">
              <a:defRPr/>
            </a:pPr>
            <a:r>
              <a:rPr lang="en-US" dirty="0">
                <a:ea typeface="ＭＳ Ｐゴシック"/>
              </a:rPr>
              <a:t>Where do you hope to be by the next review? Be as specific as possible.</a:t>
            </a:r>
            <a:endParaRPr lang="en-US" dirty="0">
              <a:ea typeface="ＭＳ Ｐゴシック"/>
              <a:cs typeface="Calibri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8E326FD-9126-0142-16F3-8C3E3528F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27</a:t>
            </a:fld>
            <a:endParaRPr lang="es-US"/>
          </a:p>
        </p:txBody>
      </p:sp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3CFADA07-5C8F-C89A-275B-74B4ACCBFB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4839" y="230697"/>
            <a:ext cx="903249" cy="923218"/>
          </a:xfrm>
          <a:prstGeom prst="rect">
            <a:avLst/>
          </a:prstGeom>
        </p:spPr>
      </p:pic>
      <p:pic>
        <p:nvPicPr>
          <p:cNvPr id="4" name="Picture 3" descr="Person wearing a dopey looking hat">
            <a:extLst>
              <a:ext uri="{FF2B5EF4-FFF2-40B4-BE49-F238E27FC236}">
                <a16:creationId xmlns:a16="http://schemas.microsoft.com/office/drawing/2014/main" id="{F089C0DF-B5FD-4E85-51FF-23C38501B4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9723" y="106535"/>
            <a:ext cx="1145115" cy="1053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408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98C175F5-0C98-4C87-B010-3C4E0412A5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s-419" sz="4900"/>
              <a:t>TEMPLATE NOTES</a:t>
            </a:r>
            <a:br>
              <a:rPr lang="en-US" altLang="es-419"/>
            </a:br>
            <a:br>
              <a:rPr lang="en-US" altLang="es-419"/>
            </a:br>
            <a:r>
              <a:rPr lang="en-US" altLang="es-419"/>
              <a:t>The Conceptual Design Review (</a:t>
            </a:r>
            <a:r>
              <a:rPr lang="en-US" altLang="es-419" err="1"/>
              <a:t>CoDR</a:t>
            </a:r>
            <a:r>
              <a:rPr lang="en-US" altLang="es-419"/>
              <a:t>) should: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24BF94-6545-4359-BCED-3EE177C89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2152" y="2195513"/>
            <a:ext cx="9711647" cy="45259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1">
              <a:defRPr/>
            </a:pPr>
            <a:r>
              <a:rPr lang="en-US" sz="2800" dirty="0">
                <a:ea typeface="ＭＳ Ｐゴシック"/>
              </a:rPr>
              <a:t> Explain the concept of your Project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2800" dirty="0">
                <a:ea typeface="ＭＳ Ｐゴシック"/>
              </a:rPr>
              <a:t>Define preliminary Goals</a:t>
            </a:r>
            <a:endParaRPr lang="en-US" sz="2800" dirty="0">
              <a:ea typeface="ＭＳ Ｐゴシック" charset="0"/>
              <a:cs typeface="Calibri"/>
            </a:endParaRPr>
          </a:p>
          <a:p>
            <a:pPr lvl="1">
              <a:lnSpc>
                <a:spcPct val="110000"/>
              </a:lnSpc>
              <a:defRPr/>
            </a:pPr>
            <a:r>
              <a:rPr lang="en-US" sz="2800" dirty="0">
                <a:ea typeface="ＭＳ Ｐゴシック"/>
              </a:rPr>
              <a:t>Present Concept of Operations </a:t>
            </a:r>
            <a:endParaRPr lang="en-US" sz="2800" dirty="0">
              <a:ea typeface="ＭＳ Ｐゴシック" charset="0"/>
              <a:cs typeface="Calibri"/>
            </a:endParaRPr>
          </a:p>
          <a:p>
            <a:pPr marL="457200" lvl="1" indent="0" eaLnBrk="1" hangingPunct="1">
              <a:buNone/>
              <a:defRPr/>
            </a:pPr>
            <a:endParaRPr lang="en-US" sz="2800">
              <a:ea typeface="ＭＳ Ｐゴシック" charset="0"/>
            </a:endParaRPr>
          </a:p>
          <a:p>
            <a:pPr marL="457200" lvl="1" indent="0">
              <a:buNone/>
              <a:defRPr/>
            </a:pPr>
            <a:r>
              <a:rPr lang="en-US" altLang="ja-JP" sz="2800" i="1" dirty="0">
                <a:solidFill>
                  <a:srgbClr val="FF0000"/>
                </a:solidFill>
                <a:ea typeface="游ゴシック"/>
              </a:rPr>
              <a:t>Delete this slide before presenting</a:t>
            </a:r>
            <a:endParaRPr lang="en-US" altLang="ja-JP" sz="2800" i="1" dirty="0">
              <a:solidFill>
                <a:srgbClr val="FF0000"/>
              </a:solidFill>
              <a:ea typeface="游ゴシック"/>
              <a:cs typeface="Calibri"/>
            </a:endParaRPr>
          </a:p>
          <a:p>
            <a:pPr marL="457200" lvl="1" indent="0" eaLnBrk="1" hangingPunct="1">
              <a:buNone/>
              <a:defRPr/>
            </a:pPr>
            <a:endParaRPr lang="en-US" sz="2800">
              <a:ea typeface="ＭＳ Ｐゴシック" charset="0"/>
            </a:endParaRPr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A2BB1F3D-8805-48B9-9B9D-89994FD30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entury" panose="020406040505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entury" panose="020406040505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" panose="020406040505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entury" panose="020406040505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entury" panose="020406040505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" panose="020406040505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" panose="020406040505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" panose="020406040505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" panose="020406040505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0E063F2-ED08-48F9-9FBC-7DC8DE5EB68B}" type="slidenum">
              <a:rPr lang="en-US" altLang="es-419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s-419" sz="1400"/>
          </a:p>
        </p:txBody>
      </p:sp>
    </p:spTree>
    <p:extLst>
      <p:ext uri="{BB962C8B-B14F-4D97-AF65-F5344CB8AC3E}">
        <p14:creationId xmlns:p14="http://schemas.microsoft.com/office/powerpoint/2010/main" val="2591814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50067-A7CA-7DB5-66E9-78F95C53A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EBEAA3-37D6-A5C1-8CF0-401031A6A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4</a:t>
            </a:fld>
            <a:endParaRPr lang="es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C90F5A3-5786-43CC-010E-86936C704F9D}"/>
              </a:ext>
            </a:extLst>
          </p:cNvPr>
          <p:cNvSpPr txBox="1"/>
          <p:nvPr/>
        </p:nvSpPr>
        <p:spPr>
          <a:xfrm>
            <a:off x="1061545" y="1807779"/>
            <a:ext cx="10615448" cy="415498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dirty="0"/>
              <a:t>This template asks for a few things that might be new to you (e.g.  Project Goals, </a:t>
            </a:r>
            <a:r>
              <a:rPr lang="en-US" sz="2400" dirty="0" err="1"/>
              <a:t>ConOps</a:t>
            </a:r>
            <a:r>
              <a:rPr lang="en-US" sz="2400" dirty="0"/>
              <a:t>, etc.) Here are a few places to start learning about them.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  <a:hlinkClick r:id="rId2"/>
              </a:rPr>
              <a:t>Project Goals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/>
              <a:t>ConOps</a:t>
            </a:r>
            <a:endParaRPr lang="en-US" sz="2400" dirty="0" err="1">
              <a:cs typeface="Calibri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cs typeface="Calibri" panose="020F0502020204030204"/>
                <a:hlinkClick r:id="rId3"/>
              </a:rPr>
              <a:t>Examples of ConOps</a:t>
            </a:r>
            <a:endParaRPr lang="en-US" sz="2400" dirty="0">
              <a:cs typeface="Calibri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hlinkClick r:id="rId4"/>
              </a:rPr>
              <a:t>Software Flow Chart</a:t>
            </a:r>
            <a:endParaRPr lang="en-US" sz="2400" dirty="0">
              <a:cs typeface="Calibri" panose="020F0502020204030204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cs typeface="Calibri" panose="020F0502020204030204"/>
                <a:hlinkClick r:id="rId5"/>
              </a:rPr>
              <a:t>Functional Block Diagram (FBD)</a:t>
            </a:r>
          </a:p>
          <a:p>
            <a:endParaRPr lang="en-US" sz="2400" dirty="0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en-US" sz="2400" i="1" dirty="0">
                <a:solidFill>
                  <a:srgbClr val="FF0000"/>
                </a:solidFill>
                <a:ea typeface="+mn-lt"/>
                <a:cs typeface="+mn-lt"/>
              </a:rPr>
              <a:t>Delete this slide before presenting</a:t>
            </a:r>
            <a:endParaRPr lang="en-US" sz="2400" dirty="0">
              <a:ea typeface="+mn-lt"/>
              <a:cs typeface="+mn-lt"/>
            </a:endParaRPr>
          </a:p>
          <a:p>
            <a:endParaRPr lang="en-US" sz="24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27364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98C175F5-0C98-4C87-B010-3C4E0412A5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s-419" sz="4900"/>
              <a:t>TEMPLATE NOTES</a:t>
            </a:r>
            <a:br>
              <a:rPr lang="en-US" altLang="es-419"/>
            </a:br>
            <a:br>
              <a:rPr lang="en-US" altLang="es-419"/>
            </a:br>
            <a:r>
              <a:rPr lang="en-US" altLang="es-419"/>
              <a:t>The purpose of the </a:t>
            </a:r>
            <a:r>
              <a:rPr lang="en-US" altLang="es-419" err="1"/>
              <a:t>CoDR</a:t>
            </a:r>
            <a:r>
              <a:rPr lang="en-US" altLang="es-419"/>
              <a:t> is to verify that: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24BF94-6545-4359-BCED-3EE177C89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2152" y="2195513"/>
            <a:ext cx="9711647" cy="4525962"/>
          </a:xfrm>
        </p:spPr>
        <p:txBody>
          <a:bodyPr>
            <a:normAutofit/>
          </a:bodyPr>
          <a:lstStyle/>
          <a:p>
            <a:pPr lvl="1">
              <a:buClr>
                <a:schemeClr val="dk1"/>
              </a:buClr>
              <a:buSzPts val="2400"/>
            </a:pPr>
            <a:r>
              <a:rPr lang="en-US" sz="2800" dirty="0"/>
              <a:t>The project goals are well-defined and understood.</a:t>
            </a:r>
          </a:p>
          <a:p>
            <a:pPr lvl="1">
              <a:buClr>
                <a:schemeClr val="dk1"/>
              </a:buClr>
              <a:buSzPts val="2400"/>
            </a:pPr>
            <a:r>
              <a:rPr lang="en-US" sz="2800" dirty="0"/>
              <a:t>Verify that the Concept of Operations provides for meeting all project goals.</a:t>
            </a:r>
          </a:p>
          <a:p>
            <a:pPr lvl="1">
              <a:buClr>
                <a:schemeClr val="dk1"/>
              </a:buClr>
              <a:buSzPts val="2400"/>
            </a:pPr>
            <a:r>
              <a:rPr lang="en-US" sz="2800" dirty="0"/>
              <a:t>The proposed design meets time and monetary budget available.</a:t>
            </a:r>
          </a:p>
          <a:p>
            <a:pPr marL="457200" lvl="1" indent="0" eaLnBrk="1" hangingPunct="1">
              <a:buNone/>
              <a:defRPr/>
            </a:pPr>
            <a:endParaRPr lang="en-US" sz="2800" dirty="0">
              <a:ea typeface="ＭＳ Ｐゴシック" charset="0"/>
            </a:endParaRPr>
          </a:p>
          <a:p>
            <a:pPr marL="457200" lvl="1" indent="0">
              <a:buNone/>
              <a:defRPr/>
            </a:pPr>
            <a:r>
              <a:rPr lang="en-US" altLang="ja-JP" sz="2800" i="1" dirty="0">
                <a:solidFill>
                  <a:srgbClr val="FF0000"/>
                </a:solidFill>
              </a:rPr>
              <a:t>Delete this slide before presenting</a:t>
            </a:r>
          </a:p>
          <a:p>
            <a:pPr marL="457200" lvl="1" indent="0" eaLnBrk="1" hangingPunct="1">
              <a:buNone/>
              <a:defRPr/>
            </a:pPr>
            <a:endParaRPr lang="en-US" sz="2800" dirty="0">
              <a:ea typeface="ＭＳ Ｐゴシック" charset="0"/>
            </a:endParaRPr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A2BB1F3D-8805-48B9-9B9D-89994FD30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entury" panose="020406040505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entury" panose="020406040505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" panose="020406040505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entury" panose="020406040505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entury" panose="020406040505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" panose="020406040505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" panose="020406040505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" panose="020406040505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" panose="020406040505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0E063F2-ED08-48F9-9FBC-7DC8DE5EB68B}" type="slidenum">
              <a:rPr lang="en-US" altLang="es-419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s-419" sz="1400"/>
          </a:p>
        </p:txBody>
      </p:sp>
    </p:spTree>
    <p:extLst>
      <p:ext uri="{BB962C8B-B14F-4D97-AF65-F5344CB8AC3E}">
        <p14:creationId xmlns:p14="http://schemas.microsoft.com/office/powerpoint/2010/main" val="3547674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64fde4730e_0_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Later Reviews</a:t>
            </a:r>
            <a:endParaRPr/>
          </a:p>
        </p:txBody>
      </p:sp>
      <p:sp>
        <p:nvSpPr>
          <p:cNvPr id="121" name="Google Shape;121;g64fde4730e_0_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dirty="0"/>
              <a:t>Preliminary Design Review (PDR): Have obtained and tested subsystems (e.g. individual sensors, motors…)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dirty="0"/>
              <a:t>Critical Design Review (CDR): Subsystems are integrated and working together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dirty="0"/>
              <a:t>For </a:t>
            </a:r>
            <a:r>
              <a:rPr lang="en-US" dirty="0" err="1"/>
              <a:t>DemoSat</a:t>
            </a:r>
            <a:r>
              <a:rPr lang="en-US" dirty="0"/>
              <a:t>: Launch Readiness Review : Is your payload fully integrated and tested? Have all safety and other flight requirements been met?</a:t>
            </a:r>
          </a:p>
          <a:p>
            <a:pPr marL="457200" indent="-342900">
              <a:spcBef>
                <a:spcPts val="0"/>
              </a:spcBef>
              <a:buSzPts val="1800"/>
            </a:pPr>
            <a:r>
              <a:rPr lang="en-US" dirty="0">
                <a:cs typeface="Calibri" panose="020F0502020204030204"/>
              </a:rPr>
              <a:t>For Wearables: Final Project Review (FPR)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endParaRPr lang="en-US" dirty="0"/>
          </a:p>
          <a:p>
            <a:pPr marL="457200" indent="-342900">
              <a:spcBef>
                <a:spcPts val="0"/>
              </a:spcBef>
              <a:buSzPts val="1800"/>
            </a:pPr>
            <a:endParaRPr lang="en-US" dirty="0">
              <a:solidFill>
                <a:srgbClr val="000000"/>
              </a:solidFill>
            </a:endParaRPr>
          </a:p>
          <a:p>
            <a:pPr marL="114300" indent="0">
              <a:spcBef>
                <a:spcPts val="0"/>
              </a:spcBef>
              <a:buSzPts val="1800"/>
              <a:buNone/>
            </a:pPr>
            <a:r>
              <a:rPr lang="en-US" altLang="ja-JP" i="1" dirty="0">
                <a:solidFill>
                  <a:srgbClr val="FF0000"/>
                </a:solidFill>
              </a:rPr>
              <a:t>Delete this slide before presenting</a:t>
            </a:r>
          </a:p>
          <a:p>
            <a:pPr marL="1143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3DE93F9-E71D-16A4-EDFC-3F7419EF2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6</a:t>
            </a:fld>
            <a:endParaRPr lang="es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4CBFF9E4-354E-483A-943D-7E3DDF23651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1143001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s-419" dirty="0"/>
              <a:t>Team Name</a:t>
            </a:r>
            <a:br>
              <a:rPr lang="en-US" altLang="es-419" dirty="0"/>
            </a:br>
            <a:r>
              <a:rPr lang="en-US" altLang="es-419" sz="2800" dirty="0"/>
              <a:t>Conceptual Design Review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2EE94F6E-4C08-405B-B07F-3DD184A23C4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4324960"/>
            <a:ext cx="9144000" cy="1655762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s-419" dirty="0"/>
              <a:t>Institution</a:t>
            </a:r>
          </a:p>
          <a:p>
            <a:pPr eaLnBrk="1" hangingPunct="1"/>
            <a:r>
              <a:rPr lang="en-US" altLang="es-419" dirty="0"/>
              <a:t>Team Members</a:t>
            </a:r>
          </a:p>
          <a:p>
            <a:pPr eaLnBrk="1" hangingPunct="1"/>
            <a:r>
              <a:rPr lang="en-US" altLang="es-419" dirty="0"/>
              <a:t>COSGC Robotics/Wearables Challenge </a:t>
            </a:r>
            <a:r>
              <a:rPr lang="en-US" altLang="es-419" dirty="0">
                <a:solidFill>
                  <a:srgbClr val="FF0000"/>
                </a:solidFill>
              </a:rPr>
              <a:t>(choose correct challenge)</a:t>
            </a:r>
          </a:p>
          <a:p>
            <a:pPr eaLnBrk="1" hangingPunct="1"/>
            <a:r>
              <a:rPr lang="en-US" altLang="es-419" dirty="0"/>
              <a:t>Date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387E6D-1911-72B9-7944-5E60D9A72B14}"/>
              </a:ext>
            </a:extLst>
          </p:cNvPr>
          <p:cNvSpPr txBox="1"/>
          <p:nvPr/>
        </p:nvSpPr>
        <p:spPr>
          <a:xfrm>
            <a:off x="2081048" y="3059668"/>
            <a:ext cx="8514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*Replace this text with a picture relevant to your project*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1135C0-EFF5-BEFB-3097-2F0B6EC48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7</a:t>
            </a:fld>
            <a:endParaRPr lang="es-US"/>
          </a:p>
        </p:txBody>
      </p:sp>
      <p:pic>
        <p:nvPicPr>
          <p:cNvPr id="2" name="Picture 2" descr="Diagram&#10;&#10;Description automatically generated">
            <a:extLst>
              <a:ext uri="{FF2B5EF4-FFF2-40B4-BE49-F238E27FC236}">
                <a16:creationId xmlns:a16="http://schemas.microsoft.com/office/drawing/2014/main" id="{7856630A-7CB1-1B87-CCC9-2A9BFF8C21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4839" y="230697"/>
            <a:ext cx="903249" cy="923218"/>
          </a:xfrm>
          <a:prstGeom prst="rect">
            <a:avLst/>
          </a:prstGeom>
        </p:spPr>
      </p:pic>
      <p:pic>
        <p:nvPicPr>
          <p:cNvPr id="6" name="Picture 5" descr="Person wearing a dopey looking hat">
            <a:extLst>
              <a:ext uri="{FF2B5EF4-FFF2-40B4-BE49-F238E27FC236}">
                <a16:creationId xmlns:a16="http://schemas.microsoft.com/office/drawing/2014/main" id="{6E883A73-F5D1-E26A-7928-361D0C9BEDA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9723" y="106535"/>
            <a:ext cx="1145115" cy="1053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900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4">
            <a:extLst>
              <a:ext uri="{FF2B5EF4-FFF2-40B4-BE49-F238E27FC236}">
                <a16:creationId xmlns:a16="http://schemas.microsoft.com/office/drawing/2014/main" id="{128C6D63-C571-41C3-BDF0-161B9DE1A36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s-419"/>
              <a:t>Project Overview</a:t>
            </a:r>
          </a:p>
        </p:txBody>
      </p:sp>
      <p:sp>
        <p:nvSpPr>
          <p:cNvPr id="23555" name="Subtitle 5">
            <a:extLst>
              <a:ext uri="{FF2B5EF4-FFF2-40B4-BE49-F238E27FC236}">
                <a16:creationId xmlns:a16="http://schemas.microsoft.com/office/drawing/2014/main" id="{C5B9B464-AAD1-49B6-A6CF-305F54C3CA1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895600" y="3429000"/>
            <a:ext cx="6400800" cy="1752600"/>
          </a:xfrm>
        </p:spPr>
        <p:txBody>
          <a:bodyPr/>
          <a:lstStyle/>
          <a:p>
            <a:r>
              <a:rPr lang="en-US" altLang="es-419" sz="2000" i="1"/>
              <a:t>Name of Presenter(s)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1B65618-FC61-05D0-35F7-C57B95C04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8</a:t>
            </a:fld>
            <a:endParaRPr lang="es-US"/>
          </a:p>
        </p:txBody>
      </p:sp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E4CA2545-B15A-6927-0E2D-CA579C0298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4839" y="230697"/>
            <a:ext cx="903249" cy="923218"/>
          </a:xfrm>
          <a:prstGeom prst="rect">
            <a:avLst/>
          </a:prstGeom>
        </p:spPr>
      </p:pic>
      <p:pic>
        <p:nvPicPr>
          <p:cNvPr id="4" name="Picture 3" descr="Person wearing a dopey looking hat">
            <a:extLst>
              <a:ext uri="{FF2B5EF4-FFF2-40B4-BE49-F238E27FC236}">
                <a16:creationId xmlns:a16="http://schemas.microsoft.com/office/drawing/2014/main" id="{5BF9E5EA-B0A3-B12B-97FD-E7B14B2269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9723" y="106535"/>
            <a:ext cx="1145115" cy="1053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62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0C384-690E-6828-F54B-674E58632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Team Member Introductions (team member name here.)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28892B-7269-BF65-4D9D-47467D7E683E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0D4630-EED3-D89D-3E73-9FDCC82B4E3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sz="2400" dirty="0"/>
              <a:t>For each team member, include slide with: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Name (include preferred name and pronouns if you want.)</a:t>
            </a:r>
            <a:endParaRPr lang="en-US" sz="2400" dirty="0"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Major (and transfer plans if applicable.)</a:t>
            </a:r>
            <a:endParaRPr lang="en-US" sz="2400" dirty="0"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Role on team.</a:t>
            </a:r>
            <a:endParaRPr lang="en-US" sz="2400" dirty="0"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Something you like to do that has nothing to do with project.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E6F328-76CC-FB91-6A98-D861CB21B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9</a:t>
            </a:fld>
            <a:endParaRPr lang="es-US"/>
          </a:p>
        </p:txBody>
      </p:sp>
      <p:pic>
        <p:nvPicPr>
          <p:cNvPr id="6" name="Picture 2" descr="Diagram&#10;&#10;Description automatically generated">
            <a:extLst>
              <a:ext uri="{FF2B5EF4-FFF2-40B4-BE49-F238E27FC236}">
                <a16:creationId xmlns:a16="http://schemas.microsoft.com/office/drawing/2014/main" id="{30D31A2E-8B9F-D700-F138-BDE0EFC24A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4839" y="230697"/>
            <a:ext cx="903249" cy="923218"/>
          </a:xfrm>
          <a:prstGeom prst="rect">
            <a:avLst/>
          </a:prstGeom>
        </p:spPr>
      </p:pic>
      <p:pic>
        <p:nvPicPr>
          <p:cNvPr id="7" name="Picture 6" descr="Person wearing a dopey looking hat">
            <a:extLst>
              <a:ext uri="{FF2B5EF4-FFF2-40B4-BE49-F238E27FC236}">
                <a16:creationId xmlns:a16="http://schemas.microsoft.com/office/drawing/2014/main" id="{AD63023D-7CA5-AE1C-3E89-AF85968A57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9723" y="106535"/>
            <a:ext cx="1145115" cy="1053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417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8c45ed8f-ea18-4554-a0c3-6cba8b1ae902" xsi:nil="true"/>
    <TaxCatchAll xmlns="145b5fe9-316d-49e4-b78f-c145dd872151" xsi:nil="true"/>
    <lcf76f155ced4ddcb4097134ff3c332f xmlns="8c45ed8f-ea18-4554-a0c3-6cba8b1ae902">
      <Terms xmlns="http://schemas.microsoft.com/office/infopath/2007/PartnerControls"/>
    </lcf76f155ced4ddcb4097134ff3c332f>
    <SharedWithUsers xmlns="145b5fe9-316d-49e4-b78f-c145dd872151">
      <UserInfo>
        <DisplayName>Bernadette Garcia</DisplayName>
        <AccountId>8</AccountId>
        <AccountType/>
      </UserInfo>
      <UserInfo>
        <DisplayName>Veronica Corral Flores</DisplayName>
        <AccountId>9</AccountId>
        <AccountType/>
      </UserInfo>
      <UserInfo>
        <DisplayName>Mary Hanson</DisplayName>
        <AccountId>10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49BD82D4D0124E829F6C27842EDED6" ma:contentTypeVersion="12" ma:contentTypeDescription="Create a new document." ma:contentTypeScope="" ma:versionID="ae0d8c258e78dc301b27d6e36553b4f1">
  <xsd:schema xmlns:xsd="http://www.w3.org/2001/XMLSchema" xmlns:xs="http://www.w3.org/2001/XMLSchema" xmlns:p="http://schemas.microsoft.com/office/2006/metadata/properties" xmlns:ns2="8c45ed8f-ea18-4554-a0c3-6cba8b1ae902" xmlns:ns3="145b5fe9-316d-49e4-b78f-c145dd872151" targetNamespace="http://schemas.microsoft.com/office/2006/metadata/properties" ma:root="true" ma:fieldsID="64dfd73f277ef29445ec2f17bb53ffd0" ns2:_="" ns3:_="">
    <xsd:import namespace="8c45ed8f-ea18-4554-a0c3-6cba8b1ae902"/>
    <xsd:import namespace="145b5fe9-316d-49e4-b78f-c145dd8721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45ed8f-ea18-4554-a0c3-6cba8b1ae9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52802cc5-2881-4dd7-9d75-38905e9cf7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5b5fe9-316d-49e4-b78f-c145dd872151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8f49204-888d-4c65-9316-726f2226d7a4}" ma:internalName="TaxCatchAll" ma:showField="CatchAllData" ma:web="145b5fe9-316d-49e4-b78f-c145dd87215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BDF994B-32C3-4F91-B562-0FC18AC647DB}">
  <ds:schemaRefs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www.w3.org/XML/1998/namespace"/>
    <ds:schemaRef ds:uri="145b5fe9-316d-49e4-b78f-c145dd872151"/>
    <ds:schemaRef ds:uri="8c45ed8f-ea18-4554-a0c3-6cba8b1ae902"/>
  </ds:schemaRefs>
</ds:datastoreItem>
</file>

<file path=customXml/itemProps2.xml><?xml version="1.0" encoding="utf-8"?>
<ds:datastoreItem xmlns:ds="http://schemas.openxmlformats.org/officeDocument/2006/customXml" ds:itemID="{690A239C-D456-45A7-9115-D02F69DF39F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5FF6D9A-1925-49C3-93F0-7DCE00BBE2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c45ed8f-ea18-4554-a0c3-6cba8b1ae902"/>
    <ds:schemaRef ds:uri="145b5fe9-316d-49e4-b78f-c145dd8721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</TotalTime>
  <Words>1925</Words>
  <Application>Microsoft Macintosh PowerPoint</Application>
  <PresentationFormat>Widescreen</PresentationFormat>
  <Paragraphs>220</Paragraphs>
  <Slides>27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Arial,Sans-Serif</vt:lpstr>
      <vt:lpstr>Calibri</vt:lpstr>
      <vt:lpstr>Calibri Light</vt:lpstr>
      <vt:lpstr>Century</vt:lpstr>
      <vt:lpstr>Office Theme</vt:lpstr>
      <vt:lpstr>COSGC Design Challenge Reviews</vt:lpstr>
      <vt:lpstr>TEMPLATE NOTES</vt:lpstr>
      <vt:lpstr>TEMPLATE NOTES  The Conceptual Design Review (CoDR) should:</vt:lpstr>
      <vt:lpstr>References</vt:lpstr>
      <vt:lpstr>TEMPLATE NOTES  The purpose of the CoDR is to verify that:</vt:lpstr>
      <vt:lpstr>Later Reviews</vt:lpstr>
      <vt:lpstr>Team Name Conceptual Design Review</vt:lpstr>
      <vt:lpstr>Project Overview</vt:lpstr>
      <vt:lpstr>Team Member Introductions (team member name here.)</vt:lpstr>
      <vt:lpstr>Wearables Problem Overview (1 slide)</vt:lpstr>
      <vt:lpstr>Robotics Problem Overview (1 slide)</vt:lpstr>
      <vt:lpstr>Wearables Design Overview (4-6 slides)</vt:lpstr>
      <vt:lpstr>Wearables Design Overview Continued</vt:lpstr>
      <vt:lpstr>Project Goals (1 Slide)</vt:lpstr>
      <vt:lpstr>Example: Project Overview and Objectives</vt:lpstr>
      <vt:lpstr>Robotics Design Overview (4-6 slides)</vt:lpstr>
      <vt:lpstr>Robotics Design Overview Continued</vt:lpstr>
      <vt:lpstr>Design Overview: Functional Block Diagrams (1-2 slides)</vt:lpstr>
      <vt:lpstr>Example Robotics Functional Block Diagram (electrical and data)</vt:lpstr>
      <vt:lpstr>Software(1-2 slides)</vt:lpstr>
      <vt:lpstr>Project Management</vt:lpstr>
      <vt:lpstr>Management (3-4 slides)</vt:lpstr>
      <vt:lpstr>Management: Preliminary Timeline</vt:lpstr>
      <vt:lpstr>Preliminary Timeline, continued</vt:lpstr>
      <vt:lpstr>Preliminary Budget</vt:lpstr>
      <vt:lpstr>Risks and Worries</vt:lpstr>
      <vt:lpstr>Conclusion (1-2 slides)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COSGC Design Challenge Reviews</dc:title>
  <dc:subject/>
  <dc:creator>Victor Andersen</dc:creator>
  <cp:keywords/>
  <dc:description/>
  <cp:lastModifiedBy>Victor Andersen</cp:lastModifiedBy>
  <cp:revision>141</cp:revision>
  <dcterms:created xsi:type="dcterms:W3CDTF">2018-09-28T04:25:18Z</dcterms:created>
  <dcterms:modified xsi:type="dcterms:W3CDTF">2022-10-13T21:18:03Z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aredWithUsers">
    <vt:lpwstr>8;#Bernadette Garcia;#9;#Veronica Corral Flores;#10;#Mary Hanson</vt:lpwstr>
  </property>
  <property fmtid="{D5CDD505-2E9C-101B-9397-08002B2CF9AE}" pid="3" name="ContentTypeId">
    <vt:lpwstr>0x0101006249BD82D4D0124E829F6C27842EDED6</vt:lpwstr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MediaServiceImageTags">
    <vt:lpwstr/>
  </property>
</Properties>
</file>