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280" r:id="rId5"/>
    <p:sldId id="270" r:id="rId6"/>
    <p:sldId id="277" r:id="rId7"/>
    <p:sldId id="269" r:id="rId8"/>
    <p:sldId id="259" r:id="rId9"/>
    <p:sldId id="276" r:id="rId10"/>
    <p:sldId id="282" r:id="rId11"/>
    <p:sldId id="267" r:id="rId12"/>
    <p:sldId id="278" r:id="rId13"/>
    <p:sldId id="274" r:id="rId14"/>
    <p:sldId id="266" r:id="rId15"/>
    <p:sldId id="271" r:id="rId16"/>
    <p:sldId id="281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B0A71C-E307-BE91-71B1-E238F10BA8BB}" name="Aidan Anderson" initials="AA" userId="S::aian9356@colorado.edu::bbb9e3ff-8627-49c2-8694-574d3389a621" providerId="AD"/>
  <p188:author id="{EE3BFE49-41E8-7F3A-96D4-1941B28040E4}" name="Utkarsh Mandavilli" initials="UM" userId="S::utma7864@colorado.edu::a196bab0-1b67-43d8-a585-feebb08974a1" providerId="AD"/>
  <p188:author id="{912D23A1-42BB-F9A5-3617-5D6F6A93A64B}" name="Maura Thomas" initials="MT" userId="S::math8010@colorado.edu::01416824-eaf8-4ed7-998e-bd47b71ffad7" providerId="AD"/>
  <p188:author id="{3D93DBD0-60DF-E643-B9A3-DE275FD00484}" name="Maxx Menzies" initials="MM" userId="S::mame3664@colorado.edu::31db29eb-b216-4b9e-8303-c7f4073e43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14450C-64AC-9B4D-34A4-554D0E3EB964}" v="31" dt="2025-09-19T17:57:09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4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ra Sobhani" userId="S::baso8746@colorado.edu::ccef531c-8369-4e76-bf6a-addad5422ee7" providerId="AD" clId="Web-{1A14450C-64AC-9B4D-34A4-554D0E3EB964}"/>
    <pc:docChg chg="addSld modSld">
      <pc:chgData name="Barbra Sobhani" userId="S::baso8746@colorado.edu::ccef531c-8369-4e76-bf6a-addad5422ee7" providerId="AD" clId="Web-{1A14450C-64AC-9B4D-34A4-554D0E3EB964}" dt="2025-09-19T17:57:09.506" v="31" actId="20577"/>
      <pc:docMkLst>
        <pc:docMk/>
      </pc:docMkLst>
      <pc:sldChg chg="addSp delSp modSp">
        <pc:chgData name="Barbra Sobhani" userId="S::baso8746@colorado.edu::ccef531c-8369-4e76-bf6a-addad5422ee7" providerId="AD" clId="Web-{1A14450C-64AC-9B4D-34A4-554D0E3EB964}" dt="2025-09-19T17:57:09.506" v="31" actId="20577"/>
        <pc:sldMkLst>
          <pc:docMk/>
          <pc:sldMk cId="1916091264" sldId="281"/>
        </pc:sldMkLst>
        <pc:spChg chg="mod">
          <ac:chgData name="Barbra Sobhani" userId="S::baso8746@colorado.edu::ccef531c-8369-4e76-bf6a-addad5422ee7" providerId="AD" clId="Web-{1A14450C-64AC-9B4D-34A4-554D0E3EB964}" dt="2025-09-19T17:55:55.725" v="13" actId="1076"/>
          <ac:spMkLst>
            <pc:docMk/>
            <pc:sldMk cId="1916091264" sldId="281"/>
            <ac:spMk id="3" creationId="{86E6F412-1F56-891B-F12F-230301BE1ECF}"/>
          </ac:spMkLst>
        </pc:spChg>
        <pc:spChg chg="add del mod">
          <ac:chgData name="Barbra Sobhani" userId="S::baso8746@colorado.edu::ccef531c-8369-4e76-bf6a-addad5422ee7" providerId="AD" clId="Web-{1A14450C-64AC-9B4D-34A4-554D0E3EB964}" dt="2025-09-19T17:56:16.443" v="19"/>
          <ac:spMkLst>
            <pc:docMk/>
            <pc:sldMk cId="1916091264" sldId="281"/>
            <ac:spMk id="5" creationId="{FB079391-EEA4-D86D-4969-3D4160D32CD3}"/>
          </ac:spMkLst>
        </pc:spChg>
        <pc:spChg chg="add mod">
          <ac:chgData name="Barbra Sobhani" userId="S::baso8746@colorado.edu::ccef531c-8369-4e76-bf6a-addad5422ee7" providerId="AD" clId="Web-{1A14450C-64AC-9B4D-34A4-554D0E3EB964}" dt="2025-09-19T17:57:09.506" v="31" actId="20577"/>
          <ac:spMkLst>
            <pc:docMk/>
            <pc:sldMk cId="1916091264" sldId="281"/>
            <ac:spMk id="7" creationId="{8F3B5A07-3486-1518-7AFF-DC3F8B76A284}"/>
          </ac:spMkLst>
        </pc:spChg>
        <pc:picChg chg="mod">
          <ac:chgData name="Barbra Sobhani" userId="S::baso8746@colorado.edu::ccef531c-8369-4e76-bf6a-addad5422ee7" providerId="AD" clId="Web-{1A14450C-64AC-9B4D-34A4-554D0E3EB964}" dt="2025-09-19T17:55:58.740" v="14" actId="1076"/>
          <ac:picMkLst>
            <pc:docMk/>
            <pc:sldMk cId="1916091264" sldId="281"/>
            <ac:picMk id="2050" creationId="{79AF49BE-EA6D-8742-2DDA-78F7A51A52F3}"/>
          </ac:picMkLst>
        </pc:picChg>
      </pc:sldChg>
      <pc:sldChg chg="addSp delSp modSp new">
        <pc:chgData name="Barbra Sobhani" userId="S::baso8746@colorado.edu::ccef531c-8369-4e76-bf6a-addad5422ee7" providerId="AD" clId="Web-{1A14450C-64AC-9B4D-34A4-554D0E3EB964}" dt="2025-09-19T17:55:30.412" v="10" actId="20577"/>
        <pc:sldMkLst>
          <pc:docMk/>
          <pc:sldMk cId="2676000125" sldId="282"/>
        </pc:sldMkLst>
        <pc:spChg chg="mod">
          <ac:chgData name="Barbra Sobhani" userId="S::baso8746@colorado.edu::ccef531c-8369-4e76-bf6a-addad5422ee7" providerId="AD" clId="Web-{1A14450C-64AC-9B4D-34A4-554D0E3EB964}" dt="2025-09-19T17:55:30.412" v="10" actId="20577"/>
          <ac:spMkLst>
            <pc:docMk/>
            <pc:sldMk cId="2676000125" sldId="282"/>
            <ac:spMk id="2" creationId="{895CD7E6-05F0-56F8-804E-FE78A147C09C}"/>
          </ac:spMkLst>
        </pc:spChg>
        <pc:spChg chg="del">
          <ac:chgData name="Barbra Sobhani" userId="S::baso8746@colorado.edu::ccef531c-8369-4e76-bf6a-addad5422ee7" providerId="AD" clId="Web-{1A14450C-64AC-9B4D-34A4-554D0E3EB964}" dt="2025-09-19T17:54:47.818" v="1"/>
          <ac:spMkLst>
            <pc:docMk/>
            <pc:sldMk cId="2676000125" sldId="282"/>
            <ac:spMk id="3" creationId="{40FEB500-7952-0EEA-ED39-1DF3DDEA8293}"/>
          </ac:spMkLst>
        </pc:spChg>
        <pc:picChg chg="add mod ord">
          <ac:chgData name="Barbra Sobhani" userId="S::baso8746@colorado.edu::ccef531c-8369-4e76-bf6a-addad5422ee7" providerId="AD" clId="Web-{1A14450C-64AC-9B4D-34A4-554D0E3EB964}" dt="2025-09-19T17:54:56.990" v="5" actId="1076"/>
          <ac:picMkLst>
            <pc:docMk/>
            <pc:sldMk cId="2676000125" sldId="282"/>
            <ac:picMk id="4" creationId="{36E088A3-08C1-7CD4-512A-DC40A4CA9D18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4-24T01:45:52.465"/>
    </inkml:context>
    <inkml:brush xml:id="br0">
      <inkml:brushProperty name="width" value="0.2" units="cm"/>
      <inkml:brushProperty name="height" value="0.4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706 6747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8F05E-47D2-46FB-A771-DE29D5544465}" type="datetimeFigureOut">
              <a:t>9/19/2025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61F3F-0B3F-460D-9C6D-17DDC41DA57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17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F43CB-A738-9B61-4F4E-3E54027EE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F436D7-7E7E-FDB1-AE01-B7DD61F16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AE339-77F1-2416-ABB8-2A41EFFA0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6EEE9-6199-125F-B753-69B7353B5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61F3F-0B3F-460D-9C6D-17DDC41DA575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09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F1980-7DE9-4C5F-9B8B-5283239101B8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15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Sparrow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F1980-7DE9-4C5F-9B8B-5283239101B8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53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is an example of our device being used. Even without being tuned we can see data being organized on 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sheet. Relevant wavelengths have been highlighted, and it can already be seen that relevant wavelengths are higher than other wavelengths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61F3F-0B3F-460D-9C6D-17DDC41DA5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4D0F7-B678-4CDD-BF9F-A79E308ED7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35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.gsfc.nasa.gov/stella/instruments/spectral/stella-1-1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AC393-493F-CBC4-ED5C-A4F85A329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D018-7A4A-77EA-D546-C2D952B16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430" y="583345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</a:t>
            </a:r>
            <a:r>
              <a:rPr lang="en-US" sz="8000" dirty="0">
                <a:solidFill>
                  <a:srgbClr val="FFFFFF"/>
                </a:solidFill>
              </a:rPr>
              <a:t>!</a:t>
            </a:r>
            <a:endParaRPr lang="en-US" sz="8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07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2639" y="1532982"/>
            <a:ext cx="4613300" cy="3163224"/>
          </a:xfrm>
        </p:spPr>
        <p:txBody>
          <a:bodyPr anchor="t">
            <a:normAutofit fontScale="90000"/>
          </a:bodyPr>
          <a:lstStyle/>
          <a:p>
            <a:r>
              <a:rPr lang="en" sz="5300" b="1" dirty="0"/>
              <a:t> EONS C</a:t>
            </a:r>
            <a:r>
              <a:rPr lang="en-US" sz="5300" b="1" dirty="0"/>
              <a:t>h</a:t>
            </a:r>
            <a:r>
              <a:rPr lang="en" sz="5300" b="1" dirty="0"/>
              <a:t>allenge</a:t>
            </a:r>
            <a:br>
              <a:rPr lang="en" sz="4000" dirty="0"/>
            </a:br>
            <a:br>
              <a:rPr lang="en" sz="4000" dirty="0"/>
            </a:br>
            <a:r>
              <a:rPr lang="en" sz="4000" dirty="0"/>
              <a:t>COSGC’s Newest Design Challenge!</a:t>
            </a:r>
            <a:endParaRPr lang="en-US" sz="4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icture 402797714, Picture">
            <a:extLst>
              <a:ext uri="{FF2B5EF4-FFF2-40B4-BE49-F238E27FC236}">
                <a16:creationId xmlns:a16="http://schemas.microsoft.com/office/drawing/2014/main" id="{9C472FC2-F09A-23CC-3906-E0C4C70BE0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-3"/>
          <a:stretch/>
        </p:blipFill>
        <p:spPr>
          <a:xfrm>
            <a:off x="8419332" y="3760513"/>
            <a:ext cx="2477268" cy="2477268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8E2E304B-CA0C-86FE-B5BC-02EF2B7E1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39048"/>
            <a:ext cx="3468130" cy="7187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Kickoff meeting Fall 2025</a:t>
            </a:r>
          </a:p>
        </p:txBody>
      </p:sp>
      <p:pic>
        <p:nvPicPr>
          <p:cNvPr id="8" name="Picture 7" descr="A logo of a space company&#10;&#10;AI-generated content may be incorrect.">
            <a:extLst>
              <a:ext uri="{FF2B5EF4-FFF2-40B4-BE49-F238E27FC236}">
                <a16:creationId xmlns:a16="http://schemas.microsoft.com/office/drawing/2014/main" id="{F50F27EB-F301-FFE5-6ABD-273D7BBBEC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929" y="1155585"/>
            <a:ext cx="2734811" cy="273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695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89444C-C73E-B73A-41AA-99E59DC71C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583" r="-2" b="-2"/>
          <a:stretch>
            <a:fillRect/>
          </a:stretch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ADCE9-9940-2356-C79B-60877D1F5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5635366"/>
            <a:ext cx="7091299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EONS Challenge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E61B6-26C4-D3C0-DD38-7DD3F121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1507" y="5669430"/>
            <a:ext cx="3291839" cy="8304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900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Earth Observation Network Science Challenge</a:t>
            </a:r>
          </a:p>
        </p:txBody>
      </p:sp>
      <p:pic>
        <p:nvPicPr>
          <p:cNvPr id="5" name="Picture 4" descr="A large flat field with blue sky&#10;&#10;AI-generated content may be incorrect.">
            <a:extLst>
              <a:ext uri="{FF2B5EF4-FFF2-40B4-BE49-F238E27FC236}">
                <a16:creationId xmlns:a16="http://schemas.microsoft.com/office/drawing/2014/main" id="{93184C91-7E11-D13D-F3AF-875C54EDBD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" r="1" b="1"/>
          <a:stretch>
            <a:fillRect/>
          </a:stretch>
        </p:blipFill>
        <p:spPr>
          <a:xfrm>
            <a:off x="8128856" y="1"/>
            <a:ext cx="4063143" cy="52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6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FD4B07-70CE-D7C0-87AF-1AD017E50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A1E0707-4985-454B-ACE0-4855BB558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ED659-3760-9884-107C-EFE4F6CE2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88" y="394416"/>
            <a:ext cx="3686174" cy="132288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100" dirty="0"/>
              <a:t>STELLA  1.1</a:t>
            </a:r>
            <a:br>
              <a:rPr lang="en-US" sz="3100" dirty="0"/>
            </a:br>
            <a:r>
              <a:rPr lang="en-US" sz="3100" dirty="0"/>
              <a:t>What does it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F04CE-FBE4-7309-D5B1-C7B383417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7" y="2194101"/>
            <a:ext cx="3543298" cy="397333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000"/>
          </a:p>
        </p:txBody>
      </p:sp>
      <p:pic>
        <p:nvPicPr>
          <p:cNvPr id="4" name="Picture 3" descr="STELLA Lidar">
            <a:extLst>
              <a:ext uri="{FF2B5EF4-FFF2-40B4-BE49-F238E27FC236}">
                <a16:creationId xmlns:a16="http://schemas.microsoft.com/office/drawing/2014/main" id="{CA89046A-172A-1132-3319-87BA7B8FF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511" y="1932487"/>
            <a:ext cx="2567129" cy="4710330"/>
          </a:xfrm>
          <a:prstGeom prst="rect">
            <a:avLst/>
          </a:prstGeom>
        </p:spPr>
      </p:pic>
      <p:pic>
        <p:nvPicPr>
          <p:cNvPr id="6" name="Picture 5" descr="A circuit board with text and labels&#10;&#10;AI-generated content may be incorrect.">
            <a:extLst>
              <a:ext uri="{FF2B5EF4-FFF2-40B4-BE49-F238E27FC236}">
                <a16:creationId xmlns:a16="http://schemas.microsoft.com/office/drawing/2014/main" id="{4BE169F9-6D58-29B1-23F0-066F54067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151" y="1932487"/>
            <a:ext cx="7060729" cy="342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69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277940B-7F30-4A86-B577-C158694B3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2A542E6-1924-4FE2-89D1-3CB19468C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F353183-2147-472B-AD7D-4A085FF6A4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AA42C8-A082-4DFD-A5F3-FC9EF825B1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F62552D-1CD9-D2EC-0569-DCF0704B70BD}"/>
              </a:ext>
            </a:extLst>
          </p:cNvPr>
          <p:cNvSpPr txBox="1"/>
          <p:nvPr/>
        </p:nvSpPr>
        <p:spPr>
          <a:xfrm>
            <a:off x="528183" y="1564004"/>
            <a:ext cx="4756881" cy="492578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STELLA 1.1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Features: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Near Infrared Light Sensor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Visible Light Sensor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Ambient Air Temperature Sensor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Surface Temperature Sensor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Pressure Sensor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Measures wavelengths of light in the visible and near infrared (NIR) spectrum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alpha val="60000"/>
                  </a:schemeClr>
                </a:solidFill>
              </a:rPr>
              <a:t>A healthy plant will reflect more light across the Near-Infrared Light Spectrum </a:t>
            </a:r>
          </a:p>
        </p:txBody>
      </p:sp>
      <p:pic>
        <p:nvPicPr>
          <p:cNvPr id="8" name="Content Placeholder 7" descr="A device with a screen and a screen with text&#10;&#10;AI-generated content may be incorrect.">
            <a:extLst>
              <a:ext uri="{FF2B5EF4-FFF2-40B4-BE49-F238E27FC236}">
                <a16:creationId xmlns:a16="http://schemas.microsoft.com/office/drawing/2014/main" id="{41581FF0-AFF1-EEE6-C1B8-DED29D48FB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09146" y="1195789"/>
            <a:ext cx="5018160" cy="501816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2" name="Picture 11" descr="Object Classification using Spectral Signatures | Selkirk Geospatial  Research Centre">
            <a:extLst>
              <a:ext uri="{FF2B5EF4-FFF2-40B4-BE49-F238E27FC236}">
                <a16:creationId xmlns:a16="http://schemas.microsoft.com/office/drawing/2014/main" id="{34E334E5-1806-2C07-93CB-FC7A42646E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158" r="17158" b="277"/>
          <a:stretch>
            <a:fillRect/>
          </a:stretch>
        </p:blipFill>
        <p:spPr>
          <a:xfrm>
            <a:off x="8053467" y="899946"/>
            <a:ext cx="3864656" cy="3095058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Picture 4" descr="A logo with white letters and green leaf&#10;&#10;AI-generated content may be incorrect.">
            <a:extLst>
              <a:ext uri="{FF2B5EF4-FFF2-40B4-BE49-F238E27FC236}">
                <a16:creationId xmlns:a16="http://schemas.microsoft.com/office/drawing/2014/main" id="{15B647C8-99CC-4C88-9E9F-7B0ADDD99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490" y="70611"/>
            <a:ext cx="3150000" cy="123416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3" name="Picture 12" descr="A graph with a line and arrows&#10;&#10;AI-generated content may be incorrect.">
            <a:extLst>
              <a:ext uri="{FF2B5EF4-FFF2-40B4-BE49-F238E27FC236}">
                <a16:creationId xmlns:a16="http://schemas.microsoft.com/office/drawing/2014/main" id="{7E580A08-73FB-4FDD-A9EB-15E6AB62BB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0795" y="4284626"/>
            <a:ext cx="3150000" cy="1141875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07A17D-F586-3DD7-4961-B60840195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9033635" y="3148837"/>
            <a:ext cx="5768976" cy="55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endParaRPr lang="en-US" sz="1000">
              <a:solidFill>
                <a:schemeClr val="tx1">
                  <a:tint val="75000"/>
                </a:schemeClr>
              </a:solidFill>
            </a:endParaRPr>
          </a:p>
          <a:p>
            <a:pPr algn="ctr">
              <a:spcAft>
                <a:spcPts val="600"/>
              </a:spcAft>
            </a:pPr>
            <a:fld id="{D01780A6-8959-40DC-809B-3892BBBF8697}" type="slidenum">
              <a:rPr lang="en-US" sz="1000">
                <a:solidFill>
                  <a:schemeClr val="tx1">
                    <a:tint val="75000"/>
                  </a:schemeClr>
                </a:solidFill>
              </a:rPr>
              <a:pPr algn="ctr">
                <a:spcAft>
                  <a:spcPts val="600"/>
                </a:spcAft>
              </a:pPr>
              <a:t>5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7" name="Picture 6" descr="A logo of a space company&#10;&#10;AI-generated content may be incorrect.">
            <a:extLst>
              <a:ext uri="{FF2B5EF4-FFF2-40B4-BE49-F238E27FC236}">
                <a16:creationId xmlns:a16="http://schemas.microsoft.com/office/drawing/2014/main" id="{3897D0FA-1574-CF90-26CF-BAFCEEC062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577" y="153580"/>
            <a:ext cx="1004336" cy="89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5FE049-6AD5-F47B-9111-A7744F8E949C}"/>
              </a:ext>
            </a:extLst>
          </p:cNvPr>
          <p:cNvSpPr txBox="1"/>
          <p:nvPr/>
        </p:nvSpPr>
        <p:spPr>
          <a:xfrm>
            <a:off x="6392584" y="501651"/>
            <a:ext cx="4434720" cy="171625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latin typeface="+mj-lt"/>
                <a:ea typeface="+mj-ea"/>
                <a:cs typeface="+mj-cs"/>
              </a:rPr>
              <a:t>Landsat Imagery and STELLA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ABDEAA-B248-4182-B67C-A925338E7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008" y="252743"/>
            <a:ext cx="4739619" cy="304261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82DEE205-3F09-91F0-1B2B-4F0BA8936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230" y="539762"/>
            <a:ext cx="3705175" cy="246857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449" y="3548095"/>
            <a:ext cx="4739619" cy="304261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087389-622A-A885-944B-2614B55DBE8E}"/>
              </a:ext>
            </a:extLst>
          </p:cNvPr>
          <p:cNvSpPr txBox="1"/>
          <p:nvPr/>
        </p:nvSpPr>
        <p:spPr>
          <a:xfrm>
            <a:off x="6392583" y="2645922"/>
            <a:ext cx="4434721" cy="371042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Comparing microscale readings to macroscale spectroscopy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STELLA – point measurements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2" name="Picture 1" descr="Aerial view of a stadium&#10;&#10;AI-generated content may be incorrect.">
            <a:extLst>
              <a:ext uri="{FF2B5EF4-FFF2-40B4-BE49-F238E27FC236}">
                <a16:creationId xmlns:a16="http://schemas.microsoft.com/office/drawing/2014/main" id="{51B3CEB0-6CF6-EA58-6F14-45DFB98628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92" b="-959"/>
          <a:stretch>
            <a:fillRect/>
          </a:stretch>
        </p:blipFill>
        <p:spPr>
          <a:xfrm>
            <a:off x="654351" y="3932561"/>
            <a:ext cx="4281815" cy="22736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A6599F-07CC-7B28-74B0-5B97812A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alpha val="60000"/>
                  </a:schemeClr>
                </a:solidFill>
              </a:rPr>
              <a:t>9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A satellite flying over a planet&#10;&#10;Description automatically generated">
            <a:extLst>
              <a:ext uri="{FF2B5EF4-FFF2-40B4-BE49-F238E27FC236}">
                <a16:creationId xmlns:a16="http://schemas.microsoft.com/office/drawing/2014/main" id="{6DAD23A8-4CB8-7E6B-C281-974508D02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134" y="3893811"/>
            <a:ext cx="3565618" cy="267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183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CD7E6-05F0-56F8-804E-FE78A147C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STELLA field of view</a:t>
            </a:r>
          </a:p>
        </p:txBody>
      </p:sp>
      <p:pic>
        <p:nvPicPr>
          <p:cNvPr id="4" name="Content Placeholder 3" descr="Field of view STELLA-1.1">
            <a:extLst>
              <a:ext uri="{FF2B5EF4-FFF2-40B4-BE49-F238E27FC236}">
                <a16:creationId xmlns:a16="http://schemas.microsoft.com/office/drawing/2014/main" id="{36E088A3-08C1-7CD4-512A-DC40A4CA9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2003" y="1523470"/>
            <a:ext cx="9422880" cy="498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0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876C7-B3E6-5BEF-2038-E14CA1096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0D865-1C5E-CEAE-07C0-BB468CA2A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656" y="66296"/>
            <a:ext cx="3275194" cy="1325563"/>
          </a:xfrm>
        </p:spPr>
        <p:txBody>
          <a:bodyPr>
            <a:normAutofit/>
          </a:bodyPr>
          <a:lstStyle/>
          <a:p>
            <a:r>
              <a:rPr lang="en-US" dirty="0"/>
              <a:t>DATA EXAMPLES</a:t>
            </a:r>
          </a:p>
        </p:txBody>
      </p:sp>
      <p:pic>
        <p:nvPicPr>
          <p:cNvPr id="4" name="Content Placeholder 3" descr="A table of numbers with numbers&#10;&#10;AI-generated content may be incorrect.">
            <a:extLst>
              <a:ext uri="{FF2B5EF4-FFF2-40B4-BE49-F238E27FC236}">
                <a16:creationId xmlns:a16="http://schemas.microsoft.com/office/drawing/2014/main" id="{76263258-731B-6151-BB6D-713217291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8138" r="38698"/>
          <a:stretch/>
        </p:blipFill>
        <p:spPr>
          <a:xfrm>
            <a:off x="6418603" y="3534934"/>
            <a:ext cx="5468007" cy="304134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6D32EA-E80B-EF2D-E06A-BE79AC77064D}"/>
              </a:ext>
            </a:extLst>
          </p:cNvPr>
          <p:cNvSpPr txBox="1"/>
          <p:nvPr/>
        </p:nvSpPr>
        <p:spPr>
          <a:xfrm>
            <a:off x="4614791" y="858223"/>
            <a:ext cx="476729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accent6"/>
                </a:solidFill>
              </a:rPr>
              <a:t>Higher green</a:t>
            </a:r>
            <a:r>
              <a:rPr lang="en-US"/>
              <a:t> and </a:t>
            </a:r>
            <a:r>
              <a:rPr lang="en-US">
                <a:solidFill>
                  <a:schemeClr val="accent2"/>
                </a:solidFill>
              </a:rPr>
              <a:t>Orange</a:t>
            </a:r>
            <a:r>
              <a:rPr lang="en-US"/>
              <a:t> (compared to nearby columns) indicate healthy vegetation.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710EB03-F6FF-0310-3523-79F69D1E2F01}"/>
              </a:ext>
            </a:extLst>
          </p:cNvPr>
          <p:cNvGraphicFramePr>
            <a:graphicFrameLocks noGrp="1"/>
          </p:cNvGraphicFramePr>
          <p:nvPr/>
        </p:nvGraphicFramePr>
        <p:xfrm>
          <a:off x="6849177" y="3303327"/>
          <a:ext cx="5065812" cy="205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151">
                  <a:extLst>
                    <a:ext uri="{9D8B030D-6E8A-4147-A177-3AD203B41FA5}">
                      <a16:colId xmlns:a16="http://schemas.microsoft.com/office/drawing/2014/main" val="1049485708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1439350904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3032412343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1859976815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3473806521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1136224263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2586792313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1773059814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3974751547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3576097222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171126612"/>
                    </a:ext>
                  </a:extLst>
                </a:gridCol>
                <a:gridCol w="422151">
                  <a:extLst>
                    <a:ext uri="{9D8B030D-6E8A-4147-A177-3AD203B41FA5}">
                      <a16:colId xmlns:a16="http://schemas.microsoft.com/office/drawing/2014/main" val="1290089338"/>
                    </a:ext>
                  </a:extLst>
                </a:gridCol>
              </a:tblGrid>
              <a:tr h="205859"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Blue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Cyan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Green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solidFill>
                            <a:schemeClr val="tx1"/>
                          </a:solidFill>
                        </a:rPr>
                        <a:t>Yellow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00" b="0">
                          <a:solidFill>
                            <a:schemeClr val="tx1"/>
                          </a:solidFill>
                        </a:rPr>
                        <a:t>Orange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Red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00" b="0">
                          <a:solidFill>
                            <a:schemeClr val="tx1"/>
                          </a:solidFill>
                        </a:rPr>
                        <a:t>Orange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680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730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760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810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chemeClr val="tx1"/>
                          </a:solidFill>
                        </a:rPr>
                        <a:t>860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863398"/>
                  </a:ext>
                </a:extLst>
              </a:tr>
            </a:tbl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EFD41D1-9F2E-EDBA-2380-1A74D06F6852}"/>
              </a:ext>
            </a:extLst>
          </p:cNvPr>
          <p:cNvCxnSpPr>
            <a:cxnSpLocks/>
          </p:cNvCxnSpPr>
          <p:nvPr/>
        </p:nvCxnSpPr>
        <p:spPr>
          <a:xfrm>
            <a:off x="6446982" y="6307899"/>
            <a:ext cx="54112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9EDA5A1-BAC5-C2C6-D7AA-5FCBDDEF0053}"/>
              </a:ext>
            </a:extLst>
          </p:cNvPr>
          <p:cNvSpPr txBox="1"/>
          <p:nvPr/>
        </p:nvSpPr>
        <p:spPr>
          <a:xfrm>
            <a:off x="4133850" y="5162063"/>
            <a:ext cx="21474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UID:   312</a:t>
            </a:r>
          </a:p>
          <a:p>
            <a:r>
              <a:rPr lang="en-US" sz="1400"/>
              <a:t>Batch Number:  4</a:t>
            </a:r>
          </a:p>
          <a:p>
            <a:r>
              <a:rPr lang="en-US" sz="1400"/>
              <a:t>Timestamp:   2025/04/23</a:t>
            </a:r>
          </a:p>
          <a:p>
            <a:r>
              <a:rPr lang="en-US" sz="1400"/>
              <a:t>Device Type (temp):  22.2</a:t>
            </a:r>
          </a:p>
          <a:p>
            <a:r>
              <a:rPr lang="en-US" sz="1400"/>
              <a:t>Device Type (light):  37</a:t>
            </a:r>
          </a:p>
          <a:p>
            <a:endParaRPr 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311D5A-35F2-5551-5966-45649AAB79C1}"/>
              </a:ext>
            </a:extLst>
          </p:cNvPr>
          <p:cNvSpPr/>
          <p:nvPr/>
        </p:nvSpPr>
        <p:spPr>
          <a:xfrm>
            <a:off x="7711101" y="3310032"/>
            <a:ext cx="445571" cy="3266242"/>
          </a:xfrm>
          <a:prstGeom prst="rect">
            <a:avLst/>
          </a:prstGeom>
          <a:solidFill>
            <a:srgbClr val="4EA72E">
              <a:alpha val="2705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0B1974-70F7-7DA6-832D-A281D832253D}"/>
              </a:ext>
            </a:extLst>
          </p:cNvPr>
          <p:cNvSpPr/>
          <p:nvPr/>
        </p:nvSpPr>
        <p:spPr>
          <a:xfrm>
            <a:off x="9382083" y="3310032"/>
            <a:ext cx="807576" cy="3266242"/>
          </a:xfrm>
          <a:prstGeom prst="rect">
            <a:avLst/>
          </a:prstGeom>
          <a:solidFill>
            <a:schemeClr val="accent2">
              <a:alpha val="2705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3" descr="A table of numbers with numbers&#10;&#10;AI-generated content may be incorrect.">
            <a:extLst>
              <a:ext uri="{FF2B5EF4-FFF2-40B4-BE49-F238E27FC236}">
                <a16:creationId xmlns:a16="http://schemas.microsoft.com/office/drawing/2014/main" id="{5B5AB352-2086-8EA9-8805-28CCDB5894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38" t="91545" r="71511"/>
          <a:stretch/>
        </p:blipFill>
        <p:spPr>
          <a:xfrm>
            <a:off x="3453353" y="1741435"/>
            <a:ext cx="8209329" cy="9821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1CCA539-BF8D-B29A-B9CD-95A9BB9CC480}"/>
              </a:ext>
            </a:extLst>
          </p:cNvPr>
          <p:cNvSpPr/>
          <p:nvPr/>
        </p:nvSpPr>
        <p:spPr>
          <a:xfrm>
            <a:off x="8415397" y="1748365"/>
            <a:ext cx="1600199" cy="982111"/>
          </a:xfrm>
          <a:prstGeom prst="rect">
            <a:avLst/>
          </a:prstGeom>
          <a:solidFill>
            <a:srgbClr val="4EA72E">
              <a:alpha val="2705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B7974F2-5FAA-5584-74FB-20CF97DA817F}"/>
              </a:ext>
            </a:extLst>
          </p:cNvPr>
          <p:cNvCxnSpPr>
            <a:cxnSpLocks/>
          </p:cNvCxnSpPr>
          <p:nvPr/>
        </p:nvCxnSpPr>
        <p:spPr>
          <a:xfrm flipH="1" flipV="1">
            <a:off x="3500978" y="2788111"/>
            <a:ext cx="3415717" cy="36929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3AB724-0134-085D-94EC-48B187237BE0}"/>
              </a:ext>
            </a:extLst>
          </p:cNvPr>
          <p:cNvCxnSpPr>
            <a:cxnSpLocks/>
          </p:cNvCxnSpPr>
          <p:nvPr/>
        </p:nvCxnSpPr>
        <p:spPr>
          <a:xfrm flipV="1">
            <a:off x="8517779" y="2788111"/>
            <a:ext cx="3087753" cy="36643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01D2398D-D2BE-79DF-C3C4-495C4BE2DF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70" y="3213712"/>
            <a:ext cx="2978212" cy="34434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D131B8A-577B-8ADE-BFC6-2BB7367B2DC3}"/>
              </a:ext>
            </a:extLst>
          </p:cNvPr>
          <p:cNvSpPr txBox="1"/>
          <p:nvPr/>
        </p:nvSpPr>
        <p:spPr>
          <a:xfrm>
            <a:off x="4656" y="2732603"/>
            <a:ext cx="35184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Data being taken on potted plant</a:t>
            </a:r>
          </a:p>
        </p:txBody>
      </p:sp>
    </p:spTree>
    <p:extLst>
      <p:ext uri="{BB962C8B-B14F-4D97-AF65-F5344CB8AC3E}">
        <p14:creationId xmlns:p14="http://schemas.microsoft.com/office/powerpoint/2010/main" val="1466837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A556E3-08AF-0D68-EB49-B4CBCC0DC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en-US" sz="5600"/>
              <a:t>EONS Challenge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in a field&#10;&#10;AI-generated content may be incorrect.">
            <a:extLst>
              <a:ext uri="{FF2B5EF4-FFF2-40B4-BE49-F238E27FC236}">
                <a16:creationId xmlns:a16="http://schemas.microsoft.com/office/drawing/2014/main" id="{92DF610F-F213-F708-18CE-54FA8D1AD2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-2" b="1765"/>
          <a:stretch>
            <a:fillRect/>
          </a:stretch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CFF34-3E1A-0D4E-385B-6FF45FAC8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Step 1: Build a STELLA 1.1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Step 2: Practice calibrating and using the STELLA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Step 3: Develop a research question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Step 4: Develop a data acquisition plan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Step 5: Collect data and analyze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Step 6: Write up results and create video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</a:rPr>
              <a:t>Step 7: Present work at COSGC Symposium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737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6" name="Rectangle 5145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6EF62-DE25-8026-E912-CD495BFCF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970" y="501651"/>
            <a:ext cx="3614334" cy="1716255"/>
          </a:xfrm>
        </p:spPr>
        <p:txBody>
          <a:bodyPr anchor="b">
            <a:normAutofit/>
          </a:bodyPr>
          <a:lstStyle/>
          <a:p>
            <a:r>
              <a:rPr lang="en-US" sz="5600"/>
              <a:t>Tutorial Videos</a:t>
            </a:r>
          </a:p>
        </p:txBody>
      </p:sp>
      <p:sp>
        <p:nvSpPr>
          <p:cNvPr id="5148" name="Rectangle 5147">
            <a:extLst>
              <a:ext uri="{FF2B5EF4-FFF2-40B4-BE49-F238E27FC236}">
                <a16:creationId xmlns:a16="http://schemas.microsoft.com/office/drawing/2014/main" id="{B5ABDEAA-B248-4182-B67C-A925338E7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406" y="466613"/>
            <a:ext cx="3003459" cy="267521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1B417206-31D8-E23B-A74F-F89A2C001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r="438" b="-3"/>
          <a:stretch>
            <a:fillRect/>
          </a:stretch>
        </p:blipFill>
        <p:spPr bwMode="auto">
          <a:xfrm>
            <a:off x="562862" y="963648"/>
            <a:ext cx="2609562" cy="173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0" name="Rectangle 514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014" y="3610394"/>
            <a:ext cx="2999031" cy="2674644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52" name="Rectangle 5151">
            <a:extLst>
              <a:ext uri="{FF2B5EF4-FFF2-40B4-BE49-F238E27FC236}">
                <a16:creationId xmlns:a16="http://schemas.microsoft.com/office/drawing/2014/main" id="{D1222F65-9AFD-442B-8F0E-AAA61F9E9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6482" y="2065135"/>
            <a:ext cx="3003459" cy="2675212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6658860-6CEC-41C4-C86A-8ADE0AEF5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3" r="4550" b="-3"/>
          <a:stretch>
            <a:fillRect/>
          </a:stretch>
        </p:blipFill>
        <p:spPr bwMode="auto">
          <a:xfrm>
            <a:off x="3885938" y="2575939"/>
            <a:ext cx="2609562" cy="170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6755A-E263-FC2A-27D5-D97BC9185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2970" y="2645922"/>
            <a:ext cx="3614334" cy="37104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5 Videos totaling ~70 min in length have been created that go through the process of building a STELLA 1.1</a:t>
            </a:r>
          </a:p>
          <a:p>
            <a:r>
              <a:rPr lang="en-US" sz="2000"/>
              <a:t>Hosted on the Colorado Space Grant Website</a:t>
            </a:r>
          </a:p>
          <a:p>
            <a:r>
              <a:rPr lang="en-US" sz="2000"/>
              <a:t>Augment the pdf instructions available from NASA</a:t>
            </a:r>
          </a:p>
          <a:p>
            <a:endParaRPr lang="en-US" sz="2000" dirty="0"/>
          </a:p>
        </p:txBody>
      </p:sp>
      <p:pic>
        <p:nvPicPr>
          <p:cNvPr id="5134" name="Picture 14">
            <a:extLst>
              <a:ext uri="{FF2B5EF4-FFF2-40B4-BE49-F238E27FC236}">
                <a16:creationId xmlns:a16="http://schemas.microsoft.com/office/drawing/2014/main" id="{9B1717DA-F742-4C91-C59A-260072362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" r="16852" b="-3"/>
          <a:stretch>
            <a:fillRect/>
          </a:stretch>
        </p:blipFill>
        <p:spPr bwMode="auto">
          <a:xfrm>
            <a:off x="518615" y="4122832"/>
            <a:ext cx="2608465" cy="170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81FD-10E7-3109-AC81-E0045A05C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489E624-5A7D-420D-BAEA-243670736763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cxnSp>
        <p:nvCxnSpPr>
          <p:cNvPr id="5154" name="Straight Connector 515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89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65F40-BA12-1AB5-4C89-BFF4D94E8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75BDD038-F345-433A-B715-30DEEC152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89AF2A-4ED1-4E6B-907C-ED98F10E7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184EB-BEF3-9CAC-D01E-685F70AF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33" y="5073445"/>
            <a:ext cx="6857999" cy="7707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Design Progression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C251AA9-8ED8-E1E3-22CF-6DFBAD6C7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3" r="4" b="4"/>
          <a:stretch>
            <a:fillRect/>
          </a:stretch>
        </p:blipFill>
        <p:spPr bwMode="auto">
          <a:xfrm>
            <a:off x="3057846" y="-13662"/>
            <a:ext cx="3067990" cy="4616794"/>
          </a:xfrm>
          <a:custGeom>
            <a:avLst/>
            <a:gdLst/>
            <a:ahLst/>
            <a:cxnLst/>
            <a:rect l="l" t="t" r="r" b="b"/>
            <a:pathLst>
              <a:path w="3067990" h="4616794">
                <a:moveTo>
                  <a:pt x="0" y="0"/>
                </a:moveTo>
                <a:lnTo>
                  <a:pt x="3067990" y="0"/>
                </a:lnTo>
                <a:lnTo>
                  <a:pt x="3067990" y="4616421"/>
                </a:lnTo>
                <a:lnTo>
                  <a:pt x="3000906" y="4616794"/>
                </a:lnTo>
                <a:lnTo>
                  <a:pt x="2972250" y="4614025"/>
                </a:lnTo>
                <a:cubicBezTo>
                  <a:pt x="2962120" y="4616092"/>
                  <a:pt x="2951989" y="4604037"/>
                  <a:pt x="2941859" y="4606104"/>
                </a:cubicBezTo>
                <a:lnTo>
                  <a:pt x="2894107" y="4602170"/>
                </a:lnTo>
                <a:cubicBezTo>
                  <a:pt x="2873034" y="4581836"/>
                  <a:pt x="2869193" y="4602435"/>
                  <a:pt x="2854257" y="4597077"/>
                </a:cubicBezTo>
                <a:cubicBezTo>
                  <a:pt x="2828604" y="4586072"/>
                  <a:pt x="2823319" y="4587134"/>
                  <a:pt x="2797428" y="4577083"/>
                </a:cubicBezTo>
                <a:cubicBezTo>
                  <a:pt x="2784423" y="4578854"/>
                  <a:pt x="2770248" y="4573660"/>
                  <a:pt x="2757555" y="4577211"/>
                </a:cubicBezTo>
                <a:lnTo>
                  <a:pt x="2722664" y="4575516"/>
                </a:lnTo>
                <a:lnTo>
                  <a:pt x="2686700" y="4579436"/>
                </a:lnTo>
                <a:lnTo>
                  <a:pt x="2649051" y="4590851"/>
                </a:lnTo>
                <a:cubicBezTo>
                  <a:pt x="2634424" y="4591611"/>
                  <a:pt x="2618884" y="4590616"/>
                  <a:pt x="2602008" y="4586807"/>
                </a:cubicBezTo>
                <a:cubicBezTo>
                  <a:pt x="2588795" y="4584785"/>
                  <a:pt x="2590198" y="4581679"/>
                  <a:pt x="2553187" y="4576612"/>
                </a:cubicBezTo>
                <a:cubicBezTo>
                  <a:pt x="2516176" y="4571544"/>
                  <a:pt x="2419368" y="4560523"/>
                  <a:pt x="2379944" y="4556404"/>
                </a:cubicBezTo>
                <a:cubicBezTo>
                  <a:pt x="2340520" y="4552286"/>
                  <a:pt x="2355516" y="4555975"/>
                  <a:pt x="2333229" y="4554006"/>
                </a:cubicBezTo>
                <a:cubicBezTo>
                  <a:pt x="2310943" y="4552037"/>
                  <a:pt x="2272361" y="4544062"/>
                  <a:pt x="2246228" y="4544592"/>
                </a:cubicBezTo>
                <a:cubicBezTo>
                  <a:pt x="2227084" y="4544840"/>
                  <a:pt x="2214877" y="4554623"/>
                  <a:pt x="2194084" y="4550124"/>
                </a:cubicBezTo>
                <a:cubicBezTo>
                  <a:pt x="2173819" y="4565400"/>
                  <a:pt x="2120858" y="4529368"/>
                  <a:pt x="2122173" y="4551115"/>
                </a:cubicBezTo>
                <a:cubicBezTo>
                  <a:pt x="2103245" y="4538654"/>
                  <a:pt x="2081494" y="4540178"/>
                  <a:pt x="2059358" y="4545242"/>
                </a:cubicBezTo>
                <a:lnTo>
                  <a:pt x="2035061" y="4551794"/>
                </a:lnTo>
                <a:lnTo>
                  <a:pt x="1953233" y="4547925"/>
                </a:lnTo>
                <a:lnTo>
                  <a:pt x="1946445" y="4553172"/>
                </a:lnTo>
                <a:lnTo>
                  <a:pt x="1929934" y="4554324"/>
                </a:lnTo>
                <a:lnTo>
                  <a:pt x="1923819" y="4555038"/>
                </a:lnTo>
                <a:lnTo>
                  <a:pt x="1920026" y="4552518"/>
                </a:lnTo>
                <a:cubicBezTo>
                  <a:pt x="1917776" y="4551386"/>
                  <a:pt x="1916103" y="4551310"/>
                  <a:pt x="1914899" y="4553152"/>
                </a:cubicBezTo>
                <a:cubicBezTo>
                  <a:pt x="1914710" y="4554150"/>
                  <a:pt x="1914522" y="4555147"/>
                  <a:pt x="1914332" y="4556144"/>
                </a:cubicBezTo>
                <a:lnTo>
                  <a:pt x="1882048" y="4559910"/>
                </a:lnTo>
                <a:lnTo>
                  <a:pt x="1649952" y="4565527"/>
                </a:lnTo>
                <a:cubicBezTo>
                  <a:pt x="1546877" y="4600708"/>
                  <a:pt x="1418821" y="4554985"/>
                  <a:pt x="1305072" y="4567061"/>
                </a:cubicBezTo>
                <a:cubicBezTo>
                  <a:pt x="1280261" y="4557333"/>
                  <a:pt x="1302176" y="4558540"/>
                  <a:pt x="1243254" y="4571143"/>
                </a:cubicBezTo>
                <a:cubicBezTo>
                  <a:pt x="1210584" y="4564151"/>
                  <a:pt x="1143994" y="4561068"/>
                  <a:pt x="1107683" y="4558193"/>
                </a:cubicBezTo>
                <a:cubicBezTo>
                  <a:pt x="1073102" y="4550629"/>
                  <a:pt x="1071748" y="4546366"/>
                  <a:pt x="1049893" y="4539884"/>
                </a:cubicBezTo>
                <a:cubicBezTo>
                  <a:pt x="1028038" y="4533401"/>
                  <a:pt x="1037691" y="4534947"/>
                  <a:pt x="994206" y="4533420"/>
                </a:cubicBezTo>
                <a:cubicBezTo>
                  <a:pt x="958901" y="4528712"/>
                  <a:pt x="875207" y="4522680"/>
                  <a:pt x="841592" y="4522231"/>
                </a:cubicBezTo>
                <a:cubicBezTo>
                  <a:pt x="807977" y="4521782"/>
                  <a:pt x="805424" y="4517118"/>
                  <a:pt x="774862" y="4516600"/>
                </a:cubicBezTo>
                <a:cubicBezTo>
                  <a:pt x="750315" y="4523644"/>
                  <a:pt x="671398" y="4522624"/>
                  <a:pt x="654689" y="4508536"/>
                </a:cubicBezTo>
                <a:cubicBezTo>
                  <a:pt x="637868" y="4505459"/>
                  <a:pt x="619334" y="4510410"/>
                  <a:pt x="609821" y="4495335"/>
                </a:cubicBezTo>
                <a:cubicBezTo>
                  <a:pt x="594967" y="4477187"/>
                  <a:pt x="569778" y="4482863"/>
                  <a:pt x="546639" y="4483715"/>
                </a:cubicBezTo>
                <a:cubicBezTo>
                  <a:pt x="511551" y="4480605"/>
                  <a:pt x="483864" y="4467978"/>
                  <a:pt x="448444" y="4468067"/>
                </a:cubicBezTo>
                <a:cubicBezTo>
                  <a:pt x="415629" y="4464821"/>
                  <a:pt x="430775" y="4468600"/>
                  <a:pt x="355452" y="4463696"/>
                </a:cubicBezTo>
                <a:cubicBezTo>
                  <a:pt x="313474" y="4466598"/>
                  <a:pt x="251919" y="4449601"/>
                  <a:pt x="214765" y="4450435"/>
                </a:cubicBezTo>
                <a:cubicBezTo>
                  <a:pt x="212316" y="4447431"/>
                  <a:pt x="185091" y="4449077"/>
                  <a:pt x="163935" y="4448100"/>
                </a:cubicBezTo>
                <a:cubicBezTo>
                  <a:pt x="142779" y="4447123"/>
                  <a:pt x="108889" y="4432016"/>
                  <a:pt x="87830" y="4444571"/>
                </a:cubicBezTo>
                <a:lnTo>
                  <a:pt x="0" y="4433387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1AD244-F2B1-B86B-9F5E-B193761260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5" r="32792" b="2"/>
          <a:stretch>
            <a:fillRect/>
          </a:stretch>
        </p:blipFill>
        <p:spPr>
          <a:xfrm>
            <a:off x="1" y="-13662"/>
            <a:ext cx="3067990" cy="4486402"/>
          </a:xfrm>
          <a:custGeom>
            <a:avLst/>
            <a:gdLst/>
            <a:ahLst/>
            <a:cxnLst/>
            <a:rect l="l" t="t" r="r" b="b"/>
            <a:pathLst>
              <a:path w="3067990" h="4486402">
                <a:moveTo>
                  <a:pt x="0" y="0"/>
                </a:moveTo>
                <a:lnTo>
                  <a:pt x="3067990" y="0"/>
                </a:lnTo>
                <a:lnTo>
                  <a:pt x="3067990" y="4434678"/>
                </a:lnTo>
                <a:lnTo>
                  <a:pt x="3005136" y="4426674"/>
                </a:lnTo>
                <a:cubicBezTo>
                  <a:pt x="2984892" y="4426477"/>
                  <a:pt x="2964647" y="4432630"/>
                  <a:pt x="2944403" y="4432433"/>
                </a:cubicBezTo>
                <a:cubicBezTo>
                  <a:pt x="2903802" y="4433020"/>
                  <a:pt x="2942523" y="4445800"/>
                  <a:pt x="2891479" y="4437498"/>
                </a:cubicBezTo>
                <a:cubicBezTo>
                  <a:pt x="2840435" y="4419671"/>
                  <a:pt x="2733386" y="4403942"/>
                  <a:pt x="2670602" y="4406269"/>
                </a:cubicBezTo>
                <a:lnTo>
                  <a:pt x="2601567" y="4385855"/>
                </a:lnTo>
                <a:lnTo>
                  <a:pt x="2555755" y="4386872"/>
                </a:lnTo>
                <a:lnTo>
                  <a:pt x="2522574" y="4380920"/>
                </a:lnTo>
                <a:cubicBezTo>
                  <a:pt x="2505748" y="4364465"/>
                  <a:pt x="2499515" y="4369192"/>
                  <a:pt x="2482690" y="4359798"/>
                </a:cubicBezTo>
                <a:cubicBezTo>
                  <a:pt x="2463674" y="4348619"/>
                  <a:pt x="2468309" y="4371071"/>
                  <a:pt x="2418230" y="4355773"/>
                </a:cubicBezTo>
                <a:cubicBezTo>
                  <a:pt x="2389966" y="4363918"/>
                  <a:pt x="2397381" y="4343124"/>
                  <a:pt x="2373124" y="4355934"/>
                </a:cubicBezTo>
                <a:cubicBezTo>
                  <a:pt x="2361515" y="4350812"/>
                  <a:pt x="2343756" y="4347971"/>
                  <a:pt x="2333141" y="4341245"/>
                </a:cubicBezTo>
                <a:lnTo>
                  <a:pt x="2313452" y="4337742"/>
                </a:lnTo>
                <a:lnTo>
                  <a:pt x="2288838" y="4331561"/>
                </a:lnTo>
                <a:lnTo>
                  <a:pt x="2284798" y="4320029"/>
                </a:lnTo>
                <a:lnTo>
                  <a:pt x="2246654" y="4313234"/>
                </a:lnTo>
                <a:cubicBezTo>
                  <a:pt x="2233112" y="4308633"/>
                  <a:pt x="2221188" y="4295927"/>
                  <a:pt x="2203716" y="4295057"/>
                </a:cubicBezTo>
                <a:cubicBezTo>
                  <a:pt x="2166201" y="4287935"/>
                  <a:pt x="2065291" y="4280117"/>
                  <a:pt x="2028271" y="4275095"/>
                </a:cubicBezTo>
                <a:cubicBezTo>
                  <a:pt x="1991251" y="4270074"/>
                  <a:pt x="2010652" y="4268317"/>
                  <a:pt x="1981596" y="4264928"/>
                </a:cubicBezTo>
                <a:cubicBezTo>
                  <a:pt x="1953253" y="4268497"/>
                  <a:pt x="1866336" y="4256745"/>
                  <a:pt x="1850405" y="4240640"/>
                </a:cubicBezTo>
                <a:cubicBezTo>
                  <a:pt x="1832387" y="4235329"/>
                  <a:pt x="1811052" y="4237664"/>
                  <a:pt x="1803238" y="4221575"/>
                </a:cubicBezTo>
                <a:cubicBezTo>
                  <a:pt x="1790076" y="4201744"/>
                  <a:pt x="1725767" y="4221796"/>
                  <a:pt x="1735576" y="4201564"/>
                </a:cubicBezTo>
                <a:cubicBezTo>
                  <a:pt x="1712756" y="4208335"/>
                  <a:pt x="1692774" y="4201125"/>
                  <a:pt x="1673819" y="4190462"/>
                </a:cubicBezTo>
                <a:lnTo>
                  <a:pt x="1653406" y="4177819"/>
                </a:lnTo>
                <a:lnTo>
                  <a:pt x="1634127" y="4179710"/>
                </a:lnTo>
                <a:cubicBezTo>
                  <a:pt x="1624926" y="4163559"/>
                  <a:pt x="1606023" y="4174759"/>
                  <a:pt x="1592100" y="4163307"/>
                </a:cubicBezTo>
                <a:lnTo>
                  <a:pt x="1570088" y="4153009"/>
                </a:lnTo>
                <a:lnTo>
                  <a:pt x="1554918" y="4147539"/>
                </a:lnTo>
                <a:lnTo>
                  <a:pt x="1549412" y="4145242"/>
                </a:lnTo>
                <a:lnTo>
                  <a:pt x="1544829" y="4146621"/>
                </a:lnTo>
                <a:cubicBezTo>
                  <a:pt x="1542253" y="4147096"/>
                  <a:pt x="1540639" y="4146723"/>
                  <a:pt x="1540227" y="4144662"/>
                </a:cubicBezTo>
                <a:lnTo>
                  <a:pt x="1540870" y="4141678"/>
                </a:lnTo>
                <a:lnTo>
                  <a:pt x="1480028" y="4147205"/>
                </a:lnTo>
                <a:lnTo>
                  <a:pt x="1450048" y="4143704"/>
                </a:lnTo>
                <a:cubicBezTo>
                  <a:pt x="1420066" y="4160354"/>
                  <a:pt x="1384545" y="4126004"/>
                  <a:pt x="1355070" y="4157686"/>
                </a:cubicBezTo>
                <a:lnTo>
                  <a:pt x="1231491" y="4157911"/>
                </a:lnTo>
                <a:lnTo>
                  <a:pt x="1175669" y="4154403"/>
                </a:lnTo>
                <a:cubicBezTo>
                  <a:pt x="1163327" y="4160355"/>
                  <a:pt x="1127457" y="4150629"/>
                  <a:pt x="1135056" y="4154527"/>
                </a:cubicBezTo>
                <a:lnTo>
                  <a:pt x="1078746" y="4159023"/>
                </a:lnTo>
                <a:lnTo>
                  <a:pt x="1071329" y="4163144"/>
                </a:lnTo>
                <a:lnTo>
                  <a:pt x="1068711" y="4165302"/>
                </a:lnTo>
                <a:lnTo>
                  <a:pt x="1055959" y="4166495"/>
                </a:lnTo>
                <a:cubicBezTo>
                  <a:pt x="1048027" y="4170471"/>
                  <a:pt x="1045639" y="4178713"/>
                  <a:pt x="1037216" y="4182194"/>
                </a:cubicBezTo>
                <a:cubicBezTo>
                  <a:pt x="1033004" y="4183935"/>
                  <a:pt x="1027282" y="4184485"/>
                  <a:pt x="1018606" y="4182718"/>
                </a:cubicBezTo>
                <a:cubicBezTo>
                  <a:pt x="1018058" y="4170742"/>
                  <a:pt x="1003524" y="4174229"/>
                  <a:pt x="987944" y="4178268"/>
                </a:cubicBezTo>
                <a:lnTo>
                  <a:pt x="973797" y="4181156"/>
                </a:lnTo>
                <a:lnTo>
                  <a:pt x="972433" y="4181930"/>
                </a:lnTo>
                <a:lnTo>
                  <a:pt x="971789" y="4181565"/>
                </a:lnTo>
                <a:lnTo>
                  <a:pt x="965406" y="4182868"/>
                </a:lnTo>
                <a:cubicBezTo>
                  <a:pt x="958709" y="4183296"/>
                  <a:pt x="953368" y="4181997"/>
                  <a:pt x="950999" y="4177105"/>
                </a:cubicBezTo>
                <a:cubicBezTo>
                  <a:pt x="935835" y="4209668"/>
                  <a:pt x="909896" y="4190797"/>
                  <a:pt x="878894" y="4205034"/>
                </a:cubicBezTo>
                <a:cubicBezTo>
                  <a:pt x="856168" y="4214849"/>
                  <a:pt x="852278" y="4207962"/>
                  <a:pt x="828591" y="4213036"/>
                </a:cubicBezTo>
                <a:cubicBezTo>
                  <a:pt x="780794" y="4256129"/>
                  <a:pt x="789761" y="4223483"/>
                  <a:pt x="727702" y="4254740"/>
                </a:cubicBezTo>
                <a:cubicBezTo>
                  <a:pt x="675647" y="4285502"/>
                  <a:pt x="641817" y="4303533"/>
                  <a:pt x="584992" y="4342206"/>
                </a:cubicBezTo>
                <a:cubicBezTo>
                  <a:pt x="579675" y="4358244"/>
                  <a:pt x="555897" y="4364323"/>
                  <a:pt x="537513" y="4373165"/>
                </a:cubicBezTo>
                <a:cubicBezTo>
                  <a:pt x="519129" y="4382007"/>
                  <a:pt x="478460" y="4396730"/>
                  <a:pt x="474686" y="4395261"/>
                </a:cubicBezTo>
                <a:cubicBezTo>
                  <a:pt x="453529" y="4436545"/>
                  <a:pt x="463084" y="4391242"/>
                  <a:pt x="424951" y="4417898"/>
                </a:cubicBezTo>
                <a:cubicBezTo>
                  <a:pt x="400623" y="4426877"/>
                  <a:pt x="394826" y="4429238"/>
                  <a:pt x="381292" y="4437499"/>
                </a:cubicBezTo>
                <a:cubicBezTo>
                  <a:pt x="367758" y="4445761"/>
                  <a:pt x="340364" y="4452372"/>
                  <a:pt x="319032" y="4460407"/>
                </a:cubicBezTo>
                <a:cubicBezTo>
                  <a:pt x="288456" y="4464557"/>
                  <a:pt x="247935" y="4448740"/>
                  <a:pt x="235648" y="4475117"/>
                </a:cubicBezTo>
                <a:cubicBezTo>
                  <a:pt x="204763" y="4480040"/>
                  <a:pt x="214119" y="4478466"/>
                  <a:pt x="184584" y="4486402"/>
                </a:cubicBezTo>
                <a:cubicBezTo>
                  <a:pt x="163340" y="4481164"/>
                  <a:pt x="69153" y="4491621"/>
                  <a:pt x="56571" y="4468140"/>
                </a:cubicBezTo>
                <a:cubicBezTo>
                  <a:pt x="38975" y="4461095"/>
                  <a:pt x="23894" y="4451510"/>
                  <a:pt x="7451" y="4441701"/>
                </a:cubicBezTo>
                <a:lnTo>
                  <a:pt x="0" y="4438090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6D41A2D0-C629-4762-9372-88592192D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307"/>
          <a:stretch>
            <a:fillRect/>
          </a:stretch>
        </p:blipFill>
        <p:spPr bwMode="auto">
          <a:xfrm>
            <a:off x="9124010" y="469558"/>
            <a:ext cx="3067990" cy="5306208"/>
          </a:xfrm>
          <a:custGeom>
            <a:avLst/>
            <a:gdLst/>
            <a:ahLst/>
            <a:cxnLst/>
            <a:rect l="l" t="t" r="r" b="b"/>
            <a:pathLst>
              <a:path w="3067990" h="5306208">
                <a:moveTo>
                  <a:pt x="0" y="0"/>
                </a:moveTo>
                <a:lnTo>
                  <a:pt x="17679" y="2197"/>
                </a:lnTo>
                <a:cubicBezTo>
                  <a:pt x="33325" y="5267"/>
                  <a:pt x="40061" y="9492"/>
                  <a:pt x="55160" y="6949"/>
                </a:cubicBezTo>
                <a:cubicBezTo>
                  <a:pt x="89097" y="9134"/>
                  <a:pt x="67611" y="25176"/>
                  <a:pt x="106767" y="12259"/>
                </a:cubicBezTo>
                <a:cubicBezTo>
                  <a:pt x="96065" y="25995"/>
                  <a:pt x="125167" y="8533"/>
                  <a:pt x="145303" y="19592"/>
                </a:cubicBezTo>
                <a:cubicBezTo>
                  <a:pt x="173545" y="11438"/>
                  <a:pt x="202580" y="21709"/>
                  <a:pt x="219723" y="22905"/>
                </a:cubicBezTo>
                <a:cubicBezTo>
                  <a:pt x="236866" y="24101"/>
                  <a:pt x="223601" y="27862"/>
                  <a:pt x="248161" y="26769"/>
                </a:cubicBezTo>
                <a:lnTo>
                  <a:pt x="282845" y="32305"/>
                </a:lnTo>
                <a:cubicBezTo>
                  <a:pt x="281034" y="27734"/>
                  <a:pt x="286052" y="29081"/>
                  <a:pt x="299813" y="29796"/>
                </a:cubicBezTo>
                <a:lnTo>
                  <a:pt x="336771" y="25722"/>
                </a:lnTo>
                <a:lnTo>
                  <a:pt x="362133" y="29831"/>
                </a:lnTo>
                <a:cubicBezTo>
                  <a:pt x="365533" y="29692"/>
                  <a:pt x="389709" y="25218"/>
                  <a:pt x="389224" y="21707"/>
                </a:cubicBezTo>
                <a:cubicBezTo>
                  <a:pt x="415674" y="36435"/>
                  <a:pt x="418321" y="27183"/>
                  <a:pt x="445444" y="23429"/>
                </a:cubicBezTo>
                <a:cubicBezTo>
                  <a:pt x="468699" y="24812"/>
                  <a:pt x="448654" y="25277"/>
                  <a:pt x="504850" y="27017"/>
                </a:cubicBezTo>
                <a:cubicBezTo>
                  <a:pt x="526726" y="43186"/>
                  <a:pt x="511000" y="15298"/>
                  <a:pt x="553940" y="37940"/>
                </a:cubicBezTo>
                <a:cubicBezTo>
                  <a:pt x="556042" y="36175"/>
                  <a:pt x="582552" y="37794"/>
                  <a:pt x="596427" y="39569"/>
                </a:cubicBezTo>
                <a:cubicBezTo>
                  <a:pt x="610302" y="41344"/>
                  <a:pt x="622838" y="39181"/>
                  <a:pt x="637193" y="48593"/>
                </a:cubicBezTo>
                <a:cubicBezTo>
                  <a:pt x="647681" y="51488"/>
                  <a:pt x="628938" y="47251"/>
                  <a:pt x="661736" y="52178"/>
                </a:cubicBezTo>
                <a:cubicBezTo>
                  <a:pt x="694534" y="57105"/>
                  <a:pt x="801438" y="73787"/>
                  <a:pt x="833982" y="78153"/>
                </a:cubicBezTo>
                <a:cubicBezTo>
                  <a:pt x="866526" y="82519"/>
                  <a:pt x="843637" y="85083"/>
                  <a:pt x="856998" y="85516"/>
                </a:cubicBezTo>
                <a:cubicBezTo>
                  <a:pt x="870359" y="85949"/>
                  <a:pt x="899128" y="78883"/>
                  <a:pt x="914148" y="80753"/>
                </a:cubicBezTo>
                <a:cubicBezTo>
                  <a:pt x="933004" y="82659"/>
                  <a:pt x="935800" y="89960"/>
                  <a:pt x="947118" y="89591"/>
                </a:cubicBezTo>
                <a:cubicBezTo>
                  <a:pt x="957582" y="79374"/>
                  <a:pt x="968693" y="79487"/>
                  <a:pt x="986819" y="85683"/>
                </a:cubicBezTo>
                <a:cubicBezTo>
                  <a:pt x="1020632" y="88467"/>
                  <a:pt x="1020659" y="77957"/>
                  <a:pt x="1053312" y="79472"/>
                </a:cubicBezTo>
                <a:cubicBezTo>
                  <a:pt x="1067641" y="78893"/>
                  <a:pt x="1075307" y="82187"/>
                  <a:pt x="1099213" y="78913"/>
                </a:cubicBezTo>
                <a:cubicBezTo>
                  <a:pt x="1116234" y="79611"/>
                  <a:pt x="1150433" y="81367"/>
                  <a:pt x="1173478" y="71085"/>
                </a:cubicBezTo>
                <a:cubicBezTo>
                  <a:pt x="1198473" y="69776"/>
                  <a:pt x="1180321" y="69312"/>
                  <a:pt x="1207601" y="71902"/>
                </a:cubicBezTo>
                <a:cubicBezTo>
                  <a:pt x="1240927" y="72420"/>
                  <a:pt x="1254799" y="66189"/>
                  <a:pt x="1274057" y="67671"/>
                </a:cubicBezTo>
                <a:cubicBezTo>
                  <a:pt x="1286597" y="63416"/>
                  <a:pt x="1272395" y="68487"/>
                  <a:pt x="1320593" y="63146"/>
                </a:cubicBezTo>
                <a:cubicBezTo>
                  <a:pt x="1339695" y="72605"/>
                  <a:pt x="1356035" y="59669"/>
                  <a:pt x="1372380" y="61707"/>
                </a:cubicBezTo>
                <a:cubicBezTo>
                  <a:pt x="1398302" y="60673"/>
                  <a:pt x="1462014" y="60786"/>
                  <a:pt x="1485648" y="59322"/>
                </a:cubicBezTo>
                <a:cubicBezTo>
                  <a:pt x="1509282" y="57858"/>
                  <a:pt x="1484126" y="55677"/>
                  <a:pt x="1514187" y="52925"/>
                </a:cubicBezTo>
                <a:cubicBezTo>
                  <a:pt x="1569555" y="65174"/>
                  <a:pt x="1600453" y="43129"/>
                  <a:pt x="1656491" y="40431"/>
                </a:cubicBezTo>
                <a:cubicBezTo>
                  <a:pt x="1690508" y="23359"/>
                  <a:pt x="1714615" y="41093"/>
                  <a:pt x="1751810" y="28028"/>
                </a:cubicBezTo>
                <a:cubicBezTo>
                  <a:pt x="1776981" y="24033"/>
                  <a:pt x="1780637" y="27850"/>
                  <a:pt x="1794814" y="25985"/>
                </a:cubicBezTo>
                <a:cubicBezTo>
                  <a:pt x="1808991" y="24120"/>
                  <a:pt x="1824981" y="19624"/>
                  <a:pt x="1836873" y="16837"/>
                </a:cubicBezTo>
                <a:cubicBezTo>
                  <a:pt x="1843238" y="20475"/>
                  <a:pt x="1892709" y="14065"/>
                  <a:pt x="1891567" y="9261"/>
                </a:cubicBezTo>
                <a:cubicBezTo>
                  <a:pt x="1898917" y="10907"/>
                  <a:pt x="1919236" y="17279"/>
                  <a:pt x="1921530" y="9673"/>
                </a:cubicBezTo>
                <a:cubicBezTo>
                  <a:pt x="1959058" y="9592"/>
                  <a:pt x="1980141" y="8525"/>
                  <a:pt x="2012969" y="18663"/>
                </a:cubicBezTo>
                <a:cubicBezTo>
                  <a:pt x="2036300" y="22440"/>
                  <a:pt x="2020005" y="20413"/>
                  <a:pt x="2034526" y="22810"/>
                </a:cubicBezTo>
                <a:cubicBezTo>
                  <a:pt x="2049047" y="25207"/>
                  <a:pt x="2073237" y="20913"/>
                  <a:pt x="2096919" y="20343"/>
                </a:cubicBezTo>
                <a:cubicBezTo>
                  <a:pt x="2120930" y="20475"/>
                  <a:pt x="2148905" y="24557"/>
                  <a:pt x="2166686" y="25985"/>
                </a:cubicBezTo>
                <a:cubicBezTo>
                  <a:pt x="2184467" y="27413"/>
                  <a:pt x="2188709" y="27070"/>
                  <a:pt x="2203604" y="28912"/>
                </a:cubicBezTo>
                <a:cubicBezTo>
                  <a:pt x="2228460" y="25462"/>
                  <a:pt x="2249347" y="27280"/>
                  <a:pt x="2267962" y="34655"/>
                </a:cubicBezTo>
                <a:cubicBezTo>
                  <a:pt x="2282447" y="36548"/>
                  <a:pt x="2275023" y="40857"/>
                  <a:pt x="2285749" y="42654"/>
                </a:cubicBezTo>
                <a:cubicBezTo>
                  <a:pt x="2296475" y="44451"/>
                  <a:pt x="2303314" y="36327"/>
                  <a:pt x="2332319" y="38293"/>
                </a:cubicBezTo>
                <a:cubicBezTo>
                  <a:pt x="2342638" y="38690"/>
                  <a:pt x="2342293" y="46311"/>
                  <a:pt x="2364330" y="47416"/>
                </a:cubicBezTo>
                <a:cubicBezTo>
                  <a:pt x="2386367" y="48521"/>
                  <a:pt x="2474972" y="53278"/>
                  <a:pt x="2507404" y="54450"/>
                </a:cubicBezTo>
                <a:cubicBezTo>
                  <a:pt x="2539836" y="55622"/>
                  <a:pt x="2526706" y="52404"/>
                  <a:pt x="2542253" y="52069"/>
                </a:cubicBezTo>
                <a:cubicBezTo>
                  <a:pt x="2557800" y="51734"/>
                  <a:pt x="2576193" y="43331"/>
                  <a:pt x="2600687" y="52438"/>
                </a:cubicBezTo>
                <a:cubicBezTo>
                  <a:pt x="2619009" y="47593"/>
                  <a:pt x="2619480" y="58712"/>
                  <a:pt x="2639796" y="61580"/>
                </a:cubicBezTo>
                <a:cubicBezTo>
                  <a:pt x="2651005" y="65638"/>
                  <a:pt x="2665035" y="64461"/>
                  <a:pt x="2674289" y="67260"/>
                </a:cubicBezTo>
                <a:cubicBezTo>
                  <a:pt x="2683543" y="70059"/>
                  <a:pt x="2690859" y="70563"/>
                  <a:pt x="2697705" y="73610"/>
                </a:cubicBezTo>
                <a:cubicBezTo>
                  <a:pt x="2704551" y="76657"/>
                  <a:pt x="2706632" y="82764"/>
                  <a:pt x="2715363" y="85542"/>
                </a:cubicBezTo>
                <a:cubicBezTo>
                  <a:pt x="2724094" y="88320"/>
                  <a:pt x="2737748" y="93210"/>
                  <a:pt x="2747711" y="95041"/>
                </a:cubicBezTo>
                <a:cubicBezTo>
                  <a:pt x="2757674" y="96872"/>
                  <a:pt x="2756162" y="94038"/>
                  <a:pt x="2775143" y="96530"/>
                </a:cubicBezTo>
                <a:cubicBezTo>
                  <a:pt x="2806082" y="101851"/>
                  <a:pt x="2833945" y="105706"/>
                  <a:pt x="2868742" y="105230"/>
                </a:cubicBezTo>
                <a:cubicBezTo>
                  <a:pt x="2875265" y="114937"/>
                  <a:pt x="2885652" y="110531"/>
                  <a:pt x="2899543" y="105394"/>
                </a:cubicBezTo>
                <a:cubicBezTo>
                  <a:pt x="2925511" y="112474"/>
                  <a:pt x="2969369" y="117959"/>
                  <a:pt x="3013791" y="133788"/>
                </a:cubicBezTo>
                <a:cubicBezTo>
                  <a:pt x="3032699" y="143490"/>
                  <a:pt x="3036873" y="145156"/>
                  <a:pt x="3050423" y="147827"/>
                </a:cubicBezTo>
                <a:lnTo>
                  <a:pt x="3067990" y="151167"/>
                </a:lnTo>
                <a:lnTo>
                  <a:pt x="3067990" y="5306208"/>
                </a:lnTo>
                <a:lnTo>
                  <a:pt x="3067989" y="5306208"/>
                </a:lnTo>
                <a:lnTo>
                  <a:pt x="3067989" y="4893381"/>
                </a:lnTo>
                <a:lnTo>
                  <a:pt x="3043495" y="4888945"/>
                </a:lnTo>
                <a:cubicBezTo>
                  <a:pt x="3028259" y="4893118"/>
                  <a:pt x="3019652" y="4892952"/>
                  <a:pt x="3013339" y="4882572"/>
                </a:cubicBezTo>
                <a:cubicBezTo>
                  <a:pt x="2976030" y="4880406"/>
                  <a:pt x="2937572" y="4854236"/>
                  <a:pt x="2913679" y="4866583"/>
                </a:cubicBezTo>
                <a:cubicBezTo>
                  <a:pt x="2915195" y="4844724"/>
                  <a:pt x="2901822" y="4852928"/>
                  <a:pt x="2875805" y="4847666"/>
                </a:cubicBezTo>
                <a:cubicBezTo>
                  <a:pt x="2857196" y="4841543"/>
                  <a:pt x="2817003" y="4828668"/>
                  <a:pt x="2802025" y="4822783"/>
                </a:cubicBezTo>
                <a:cubicBezTo>
                  <a:pt x="2787047" y="4816898"/>
                  <a:pt x="2775570" y="4821194"/>
                  <a:pt x="2760539" y="4815530"/>
                </a:cubicBezTo>
                <a:cubicBezTo>
                  <a:pt x="2767288" y="4796834"/>
                  <a:pt x="2677653" y="4809589"/>
                  <a:pt x="2711840" y="4795862"/>
                </a:cubicBezTo>
                <a:cubicBezTo>
                  <a:pt x="2686235" y="4784723"/>
                  <a:pt x="2695650" y="4790294"/>
                  <a:pt x="2682112" y="4795333"/>
                </a:cubicBezTo>
                <a:cubicBezTo>
                  <a:pt x="2649913" y="4790479"/>
                  <a:pt x="2647066" y="4789023"/>
                  <a:pt x="2609911" y="4793621"/>
                </a:cubicBezTo>
                <a:cubicBezTo>
                  <a:pt x="2593415" y="4792900"/>
                  <a:pt x="2587573" y="4790380"/>
                  <a:pt x="2572897" y="4788900"/>
                </a:cubicBezTo>
                <a:cubicBezTo>
                  <a:pt x="2558221" y="4787420"/>
                  <a:pt x="2550125" y="4788497"/>
                  <a:pt x="2521855" y="4784742"/>
                </a:cubicBezTo>
                <a:cubicBezTo>
                  <a:pt x="2499495" y="4780034"/>
                  <a:pt x="2483262" y="4781350"/>
                  <a:pt x="2465205" y="4778639"/>
                </a:cubicBezTo>
                <a:cubicBezTo>
                  <a:pt x="2447148" y="4775928"/>
                  <a:pt x="2436144" y="4771669"/>
                  <a:pt x="2413515" y="4768475"/>
                </a:cubicBezTo>
                <a:cubicBezTo>
                  <a:pt x="2394088" y="4759549"/>
                  <a:pt x="2320814" y="4780944"/>
                  <a:pt x="2306138" y="4754193"/>
                </a:cubicBezTo>
                <a:cubicBezTo>
                  <a:pt x="2253007" y="4759585"/>
                  <a:pt x="2237974" y="4748779"/>
                  <a:pt x="2194302" y="4744039"/>
                </a:cubicBezTo>
                <a:cubicBezTo>
                  <a:pt x="2152070" y="4739084"/>
                  <a:pt x="2146753" y="4742096"/>
                  <a:pt x="2102639" y="4729235"/>
                </a:cubicBezTo>
                <a:cubicBezTo>
                  <a:pt x="2068179" y="4716412"/>
                  <a:pt x="2049689" y="4712365"/>
                  <a:pt x="2009484" y="4709589"/>
                </a:cubicBezTo>
                <a:cubicBezTo>
                  <a:pt x="2006497" y="4717158"/>
                  <a:pt x="1958536" y="4701984"/>
                  <a:pt x="1950778" y="4699749"/>
                </a:cubicBezTo>
                <a:cubicBezTo>
                  <a:pt x="1951667" y="4704726"/>
                  <a:pt x="1926336" y="4706913"/>
                  <a:pt x="1919770" y="4702723"/>
                </a:cubicBezTo>
                <a:cubicBezTo>
                  <a:pt x="1861690" y="4705646"/>
                  <a:pt x="1843962" y="4724688"/>
                  <a:pt x="1800432" y="4714687"/>
                </a:cubicBezTo>
                <a:cubicBezTo>
                  <a:pt x="1766454" y="4714617"/>
                  <a:pt x="1768076" y="4724355"/>
                  <a:pt x="1719261" y="4724244"/>
                </a:cubicBezTo>
                <a:cubicBezTo>
                  <a:pt x="1698725" y="4728489"/>
                  <a:pt x="1704876" y="4720084"/>
                  <a:pt x="1679325" y="4720398"/>
                </a:cubicBezTo>
                <a:cubicBezTo>
                  <a:pt x="1646713" y="4738364"/>
                  <a:pt x="1612035" y="4726657"/>
                  <a:pt x="1565956" y="4726125"/>
                </a:cubicBezTo>
                <a:cubicBezTo>
                  <a:pt x="1509596" y="4724792"/>
                  <a:pt x="1462482" y="4732200"/>
                  <a:pt x="1413439" y="4724264"/>
                </a:cubicBezTo>
                <a:cubicBezTo>
                  <a:pt x="1395410" y="4730641"/>
                  <a:pt x="1371319" y="4739221"/>
                  <a:pt x="1351513" y="4728134"/>
                </a:cubicBezTo>
                <a:cubicBezTo>
                  <a:pt x="1299513" y="4729900"/>
                  <a:pt x="1305583" y="4734952"/>
                  <a:pt x="1285766" y="4728501"/>
                </a:cubicBezTo>
                <a:cubicBezTo>
                  <a:pt x="1246313" y="4730975"/>
                  <a:pt x="1252677" y="4725316"/>
                  <a:pt x="1217013" y="4722250"/>
                </a:cubicBezTo>
                <a:cubicBezTo>
                  <a:pt x="1187972" y="4717535"/>
                  <a:pt x="1202419" y="4717968"/>
                  <a:pt x="1175553" y="4717397"/>
                </a:cubicBezTo>
                <a:cubicBezTo>
                  <a:pt x="1150152" y="4726111"/>
                  <a:pt x="1132757" y="4715339"/>
                  <a:pt x="1125937" y="4713080"/>
                </a:cubicBezTo>
                <a:cubicBezTo>
                  <a:pt x="1101933" y="4714551"/>
                  <a:pt x="1066390" y="4702547"/>
                  <a:pt x="1070414" y="4718045"/>
                </a:cubicBezTo>
                <a:cubicBezTo>
                  <a:pt x="1036699" y="4697042"/>
                  <a:pt x="1037956" y="4718362"/>
                  <a:pt x="1001930" y="4712953"/>
                </a:cubicBezTo>
                <a:cubicBezTo>
                  <a:pt x="982943" y="4705262"/>
                  <a:pt x="958349" y="4701127"/>
                  <a:pt x="946429" y="4710733"/>
                </a:cubicBezTo>
                <a:cubicBezTo>
                  <a:pt x="873991" y="4698538"/>
                  <a:pt x="917810" y="4694854"/>
                  <a:pt x="843959" y="4682048"/>
                </a:cubicBezTo>
                <a:cubicBezTo>
                  <a:pt x="805648" y="4675599"/>
                  <a:pt x="748814" y="4673116"/>
                  <a:pt x="719028" y="4663910"/>
                </a:cubicBezTo>
                <a:cubicBezTo>
                  <a:pt x="689242" y="4654703"/>
                  <a:pt x="681940" y="4658862"/>
                  <a:pt x="658894" y="4652209"/>
                </a:cubicBezTo>
                <a:cubicBezTo>
                  <a:pt x="635848" y="4645555"/>
                  <a:pt x="606360" y="4645052"/>
                  <a:pt x="587813" y="4641642"/>
                </a:cubicBezTo>
                <a:cubicBezTo>
                  <a:pt x="569266" y="4638232"/>
                  <a:pt x="549985" y="4630114"/>
                  <a:pt x="547611" y="4631750"/>
                </a:cubicBezTo>
                <a:cubicBezTo>
                  <a:pt x="510247" y="4623077"/>
                  <a:pt x="499088" y="4633791"/>
                  <a:pt x="476778" y="4615662"/>
                </a:cubicBezTo>
                <a:cubicBezTo>
                  <a:pt x="457686" y="4613372"/>
                  <a:pt x="453369" y="4611385"/>
                  <a:pt x="433058" y="4610953"/>
                </a:cubicBezTo>
                <a:cubicBezTo>
                  <a:pt x="412747" y="4610521"/>
                  <a:pt x="383201" y="4613107"/>
                  <a:pt x="354910" y="4613069"/>
                </a:cubicBezTo>
                <a:cubicBezTo>
                  <a:pt x="325594" y="4614825"/>
                  <a:pt x="324861" y="4631623"/>
                  <a:pt x="297551" y="4614611"/>
                </a:cubicBezTo>
                <a:cubicBezTo>
                  <a:pt x="297827" y="4618223"/>
                  <a:pt x="283633" y="4619398"/>
                  <a:pt x="279981" y="4619280"/>
                </a:cubicBezTo>
                <a:lnTo>
                  <a:pt x="251060" y="4621023"/>
                </a:lnTo>
                <a:lnTo>
                  <a:pt x="248621" y="4615319"/>
                </a:lnTo>
                <a:cubicBezTo>
                  <a:pt x="237819" y="4612965"/>
                  <a:pt x="219269" y="4618593"/>
                  <a:pt x="208474" y="4619602"/>
                </a:cubicBezTo>
                <a:lnTo>
                  <a:pt x="183850" y="4621375"/>
                </a:lnTo>
                <a:lnTo>
                  <a:pt x="174486" y="4620574"/>
                </a:lnTo>
                <a:lnTo>
                  <a:pt x="170493" y="4620635"/>
                </a:lnTo>
                <a:lnTo>
                  <a:pt x="160178" y="4616375"/>
                </a:lnTo>
                <a:cubicBezTo>
                  <a:pt x="150587" y="4615308"/>
                  <a:pt x="143414" y="4608454"/>
                  <a:pt x="137679" y="4607411"/>
                </a:cubicBezTo>
                <a:cubicBezTo>
                  <a:pt x="131944" y="4606369"/>
                  <a:pt x="130252" y="4614284"/>
                  <a:pt x="125767" y="4610124"/>
                </a:cubicBezTo>
                <a:cubicBezTo>
                  <a:pt x="131450" y="4607091"/>
                  <a:pt x="122536" y="4604620"/>
                  <a:pt x="118604" y="4602416"/>
                </a:cubicBezTo>
                <a:lnTo>
                  <a:pt x="82934" y="4599702"/>
                </a:lnTo>
                <a:cubicBezTo>
                  <a:pt x="39823" y="4602644"/>
                  <a:pt x="55074" y="4589236"/>
                  <a:pt x="41888" y="4597726"/>
                </a:cubicBezTo>
                <a:cubicBezTo>
                  <a:pt x="25543" y="4601103"/>
                  <a:pt x="15576" y="4602785"/>
                  <a:pt x="8238" y="4603430"/>
                </a:cubicBezTo>
                <a:lnTo>
                  <a:pt x="0" y="4603190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diagram of a computer&#10;&#10;AI-generated content may be incorrect.">
            <a:extLst>
              <a:ext uri="{FF2B5EF4-FFF2-40B4-BE49-F238E27FC236}">
                <a16:creationId xmlns:a16="http://schemas.microsoft.com/office/drawing/2014/main" id="{E20C4E38-88A9-45A6-1899-C10D6CDC57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3" r="17676" b="-3"/>
          <a:stretch>
            <a:fillRect/>
          </a:stretch>
        </p:blipFill>
        <p:spPr>
          <a:xfrm>
            <a:off x="6095999" y="1278"/>
            <a:ext cx="3067990" cy="5149699"/>
          </a:xfrm>
          <a:custGeom>
            <a:avLst/>
            <a:gdLst/>
            <a:ahLst/>
            <a:cxnLst/>
            <a:rect l="l" t="t" r="r" b="b"/>
            <a:pathLst>
              <a:path w="3067990" h="5149699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42105" y="469033"/>
                  <a:pt x="3051256" y="471666"/>
                  <a:pt x="3059006" y="473639"/>
                </a:cubicBezTo>
                <a:lnTo>
                  <a:pt x="3067990" y="474231"/>
                </a:lnTo>
                <a:lnTo>
                  <a:pt x="3067990" y="5066330"/>
                </a:lnTo>
                <a:lnTo>
                  <a:pt x="3036249" y="5071710"/>
                </a:lnTo>
                <a:cubicBezTo>
                  <a:pt x="3028911" y="5072355"/>
                  <a:pt x="3024202" y="5071963"/>
                  <a:pt x="3018374" y="5071188"/>
                </a:cubicBezTo>
                <a:cubicBezTo>
                  <a:pt x="2981557" y="5076634"/>
                  <a:pt x="2975787" y="5078874"/>
                  <a:pt x="2928454" y="5083368"/>
                </a:cubicBezTo>
                <a:cubicBezTo>
                  <a:pt x="2902026" y="5096160"/>
                  <a:pt x="2894473" y="5096992"/>
                  <a:pt x="2874456" y="5102330"/>
                </a:cubicBezTo>
                <a:cubicBezTo>
                  <a:pt x="2849799" y="5110661"/>
                  <a:pt x="2856324" y="5116728"/>
                  <a:pt x="2826359" y="5120681"/>
                </a:cubicBezTo>
                <a:cubicBezTo>
                  <a:pt x="2811152" y="5125070"/>
                  <a:pt x="2799749" y="5135440"/>
                  <a:pt x="2790273" y="5139251"/>
                </a:cubicBezTo>
                <a:cubicBezTo>
                  <a:pt x="2780797" y="5143062"/>
                  <a:pt x="2776994" y="5141825"/>
                  <a:pt x="2761021" y="5144617"/>
                </a:cubicBezTo>
                <a:cubicBezTo>
                  <a:pt x="2750399" y="5143672"/>
                  <a:pt x="2716008" y="5143647"/>
                  <a:pt x="2709599" y="5145416"/>
                </a:cubicBezTo>
                <a:cubicBezTo>
                  <a:pt x="2691337" y="5155744"/>
                  <a:pt x="2674953" y="5144170"/>
                  <a:pt x="2643019" y="5144002"/>
                </a:cubicBezTo>
                <a:lnTo>
                  <a:pt x="2605306" y="5145401"/>
                </a:lnTo>
                <a:cubicBezTo>
                  <a:pt x="2598456" y="5139894"/>
                  <a:pt x="2544492" y="5137937"/>
                  <a:pt x="2540666" y="5130474"/>
                </a:cubicBezTo>
                <a:cubicBezTo>
                  <a:pt x="2520890" y="5122976"/>
                  <a:pt x="2520818" y="5104076"/>
                  <a:pt x="2490181" y="5096885"/>
                </a:cubicBezTo>
                <a:cubicBezTo>
                  <a:pt x="2473666" y="5089694"/>
                  <a:pt x="2482843" y="5107802"/>
                  <a:pt x="2441578" y="5087331"/>
                </a:cubicBezTo>
                <a:cubicBezTo>
                  <a:pt x="2404207" y="5055658"/>
                  <a:pt x="2246399" y="5032666"/>
                  <a:pt x="2239061" y="4977592"/>
                </a:cubicBezTo>
                <a:cubicBezTo>
                  <a:pt x="2172141" y="4959717"/>
                  <a:pt x="2228317" y="4960563"/>
                  <a:pt x="2138397" y="4945422"/>
                </a:cubicBezTo>
                <a:cubicBezTo>
                  <a:pt x="2058643" y="4932605"/>
                  <a:pt x="1820980" y="4910463"/>
                  <a:pt x="1766888" y="4891159"/>
                </a:cubicBezTo>
                <a:cubicBezTo>
                  <a:pt x="1693746" y="4881380"/>
                  <a:pt x="1731387" y="4880829"/>
                  <a:pt x="1699544" y="4886748"/>
                </a:cubicBezTo>
                <a:cubicBezTo>
                  <a:pt x="1645920" y="4895473"/>
                  <a:pt x="1642875" y="4877798"/>
                  <a:pt x="1607580" y="4879045"/>
                </a:cubicBezTo>
                <a:cubicBezTo>
                  <a:pt x="1555088" y="4865773"/>
                  <a:pt x="1453749" y="4859346"/>
                  <a:pt x="1384598" y="4845217"/>
                </a:cubicBezTo>
                <a:cubicBezTo>
                  <a:pt x="1326341" y="4835627"/>
                  <a:pt x="1315092" y="4821514"/>
                  <a:pt x="1258391" y="4816554"/>
                </a:cubicBezTo>
                <a:cubicBezTo>
                  <a:pt x="1226403" y="4808063"/>
                  <a:pt x="1218929" y="4802264"/>
                  <a:pt x="1192670" y="4794273"/>
                </a:cubicBezTo>
                <a:cubicBezTo>
                  <a:pt x="1172212" y="4781098"/>
                  <a:pt x="1134543" y="4780537"/>
                  <a:pt x="1100484" y="4773564"/>
                </a:cubicBezTo>
                <a:cubicBezTo>
                  <a:pt x="1083354" y="4772013"/>
                  <a:pt x="1065276" y="4777578"/>
                  <a:pt x="1028112" y="4767096"/>
                </a:cubicBezTo>
                <a:cubicBezTo>
                  <a:pt x="999846" y="4759146"/>
                  <a:pt x="967016" y="4743196"/>
                  <a:pt x="963745" y="4764863"/>
                </a:cubicBezTo>
                <a:cubicBezTo>
                  <a:pt x="935062" y="4736624"/>
                  <a:pt x="945601" y="4756035"/>
                  <a:pt x="908364" y="4755572"/>
                </a:cubicBezTo>
                <a:cubicBezTo>
                  <a:pt x="831301" y="4740343"/>
                  <a:pt x="772395" y="4745078"/>
                  <a:pt x="699185" y="4729739"/>
                </a:cubicBezTo>
                <a:cubicBezTo>
                  <a:pt x="680644" y="4710950"/>
                  <a:pt x="671269" y="4756745"/>
                  <a:pt x="624173" y="4712819"/>
                </a:cubicBezTo>
                <a:cubicBezTo>
                  <a:pt x="620673" y="4715011"/>
                  <a:pt x="605890" y="4702494"/>
                  <a:pt x="587551" y="4697060"/>
                </a:cubicBezTo>
                <a:cubicBezTo>
                  <a:pt x="569213" y="4691626"/>
                  <a:pt x="529126" y="4697683"/>
                  <a:pt x="514142" y="4680213"/>
                </a:cubicBezTo>
                <a:cubicBezTo>
                  <a:pt x="490554" y="4678007"/>
                  <a:pt x="455880" y="4670399"/>
                  <a:pt x="435429" y="4669695"/>
                </a:cubicBezTo>
                <a:cubicBezTo>
                  <a:pt x="414978" y="4668991"/>
                  <a:pt x="413693" y="4665510"/>
                  <a:pt x="398498" y="4661863"/>
                </a:cubicBezTo>
                <a:lnTo>
                  <a:pt x="391864" y="4657306"/>
                </a:lnTo>
                <a:lnTo>
                  <a:pt x="393991" y="4656812"/>
                </a:lnTo>
                <a:cubicBezTo>
                  <a:pt x="393161" y="4656323"/>
                  <a:pt x="391036" y="4655963"/>
                  <a:pt x="390744" y="4656537"/>
                </a:cubicBezTo>
                <a:lnTo>
                  <a:pt x="391864" y="4657306"/>
                </a:lnTo>
                <a:lnTo>
                  <a:pt x="389463" y="4657864"/>
                </a:lnTo>
                <a:cubicBezTo>
                  <a:pt x="384571" y="4657809"/>
                  <a:pt x="375254" y="4657079"/>
                  <a:pt x="358382" y="4654871"/>
                </a:cubicBezTo>
                <a:cubicBezTo>
                  <a:pt x="339824" y="4647350"/>
                  <a:pt x="313263" y="4650730"/>
                  <a:pt x="294208" y="4644982"/>
                </a:cubicBezTo>
                <a:cubicBezTo>
                  <a:pt x="275153" y="4639233"/>
                  <a:pt x="255232" y="4631558"/>
                  <a:pt x="240522" y="4627439"/>
                </a:cubicBezTo>
                <a:cubicBezTo>
                  <a:pt x="212762" y="4619907"/>
                  <a:pt x="228727" y="4611264"/>
                  <a:pt x="188294" y="4613207"/>
                </a:cubicBezTo>
                <a:cubicBezTo>
                  <a:pt x="165514" y="4608090"/>
                  <a:pt x="132086" y="4618695"/>
                  <a:pt x="107016" y="4612605"/>
                </a:cubicBezTo>
                <a:cubicBezTo>
                  <a:pt x="79461" y="4604732"/>
                  <a:pt x="82214" y="4605717"/>
                  <a:pt x="48463" y="4601378"/>
                </a:cubicBezTo>
                <a:lnTo>
                  <a:pt x="0" y="4601647"/>
                </a:lnTo>
                <a:close/>
              </a:path>
            </a:pathLst>
          </a:cu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CF475F0-BC33-2143-5CC8-46843B2AE393}"/>
                  </a:ext>
                </a:extLst>
              </p14:cNvPr>
              <p14:cNvContentPartPr/>
              <p14:nvPr/>
            </p14:nvContentPartPr>
            <p14:xfrm>
              <a:off x="-80209" y="2917657"/>
              <a:ext cx="15039" cy="15039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CF475F0-BC33-2143-5CC8-46843B2AE39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584109" y="-90143"/>
                <a:ext cx="3007800" cy="601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730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0C7CBB-9E84-8E52-161C-D1EE2C6F5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en-US" sz="5600">
                <a:solidFill>
                  <a:srgbClr val="FFFFFF"/>
                </a:solidFill>
              </a:rPr>
              <a:t>COSGC Support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A40EB-C9E8-62E3-993F-5B6FF9658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Team sign up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Design review schedule</a:t>
            </a:r>
          </a:p>
          <a:p>
            <a:pPr lvl="1"/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More focus on project and research design</a:t>
            </a:r>
          </a:p>
          <a:p>
            <a:pPr lvl="1"/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Technical support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Symposium presentation in April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Videos highlighted on Social Media</a:t>
            </a: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002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FACB-7499-D791-9352-56369CDFB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 with Us!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6F412-1F56-891B-F12F-230301BE1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925" y="1794490"/>
            <a:ext cx="3456461" cy="2083852"/>
          </a:xfrm>
        </p:spPr>
        <p:txBody>
          <a:bodyPr/>
          <a:lstStyle/>
          <a:p>
            <a:r>
              <a:rPr lang="en-US" dirty="0"/>
              <a:t>Register a Team</a:t>
            </a:r>
          </a:p>
          <a:p>
            <a:endParaRPr lang="en-US" dirty="0"/>
          </a:p>
        </p:txBody>
      </p:sp>
      <p:pic>
        <p:nvPicPr>
          <p:cNvPr id="2050" name="Picture 2" descr="QR code">
            <a:extLst>
              <a:ext uri="{FF2B5EF4-FFF2-40B4-BE49-F238E27FC236}">
                <a16:creationId xmlns:a16="http://schemas.microsoft.com/office/drawing/2014/main" id="{79AF49BE-EA6D-8742-2DDA-78F7A51A5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43" y="2547298"/>
            <a:ext cx="3284290" cy="328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F3B5A07-3486-1518-7AFF-DC3F8B76A284}"/>
              </a:ext>
            </a:extLst>
          </p:cNvPr>
          <p:cNvSpPr txBox="1">
            <a:spLocks/>
          </p:cNvSpPr>
          <p:nvPr/>
        </p:nvSpPr>
        <p:spPr>
          <a:xfrm>
            <a:off x="6876922" y="1793467"/>
            <a:ext cx="3456461" cy="20838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NASA STELLA resources</a:t>
            </a:r>
          </a:p>
          <a:p>
            <a:endParaRPr lang="en-US" dirty="0"/>
          </a:p>
          <a:p>
            <a:r>
              <a:rPr lang="en-US" dirty="0">
                <a:ea typeface="+mn-lt"/>
                <a:cs typeface="+mn-lt"/>
                <a:hlinkClick r:id="rId3"/>
              </a:rPr>
              <a:t>https://science.gsfc.nasa.gov/stella/instruments/spectral/stella-1-1/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91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A0872-F78D-9C19-CA51-80C2FC1A8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0" y="1598246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7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21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9BD82D4D0124E829F6C27842EDED6" ma:contentTypeVersion="16" ma:contentTypeDescription="Create a new document." ma:contentTypeScope="" ma:versionID="da68c4a6164907fcbd24d2a5938d39a7">
  <xsd:schema xmlns:xsd="http://www.w3.org/2001/XMLSchema" xmlns:xs="http://www.w3.org/2001/XMLSchema" xmlns:p="http://schemas.microsoft.com/office/2006/metadata/properties" xmlns:ns2="8c45ed8f-ea18-4554-a0c3-6cba8b1ae902" xmlns:ns3="145b5fe9-316d-49e4-b78f-c145dd872151" targetNamespace="http://schemas.microsoft.com/office/2006/metadata/properties" ma:root="true" ma:fieldsID="35f0ade4d592efdcd90c42f05d542899" ns2:_="" ns3:_="">
    <xsd:import namespace="8c45ed8f-ea18-4554-a0c3-6cba8b1ae902"/>
    <xsd:import namespace="145b5fe9-316d-49e4-b78f-c145dd8721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5ed8f-ea18-4554-a0c3-6cba8b1ae9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52802cc5-2881-4dd7-9d75-38905e9cf7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b5fe9-316d-49e4-b78f-c145dd87215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98f49204-888d-4c65-9316-726f2226d7a4}" ma:internalName="TaxCatchAll" ma:showField="CatchAllData" ma:web="145b5fe9-316d-49e4-b78f-c145dd8721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c45ed8f-ea18-4554-a0c3-6cba8b1ae902">
      <Terms xmlns="http://schemas.microsoft.com/office/infopath/2007/PartnerControls"/>
    </lcf76f155ced4ddcb4097134ff3c332f>
    <TaxCatchAll xmlns="145b5fe9-316d-49e4-b78f-c145dd87215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1381B2-CC2C-4C0D-93CB-1B90AECC94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45ed8f-ea18-4554-a0c3-6cba8b1ae902"/>
    <ds:schemaRef ds:uri="145b5fe9-316d-49e4-b78f-c145dd8721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7747EF-8123-4CF1-BBAA-515F0AFFAB5B}">
  <ds:schemaRefs>
    <ds:schemaRef ds:uri="2d616bfc-cf69-40b6-a7a4-bb165d1e2c8f"/>
    <ds:schemaRef ds:uri="f3d20f96-be85-40bc-85af-8f70c27698a1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  <ds:schemaRef ds:uri="65e4b1a3-5287-4ab9-beec-a479ff0ba8ab"/>
    <ds:schemaRef ds:uri="67ef2af4-47a3-48dd-94eb-56376ca15a03"/>
    <ds:schemaRef ds:uri="8c45ed8f-ea18-4554-a0c3-6cba8b1ae902"/>
    <ds:schemaRef ds:uri="145b5fe9-316d-49e4-b78f-c145dd872151"/>
  </ds:schemaRefs>
</ds:datastoreItem>
</file>

<file path=customXml/itemProps3.xml><?xml version="1.0" encoding="utf-8"?>
<ds:datastoreItem xmlns:ds="http://schemas.openxmlformats.org/officeDocument/2006/customXml" ds:itemID="{70FFB5BC-BCF6-4AAB-B9D6-D7739A6D8C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334</Words>
  <Application>Microsoft Office PowerPoint</Application>
  <PresentationFormat>Widescreen</PresentationFormat>
  <Paragraphs>72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Welcome!</vt:lpstr>
      <vt:lpstr> EONS Challenge  COSGC’s Newest Design Challenge!</vt:lpstr>
      <vt:lpstr>EONS Challenge</vt:lpstr>
      <vt:lpstr>STELLA  1.1 What does it do?</vt:lpstr>
      <vt:lpstr>PowerPoint Presentation</vt:lpstr>
      <vt:lpstr>PowerPoint Presentation</vt:lpstr>
      <vt:lpstr>STELLA field of view</vt:lpstr>
      <vt:lpstr>DATA EXAMPLES</vt:lpstr>
      <vt:lpstr>EONS Challenge</vt:lpstr>
      <vt:lpstr>Tutorial Videos</vt:lpstr>
      <vt:lpstr>Design Progression</vt:lpstr>
      <vt:lpstr>COSGC Support</vt:lpstr>
      <vt:lpstr>Connect with Us!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/>
  <cp:lastModifiedBy>Barbra Sobhani</cp:lastModifiedBy>
  <cp:revision>22</cp:revision>
  <dcterms:created xsi:type="dcterms:W3CDTF">2025-04-17T18:50:28Z</dcterms:created>
  <dcterms:modified xsi:type="dcterms:W3CDTF">2025-09-19T17:57:14Z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0x0101006249BD82D4D0124E829F6C27842EDED6</vt:lpwstr>
  </property>
  <property fmtid="{D5CDD505-2E9C-101B-9397-08002B2CF9AE}" pid="3" name="MediaServiceImageTags">
    <vt:lpwstr/>
  </property>
</Properties>
</file>