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80" r:id="rId5"/>
    <p:sldId id="270" r:id="rId6"/>
    <p:sldId id="277" r:id="rId7"/>
    <p:sldId id="274" r:id="rId8"/>
    <p:sldId id="266" r:id="rId9"/>
    <p:sldId id="269" r:id="rId10"/>
    <p:sldId id="281" r:id="rId11"/>
    <p:sldId id="271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B0A71C-E307-BE91-71B1-E238F10BA8BB}" name="Aidan Anderson" initials="AA" userId="S::aian9356@colorado.edu::bbb9e3ff-8627-49c2-8694-574d3389a621" providerId="AD"/>
  <p188:author id="{EE3BFE49-41E8-7F3A-96D4-1941B28040E4}" name="Utkarsh Mandavilli" initials="UM" userId="S::utma7864@colorado.edu::a196bab0-1b67-43d8-a585-feebb08974a1" providerId="AD"/>
  <p188:author id="{912D23A1-42BB-F9A5-3617-5D6F6A93A64B}" name="Maura Thomas" initials="MT" userId="S::math8010@colorado.edu::01416824-eaf8-4ed7-998e-bd47b71ffad7" providerId="AD"/>
  <p188:author id="{3D93DBD0-60DF-E643-B9A3-DE275FD00484}" name="Maxx Menzies" initials="MM" userId="S::mame3664@colorado.edu::31db29eb-b216-4b9e-8303-c7f4073e43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78E668-01CE-2046-FCE0-80B6B2F66416}" v="1072" dt="2025-09-26T06:34:34.111"/>
    <p1510:client id="{A4A15BA1-61C9-F2E4-0BB2-0EDA6150BB01}" v="10" dt="2025-09-26T20:27:04.948"/>
    <p1510:client id="{CD45BF08-71D7-7E79-240A-C50D7B80EC9F}" v="2" dt="2025-09-26T06:36:02.4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4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ra Sobhani" userId="S::baso8746@colorado.edu::ccef531c-8369-4e76-bf6a-addad5422ee7" providerId="AD" clId="Web-{1A14450C-64AC-9B4D-34A4-554D0E3EB964}"/>
    <pc:docChg chg="addSld modSld">
      <pc:chgData name="Barbra Sobhani" userId="S::baso8746@colorado.edu::ccef531c-8369-4e76-bf6a-addad5422ee7" providerId="AD" clId="Web-{1A14450C-64AC-9B4D-34A4-554D0E3EB964}" dt="2025-09-19T17:57:09.506" v="31" actId="20577"/>
      <pc:docMkLst>
        <pc:docMk/>
      </pc:docMkLst>
    </pc:docChg>
  </pc:docChgLst>
  <pc:docChgLst>
    <pc:chgData name="Annie Strange" userId="S::anst6315@colorado.edu::437d878c-f229-4dea-8b09-fed8cdb7fc53" providerId="AD" clId="Web-{A4A15BA1-61C9-F2E4-0BB2-0EDA6150BB01}"/>
    <pc:docChg chg="modSld">
      <pc:chgData name="Annie Strange" userId="S::anst6315@colorado.edu::437d878c-f229-4dea-8b09-fed8cdb7fc53" providerId="AD" clId="Web-{A4A15BA1-61C9-F2E4-0BB2-0EDA6150BB01}" dt="2025-09-26T20:27:14.292" v="11" actId="20577"/>
      <pc:docMkLst>
        <pc:docMk/>
      </pc:docMkLst>
      <pc:sldChg chg="modSp">
        <pc:chgData name="Annie Strange" userId="S::anst6315@colorado.edu::437d878c-f229-4dea-8b09-fed8cdb7fc53" providerId="AD" clId="Web-{A4A15BA1-61C9-F2E4-0BB2-0EDA6150BB01}" dt="2025-09-26T20:27:04.948" v="9" actId="20577"/>
        <pc:sldMkLst>
          <pc:docMk/>
          <pc:sldMk cId="4193769622" sldId="269"/>
        </pc:sldMkLst>
        <pc:spChg chg="mod">
          <ac:chgData name="Annie Strange" userId="S::anst6315@colorado.edu::437d878c-f229-4dea-8b09-fed8cdb7fc53" providerId="AD" clId="Web-{A4A15BA1-61C9-F2E4-0BB2-0EDA6150BB01}" dt="2025-09-26T20:27:04.948" v="9" actId="20577"/>
          <ac:spMkLst>
            <pc:docMk/>
            <pc:sldMk cId="4193769622" sldId="269"/>
            <ac:spMk id="3" creationId="{AE5F04CE-FBE4-7309-D5B1-C7B383417BC0}"/>
          </ac:spMkLst>
        </pc:spChg>
      </pc:sldChg>
      <pc:sldChg chg="modSp">
        <pc:chgData name="Annie Strange" userId="S::anst6315@colorado.edu::437d878c-f229-4dea-8b09-fed8cdb7fc53" providerId="AD" clId="Web-{A4A15BA1-61C9-F2E4-0BB2-0EDA6150BB01}" dt="2025-09-26T20:27:14.292" v="11" actId="20577"/>
        <pc:sldMkLst>
          <pc:docMk/>
          <pc:sldMk cId="3014300603" sldId="281"/>
        </pc:sldMkLst>
        <pc:graphicFrameChg chg="modGraphic">
          <ac:chgData name="Annie Strange" userId="S::anst6315@colorado.edu::437d878c-f229-4dea-8b09-fed8cdb7fc53" providerId="AD" clId="Web-{A4A15BA1-61C9-F2E4-0BB2-0EDA6150BB01}" dt="2025-09-26T20:27:14.292" v="11" actId="20577"/>
          <ac:graphicFrameMkLst>
            <pc:docMk/>
            <pc:sldMk cId="3014300603" sldId="281"/>
            <ac:graphicFrameMk id="8" creationId="{7D40640C-EEAD-581B-9ACB-6F439EECCD30}"/>
          </ac:graphicFrameMkLst>
        </pc:graphicFrameChg>
      </pc:sldChg>
    </pc:docChg>
  </pc:docChgLst>
  <pc:docChgLst>
    <pc:chgData name="Annie Strange" userId="S::anst6315@colorado.edu::437d878c-f229-4dea-8b09-fed8cdb7fc53" providerId="AD" clId="Web-{3B78E668-01CE-2046-FCE0-80B6B2F66416}"/>
    <pc:docChg chg="addSld delSld modSld sldOrd">
      <pc:chgData name="Annie Strange" userId="S::anst6315@colorado.edu::437d878c-f229-4dea-8b09-fed8cdb7fc53" providerId="AD" clId="Web-{3B78E668-01CE-2046-FCE0-80B6B2F66416}" dt="2025-09-26T06:34:32.611" v="1058" actId="20577"/>
      <pc:docMkLst>
        <pc:docMk/>
      </pc:docMkLst>
      <pc:sldChg chg="del">
        <pc:chgData name="Annie Strange" userId="S::anst6315@colorado.edu::437d878c-f229-4dea-8b09-fed8cdb7fc53" providerId="AD" clId="Web-{3B78E668-01CE-2046-FCE0-80B6B2F66416}" dt="2025-09-26T06:02:30.135" v="550"/>
        <pc:sldMkLst>
          <pc:docMk/>
          <pc:sldMk cId="604723459" sldId="259"/>
        </pc:sldMkLst>
      </pc:sldChg>
      <pc:sldChg chg="addSp delSp modSp ord delAnim">
        <pc:chgData name="Annie Strange" userId="S::anst6315@colorado.edu::437d878c-f229-4dea-8b09-fed8cdb7fc53" providerId="AD" clId="Web-{3B78E668-01CE-2046-FCE0-80B6B2F66416}" dt="2025-09-26T04:04:06.439" v="242" actId="20577"/>
        <pc:sldMkLst>
          <pc:docMk/>
          <pc:sldMk cId="3457302450" sldId="266"/>
        </pc:sldMkLst>
        <pc:spChg chg="del mod ord">
          <ac:chgData name="Annie Strange" userId="S::anst6315@colorado.edu::437d878c-f229-4dea-8b09-fed8cdb7fc53" providerId="AD" clId="Web-{3B78E668-01CE-2046-FCE0-80B6B2F66416}" dt="2025-09-26T03:25:41.439" v="164"/>
          <ac:spMkLst>
            <pc:docMk/>
            <pc:sldMk cId="3457302450" sldId="266"/>
            <ac:spMk id="2" creationId="{7E2184EB-BEF3-9CAC-D01E-685F70AFCFAA}"/>
          </ac:spMkLst>
        </pc:spChg>
        <pc:spChg chg="add del">
          <ac:chgData name="Annie Strange" userId="S::anst6315@colorado.edu::437d878c-f229-4dea-8b09-fed8cdb7fc53" providerId="AD" clId="Web-{3B78E668-01CE-2046-FCE0-80B6B2F66416}" dt="2025-09-26T03:24:37.188" v="119"/>
          <ac:spMkLst>
            <pc:docMk/>
            <pc:sldMk cId="3457302450" sldId="266"/>
            <ac:spMk id="5" creationId="{5905FF14-D131-E3AC-28D8-837ABBA2016F}"/>
          </ac:spMkLst>
        </pc:spChg>
        <pc:spChg chg="add del">
          <ac:chgData name="Annie Strange" userId="S::anst6315@colorado.edu::437d878c-f229-4dea-8b09-fed8cdb7fc53" providerId="AD" clId="Web-{3B78E668-01CE-2046-FCE0-80B6B2F66416}" dt="2025-09-26T03:24:37.188" v="119"/>
          <ac:spMkLst>
            <pc:docMk/>
            <pc:sldMk cId="3457302450" sldId="266"/>
            <ac:spMk id="17" creationId="{485A13BE-51A6-2683-A9EA-6459890E1664}"/>
          </ac:spMkLst>
        </pc:spChg>
        <pc:spChg chg="add del">
          <ac:chgData name="Annie Strange" userId="S::anst6315@colorado.edu::437d878c-f229-4dea-8b09-fed8cdb7fc53" providerId="AD" clId="Web-{3B78E668-01CE-2046-FCE0-80B6B2F66416}" dt="2025-09-26T03:24:37.188" v="119"/>
          <ac:spMkLst>
            <pc:docMk/>
            <pc:sldMk cId="3457302450" sldId="266"/>
            <ac:spMk id="18" creationId="{9804D957-46A1-07A1-6E7B-A96AD058777A}"/>
          </ac:spMkLst>
        </pc:spChg>
        <pc:spChg chg="add del">
          <ac:chgData name="Annie Strange" userId="S::anst6315@colorado.edu::437d878c-f229-4dea-8b09-fed8cdb7fc53" providerId="AD" clId="Web-{3B78E668-01CE-2046-FCE0-80B6B2F66416}" dt="2025-09-26T03:24:37.188" v="119"/>
          <ac:spMkLst>
            <pc:docMk/>
            <pc:sldMk cId="3457302450" sldId="266"/>
            <ac:spMk id="19" creationId="{A25CAA66-55AD-EC9B-B982-2868C3EDEAF7}"/>
          </ac:spMkLst>
        </pc:spChg>
        <pc:spChg chg="add del">
          <ac:chgData name="Annie Strange" userId="S::anst6315@colorado.edu::437d878c-f229-4dea-8b09-fed8cdb7fc53" providerId="AD" clId="Web-{3B78E668-01CE-2046-FCE0-80B6B2F66416}" dt="2025-09-26T03:24:37.188" v="119"/>
          <ac:spMkLst>
            <pc:docMk/>
            <pc:sldMk cId="3457302450" sldId="266"/>
            <ac:spMk id="20" creationId="{1F2B8BD9-773D-4094-21A8-68B9D1890D60}"/>
          </ac:spMkLst>
        </pc:spChg>
        <pc:spChg chg="add mod">
          <ac:chgData name="Annie Strange" userId="S::anst6315@colorado.edu::437d878c-f229-4dea-8b09-fed8cdb7fc53" providerId="AD" clId="Web-{3B78E668-01CE-2046-FCE0-80B6B2F66416}" dt="2025-09-26T04:04:06.439" v="242" actId="20577"/>
          <ac:spMkLst>
            <pc:docMk/>
            <pc:sldMk cId="3457302450" sldId="266"/>
            <ac:spMk id="22" creationId="{09D22055-B2C9-7AB6-834E-A5F8335BAA2B}"/>
          </ac:spMkLst>
        </pc:spChg>
        <pc:spChg chg="add mod">
          <ac:chgData name="Annie Strange" userId="S::anst6315@colorado.edu::437d878c-f229-4dea-8b09-fed8cdb7fc53" providerId="AD" clId="Web-{3B78E668-01CE-2046-FCE0-80B6B2F66416}" dt="2025-09-26T03:25:02.095" v="145" actId="14100"/>
          <ac:spMkLst>
            <pc:docMk/>
            <pc:sldMk cId="3457302450" sldId="266"/>
            <ac:spMk id="31" creationId="{EA4E6BDE-8637-C17B-D784-60D6D0A0FAAE}"/>
          </ac:spMkLst>
        </pc:spChg>
        <pc:spChg chg="ord">
          <ac:chgData name="Annie Strange" userId="S::anst6315@colorado.edu::437d878c-f229-4dea-8b09-fed8cdb7fc53" providerId="AD" clId="Web-{3B78E668-01CE-2046-FCE0-80B6B2F66416}" dt="2025-09-26T03:25:15.267" v="160"/>
          <ac:spMkLst>
            <pc:docMk/>
            <pc:sldMk cId="3457302450" sldId="266"/>
            <ac:spMk id="32" creationId="{75BDD038-F345-433A-B715-30DEEC15292F}"/>
          </ac:spMkLst>
        </pc:spChg>
        <pc:spChg chg="add mod">
          <ac:chgData name="Annie Strange" userId="S::anst6315@colorado.edu::437d878c-f229-4dea-8b09-fed8cdb7fc53" providerId="AD" clId="Web-{3B78E668-01CE-2046-FCE0-80B6B2F66416}" dt="2025-09-26T03:25:02.095" v="144" actId="14100"/>
          <ac:spMkLst>
            <pc:docMk/>
            <pc:sldMk cId="3457302450" sldId="266"/>
            <ac:spMk id="33" creationId="{149C72D6-463C-D44E-1357-3B404917BA34}"/>
          </ac:spMkLst>
        </pc:spChg>
        <pc:spChg chg="ord">
          <ac:chgData name="Annie Strange" userId="S::anst6315@colorado.edu::437d878c-f229-4dea-8b09-fed8cdb7fc53" providerId="AD" clId="Web-{3B78E668-01CE-2046-FCE0-80B6B2F66416}" dt="2025-09-26T03:25:15.267" v="159"/>
          <ac:spMkLst>
            <pc:docMk/>
            <pc:sldMk cId="3457302450" sldId="266"/>
            <ac:spMk id="34" creationId="{0B89AF2A-4ED1-4E6B-907C-ED98F10E750C}"/>
          </ac:spMkLst>
        </pc:spChg>
        <pc:spChg chg="add mod">
          <ac:chgData name="Annie Strange" userId="S::anst6315@colorado.edu::437d878c-f229-4dea-8b09-fed8cdb7fc53" providerId="AD" clId="Web-{3B78E668-01CE-2046-FCE0-80B6B2F66416}" dt="2025-09-26T03:25:02.095" v="143" actId="14100"/>
          <ac:spMkLst>
            <pc:docMk/>
            <pc:sldMk cId="3457302450" sldId="266"/>
            <ac:spMk id="35" creationId="{E887890E-C0E6-9D3E-8B91-B97A364014ED}"/>
          </ac:spMkLst>
        </pc:spChg>
        <pc:spChg chg="add mod">
          <ac:chgData name="Annie Strange" userId="S::anst6315@colorado.edu::437d878c-f229-4dea-8b09-fed8cdb7fc53" providerId="AD" clId="Web-{3B78E668-01CE-2046-FCE0-80B6B2F66416}" dt="2025-09-26T03:25:30.783" v="162" actId="1076"/>
          <ac:spMkLst>
            <pc:docMk/>
            <pc:sldMk cId="3457302450" sldId="266"/>
            <ac:spMk id="36" creationId="{1A5A582C-1CDF-96C3-7EFD-B23FB6F163F2}"/>
          </ac:spMkLst>
        </pc:spChg>
        <pc:spChg chg="add del mod">
          <ac:chgData name="Annie Strange" userId="S::anst6315@colorado.edu::437d878c-f229-4dea-8b09-fed8cdb7fc53" providerId="AD" clId="Web-{3B78E668-01CE-2046-FCE0-80B6B2F66416}" dt="2025-09-26T03:26:00.768" v="166"/>
          <ac:spMkLst>
            <pc:docMk/>
            <pc:sldMk cId="3457302450" sldId="266"/>
            <ac:spMk id="39" creationId="{30D1E4E9-05E4-0EA1-0086-2D470B703136}"/>
          </ac:spMkLst>
        </pc:spChg>
        <pc:picChg chg="del">
          <ac:chgData name="Annie Strange" userId="S::anst6315@colorado.edu::437d878c-f229-4dea-8b09-fed8cdb7fc53" providerId="AD" clId="Web-{3B78E668-01CE-2046-FCE0-80B6B2F66416}" dt="2025-09-26T03:24:24.579" v="116"/>
          <ac:picMkLst>
            <pc:docMk/>
            <pc:sldMk cId="3457302450" sldId="266"/>
            <ac:picMk id="3" creationId="{E20C4E38-88A9-45A6-1899-C10D6CDC575F}"/>
          </ac:picMkLst>
        </pc:picChg>
        <pc:picChg chg="del">
          <ac:chgData name="Annie Strange" userId="S::anst6315@colorado.edu::437d878c-f229-4dea-8b09-fed8cdb7fc53" providerId="AD" clId="Web-{3B78E668-01CE-2046-FCE0-80B6B2F66416}" dt="2025-09-26T03:24:23.501" v="115"/>
          <ac:picMkLst>
            <pc:docMk/>
            <pc:sldMk cId="3457302450" sldId="266"/>
            <ac:picMk id="6" creationId="{1C251AA9-8ED8-E1E3-22CF-6DFBAD6C70E7}"/>
          </ac:picMkLst>
        </pc:picChg>
        <pc:picChg chg="del">
          <ac:chgData name="Annie Strange" userId="S::anst6315@colorado.edu::437d878c-f229-4dea-8b09-fed8cdb7fc53" providerId="AD" clId="Web-{3B78E668-01CE-2046-FCE0-80B6B2F66416}" dt="2025-09-26T03:24:21.751" v="114"/>
          <ac:picMkLst>
            <pc:docMk/>
            <pc:sldMk cId="3457302450" sldId="266"/>
            <ac:picMk id="7" creationId="{FE1AD244-F2B1-B86B-9F5E-B19376126014}"/>
          </ac:picMkLst>
        </pc:picChg>
        <pc:picChg chg="del">
          <ac:chgData name="Annie Strange" userId="S::anst6315@colorado.edu::437d878c-f229-4dea-8b09-fed8cdb7fc53" providerId="AD" clId="Web-{3B78E668-01CE-2046-FCE0-80B6B2F66416}" dt="2025-09-26T03:24:25.829" v="117"/>
          <ac:picMkLst>
            <pc:docMk/>
            <pc:sldMk cId="3457302450" sldId="266"/>
            <ac:picMk id="8" creationId="{6D41A2D0-C629-4762-9372-88592192D66E}"/>
          </ac:picMkLst>
        </pc:picChg>
        <pc:picChg chg="add del">
          <ac:chgData name="Annie Strange" userId="S::anst6315@colorado.edu::437d878c-f229-4dea-8b09-fed8cdb7fc53" providerId="AD" clId="Web-{3B78E668-01CE-2046-FCE0-80B6B2F66416}" dt="2025-09-26T03:24:37.188" v="119"/>
          <ac:picMkLst>
            <pc:docMk/>
            <pc:sldMk cId="3457302450" sldId="266"/>
            <ac:picMk id="9" creationId="{B347808B-4B47-705F-13A8-518A43D4F4AE}"/>
          </ac:picMkLst>
        </pc:picChg>
        <pc:picChg chg="add del">
          <ac:chgData name="Annie Strange" userId="S::anst6315@colorado.edu::437d878c-f229-4dea-8b09-fed8cdb7fc53" providerId="AD" clId="Web-{3B78E668-01CE-2046-FCE0-80B6B2F66416}" dt="2025-09-26T03:24:37.188" v="119"/>
          <ac:picMkLst>
            <pc:docMk/>
            <pc:sldMk cId="3457302450" sldId="266"/>
            <ac:picMk id="10" creationId="{126A6E26-7944-9225-3840-34D75B468A18}"/>
          </ac:picMkLst>
        </pc:picChg>
        <pc:picChg chg="add del">
          <ac:chgData name="Annie Strange" userId="S::anst6315@colorado.edu::437d878c-f229-4dea-8b09-fed8cdb7fc53" providerId="AD" clId="Web-{3B78E668-01CE-2046-FCE0-80B6B2F66416}" dt="2025-09-26T03:24:37.188" v="119"/>
          <ac:picMkLst>
            <pc:docMk/>
            <pc:sldMk cId="3457302450" sldId="266"/>
            <ac:picMk id="11" creationId="{B4E2A169-855F-4040-755D-C0ABF6DDF97E}"/>
          </ac:picMkLst>
        </pc:picChg>
        <pc:picChg chg="add del">
          <ac:chgData name="Annie Strange" userId="S::anst6315@colorado.edu::437d878c-f229-4dea-8b09-fed8cdb7fc53" providerId="AD" clId="Web-{3B78E668-01CE-2046-FCE0-80B6B2F66416}" dt="2025-09-26T03:24:37.188" v="119"/>
          <ac:picMkLst>
            <pc:docMk/>
            <pc:sldMk cId="3457302450" sldId="266"/>
            <ac:picMk id="21" creationId="{96F45584-830A-4545-D568-1EFB72002873}"/>
          </ac:picMkLst>
        </pc:picChg>
        <pc:picChg chg="add mod">
          <ac:chgData name="Annie Strange" userId="S::anst6315@colorado.edu::437d878c-f229-4dea-8b09-fed8cdb7fc53" providerId="AD" clId="Web-{3B78E668-01CE-2046-FCE0-80B6B2F66416}" dt="2025-09-26T03:25:26.502" v="161" actId="1076"/>
          <ac:picMkLst>
            <pc:docMk/>
            <pc:sldMk cId="3457302450" sldId="266"/>
            <ac:picMk id="23" creationId="{A6D77D6C-5F95-A80F-944B-D05CE637B182}"/>
          </ac:picMkLst>
        </pc:picChg>
        <pc:picChg chg="add mod">
          <ac:chgData name="Annie Strange" userId="S::anst6315@colorado.edu::437d878c-f229-4dea-8b09-fed8cdb7fc53" providerId="AD" clId="Web-{3B78E668-01CE-2046-FCE0-80B6B2F66416}" dt="2025-09-26T03:25:02.095" v="152" actId="14100"/>
          <ac:picMkLst>
            <pc:docMk/>
            <pc:sldMk cId="3457302450" sldId="266"/>
            <ac:picMk id="24" creationId="{1E9791D7-D347-8C60-1398-DE7AF8381A8C}"/>
          </ac:picMkLst>
        </pc:picChg>
        <pc:picChg chg="add mod">
          <ac:chgData name="Annie Strange" userId="S::anst6315@colorado.edu::437d878c-f229-4dea-8b09-fed8cdb7fc53" providerId="AD" clId="Web-{3B78E668-01CE-2046-FCE0-80B6B2F66416}" dt="2025-09-26T03:25:02.095" v="151" actId="14100"/>
          <ac:picMkLst>
            <pc:docMk/>
            <pc:sldMk cId="3457302450" sldId="266"/>
            <ac:picMk id="25" creationId="{597DF264-7582-307C-7629-F35810F95218}"/>
          </ac:picMkLst>
        </pc:picChg>
        <pc:picChg chg="add mod">
          <ac:chgData name="Annie Strange" userId="S::anst6315@colorado.edu::437d878c-f229-4dea-8b09-fed8cdb7fc53" providerId="AD" clId="Web-{3B78E668-01CE-2046-FCE0-80B6B2F66416}" dt="2025-09-26T03:25:02.095" v="141" actId="14100"/>
          <ac:picMkLst>
            <pc:docMk/>
            <pc:sldMk cId="3457302450" sldId="266"/>
            <ac:picMk id="37" creationId="{656F2870-DFDD-7350-8251-149CC9D56504}"/>
          </ac:picMkLst>
        </pc:picChg>
        <pc:inkChg chg="ord">
          <ac:chgData name="Annie Strange" userId="S::anst6315@colorado.edu::437d878c-f229-4dea-8b09-fed8cdb7fc53" providerId="AD" clId="Web-{3B78E668-01CE-2046-FCE0-80B6B2F66416}" dt="2025-09-26T03:25:15.267" v="157"/>
          <ac:inkMkLst>
            <pc:docMk/>
            <pc:sldMk cId="3457302450" sldId="266"/>
            <ac:inkMk id="4" creationId="{8CF475F0-BC33-2143-5CC8-46843B2AE393}"/>
          </ac:inkMkLst>
        </pc:inkChg>
        <pc:cxnChg chg="add del">
          <ac:chgData name="Annie Strange" userId="S::anst6315@colorado.edu::437d878c-f229-4dea-8b09-fed8cdb7fc53" providerId="AD" clId="Web-{3B78E668-01CE-2046-FCE0-80B6B2F66416}" dt="2025-09-26T03:24:37.188" v="119"/>
          <ac:cxnSpMkLst>
            <pc:docMk/>
            <pc:sldMk cId="3457302450" sldId="266"/>
            <ac:cxnSpMk id="15" creationId="{7A19075D-7479-CB0E-6325-FF4BEB1B3937}"/>
          </ac:cxnSpMkLst>
        </pc:cxnChg>
        <pc:cxnChg chg="mod">
          <ac:chgData name="Annie Strange" userId="S::anst6315@colorado.edu::437d878c-f229-4dea-8b09-fed8cdb7fc53" providerId="AD" clId="Web-{3B78E668-01CE-2046-FCE0-80B6B2F66416}" dt="2025-09-26T03:25:02.095" v="150" actId="14100"/>
          <ac:cxnSpMkLst>
            <pc:docMk/>
            <pc:sldMk cId="3457302450" sldId="266"/>
            <ac:cxnSpMk id="26" creationId="{1DC0B510-EE0F-E43D-99B1-468C8EBB79A0}"/>
          </ac:cxnSpMkLst>
        </pc:cxnChg>
        <pc:cxnChg chg="mod">
          <ac:chgData name="Annie Strange" userId="S::anst6315@colorado.edu::437d878c-f229-4dea-8b09-fed8cdb7fc53" providerId="AD" clId="Web-{3B78E668-01CE-2046-FCE0-80B6B2F66416}" dt="2025-09-26T03:25:02.095" v="149" actId="14100"/>
          <ac:cxnSpMkLst>
            <pc:docMk/>
            <pc:sldMk cId="3457302450" sldId="266"/>
            <ac:cxnSpMk id="27" creationId="{D064D368-4D0F-76C8-97FD-5798E0C1AD74}"/>
          </ac:cxnSpMkLst>
        </pc:cxnChg>
        <pc:cxnChg chg="mod">
          <ac:chgData name="Annie Strange" userId="S::anst6315@colorado.edu::437d878c-f229-4dea-8b09-fed8cdb7fc53" providerId="AD" clId="Web-{3B78E668-01CE-2046-FCE0-80B6B2F66416}" dt="2025-09-26T03:25:02.095" v="148" actId="14100"/>
          <ac:cxnSpMkLst>
            <pc:docMk/>
            <pc:sldMk cId="3457302450" sldId="266"/>
            <ac:cxnSpMk id="28" creationId="{85338F9D-AD48-E0C5-59B1-14ABDC4554B3}"/>
          </ac:cxnSpMkLst>
        </pc:cxnChg>
        <pc:cxnChg chg="mod">
          <ac:chgData name="Annie Strange" userId="S::anst6315@colorado.edu::437d878c-f229-4dea-8b09-fed8cdb7fc53" providerId="AD" clId="Web-{3B78E668-01CE-2046-FCE0-80B6B2F66416}" dt="2025-09-26T03:25:02.095" v="147" actId="14100"/>
          <ac:cxnSpMkLst>
            <pc:docMk/>
            <pc:sldMk cId="3457302450" sldId="266"/>
            <ac:cxnSpMk id="29" creationId="{1715B387-E59A-0285-1D72-6909AC217741}"/>
          </ac:cxnSpMkLst>
        </pc:cxnChg>
        <pc:cxnChg chg="add mod">
          <ac:chgData name="Annie Strange" userId="S::anst6315@colorado.edu::437d878c-f229-4dea-8b09-fed8cdb7fc53" providerId="AD" clId="Web-{3B78E668-01CE-2046-FCE0-80B6B2F66416}" dt="2025-09-26T03:25:02.095" v="146" actId="14100"/>
          <ac:cxnSpMkLst>
            <pc:docMk/>
            <pc:sldMk cId="3457302450" sldId="266"/>
            <ac:cxnSpMk id="30" creationId="{C94A6731-E356-F32E-036F-06025E318BE5}"/>
          </ac:cxnSpMkLst>
        </pc:cxnChg>
      </pc:sldChg>
      <pc:sldChg chg="del">
        <pc:chgData name="Annie Strange" userId="S::anst6315@colorado.edu::437d878c-f229-4dea-8b09-fed8cdb7fc53" providerId="AD" clId="Web-{3B78E668-01CE-2046-FCE0-80B6B2F66416}" dt="2025-09-26T06:02:37.322" v="552"/>
        <pc:sldMkLst>
          <pc:docMk/>
          <pc:sldMk cId="1466837379" sldId="267"/>
        </pc:sldMkLst>
      </pc:sldChg>
      <pc:sldChg chg="addSp delSp modSp add del">
        <pc:chgData name="Annie Strange" userId="S::anst6315@colorado.edu::437d878c-f229-4dea-8b09-fed8cdb7fc53" providerId="AD" clId="Web-{3B78E668-01CE-2046-FCE0-80B6B2F66416}" dt="2025-09-26T06:19:36.696" v="872" actId="20577"/>
        <pc:sldMkLst>
          <pc:docMk/>
          <pc:sldMk cId="4193769622" sldId="269"/>
        </pc:sldMkLst>
        <pc:spChg chg="del mod">
          <ac:chgData name="Annie Strange" userId="S::anst6315@colorado.edu::437d878c-f229-4dea-8b09-fed8cdb7fc53" providerId="AD" clId="Web-{3B78E668-01CE-2046-FCE0-80B6B2F66416}" dt="2025-09-26T05:17:23.010" v="316"/>
          <ac:spMkLst>
            <pc:docMk/>
            <pc:sldMk cId="4193769622" sldId="269"/>
            <ac:spMk id="2" creationId="{334ED659-3760-9884-107C-EFE4F6CE2ABA}"/>
          </ac:spMkLst>
        </pc:spChg>
        <pc:spChg chg="mod ord">
          <ac:chgData name="Annie Strange" userId="S::anst6315@colorado.edu::437d878c-f229-4dea-8b09-fed8cdb7fc53" providerId="AD" clId="Web-{3B78E668-01CE-2046-FCE0-80B6B2F66416}" dt="2025-09-26T06:19:36.696" v="872" actId="20577"/>
          <ac:spMkLst>
            <pc:docMk/>
            <pc:sldMk cId="4193769622" sldId="269"/>
            <ac:spMk id="3" creationId="{AE5F04CE-FBE4-7309-D5B1-C7B383417BC0}"/>
          </ac:spMkLst>
        </pc:spChg>
        <pc:spChg chg="add mod">
          <ac:chgData name="Annie Strange" userId="S::anst6315@colorado.edu::437d878c-f229-4dea-8b09-fed8cdb7fc53" providerId="AD" clId="Web-{3B78E668-01CE-2046-FCE0-80B6B2F66416}" dt="2025-09-26T06:00:24.821" v="539"/>
          <ac:spMkLst>
            <pc:docMk/>
            <pc:sldMk cId="4193769622" sldId="269"/>
            <ac:spMk id="5" creationId="{6F4B6C9B-9F17-7F04-B8B7-BCF536989BD5}"/>
          </ac:spMkLst>
        </pc:spChg>
        <pc:spChg chg="add del mod">
          <ac:chgData name="Annie Strange" userId="S::anst6315@colorado.edu::437d878c-f229-4dea-8b09-fed8cdb7fc53" providerId="AD" clId="Web-{3B78E668-01CE-2046-FCE0-80B6B2F66416}" dt="2025-09-26T05:17:34.322" v="317"/>
          <ac:spMkLst>
            <pc:docMk/>
            <pc:sldMk cId="4193769622" sldId="269"/>
            <ac:spMk id="7" creationId="{12BA1B89-B2F4-B7B1-5A2D-F662AE0AE9F6}"/>
          </ac:spMkLst>
        </pc:spChg>
        <pc:spChg chg="add del">
          <ac:chgData name="Annie Strange" userId="S::anst6315@colorado.edu::437d878c-f229-4dea-8b09-fed8cdb7fc53" providerId="AD" clId="Web-{3B78E668-01CE-2046-FCE0-80B6B2F66416}" dt="2025-09-26T06:00:24.821" v="539"/>
          <ac:spMkLst>
            <pc:docMk/>
            <pc:sldMk cId="4193769622" sldId="269"/>
            <ac:spMk id="48" creationId="{61293230-B0F6-45B1-96D1-13D18E242995}"/>
          </ac:spMkLst>
        </pc:spChg>
        <pc:spChg chg="add del">
          <ac:chgData name="Annie Strange" userId="S::anst6315@colorado.edu::437d878c-f229-4dea-8b09-fed8cdb7fc53" providerId="AD" clId="Web-{3B78E668-01CE-2046-FCE0-80B6B2F66416}" dt="2025-09-26T06:00:24.821" v="539"/>
          <ac:spMkLst>
            <pc:docMk/>
            <pc:sldMk cId="4193769622" sldId="269"/>
            <ac:spMk id="50" creationId="{0A1E0707-4985-454B-ACE0-4855BB55875E}"/>
          </ac:spMkLst>
        </pc:spChg>
        <pc:spChg chg="add del">
          <ac:chgData name="Annie Strange" userId="S::anst6315@colorado.edu::437d878c-f229-4dea-8b09-fed8cdb7fc53" providerId="AD" clId="Web-{3B78E668-01CE-2046-FCE0-80B6B2F66416}" dt="2025-09-26T06:00:24.821" v="539"/>
          <ac:spMkLst>
            <pc:docMk/>
            <pc:sldMk cId="4193769622" sldId="269"/>
            <ac:spMk id="55" creationId="{AD96FDFD-4E42-4A06-B8B5-768A1DB9C2A9}"/>
          </ac:spMkLst>
        </pc:spChg>
        <pc:picChg chg="add mod">
          <ac:chgData name="Annie Strange" userId="S::anst6315@colorado.edu::437d878c-f229-4dea-8b09-fed8cdb7fc53" providerId="AD" clId="Web-{3B78E668-01CE-2046-FCE0-80B6B2F66416}" dt="2025-09-26T06:01:48.587" v="547"/>
          <ac:picMkLst>
            <pc:docMk/>
            <pc:sldMk cId="4193769622" sldId="269"/>
            <ac:picMk id="2" creationId="{CD4F3C11-17D7-FB5D-B708-28EAE9A4C1B3}"/>
          </ac:picMkLst>
        </pc:picChg>
        <pc:picChg chg="add mod">
          <ac:chgData name="Annie Strange" userId="S::anst6315@colorado.edu::437d878c-f229-4dea-8b09-fed8cdb7fc53" providerId="AD" clId="Web-{3B78E668-01CE-2046-FCE0-80B6B2F66416}" dt="2025-09-26T06:02:19.416" v="549"/>
          <ac:picMkLst>
            <pc:docMk/>
            <pc:sldMk cId="4193769622" sldId="269"/>
            <ac:picMk id="4" creationId="{42C0DEFD-43BE-8992-416E-9EE43C20116C}"/>
          </ac:picMkLst>
        </pc:picChg>
        <pc:picChg chg="del">
          <ac:chgData name="Annie Strange" userId="S::anst6315@colorado.edu::437d878c-f229-4dea-8b09-fed8cdb7fc53" providerId="AD" clId="Web-{3B78E668-01CE-2046-FCE0-80B6B2F66416}" dt="2025-09-26T04:09:35.053" v="264"/>
          <ac:picMkLst>
            <pc:docMk/>
            <pc:sldMk cId="4193769622" sldId="269"/>
            <ac:picMk id="4" creationId="{CA89046A-172A-1132-3319-87BA7B8FFCD5}"/>
          </ac:picMkLst>
        </pc:picChg>
        <pc:picChg chg="del">
          <ac:chgData name="Annie Strange" userId="S::anst6315@colorado.edu::437d878c-f229-4dea-8b09-fed8cdb7fc53" providerId="AD" clId="Web-{3B78E668-01CE-2046-FCE0-80B6B2F66416}" dt="2025-09-26T04:09:36.740" v="265"/>
          <ac:picMkLst>
            <pc:docMk/>
            <pc:sldMk cId="4193769622" sldId="269"/>
            <ac:picMk id="6" creationId="{4BE169F9-6D58-29B1-23F0-066F54067E14}"/>
          </ac:picMkLst>
        </pc:picChg>
        <pc:picChg chg="add mod">
          <ac:chgData name="Annie Strange" userId="S::anst6315@colorado.edu::437d878c-f229-4dea-8b09-fed8cdb7fc53" providerId="AD" clId="Web-{3B78E668-01CE-2046-FCE0-80B6B2F66416}" dt="2025-09-26T06:01:24.072" v="545"/>
          <ac:picMkLst>
            <pc:docMk/>
            <pc:sldMk cId="4193769622" sldId="269"/>
            <ac:picMk id="6" creationId="{50FB997C-1FA0-DCB4-31C2-88D884A83D6F}"/>
          </ac:picMkLst>
        </pc:picChg>
      </pc:sldChg>
      <pc:sldChg chg="addSp delSp modSp">
        <pc:chgData name="Annie Strange" userId="S::anst6315@colorado.edu::437d878c-f229-4dea-8b09-fed8cdb7fc53" providerId="AD" clId="Web-{3B78E668-01CE-2046-FCE0-80B6B2F66416}" dt="2025-09-26T03:14:23.826" v="36" actId="20577"/>
        <pc:sldMkLst>
          <pc:docMk/>
          <pc:sldMk cId="4110695757" sldId="270"/>
        </pc:sldMkLst>
        <pc:spChg chg="mod">
          <ac:chgData name="Annie Strange" userId="S::anst6315@colorado.edu::437d878c-f229-4dea-8b09-fed8cdb7fc53" providerId="AD" clId="Web-{3B78E668-01CE-2046-FCE0-80B6B2F66416}" dt="2025-09-26T03:13:40.825" v="28"/>
          <ac:spMkLst>
            <pc:docMk/>
            <pc:sldMk cId="4110695757" sldId="270"/>
            <ac:spMk id="2" creationId="{00000000-0000-0000-0000-000000000000}"/>
          </ac:spMkLst>
        </pc:spChg>
        <pc:spChg chg="mod">
          <ac:chgData name="Annie Strange" userId="S::anst6315@colorado.edu::437d878c-f229-4dea-8b09-fed8cdb7fc53" providerId="AD" clId="Web-{3B78E668-01CE-2046-FCE0-80B6B2F66416}" dt="2025-09-26T03:14:23.826" v="36" actId="20577"/>
          <ac:spMkLst>
            <pc:docMk/>
            <pc:sldMk cId="4110695757" sldId="270"/>
            <ac:spMk id="6" creationId="{8E2E304B-CA0C-86FE-B5BC-02EF2B7E1E68}"/>
          </ac:spMkLst>
        </pc:spChg>
        <pc:spChg chg="add del">
          <ac:chgData name="Annie Strange" userId="S::anst6315@colorado.edu::437d878c-f229-4dea-8b09-fed8cdb7fc53" providerId="AD" clId="Web-{3B78E668-01CE-2046-FCE0-80B6B2F66416}" dt="2025-09-26T03:13:40.825" v="28"/>
          <ac:spMkLst>
            <pc:docMk/>
            <pc:sldMk cId="4110695757" sldId="270"/>
            <ac:spMk id="9" creationId="{8D0D6D3E-D7F9-4591-9CA9-DDF4DB1F73DA}"/>
          </ac:spMkLst>
        </pc:spChg>
        <pc:spChg chg="add del">
          <ac:chgData name="Annie Strange" userId="S::anst6315@colorado.edu::437d878c-f229-4dea-8b09-fed8cdb7fc53" providerId="AD" clId="Web-{3B78E668-01CE-2046-FCE0-80B6B2F66416}" dt="2025-09-26T03:13:40.825" v="28"/>
          <ac:spMkLst>
            <pc:docMk/>
            <pc:sldMk cId="4110695757" sldId="270"/>
            <ac:spMk id="11" creationId="{C4C9F2B0-1044-46EB-8AEB-C3BFFDE6C2CC}"/>
          </ac:spMkLst>
        </pc:spChg>
        <pc:spChg chg="add del">
          <ac:chgData name="Annie Strange" userId="S::anst6315@colorado.edu::437d878c-f229-4dea-8b09-fed8cdb7fc53" providerId="AD" clId="Web-{3B78E668-01CE-2046-FCE0-80B6B2F66416}" dt="2025-09-26T03:13:40.825" v="28"/>
          <ac:spMkLst>
            <pc:docMk/>
            <pc:sldMk cId="4110695757" sldId="270"/>
            <ac:spMk id="13" creationId="{D28B54C3-B57B-472A-B96E-1FCB67093DC2}"/>
          </ac:spMkLst>
        </pc:spChg>
        <pc:spChg chg="add del">
          <ac:chgData name="Annie Strange" userId="S::anst6315@colorado.edu::437d878c-f229-4dea-8b09-fed8cdb7fc53" providerId="AD" clId="Web-{3B78E668-01CE-2046-FCE0-80B6B2F66416}" dt="2025-09-26T03:13:40.825" v="28"/>
          <ac:spMkLst>
            <pc:docMk/>
            <pc:sldMk cId="4110695757" sldId="270"/>
            <ac:spMk id="15" creationId="{7DB3C429-F8DA-49B9-AF84-21996FCF78B5}"/>
          </ac:spMkLst>
        </pc:spChg>
        <pc:spChg chg="add del">
          <ac:chgData name="Annie Strange" userId="S::anst6315@colorado.edu::437d878c-f229-4dea-8b09-fed8cdb7fc53" providerId="AD" clId="Web-{3B78E668-01CE-2046-FCE0-80B6B2F66416}" dt="2025-09-26T03:12:49.981" v="23"/>
          <ac:spMkLst>
            <pc:docMk/>
            <pc:sldMk cId="4110695757" sldId="270"/>
            <ac:spMk id="20" creationId="{41BBC4E2-77AE-4A70-8F4E-420E9E2ADAA6}"/>
          </ac:spMkLst>
        </pc:spChg>
        <pc:spChg chg="add del">
          <ac:chgData name="Annie Strange" userId="S::anst6315@colorado.edu::437d878c-f229-4dea-8b09-fed8cdb7fc53" providerId="AD" clId="Web-{3B78E668-01CE-2046-FCE0-80B6B2F66416}" dt="2025-09-26T03:12:49.981" v="23"/>
          <ac:spMkLst>
            <pc:docMk/>
            <pc:sldMk cId="4110695757" sldId="270"/>
            <ac:spMk id="22" creationId="{609CB703-C563-4F1F-BF28-83C06E978C4F}"/>
          </ac:spMkLst>
        </pc:spChg>
        <pc:spChg chg="add del">
          <ac:chgData name="Annie Strange" userId="S::anst6315@colorado.edu::437d878c-f229-4dea-8b09-fed8cdb7fc53" providerId="AD" clId="Web-{3B78E668-01CE-2046-FCE0-80B6B2F66416}" dt="2025-09-26T03:12:49.981" v="23"/>
          <ac:spMkLst>
            <pc:docMk/>
            <pc:sldMk cId="4110695757" sldId="270"/>
            <ac:spMk id="24" creationId="{5DFC1D2F-D2C1-4B4C-A109-43567B85E662}"/>
          </ac:spMkLst>
        </pc:spChg>
        <pc:spChg chg="add del">
          <ac:chgData name="Annie Strange" userId="S::anst6315@colorado.edu::437d878c-f229-4dea-8b09-fed8cdb7fc53" providerId="AD" clId="Web-{3B78E668-01CE-2046-FCE0-80B6B2F66416}" dt="2025-09-26T03:12:49.981" v="23"/>
          <ac:spMkLst>
            <pc:docMk/>
            <pc:sldMk cId="4110695757" sldId="270"/>
            <ac:spMk id="26" creationId="{FDE74ABC-C18D-4D27-A77F-43594963B899}"/>
          </ac:spMkLst>
        </pc:spChg>
        <pc:spChg chg="add del">
          <ac:chgData name="Annie Strange" userId="S::anst6315@colorado.edu::437d878c-f229-4dea-8b09-fed8cdb7fc53" providerId="AD" clId="Web-{3B78E668-01CE-2046-FCE0-80B6B2F66416}" dt="2025-09-26T03:13:29.903" v="25"/>
          <ac:spMkLst>
            <pc:docMk/>
            <pc:sldMk cId="4110695757" sldId="270"/>
            <ac:spMk id="32" creationId="{CF5E7AE0-415D-4236-B5E6-F2FC68DB94EE}"/>
          </ac:spMkLst>
        </pc:spChg>
        <pc:spChg chg="add del">
          <ac:chgData name="Annie Strange" userId="S::anst6315@colorado.edu::437d878c-f229-4dea-8b09-fed8cdb7fc53" providerId="AD" clId="Web-{3B78E668-01CE-2046-FCE0-80B6B2F66416}" dt="2025-09-26T03:13:29.903" v="25"/>
          <ac:spMkLst>
            <pc:docMk/>
            <pc:sldMk cId="4110695757" sldId="270"/>
            <ac:spMk id="35" creationId="{DB11BD18-218F-49C7-BE16-82AEA08B237B}"/>
          </ac:spMkLst>
        </pc:spChg>
        <pc:spChg chg="add del">
          <ac:chgData name="Annie Strange" userId="S::anst6315@colorado.edu::437d878c-f229-4dea-8b09-fed8cdb7fc53" providerId="AD" clId="Web-{3B78E668-01CE-2046-FCE0-80B6B2F66416}" dt="2025-09-26T03:13:29.903" v="25"/>
          <ac:spMkLst>
            <pc:docMk/>
            <pc:sldMk cId="4110695757" sldId="270"/>
            <ac:spMk id="37" creationId="{EA996627-3E00-4A50-8640-F4F7D38C556C}"/>
          </ac:spMkLst>
        </pc:spChg>
        <pc:spChg chg="add del">
          <ac:chgData name="Annie Strange" userId="S::anst6315@colorado.edu::437d878c-f229-4dea-8b09-fed8cdb7fc53" providerId="AD" clId="Web-{3B78E668-01CE-2046-FCE0-80B6B2F66416}" dt="2025-09-26T03:13:29.903" v="25"/>
          <ac:spMkLst>
            <pc:docMk/>
            <pc:sldMk cId="4110695757" sldId="270"/>
            <ac:spMk id="38" creationId="{A619555D-3337-4F1A-9AFF-1DA3B921C57C}"/>
          </ac:spMkLst>
        </pc:spChg>
        <pc:spChg chg="add del">
          <ac:chgData name="Annie Strange" userId="S::anst6315@colorado.edu::437d878c-f229-4dea-8b09-fed8cdb7fc53" providerId="AD" clId="Web-{3B78E668-01CE-2046-FCE0-80B6B2F66416}" dt="2025-09-26T03:13:40.810" v="27"/>
          <ac:spMkLst>
            <pc:docMk/>
            <pc:sldMk cId="4110695757" sldId="270"/>
            <ac:spMk id="40" creationId="{26B7664A-BE61-4A65-B937-A31E08B8B9AD}"/>
          </ac:spMkLst>
        </pc:spChg>
        <pc:spChg chg="add del">
          <ac:chgData name="Annie Strange" userId="S::anst6315@colorado.edu::437d878c-f229-4dea-8b09-fed8cdb7fc53" providerId="AD" clId="Web-{3B78E668-01CE-2046-FCE0-80B6B2F66416}" dt="2025-09-26T03:13:40.810" v="27"/>
          <ac:spMkLst>
            <pc:docMk/>
            <pc:sldMk cId="4110695757" sldId="270"/>
            <ac:spMk id="41" creationId="{489B7BFD-8F45-4093-AD9C-91B15B0503D9}"/>
          </ac:spMkLst>
        </pc:spChg>
        <pc:spChg chg="add del">
          <ac:chgData name="Annie Strange" userId="S::anst6315@colorado.edu::437d878c-f229-4dea-8b09-fed8cdb7fc53" providerId="AD" clId="Web-{3B78E668-01CE-2046-FCE0-80B6B2F66416}" dt="2025-09-26T03:13:40.810" v="27"/>
          <ac:spMkLst>
            <pc:docMk/>
            <pc:sldMk cId="4110695757" sldId="270"/>
            <ac:spMk id="49" creationId="{87045360-A428-4E4B-989C-E4EF4D92037A}"/>
          </ac:spMkLst>
        </pc:spChg>
        <pc:spChg chg="add del">
          <ac:chgData name="Annie Strange" userId="S::anst6315@colorado.edu::437d878c-f229-4dea-8b09-fed8cdb7fc53" providerId="AD" clId="Web-{3B78E668-01CE-2046-FCE0-80B6B2F66416}" dt="2025-09-26T03:13:40.810" v="27"/>
          <ac:spMkLst>
            <pc:docMk/>
            <pc:sldMk cId="4110695757" sldId="270"/>
            <ac:spMk id="52" creationId="{BB06BF2F-5822-4F90-BF7D-7FDA657612AF}"/>
          </ac:spMkLst>
        </pc:spChg>
        <pc:spChg chg="add del">
          <ac:chgData name="Annie Strange" userId="S::anst6315@colorado.edu::437d878c-f229-4dea-8b09-fed8cdb7fc53" providerId="AD" clId="Web-{3B78E668-01CE-2046-FCE0-80B6B2F66416}" dt="2025-09-26T03:13:40.810" v="27"/>
          <ac:spMkLst>
            <pc:docMk/>
            <pc:sldMk cId="4110695757" sldId="270"/>
            <ac:spMk id="57" creationId="{45E0BF71-78CD-4FD9-BB54-48CD14158971}"/>
          </ac:spMkLst>
        </pc:spChg>
        <pc:spChg chg="add">
          <ac:chgData name="Annie Strange" userId="S::anst6315@colorado.edu::437d878c-f229-4dea-8b09-fed8cdb7fc53" providerId="AD" clId="Web-{3B78E668-01CE-2046-FCE0-80B6B2F66416}" dt="2025-09-26T03:13:40.825" v="28"/>
          <ac:spMkLst>
            <pc:docMk/>
            <pc:sldMk cId="4110695757" sldId="270"/>
            <ac:spMk id="59" creationId="{EF8C1CD2-E59C-42CC-91D0-39F8E0CF1653}"/>
          </ac:spMkLst>
        </pc:spChg>
        <pc:spChg chg="add">
          <ac:chgData name="Annie Strange" userId="S::anst6315@colorado.edu::437d878c-f229-4dea-8b09-fed8cdb7fc53" providerId="AD" clId="Web-{3B78E668-01CE-2046-FCE0-80B6B2F66416}" dt="2025-09-26T03:13:40.825" v="28"/>
          <ac:spMkLst>
            <pc:docMk/>
            <pc:sldMk cId="4110695757" sldId="270"/>
            <ac:spMk id="60" creationId="{07062BB1-E215-424E-80C4-7E1CF179A357}"/>
          </ac:spMkLst>
        </pc:spChg>
        <pc:spChg chg="add">
          <ac:chgData name="Annie Strange" userId="S::anst6315@colorado.edu::437d878c-f229-4dea-8b09-fed8cdb7fc53" providerId="AD" clId="Web-{3B78E668-01CE-2046-FCE0-80B6B2F66416}" dt="2025-09-26T03:13:40.825" v="28"/>
          <ac:spMkLst>
            <pc:docMk/>
            <pc:sldMk cId="4110695757" sldId="270"/>
            <ac:spMk id="61" creationId="{6FD0FBFA-B43E-40C1-A6E4-B88234171E7A}"/>
          </ac:spMkLst>
        </pc:spChg>
        <pc:spChg chg="add">
          <ac:chgData name="Annie Strange" userId="S::anst6315@colorado.edu::437d878c-f229-4dea-8b09-fed8cdb7fc53" providerId="AD" clId="Web-{3B78E668-01CE-2046-FCE0-80B6B2F66416}" dt="2025-09-26T03:13:40.825" v="28"/>
          <ac:spMkLst>
            <pc:docMk/>
            <pc:sldMk cId="4110695757" sldId="270"/>
            <ac:spMk id="64" creationId="{33E49524-66B4-4DB0-AD09-DC8B9874E1B3}"/>
          </ac:spMkLst>
        </pc:spChg>
        <pc:picChg chg="add mod">
          <ac:chgData name="Annie Strange" userId="S::anst6315@colorado.edu::437d878c-f229-4dea-8b09-fed8cdb7fc53" providerId="AD" clId="Web-{3B78E668-01CE-2046-FCE0-80B6B2F66416}" dt="2025-09-26T03:13:46.966" v="29" actId="14100"/>
          <ac:picMkLst>
            <pc:docMk/>
            <pc:sldMk cId="4110695757" sldId="270"/>
            <ac:picMk id="3" creationId="{915B90DF-9BCF-736B-BC16-17912A37A39C}"/>
          </ac:picMkLst>
        </pc:picChg>
        <pc:picChg chg="del">
          <ac:chgData name="Annie Strange" userId="S::anst6315@colorado.edu::437d878c-f229-4dea-8b09-fed8cdb7fc53" providerId="AD" clId="Web-{3B78E668-01CE-2046-FCE0-80B6B2F66416}" dt="2025-09-26T03:03:54.491" v="13"/>
          <ac:picMkLst>
            <pc:docMk/>
            <pc:sldMk cId="4110695757" sldId="270"/>
            <ac:picMk id="4" creationId="{9C472FC2-F09A-23CC-3906-E0C4C70BE0F9}"/>
          </ac:picMkLst>
        </pc:picChg>
        <pc:picChg chg="add mod">
          <ac:chgData name="Annie Strange" userId="S::anst6315@colorado.edu::437d878c-f229-4dea-8b09-fed8cdb7fc53" providerId="AD" clId="Web-{3B78E668-01CE-2046-FCE0-80B6B2F66416}" dt="2025-09-26T03:14:15.857" v="34" actId="1076"/>
          <ac:picMkLst>
            <pc:docMk/>
            <pc:sldMk cId="4110695757" sldId="270"/>
            <ac:picMk id="5" creationId="{6E3512B1-2821-AFDA-AEEF-72BA0A15D028}"/>
          </ac:picMkLst>
        </pc:picChg>
        <pc:picChg chg="mod">
          <ac:chgData name="Annie Strange" userId="S::anst6315@colorado.edu::437d878c-f229-4dea-8b09-fed8cdb7fc53" providerId="AD" clId="Web-{3B78E668-01CE-2046-FCE0-80B6B2F66416}" dt="2025-09-26T03:14:00.966" v="31" actId="14100"/>
          <ac:picMkLst>
            <pc:docMk/>
            <pc:sldMk cId="4110695757" sldId="270"/>
            <ac:picMk id="8" creationId="{F50F27EB-F301-FFE5-6ABD-273D7BBBECEB}"/>
          </ac:picMkLst>
        </pc:picChg>
      </pc:sldChg>
      <pc:sldChg chg="modSp">
        <pc:chgData name="Annie Strange" userId="S::anst6315@colorado.edu::437d878c-f229-4dea-8b09-fed8cdb7fc53" providerId="AD" clId="Web-{3B78E668-01CE-2046-FCE0-80B6B2F66416}" dt="2025-09-26T06:33:53.642" v="1041" actId="20577"/>
        <pc:sldMkLst>
          <pc:docMk/>
          <pc:sldMk cId="481002683" sldId="271"/>
        </pc:sldMkLst>
        <pc:spChg chg="mod">
          <ac:chgData name="Annie Strange" userId="S::anst6315@colorado.edu::437d878c-f229-4dea-8b09-fed8cdb7fc53" providerId="AD" clId="Web-{3B78E668-01CE-2046-FCE0-80B6B2F66416}" dt="2025-09-26T06:26:28.855" v="923" actId="20577"/>
          <ac:spMkLst>
            <pc:docMk/>
            <pc:sldMk cId="481002683" sldId="271"/>
            <ac:spMk id="2" creationId="{970C7CBB-9E84-8E52-161C-D1EE2C6F5B1F}"/>
          </ac:spMkLst>
        </pc:spChg>
        <pc:spChg chg="mod">
          <ac:chgData name="Annie Strange" userId="S::anst6315@colorado.edu::437d878c-f229-4dea-8b09-fed8cdb7fc53" providerId="AD" clId="Web-{3B78E668-01CE-2046-FCE0-80B6B2F66416}" dt="2025-09-26T06:33:53.642" v="1041" actId="20577"/>
          <ac:spMkLst>
            <pc:docMk/>
            <pc:sldMk cId="481002683" sldId="271"/>
            <ac:spMk id="3" creationId="{2FCA40EB-C9E8-62E3-993F-5B6FF9658D8D}"/>
          </ac:spMkLst>
        </pc:spChg>
      </pc:sldChg>
      <pc:sldChg chg="addSp delSp modSp ord">
        <pc:chgData name="Annie Strange" userId="S::anst6315@colorado.edu::437d878c-f229-4dea-8b09-fed8cdb7fc53" providerId="AD" clId="Web-{3B78E668-01CE-2046-FCE0-80B6B2F66416}" dt="2025-09-26T06:11:33.326" v="647" actId="20577"/>
        <pc:sldMkLst>
          <pc:docMk/>
          <pc:sldMk cId="72489240" sldId="274"/>
        </pc:sldMkLst>
        <pc:spChg chg="mod">
          <ac:chgData name="Annie Strange" userId="S::anst6315@colorado.edu::437d878c-f229-4dea-8b09-fed8cdb7fc53" providerId="AD" clId="Web-{3B78E668-01CE-2046-FCE0-80B6B2F66416}" dt="2025-09-26T03:28:54.255" v="207" actId="20577"/>
          <ac:spMkLst>
            <pc:docMk/>
            <pc:sldMk cId="72489240" sldId="274"/>
            <ac:spMk id="2" creationId="{13E6EF62-DE25-8026-E912-CD495BFCF949}"/>
          </ac:spMkLst>
        </pc:spChg>
        <pc:spChg chg="mod">
          <ac:chgData name="Annie Strange" userId="S::anst6315@colorado.edu::437d878c-f229-4dea-8b09-fed8cdb7fc53" providerId="AD" clId="Web-{3B78E668-01CE-2046-FCE0-80B6B2F66416}" dt="2025-09-26T06:11:33.326" v="647" actId="20577"/>
          <ac:spMkLst>
            <pc:docMk/>
            <pc:sldMk cId="72489240" sldId="274"/>
            <ac:spMk id="3" creationId="{1746755A-E263-FC2A-27D5-D97BC91856AA}"/>
          </ac:spMkLst>
        </pc:spChg>
        <pc:picChg chg="add mod">
          <ac:chgData name="Annie Strange" userId="S::anst6315@colorado.edu::437d878c-f229-4dea-8b09-fed8cdb7fc53" providerId="AD" clId="Web-{3B78E668-01CE-2046-FCE0-80B6B2F66416}" dt="2025-09-26T03:29:21.177" v="215" actId="1076"/>
          <ac:picMkLst>
            <pc:docMk/>
            <pc:sldMk cId="72489240" sldId="274"/>
            <ac:picMk id="6" creationId="{5AF95879-A700-BB75-ED5E-D82687592CE3}"/>
          </ac:picMkLst>
        </pc:picChg>
        <pc:picChg chg="add mod">
          <ac:chgData name="Annie Strange" userId="S::anst6315@colorado.edu::437d878c-f229-4dea-8b09-fed8cdb7fc53" providerId="AD" clId="Web-{3B78E668-01CE-2046-FCE0-80B6B2F66416}" dt="2025-09-26T03:31:06.600" v="221" actId="1076"/>
          <ac:picMkLst>
            <pc:docMk/>
            <pc:sldMk cId="72489240" sldId="274"/>
            <ac:picMk id="7" creationId="{11BAB023-DAF8-563B-D08D-142326930E18}"/>
          </ac:picMkLst>
        </pc:picChg>
        <pc:picChg chg="add mod">
          <ac:chgData name="Annie Strange" userId="S::anst6315@colorado.edu::437d878c-f229-4dea-8b09-fed8cdb7fc53" providerId="AD" clId="Web-{3B78E668-01CE-2046-FCE0-80B6B2F66416}" dt="2025-09-26T03:31:33.694" v="227" actId="1076"/>
          <ac:picMkLst>
            <pc:docMk/>
            <pc:sldMk cId="72489240" sldId="274"/>
            <ac:picMk id="8" creationId="{9C65C503-B03C-E75E-E3BD-39E3CA7353DA}"/>
          </ac:picMkLst>
        </pc:picChg>
        <pc:picChg chg="del">
          <ac:chgData name="Annie Strange" userId="S::anst6315@colorado.edu::437d878c-f229-4dea-8b09-fed8cdb7fc53" providerId="AD" clId="Web-{3B78E668-01CE-2046-FCE0-80B6B2F66416}" dt="2025-09-26T03:28:55.787" v="209"/>
          <ac:picMkLst>
            <pc:docMk/>
            <pc:sldMk cId="72489240" sldId="274"/>
            <ac:picMk id="5122" creationId="{86658860-6CEC-41C4-C86A-8ADE0AEF5A90}"/>
          </ac:picMkLst>
        </pc:picChg>
        <pc:picChg chg="del">
          <ac:chgData name="Annie Strange" userId="S::anst6315@colorado.edu::437d878c-f229-4dea-8b09-fed8cdb7fc53" providerId="AD" clId="Web-{3B78E668-01CE-2046-FCE0-80B6B2F66416}" dt="2025-09-26T03:28:54.662" v="208"/>
          <ac:picMkLst>
            <pc:docMk/>
            <pc:sldMk cId="72489240" sldId="274"/>
            <ac:picMk id="5124" creationId="{1B417206-31D8-E23B-A74F-F89A2C0012BF}"/>
          </ac:picMkLst>
        </pc:picChg>
        <pc:picChg chg="del">
          <ac:chgData name="Annie Strange" userId="S::anst6315@colorado.edu::437d878c-f229-4dea-8b09-fed8cdb7fc53" providerId="AD" clId="Web-{3B78E668-01CE-2046-FCE0-80B6B2F66416}" dt="2025-09-26T03:28:56.880" v="210"/>
          <ac:picMkLst>
            <pc:docMk/>
            <pc:sldMk cId="72489240" sldId="274"/>
            <ac:picMk id="5134" creationId="{9B1717DA-F742-4C91-C59A-260072362D4A}"/>
          </ac:picMkLst>
        </pc:picChg>
      </pc:sldChg>
      <pc:sldChg chg="addSp delSp modSp del ord">
        <pc:chgData name="Annie Strange" userId="S::anst6315@colorado.edu::437d878c-f229-4dea-8b09-fed8cdb7fc53" providerId="AD" clId="Web-{3B78E668-01CE-2046-FCE0-80B6B2F66416}" dt="2025-09-26T03:30:41.366" v="216"/>
        <pc:sldMkLst>
          <pc:docMk/>
          <pc:sldMk cId="3327183456" sldId="276"/>
        </pc:sldMkLst>
        <pc:spChg chg="del mod">
          <ac:chgData name="Annie Strange" userId="S::anst6315@colorado.edu::437d878c-f229-4dea-8b09-fed8cdb7fc53" providerId="AD" clId="Web-{3B78E668-01CE-2046-FCE0-80B6B2F66416}" dt="2025-09-26T03:22:55.641" v="104"/>
          <ac:spMkLst>
            <pc:docMk/>
            <pc:sldMk cId="3327183456" sldId="276"/>
            <ac:spMk id="4" creationId="{0F087389-622A-A885-944B-2614B55DBE8E}"/>
          </ac:spMkLst>
        </pc:spChg>
        <pc:spChg chg="mod">
          <ac:chgData name="Annie Strange" userId="S::anst6315@colorado.edu::437d878c-f229-4dea-8b09-fed8cdb7fc53" providerId="AD" clId="Web-{3B78E668-01CE-2046-FCE0-80B6B2F66416}" dt="2025-09-26T03:23:06.797" v="113" actId="20577"/>
          <ac:spMkLst>
            <pc:docMk/>
            <pc:sldMk cId="3327183456" sldId="276"/>
            <ac:spMk id="6" creationId="{E15FE049-6AD5-F47B-9111-A7744F8E949C}"/>
          </ac:spMkLst>
        </pc:spChg>
        <pc:spChg chg="add del mod">
          <ac:chgData name="Annie Strange" userId="S::anst6315@colorado.edu::437d878c-f229-4dea-8b09-fed8cdb7fc53" providerId="AD" clId="Web-{3B78E668-01CE-2046-FCE0-80B6B2F66416}" dt="2025-09-26T03:27:43.598" v="193"/>
          <ac:spMkLst>
            <pc:docMk/>
            <pc:sldMk cId="3327183456" sldId="276"/>
            <ac:spMk id="10" creationId="{93A86479-B392-2172-C248-D4D4DCD3D6C1}"/>
          </ac:spMkLst>
        </pc:spChg>
        <pc:spChg chg="add del mod">
          <ac:chgData name="Annie Strange" userId="S::anst6315@colorado.edu::437d878c-f229-4dea-8b09-fed8cdb7fc53" providerId="AD" clId="Web-{3B78E668-01CE-2046-FCE0-80B6B2F66416}" dt="2025-09-26T03:27:43.598" v="193"/>
          <ac:spMkLst>
            <pc:docMk/>
            <pc:sldMk cId="3327183456" sldId="276"/>
            <ac:spMk id="12" creationId="{AFF514C8-991D-D7C8-8BE2-5D73CF33F348}"/>
          </ac:spMkLst>
        </pc:spChg>
        <pc:spChg chg="add del">
          <ac:chgData name="Annie Strange" userId="S::anst6315@colorado.edu::437d878c-f229-4dea-8b09-fed8cdb7fc53" providerId="AD" clId="Web-{3B78E668-01CE-2046-FCE0-80B6B2F66416}" dt="2025-09-26T03:27:42.317" v="192"/>
          <ac:spMkLst>
            <pc:docMk/>
            <pc:sldMk cId="3327183456" sldId="276"/>
            <ac:spMk id="14" creationId="{7301F447-EEF7-48F5-AF73-7566EE7F64AD}"/>
          </ac:spMkLst>
        </pc:spChg>
        <pc:spChg chg="add del mod">
          <ac:chgData name="Annie Strange" userId="S::anst6315@colorado.edu::437d878c-f229-4dea-8b09-fed8cdb7fc53" providerId="AD" clId="Web-{3B78E668-01CE-2046-FCE0-80B6B2F66416}" dt="2025-09-26T03:27:42.317" v="192"/>
          <ac:spMkLst>
            <pc:docMk/>
            <pc:sldMk cId="3327183456" sldId="276"/>
            <ac:spMk id="16" creationId="{B6419056-F758-BD10-2D4A-E15A1619145A}"/>
          </ac:spMkLst>
        </pc:spChg>
        <pc:spChg chg="add del mod">
          <ac:chgData name="Annie Strange" userId="S::anst6315@colorado.edu::437d878c-f229-4dea-8b09-fed8cdb7fc53" providerId="AD" clId="Web-{3B78E668-01CE-2046-FCE0-80B6B2F66416}" dt="2025-09-26T03:27:42.317" v="192"/>
          <ac:spMkLst>
            <pc:docMk/>
            <pc:sldMk cId="3327183456" sldId="276"/>
            <ac:spMk id="24" creationId="{E32B5648-CDF5-06B3-4965-E3DFECF9EAE5}"/>
          </ac:spMkLst>
        </pc:spChg>
        <pc:spChg chg="add del mod">
          <ac:chgData name="Annie Strange" userId="S::anst6315@colorado.edu::437d878c-f229-4dea-8b09-fed8cdb7fc53" providerId="AD" clId="Web-{3B78E668-01CE-2046-FCE0-80B6B2F66416}" dt="2025-09-26T03:27:42.317" v="192"/>
          <ac:spMkLst>
            <pc:docMk/>
            <pc:sldMk cId="3327183456" sldId="276"/>
            <ac:spMk id="25" creationId="{15FF5F0C-0A4A-1EE9-83A0-99B9E54481CC}"/>
          </ac:spMkLst>
        </pc:spChg>
        <pc:picChg chg="del">
          <ac:chgData name="Annie Strange" userId="S::anst6315@colorado.edu::437d878c-f229-4dea-8b09-fed8cdb7fc53" providerId="AD" clId="Web-{3B78E668-01CE-2046-FCE0-80B6B2F66416}" dt="2025-09-26T03:21:49.485" v="92"/>
          <ac:picMkLst>
            <pc:docMk/>
            <pc:sldMk cId="3327183456" sldId="276"/>
            <ac:picMk id="2" creationId="{51B3CEB0-6CF6-EA58-6F14-45DFB986284B}"/>
          </ac:picMkLst>
        </pc:picChg>
        <pc:picChg chg="add mod">
          <ac:chgData name="Annie Strange" userId="S::anst6315@colorado.edu::437d878c-f229-4dea-8b09-fed8cdb7fc53" providerId="AD" clId="Web-{3B78E668-01CE-2046-FCE0-80B6B2F66416}" dt="2025-09-26T03:21:59.938" v="97" actId="1076"/>
          <ac:picMkLst>
            <pc:docMk/>
            <pc:sldMk cId="3327183456" sldId="276"/>
            <ac:picMk id="3" creationId="{8E6B4DC5-D176-5F6F-D75B-265E54EBA0E5}"/>
          </ac:picMkLst>
        </pc:picChg>
        <pc:picChg chg="add mod">
          <ac:chgData name="Annie Strange" userId="S::anst6315@colorado.edu::437d878c-f229-4dea-8b09-fed8cdb7fc53" providerId="AD" clId="Web-{3B78E668-01CE-2046-FCE0-80B6B2F66416}" dt="2025-09-26T03:22:40.328" v="102" actId="1076"/>
          <ac:picMkLst>
            <pc:docMk/>
            <pc:sldMk cId="3327183456" sldId="276"/>
            <ac:picMk id="7" creationId="{744AF2FE-B52C-B82E-ECED-CCF240035884}"/>
          </ac:picMkLst>
        </pc:picChg>
        <pc:picChg chg="del">
          <ac:chgData name="Annie Strange" userId="S::anst6315@colorado.edu::437d878c-f229-4dea-8b09-fed8cdb7fc53" providerId="AD" clId="Web-{3B78E668-01CE-2046-FCE0-80B6B2F66416}" dt="2025-09-26T03:21:50.688" v="93"/>
          <ac:picMkLst>
            <pc:docMk/>
            <pc:sldMk cId="3327183456" sldId="276"/>
            <ac:picMk id="8" creationId="{82DEE205-3F09-91F0-1B2B-4F0BA89361FA}"/>
          </ac:picMkLst>
        </pc:picChg>
        <pc:picChg chg="add del mod">
          <ac:chgData name="Annie Strange" userId="S::anst6315@colorado.edu::437d878c-f229-4dea-8b09-fed8cdb7fc53" providerId="AD" clId="Web-{3B78E668-01CE-2046-FCE0-80B6B2F66416}" dt="2025-09-26T03:27:42.317" v="192"/>
          <ac:picMkLst>
            <pc:docMk/>
            <pc:sldMk cId="3327183456" sldId="276"/>
            <ac:picMk id="18" creationId="{82EEAE2E-D4A2-9EFD-6F30-D339EB17814E}"/>
          </ac:picMkLst>
        </pc:picChg>
        <pc:picChg chg="add del mod">
          <ac:chgData name="Annie Strange" userId="S::anst6315@colorado.edu::437d878c-f229-4dea-8b09-fed8cdb7fc53" providerId="AD" clId="Web-{3B78E668-01CE-2046-FCE0-80B6B2F66416}" dt="2025-09-26T03:27:42.317" v="192"/>
          <ac:picMkLst>
            <pc:docMk/>
            <pc:sldMk cId="3327183456" sldId="276"/>
            <ac:picMk id="20" creationId="{646E5C63-FD17-3AC9-FF74-F499C689373F}"/>
          </ac:picMkLst>
        </pc:picChg>
        <pc:picChg chg="add del mod">
          <ac:chgData name="Annie Strange" userId="S::anst6315@colorado.edu::437d878c-f229-4dea-8b09-fed8cdb7fc53" providerId="AD" clId="Web-{3B78E668-01CE-2046-FCE0-80B6B2F66416}" dt="2025-09-26T03:27:42.317" v="192"/>
          <ac:picMkLst>
            <pc:docMk/>
            <pc:sldMk cId="3327183456" sldId="276"/>
            <ac:picMk id="21" creationId="{E4A357E7-3339-37A2-40A9-D16BAC7F6607}"/>
          </ac:picMkLst>
        </pc:picChg>
        <pc:picChg chg="add del mod">
          <ac:chgData name="Annie Strange" userId="S::anst6315@colorado.edu::437d878c-f229-4dea-8b09-fed8cdb7fc53" providerId="AD" clId="Web-{3B78E668-01CE-2046-FCE0-80B6B2F66416}" dt="2025-09-26T03:27:42.317" v="192"/>
          <ac:picMkLst>
            <pc:docMk/>
            <pc:sldMk cId="3327183456" sldId="276"/>
            <ac:picMk id="22" creationId="{1273F0B4-D2CF-0047-CA29-522AEF1C9950}"/>
          </ac:picMkLst>
        </pc:picChg>
        <pc:picChg chg="del">
          <ac:chgData name="Annie Strange" userId="S::anst6315@colorado.edu::437d878c-f229-4dea-8b09-fed8cdb7fc53" providerId="AD" clId="Web-{3B78E668-01CE-2046-FCE0-80B6B2F66416}" dt="2025-09-26T03:21:48.578" v="91"/>
          <ac:picMkLst>
            <pc:docMk/>
            <pc:sldMk cId="3327183456" sldId="276"/>
            <ac:picMk id="1026" creationId="{6DAD23A8-4CB8-7E6B-C281-974508D02314}"/>
          </ac:picMkLst>
        </pc:picChg>
        <pc:cxnChg chg="add del mod">
          <ac:chgData name="Annie Strange" userId="S::anst6315@colorado.edu::437d878c-f229-4dea-8b09-fed8cdb7fc53" providerId="AD" clId="Web-{3B78E668-01CE-2046-FCE0-80B6B2F66416}" dt="2025-09-26T03:27:42.317" v="192"/>
          <ac:cxnSpMkLst>
            <pc:docMk/>
            <pc:sldMk cId="3327183456" sldId="276"/>
            <ac:cxnSpMk id="23" creationId="{6088168A-072A-2D06-F655-340EB98297C0}"/>
          </ac:cxnSpMkLst>
        </pc:cxnChg>
        <pc:cxnChg chg="add del mod">
          <ac:chgData name="Annie Strange" userId="S::anst6315@colorado.edu::437d878c-f229-4dea-8b09-fed8cdb7fc53" providerId="AD" clId="Web-{3B78E668-01CE-2046-FCE0-80B6B2F66416}" dt="2025-09-26T03:27:42.317" v="192"/>
          <ac:cxnSpMkLst>
            <pc:docMk/>
            <pc:sldMk cId="3327183456" sldId="276"/>
            <ac:cxnSpMk id="26" creationId="{25ECF0D7-DA4A-B745-3B97-CF09B3FFB506}"/>
          </ac:cxnSpMkLst>
        </pc:cxnChg>
      </pc:sldChg>
      <pc:sldChg chg="addSp delSp modSp">
        <pc:chgData name="Annie Strange" userId="S::anst6315@colorado.edu::437d878c-f229-4dea-8b09-fed8cdb7fc53" providerId="AD" clId="Web-{3B78E668-01CE-2046-FCE0-80B6B2F66416}" dt="2025-09-26T03:20:33.422" v="70" actId="20577"/>
        <pc:sldMkLst>
          <pc:docMk/>
          <pc:sldMk cId="3349668373" sldId="277"/>
        </pc:sldMkLst>
        <pc:spChg chg="mod">
          <ac:chgData name="Annie Strange" userId="S::anst6315@colorado.edu::437d878c-f229-4dea-8b09-fed8cdb7fc53" providerId="AD" clId="Web-{3B78E668-01CE-2046-FCE0-80B6B2F66416}" dt="2025-09-26T03:20:33.422" v="70" actId="20577"/>
          <ac:spMkLst>
            <pc:docMk/>
            <pc:sldMk cId="3349668373" sldId="277"/>
            <ac:spMk id="2" creationId="{826ADCE9-9940-2356-C79B-60877D1F582D}"/>
          </ac:spMkLst>
        </pc:spChg>
        <pc:spChg chg="mod">
          <ac:chgData name="Annie Strange" userId="S::anst6315@colorado.edu::437d878c-f229-4dea-8b09-fed8cdb7fc53" providerId="AD" clId="Web-{3B78E668-01CE-2046-FCE0-80B6B2F66416}" dt="2025-09-26T03:19:12.109" v="67" actId="1076"/>
          <ac:spMkLst>
            <pc:docMk/>
            <pc:sldMk cId="3349668373" sldId="277"/>
            <ac:spMk id="3" creationId="{FADE61B6-26C4-D3C0-DD38-7DD3F1216C46}"/>
          </ac:spMkLst>
        </pc:spChg>
        <pc:picChg chg="add del mod">
          <ac:chgData name="Annie Strange" userId="S::anst6315@colorado.edu::437d878c-f229-4dea-8b09-fed8cdb7fc53" providerId="AD" clId="Web-{3B78E668-01CE-2046-FCE0-80B6B2F66416}" dt="2025-09-26T03:18:30.577" v="63"/>
          <ac:picMkLst>
            <pc:docMk/>
            <pc:sldMk cId="3349668373" sldId="277"/>
            <ac:picMk id="4" creationId="{1299134F-8B44-AA9B-5992-AB9DB9E797A0}"/>
          </ac:picMkLst>
        </pc:picChg>
        <pc:picChg chg="del">
          <ac:chgData name="Annie Strange" userId="S::anst6315@colorado.edu::437d878c-f229-4dea-8b09-fed8cdb7fc53" providerId="AD" clId="Web-{3B78E668-01CE-2046-FCE0-80B6B2F66416}" dt="2025-09-26T03:14:43.404" v="38"/>
          <ac:picMkLst>
            <pc:docMk/>
            <pc:sldMk cId="3349668373" sldId="277"/>
            <ac:picMk id="5" creationId="{93184C91-7E11-D13D-F3AF-875C54EDBD77}"/>
          </ac:picMkLst>
        </pc:picChg>
        <pc:picChg chg="del">
          <ac:chgData name="Annie Strange" userId="S::anst6315@colorado.edu::437d878c-f229-4dea-8b09-fed8cdb7fc53" providerId="AD" clId="Web-{3B78E668-01CE-2046-FCE0-80B6B2F66416}" dt="2025-09-26T03:14:41.248" v="37"/>
          <ac:picMkLst>
            <pc:docMk/>
            <pc:sldMk cId="3349668373" sldId="277"/>
            <ac:picMk id="6" creationId="{0D89444C-C73E-B73A-41AA-99E59DC71C7E}"/>
          </ac:picMkLst>
        </pc:picChg>
        <pc:picChg chg="add mod">
          <ac:chgData name="Annie Strange" userId="S::anst6315@colorado.edu::437d878c-f229-4dea-8b09-fed8cdb7fc53" providerId="AD" clId="Web-{3B78E668-01CE-2046-FCE0-80B6B2F66416}" dt="2025-09-26T03:18:59.718" v="65" actId="1076"/>
          <ac:picMkLst>
            <pc:docMk/>
            <pc:sldMk cId="3349668373" sldId="277"/>
            <ac:picMk id="7" creationId="{D0E1FFF3-BEC5-6156-D176-B9B7E3AFBCE0}"/>
          </ac:picMkLst>
        </pc:picChg>
      </pc:sldChg>
      <pc:sldChg chg="addSp delSp modSp del">
        <pc:chgData name="Annie Strange" userId="S::anst6315@colorado.edu::437d878c-f229-4dea-8b09-fed8cdb7fc53" providerId="AD" clId="Web-{3B78E668-01CE-2046-FCE0-80B6B2F66416}" dt="2025-09-26T06:25:17.714" v="912"/>
        <pc:sldMkLst>
          <pc:docMk/>
          <pc:sldMk cId="2794737089" sldId="278"/>
        </pc:sldMkLst>
        <pc:spChg chg="del mod">
          <ac:chgData name="Annie Strange" userId="S::anst6315@colorado.edu::437d878c-f229-4dea-8b09-fed8cdb7fc53" providerId="AD" clId="Web-{3B78E668-01CE-2046-FCE0-80B6B2F66416}" dt="2025-09-26T06:25:01.589" v="907"/>
          <ac:spMkLst>
            <pc:docMk/>
            <pc:sldMk cId="2794737089" sldId="278"/>
            <ac:spMk id="2" creationId="{5CA556E3-08AF-0D68-EB49-B4CBCC0DCB83}"/>
          </ac:spMkLst>
        </pc:spChg>
        <pc:spChg chg="del mod">
          <ac:chgData name="Annie Strange" userId="S::anst6315@colorado.edu::437d878c-f229-4dea-8b09-fed8cdb7fc53" providerId="AD" clId="Web-{3B78E668-01CE-2046-FCE0-80B6B2F66416}" dt="2025-09-26T06:24:03.995" v="901"/>
          <ac:spMkLst>
            <pc:docMk/>
            <pc:sldMk cId="2794737089" sldId="278"/>
            <ac:spMk id="3" creationId="{EDCCFF34-3E1A-0D4E-385B-6FF45FAC8A21}"/>
          </ac:spMkLst>
        </pc:spChg>
        <pc:spChg chg="del">
          <ac:chgData name="Annie Strange" userId="S::anst6315@colorado.edu::437d878c-f229-4dea-8b09-fed8cdb7fc53" providerId="AD" clId="Web-{3B78E668-01CE-2046-FCE0-80B6B2F66416}" dt="2025-09-26T06:24:32.760" v="903"/>
          <ac:spMkLst>
            <pc:docMk/>
            <pc:sldMk cId="2794737089" sldId="278"/>
            <ac:spMk id="15" creationId="{A2679492-7988-4050-9056-542444452411}"/>
          </ac:spMkLst>
        </pc:spChg>
        <pc:spChg chg="del">
          <ac:chgData name="Annie Strange" userId="S::anst6315@colorado.edu::437d878c-f229-4dea-8b09-fed8cdb7fc53" providerId="AD" clId="Web-{3B78E668-01CE-2046-FCE0-80B6B2F66416}" dt="2025-09-26T06:24:32.760" v="903"/>
          <ac:spMkLst>
            <pc:docMk/>
            <pc:sldMk cId="2794737089" sldId="278"/>
            <ac:spMk id="17" creationId="{B091B163-7D61-4891-ABCF-5C13D9C418D0}"/>
          </ac:spMkLst>
        </pc:spChg>
        <pc:spChg chg="add del">
          <ac:chgData name="Annie Strange" userId="S::anst6315@colorado.edu::437d878c-f229-4dea-8b09-fed8cdb7fc53" providerId="AD" clId="Web-{3B78E668-01CE-2046-FCE0-80B6B2F66416}" dt="2025-09-26T06:25:01.589" v="908"/>
          <ac:spMkLst>
            <pc:docMk/>
            <pc:sldMk cId="2794737089" sldId="278"/>
            <ac:spMk id="24" creationId="{6C4028FD-8BAA-4A19-BFDE-594D991B7552}"/>
          </ac:spMkLst>
        </pc:spChg>
        <pc:spChg chg="add mod">
          <ac:chgData name="Annie Strange" userId="S::anst6315@colorado.edu::437d878c-f229-4dea-8b09-fed8cdb7fc53" providerId="AD" clId="Web-{3B78E668-01CE-2046-FCE0-80B6B2F66416}" dt="2025-09-26T06:25:01.589" v="907"/>
          <ac:spMkLst>
            <pc:docMk/>
            <pc:sldMk cId="2794737089" sldId="278"/>
            <ac:spMk id="624" creationId="{51E5DEEF-2167-DEC8-523E-233BC2DC1CD2}"/>
          </ac:spMkLst>
        </pc:spChg>
        <pc:graphicFrameChg chg="add del mod modGraphic">
          <ac:chgData name="Annie Strange" userId="S::anst6315@colorado.edu::437d878c-f229-4dea-8b09-fed8cdb7fc53" providerId="AD" clId="Web-{3B78E668-01CE-2046-FCE0-80B6B2F66416}" dt="2025-09-26T06:25:01.573" v="906"/>
          <ac:graphicFrameMkLst>
            <pc:docMk/>
            <pc:sldMk cId="2794737089" sldId="278"/>
            <ac:graphicFrameMk id="7" creationId="{7D40640C-EEAD-581B-9ACB-6F439EECCD30}"/>
          </ac:graphicFrameMkLst>
        </pc:graphicFrameChg>
        <pc:picChg chg="add del mod">
          <ac:chgData name="Annie Strange" userId="S::anst6315@colorado.edu::437d878c-f229-4dea-8b09-fed8cdb7fc53" providerId="AD" clId="Web-{3B78E668-01CE-2046-FCE0-80B6B2F66416}" dt="2025-09-26T06:21:06.087" v="878"/>
          <ac:picMkLst>
            <pc:docMk/>
            <pc:sldMk cId="2794737089" sldId="278"/>
            <ac:picMk id="4" creationId="{ADAE70BD-1BEF-2D02-1A81-8DAC17047B1B}"/>
          </ac:picMkLst>
        </pc:picChg>
        <pc:picChg chg="del">
          <ac:chgData name="Annie Strange" userId="S::anst6315@colorado.edu::437d878c-f229-4dea-8b09-fed8cdb7fc53" providerId="AD" clId="Web-{3B78E668-01CE-2046-FCE0-80B6B2F66416}" dt="2025-09-26T06:19:44.930" v="873"/>
          <ac:picMkLst>
            <pc:docMk/>
            <pc:sldMk cId="2794737089" sldId="278"/>
            <ac:picMk id="5" creationId="{92DF610F-F213-F708-18CE-54FA8D1AD25B}"/>
          </ac:picMkLst>
        </pc:picChg>
        <pc:picChg chg="add del mod">
          <ac:chgData name="Annie Strange" userId="S::anst6315@colorado.edu::437d878c-f229-4dea-8b09-fed8cdb7fc53" providerId="AD" clId="Web-{3B78E668-01CE-2046-FCE0-80B6B2F66416}" dt="2025-09-26T06:21:46.775" v="882"/>
          <ac:picMkLst>
            <pc:docMk/>
            <pc:sldMk cId="2794737089" sldId="278"/>
            <ac:picMk id="6" creationId="{67C0AC77-9721-ADD9-53EE-B3D60EDCF813}"/>
          </ac:picMkLst>
        </pc:picChg>
        <pc:cxnChg chg="del">
          <ac:chgData name="Annie Strange" userId="S::anst6315@colorado.edu::437d878c-f229-4dea-8b09-fed8cdb7fc53" providerId="AD" clId="Web-{3B78E668-01CE-2046-FCE0-80B6B2F66416}" dt="2025-09-26T06:24:32.760" v="903"/>
          <ac:cxnSpMkLst>
            <pc:docMk/>
            <pc:sldMk cId="2794737089" sldId="278"/>
            <ac:cxnSpMk id="19" creationId="{C49DA8F6-BCC1-4447-B54C-57856834B94B}"/>
          </ac:cxnSpMkLst>
        </pc:cxnChg>
      </pc:sldChg>
      <pc:sldChg chg="addSp modSp">
        <pc:chgData name="Annie Strange" userId="S::anst6315@colorado.edu::437d878c-f229-4dea-8b09-fed8cdb7fc53" providerId="AD" clId="Web-{3B78E668-01CE-2046-FCE0-80B6B2F66416}" dt="2025-09-26T06:34:32.611" v="1058" actId="20577"/>
        <pc:sldMkLst>
          <pc:docMk/>
          <pc:sldMk cId="46021867" sldId="279"/>
        </pc:sldMkLst>
        <pc:spChg chg="mod">
          <ac:chgData name="Annie Strange" userId="S::anst6315@colorado.edu::437d878c-f229-4dea-8b09-fed8cdb7fc53" providerId="AD" clId="Web-{3B78E668-01CE-2046-FCE0-80B6B2F66416}" dt="2025-09-26T06:34:26.908" v="1053" actId="20577"/>
          <ac:spMkLst>
            <pc:docMk/>
            <pc:sldMk cId="46021867" sldId="279"/>
            <ac:spMk id="2" creationId="{412A0872-F78D-9C19-CA51-80C2FC1A8C44}"/>
          </ac:spMkLst>
        </pc:spChg>
        <pc:spChg chg="add mod">
          <ac:chgData name="Annie Strange" userId="S::anst6315@colorado.edu::437d878c-f229-4dea-8b09-fed8cdb7fc53" providerId="AD" clId="Web-{3B78E668-01CE-2046-FCE0-80B6B2F66416}" dt="2025-09-26T06:34:32.611" v="1058" actId="20577"/>
          <ac:spMkLst>
            <pc:docMk/>
            <pc:sldMk cId="46021867" sldId="279"/>
            <ac:spMk id="4" creationId="{28475267-8572-A877-BA7A-0FB871AFB2CA}"/>
          </ac:spMkLst>
        </pc:spChg>
      </pc:sldChg>
      <pc:sldChg chg="del">
        <pc:chgData name="Annie Strange" userId="S::anst6315@colorado.edu::437d878c-f229-4dea-8b09-fed8cdb7fc53" providerId="AD" clId="Web-{3B78E668-01CE-2046-FCE0-80B6B2F66416}" dt="2025-09-26T06:10:38.310" v="643"/>
        <pc:sldMkLst>
          <pc:docMk/>
          <pc:sldMk cId="1916091264" sldId="281"/>
        </pc:sldMkLst>
      </pc:sldChg>
      <pc:sldChg chg="addSp delSp modSp add ord replId delAnim">
        <pc:chgData name="Annie Strange" userId="S::anst6315@colorado.edu::437d878c-f229-4dea-8b09-fed8cdb7fc53" providerId="AD" clId="Web-{3B78E668-01CE-2046-FCE0-80B6B2F66416}" dt="2025-09-26T06:26:12.636" v="919"/>
        <pc:sldMkLst>
          <pc:docMk/>
          <pc:sldMk cId="3014300603" sldId="281"/>
        </pc:sldMkLst>
        <pc:spChg chg="del">
          <ac:chgData name="Annie Strange" userId="S::anst6315@colorado.edu::437d878c-f229-4dea-8b09-fed8cdb7fc53" providerId="AD" clId="Web-{3B78E668-01CE-2046-FCE0-80B6B2F66416}" dt="2025-09-26T06:25:06.714" v="909"/>
          <ac:spMkLst>
            <pc:docMk/>
            <pc:sldMk cId="3014300603" sldId="281"/>
            <ac:spMk id="2" creationId="{67284EA1-6AD9-6170-0B8A-4585545A04BD}"/>
          </ac:spMkLst>
        </pc:spChg>
        <pc:spChg chg="add del mod">
          <ac:chgData name="Annie Strange" userId="S::anst6315@colorado.edu::437d878c-f229-4dea-8b09-fed8cdb7fc53" providerId="AD" clId="Web-{3B78E668-01CE-2046-FCE0-80B6B2F66416}" dt="2025-09-26T06:25:12.605" v="911"/>
          <ac:spMkLst>
            <pc:docMk/>
            <pc:sldMk cId="3014300603" sldId="281"/>
            <ac:spMk id="4" creationId="{A4F47D39-CA91-8D10-D148-9DC83B80219E}"/>
          </ac:spMkLst>
        </pc:spChg>
        <pc:spChg chg="add">
          <ac:chgData name="Annie Strange" userId="S::anst6315@colorado.edu::437d878c-f229-4dea-8b09-fed8cdb7fc53" providerId="AD" clId="Web-{3B78E668-01CE-2046-FCE0-80B6B2F66416}" dt="2025-09-26T06:25:07.933" v="910"/>
          <ac:spMkLst>
            <pc:docMk/>
            <pc:sldMk cId="3014300603" sldId="281"/>
            <ac:spMk id="5" creationId="{6C4028FD-8BAA-4A19-BFDE-594D991B7552}"/>
          </ac:spMkLst>
        </pc:spChg>
        <pc:spChg chg="add">
          <ac:chgData name="Annie Strange" userId="S::anst6315@colorado.edu::437d878c-f229-4dea-8b09-fed8cdb7fc53" providerId="AD" clId="Web-{3B78E668-01CE-2046-FCE0-80B6B2F66416}" dt="2025-09-26T06:25:07.933" v="910"/>
          <ac:spMkLst>
            <pc:docMk/>
            <pc:sldMk cId="3014300603" sldId="281"/>
            <ac:spMk id="6" creationId="{5CA556E3-08AF-0D68-EB49-B4CBCC0DCB83}"/>
          </ac:spMkLst>
        </pc:spChg>
        <pc:graphicFrameChg chg="add mod modGraphic">
          <ac:chgData name="Annie Strange" userId="S::anst6315@colorado.edu::437d878c-f229-4dea-8b09-fed8cdb7fc53" providerId="AD" clId="Web-{3B78E668-01CE-2046-FCE0-80B6B2F66416}" dt="2025-09-26T06:26:12.636" v="919"/>
          <ac:graphicFrameMkLst>
            <pc:docMk/>
            <pc:sldMk cId="3014300603" sldId="281"/>
            <ac:graphicFrameMk id="8" creationId="{7D40640C-EEAD-581B-9ACB-6F439EECCD30}"/>
          </ac:graphicFrameMkLst>
        </pc:graphicFrameChg>
      </pc:sldChg>
      <pc:sldChg chg="del">
        <pc:chgData name="Annie Strange" userId="S::anst6315@colorado.edu::437d878c-f229-4dea-8b09-fed8cdb7fc53" providerId="AD" clId="Web-{3B78E668-01CE-2046-FCE0-80B6B2F66416}" dt="2025-09-26T06:02:32.635" v="551"/>
        <pc:sldMkLst>
          <pc:docMk/>
          <pc:sldMk cId="2676000125" sldId="282"/>
        </pc:sldMkLst>
      </pc:sldChg>
      <pc:sldChg chg="modSp add del replId">
        <pc:chgData name="Annie Strange" userId="S::anst6315@colorado.edu::437d878c-f229-4dea-8b09-fed8cdb7fc53" providerId="AD" clId="Web-{3B78E668-01CE-2046-FCE0-80B6B2F66416}" dt="2025-09-26T06:12:24.374" v="650"/>
        <pc:sldMkLst>
          <pc:docMk/>
          <pc:sldMk cId="3622656145" sldId="283"/>
        </pc:sldMkLst>
        <pc:spChg chg="mod">
          <ac:chgData name="Annie Strange" userId="S::anst6315@colorado.edu::437d878c-f229-4dea-8b09-fed8cdb7fc53" providerId="AD" clId="Web-{3B78E668-01CE-2046-FCE0-80B6B2F66416}" dt="2025-09-26T05:19:11.276" v="343" actId="20577"/>
          <ac:spMkLst>
            <pc:docMk/>
            <pc:sldMk cId="3622656145" sldId="283"/>
            <ac:spMk id="3" creationId="{ED1691F0-4BFF-9F95-ACAE-8D2B47CB0F34}"/>
          </ac:spMkLst>
        </pc:spChg>
      </pc:sldChg>
      <pc:sldChg chg="add del replId">
        <pc:chgData name="Annie Strange" userId="S::anst6315@colorado.edu::437d878c-f229-4dea-8b09-fed8cdb7fc53" providerId="AD" clId="Web-{3B78E668-01CE-2046-FCE0-80B6B2F66416}" dt="2025-09-26T06:12:18.093" v="649"/>
        <pc:sldMkLst>
          <pc:docMk/>
          <pc:sldMk cId="467478379" sldId="284"/>
        </pc:sldMkLst>
      </pc:sldChg>
    </pc:docChg>
  </pc:docChgLst>
  <pc:docChgLst>
    <pc:chgData name="Annie Strange" userId="S::anst6315@colorado.edu::437d878c-f229-4dea-8b09-fed8cdb7fc53" providerId="AD" clId="Web-{CD45BF08-71D7-7E79-240A-C50D7B80EC9F}"/>
    <pc:docChg chg="modSld">
      <pc:chgData name="Annie Strange" userId="S::anst6315@colorado.edu::437d878c-f229-4dea-8b09-fed8cdb7fc53" providerId="AD" clId="Web-{CD45BF08-71D7-7E79-240A-C50D7B80EC9F}" dt="2025-09-26T06:36:02.401" v="1"/>
      <pc:docMkLst>
        <pc:docMk/>
      </pc:docMkLst>
      <pc:sldChg chg="addSp delSp modSp">
        <pc:chgData name="Annie Strange" userId="S::anst6315@colorado.edu::437d878c-f229-4dea-8b09-fed8cdb7fc53" providerId="AD" clId="Web-{CD45BF08-71D7-7E79-240A-C50D7B80EC9F}" dt="2025-09-26T06:36:02.401" v="1"/>
        <pc:sldMkLst>
          <pc:docMk/>
          <pc:sldMk cId="2247076192" sldId="280"/>
        </pc:sldMkLst>
        <pc:picChg chg="add del mod">
          <ac:chgData name="Annie Strange" userId="S::anst6315@colorado.edu::437d878c-f229-4dea-8b09-fed8cdb7fc53" providerId="AD" clId="Web-{CD45BF08-71D7-7E79-240A-C50D7B80EC9F}" dt="2025-09-26T06:36:02.401" v="1"/>
          <ac:picMkLst>
            <pc:docMk/>
            <pc:sldMk cId="2247076192" sldId="280"/>
            <ac:picMk id="3" creationId="{194DA489-6429-AE88-A721-91B13349530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BB7B26-BD2F-4113-ADE5-6D903B790246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45618C79-2598-443C-BCE1-04E3264D9FF5}">
      <dgm:prSet phldrT="[Text]" phldr="0"/>
      <dgm:spPr/>
      <dgm:t>
        <a:bodyPr/>
        <a:lstStyle/>
        <a:p>
          <a:r>
            <a:rPr lang="en-US" sz="1600" dirty="0"/>
            <a:t>Due: Early April </a:t>
          </a:r>
        </a:p>
      </dgm:t>
    </dgm:pt>
    <dgm:pt modelId="{3A0D6BBD-5516-4375-960F-2ED35A3EF33B}" type="parTrans" cxnId="{6CF20BCA-9EFE-4A15-B8CC-D0905F00C439}">
      <dgm:prSet/>
      <dgm:spPr/>
    </dgm:pt>
    <dgm:pt modelId="{F8B2465C-DEFA-4BDB-BFEC-E89CF2B93D84}" type="sibTrans" cxnId="{6CF20BCA-9EFE-4A15-B8CC-D0905F00C439}">
      <dgm:prSet/>
      <dgm:spPr/>
    </dgm:pt>
    <dgm:pt modelId="{52E14FBE-237D-475B-9CAF-1CD074BD4D0A}">
      <dgm:prSet phldr="0" custT="1"/>
      <dgm:spPr/>
      <dgm:t>
        <a:bodyPr/>
        <a:lstStyle/>
        <a:p>
          <a:pPr rtl="0"/>
          <a:r>
            <a:rPr lang="en-US" sz="2000" dirty="0" err="1"/>
            <a:t>CoDR</a:t>
          </a:r>
          <a:r>
            <a:rPr lang="en-US" sz="2000" dirty="0"/>
            <a:t> </a:t>
          </a:r>
          <a:endParaRPr lang="en-US" sz="2000" dirty="0">
            <a:latin typeface="Aptos Display" panose="020F0302020204030204"/>
          </a:endParaRPr>
        </a:p>
      </dgm:t>
    </dgm:pt>
    <dgm:pt modelId="{5E56D6BF-B648-4A80-9B31-F9BB88130197}" type="parTrans" cxnId="{6FC91A69-FFE2-454C-8C7E-858FDB71EECF}">
      <dgm:prSet/>
      <dgm:spPr/>
    </dgm:pt>
    <dgm:pt modelId="{A9CEC38B-41C8-442B-86A0-36E6D6BCFBB9}" type="sibTrans" cxnId="{6FC91A69-FFE2-454C-8C7E-858FDB71EECF}">
      <dgm:prSet/>
      <dgm:spPr/>
    </dgm:pt>
    <dgm:pt modelId="{AC31A333-0B3B-4717-BF9F-0D0ECB3F932A}">
      <dgm:prSet phldr="0"/>
      <dgm:spPr/>
      <dgm:t>
        <a:bodyPr/>
        <a:lstStyle/>
        <a:p>
          <a:r>
            <a:rPr lang="en-US" sz="2000" dirty="0"/>
            <a:t>Oct 20-23</a:t>
          </a:r>
        </a:p>
      </dgm:t>
    </dgm:pt>
    <dgm:pt modelId="{C7B8C10F-4AC7-4EA2-A0D9-1A4F5E1DBD0E}" type="parTrans" cxnId="{E6DA24A4-C7C0-4077-B777-2CF52918FDBB}">
      <dgm:prSet/>
      <dgm:spPr/>
    </dgm:pt>
    <dgm:pt modelId="{54FEC6EB-FFB0-460B-AB86-60E99AFB0E82}" type="sibTrans" cxnId="{E6DA24A4-C7C0-4077-B777-2CF52918FDBB}">
      <dgm:prSet/>
      <dgm:spPr/>
    </dgm:pt>
    <dgm:pt modelId="{9972A084-2526-434B-A086-907394B45057}">
      <dgm:prSet phldr="0"/>
      <dgm:spPr/>
      <dgm:t>
        <a:bodyPr/>
        <a:lstStyle/>
        <a:p>
          <a:r>
            <a:rPr lang="en-US" sz="2000" dirty="0"/>
            <a:t>Jan 19-22 </a:t>
          </a:r>
        </a:p>
      </dgm:t>
    </dgm:pt>
    <dgm:pt modelId="{30FFBF28-81C4-4891-83DE-06D9B6326423}" type="parTrans" cxnId="{94D5F793-6D87-4C98-A7A5-BB02BE0F668B}">
      <dgm:prSet/>
      <dgm:spPr/>
    </dgm:pt>
    <dgm:pt modelId="{585E0D65-8316-48F3-ABEF-49737125384F}" type="sibTrans" cxnId="{94D5F793-6D87-4C98-A7A5-BB02BE0F668B}">
      <dgm:prSet/>
      <dgm:spPr/>
    </dgm:pt>
    <dgm:pt modelId="{5CC5C109-8626-4C52-8CAC-36868925845F}">
      <dgm:prSet phldr="0"/>
      <dgm:spPr/>
      <dgm:t>
        <a:bodyPr/>
        <a:lstStyle/>
        <a:p>
          <a:r>
            <a:rPr lang="en-US" sz="2000" dirty="0"/>
            <a:t>PDR: Early February </a:t>
          </a:r>
        </a:p>
      </dgm:t>
    </dgm:pt>
    <dgm:pt modelId="{E5EB63B3-6C15-4AAD-AA3C-974F154BB799}" type="parTrans" cxnId="{FD2B52D8-D809-4FBE-AFC1-28578DA3416E}">
      <dgm:prSet/>
      <dgm:spPr/>
    </dgm:pt>
    <dgm:pt modelId="{96832EF4-A11C-4AB3-9231-3F6F6CC8CBE7}" type="sibTrans" cxnId="{FD2B52D8-D809-4FBE-AFC1-28578DA3416E}">
      <dgm:prSet/>
      <dgm:spPr/>
    </dgm:pt>
    <dgm:pt modelId="{602BCA6E-64A9-4FB2-966F-52FE8A5C2E12}">
      <dgm:prSet phldr="0"/>
      <dgm:spPr/>
      <dgm:t>
        <a:bodyPr/>
        <a:lstStyle/>
        <a:p>
          <a:r>
            <a:rPr lang="en-US" sz="2000" dirty="0"/>
            <a:t>CDR: Early March </a:t>
          </a:r>
        </a:p>
      </dgm:t>
    </dgm:pt>
    <dgm:pt modelId="{F08E1672-E19C-4447-BEEE-ACC1AC8F74D1}" type="parTrans" cxnId="{0EEF751D-22DF-4D80-B602-8850D570F3C6}">
      <dgm:prSet/>
      <dgm:spPr/>
    </dgm:pt>
    <dgm:pt modelId="{1B35FA83-393D-438A-A21E-355759227627}" type="sibTrans" cxnId="{0EEF751D-22DF-4D80-B602-8850D570F3C6}">
      <dgm:prSet/>
      <dgm:spPr/>
    </dgm:pt>
    <dgm:pt modelId="{6B8AFCA7-667F-4A38-95C7-F007D64182A8}">
      <dgm:prSet phldr="0"/>
      <dgm:spPr/>
      <dgm:t>
        <a:bodyPr/>
        <a:lstStyle/>
        <a:p>
          <a:r>
            <a:rPr lang="en-US" sz="2000" dirty="0"/>
            <a:t>FPR: Early April </a:t>
          </a:r>
        </a:p>
      </dgm:t>
    </dgm:pt>
    <dgm:pt modelId="{F340D60C-FF26-4546-944C-9E7BE05EF20D}" type="parTrans" cxnId="{F5986485-2CD7-4CC6-BA8F-F429097450CA}">
      <dgm:prSet/>
      <dgm:spPr/>
    </dgm:pt>
    <dgm:pt modelId="{732B5030-4532-4CDE-8515-58BF937454F4}" type="sibTrans" cxnId="{F5986485-2CD7-4CC6-BA8F-F429097450CA}">
      <dgm:prSet/>
      <dgm:spPr/>
    </dgm:pt>
    <dgm:pt modelId="{01B16C96-6E1B-4E9A-8717-66627285FF6E}">
      <dgm:prSet phldr="0"/>
      <dgm:spPr/>
      <dgm:t>
        <a:bodyPr/>
        <a:lstStyle/>
        <a:p>
          <a:r>
            <a:rPr lang="en-US" sz="2000" dirty="0"/>
            <a:t>Symposium Abstract</a:t>
          </a:r>
        </a:p>
      </dgm:t>
    </dgm:pt>
    <dgm:pt modelId="{071C455A-38D1-4173-ACE4-1774765CC22F}" type="parTrans" cxnId="{283D434F-5475-4E9F-A2ED-BB258481EC71}">
      <dgm:prSet/>
      <dgm:spPr/>
    </dgm:pt>
    <dgm:pt modelId="{F1FD31F4-A473-46BE-8BFA-BE7D03BF6ACD}" type="sibTrans" cxnId="{283D434F-5475-4E9F-A2ED-BB258481EC71}">
      <dgm:prSet/>
      <dgm:spPr/>
    </dgm:pt>
    <dgm:pt modelId="{BD048DF2-1FAA-420C-A89F-DAF52AF67929}" type="pres">
      <dgm:prSet presAssocID="{86BB7B26-BD2F-4113-ADE5-6D903B790246}" presName="CompostProcess" presStyleCnt="0">
        <dgm:presLayoutVars>
          <dgm:dir/>
          <dgm:resizeHandles val="exact"/>
        </dgm:presLayoutVars>
      </dgm:prSet>
      <dgm:spPr/>
    </dgm:pt>
    <dgm:pt modelId="{65A8FC93-80BC-4D56-8F38-4D135FF89E35}" type="pres">
      <dgm:prSet presAssocID="{86BB7B26-BD2F-4113-ADE5-6D903B790246}" presName="arrow" presStyleLbl="bgShp" presStyleIdx="0" presStyleCnt="1"/>
      <dgm:spPr/>
    </dgm:pt>
    <dgm:pt modelId="{0A76BBB2-96D2-4944-B532-D0574502AA09}" type="pres">
      <dgm:prSet presAssocID="{86BB7B26-BD2F-4113-ADE5-6D903B790246}" presName="linearProcess" presStyleCnt="0"/>
      <dgm:spPr/>
    </dgm:pt>
    <dgm:pt modelId="{9E0FB4E7-3669-4550-9622-D7DB30CB77A4}" type="pres">
      <dgm:prSet presAssocID="{52E14FBE-237D-475B-9CAF-1CD074BD4D0A}" presName="textNode" presStyleLbl="node1" presStyleIdx="0" presStyleCnt="5">
        <dgm:presLayoutVars>
          <dgm:bulletEnabled val="1"/>
        </dgm:presLayoutVars>
      </dgm:prSet>
      <dgm:spPr/>
    </dgm:pt>
    <dgm:pt modelId="{87EE11C4-8ACC-4D49-8B64-FDDBF1D5D600}" type="pres">
      <dgm:prSet presAssocID="{A9CEC38B-41C8-442B-86A0-36E6D6BCFBB9}" presName="sibTrans" presStyleCnt="0"/>
      <dgm:spPr/>
    </dgm:pt>
    <dgm:pt modelId="{7B161AD4-2410-49DC-A724-54245F527499}" type="pres">
      <dgm:prSet presAssocID="{5CC5C109-8626-4C52-8CAC-36868925845F}" presName="textNode" presStyleLbl="node1" presStyleIdx="1" presStyleCnt="5">
        <dgm:presLayoutVars>
          <dgm:bulletEnabled val="1"/>
        </dgm:presLayoutVars>
      </dgm:prSet>
      <dgm:spPr/>
    </dgm:pt>
    <dgm:pt modelId="{C62FA70F-C3D3-472C-8F00-9EC92C78F07F}" type="pres">
      <dgm:prSet presAssocID="{96832EF4-A11C-4AB3-9231-3F6F6CC8CBE7}" presName="sibTrans" presStyleCnt="0"/>
      <dgm:spPr/>
    </dgm:pt>
    <dgm:pt modelId="{F5952C76-480B-4E7D-A52F-47FE4D22A1A4}" type="pres">
      <dgm:prSet presAssocID="{602BCA6E-64A9-4FB2-966F-52FE8A5C2E12}" presName="textNode" presStyleLbl="node1" presStyleIdx="2" presStyleCnt="5">
        <dgm:presLayoutVars>
          <dgm:bulletEnabled val="1"/>
        </dgm:presLayoutVars>
      </dgm:prSet>
      <dgm:spPr/>
    </dgm:pt>
    <dgm:pt modelId="{67D3551D-7D2B-49DD-B346-DAA7B11E1B33}" type="pres">
      <dgm:prSet presAssocID="{1B35FA83-393D-438A-A21E-355759227627}" presName="sibTrans" presStyleCnt="0"/>
      <dgm:spPr/>
    </dgm:pt>
    <dgm:pt modelId="{58CEFE8D-70A9-48E8-B629-DCF653097021}" type="pres">
      <dgm:prSet presAssocID="{6B8AFCA7-667F-4A38-95C7-F007D64182A8}" presName="textNode" presStyleLbl="node1" presStyleIdx="3" presStyleCnt="5">
        <dgm:presLayoutVars>
          <dgm:bulletEnabled val="1"/>
        </dgm:presLayoutVars>
      </dgm:prSet>
      <dgm:spPr/>
    </dgm:pt>
    <dgm:pt modelId="{04B8AF7E-1982-40B1-A767-E3ACC78E7445}" type="pres">
      <dgm:prSet presAssocID="{732B5030-4532-4CDE-8515-58BF937454F4}" presName="sibTrans" presStyleCnt="0"/>
      <dgm:spPr/>
    </dgm:pt>
    <dgm:pt modelId="{F6295DB6-0FF0-496A-B0E1-DE509E52D7DC}" type="pres">
      <dgm:prSet presAssocID="{01B16C96-6E1B-4E9A-8717-66627285FF6E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B8425E0F-39D2-43C3-A8E0-37A7EA8ED44D}" type="presOf" srcId="{45618C79-2598-443C-BCE1-04E3264D9FF5}" destId="{F6295DB6-0FF0-496A-B0E1-DE509E52D7DC}" srcOrd="0" destOrd="1" presId="urn:microsoft.com/office/officeart/2005/8/layout/hProcess9"/>
    <dgm:cxn modelId="{0EEF751D-22DF-4D80-B602-8850D570F3C6}" srcId="{86BB7B26-BD2F-4113-ADE5-6D903B790246}" destId="{602BCA6E-64A9-4FB2-966F-52FE8A5C2E12}" srcOrd="2" destOrd="0" parTransId="{F08E1672-E19C-4447-BEEE-ACC1AC8F74D1}" sibTransId="{1B35FA83-393D-438A-A21E-355759227627}"/>
    <dgm:cxn modelId="{78FB2C23-BD9A-4D1B-91DE-35C5CA4EEB7E}" type="presOf" srcId="{9972A084-2526-434B-A086-907394B45057}" destId="{9E0FB4E7-3669-4550-9622-D7DB30CB77A4}" srcOrd="0" destOrd="2" presId="urn:microsoft.com/office/officeart/2005/8/layout/hProcess9"/>
    <dgm:cxn modelId="{4DD8AA41-BA21-411C-85FB-635355ACA099}" type="presOf" srcId="{AC31A333-0B3B-4717-BF9F-0D0ECB3F932A}" destId="{9E0FB4E7-3669-4550-9622-D7DB30CB77A4}" srcOrd="0" destOrd="1" presId="urn:microsoft.com/office/officeart/2005/8/layout/hProcess9"/>
    <dgm:cxn modelId="{6FC91A69-FFE2-454C-8C7E-858FDB71EECF}" srcId="{86BB7B26-BD2F-4113-ADE5-6D903B790246}" destId="{52E14FBE-237D-475B-9CAF-1CD074BD4D0A}" srcOrd="0" destOrd="0" parTransId="{5E56D6BF-B648-4A80-9B31-F9BB88130197}" sibTransId="{A9CEC38B-41C8-442B-86A0-36E6D6BCFBB9}"/>
    <dgm:cxn modelId="{0370C66B-175C-409E-9618-48C8DACACF93}" type="presOf" srcId="{01B16C96-6E1B-4E9A-8717-66627285FF6E}" destId="{F6295DB6-0FF0-496A-B0E1-DE509E52D7DC}" srcOrd="0" destOrd="0" presId="urn:microsoft.com/office/officeart/2005/8/layout/hProcess9"/>
    <dgm:cxn modelId="{283D434F-5475-4E9F-A2ED-BB258481EC71}" srcId="{86BB7B26-BD2F-4113-ADE5-6D903B790246}" destId="{01B16C96-6E1B-4E9A-8717-66627285FF6E}" srcOrd="4" destOrd="0" parTransId="{071C455A-38D1-4173-ACE4-1774765CC22F}" sibTransId="{F1FD31F4-A473-46BE-8BFA-BE7D03BF6ACD}"/>
    <dgm:cxn modelId="{80E9D776-82CE-4DF9-84E1-854B48F9E9D4}" type="presOf" srcId="{52E14FBE-237D-475B-9CAF-1CD074BD4D0A}" destId="{9E0FB4E7-3669-4550-9622-D7DB30CB77A4}" srcOrd="0" destOrd="0" presId="urn:microsoft.com/office/officeart/2005/8/layout/hProcess9"/>
    <dgm:cxn modelId="{F5986485-2CD7-4CC6-BA8F-F429097450CA}" srcId="{86BB7B26-BD2F-4113-ADE5-6D903B790246}" destId="{6B8AFCA7-667F-4A38-95C7-F007D64182A8}" srcOrd="3" destOrd="0" parTransId="{F340D60C-FF26-4546-944C-9E7BE05EF20D}" sibTransId="{732B5030-4532-4CDE-8515-58BF937454F4}"/>
    <dgm:cxn modelId="{2EBE1891-8F77-4D7C-9419-04F294B3DF1F}" type="presOf" srcId="{5CC5C109-8626-4C52-8CAC-36868925845F}" destId="{7B161AD4-2410-49DC-A724-54245F527499}" srcOrd="0" destOrd="0" presId="urn:microsoft.com/office/officeart/2005/8/layout/hProcess9"/>
    <dgm:cxn modelId="{94D5F793-6D87-4C98-A7A5-BB02BE0F668B}" srcId="{52E14FBE-237D-475B-9CAF-1CD074BD4D0A}" destId="{9972A084-2526-434B-A086-907394B45057}" srcOrd="1" destOrd="0" parTransId="{30FFBF28-81C4-4891-83DE-06D9B6326423}" sibTransId="{585E0D65-8316-48F3-ABEF-49737125384F}"/>
    <dgm:cxn modelId="{F9288E94-3DB4-4FFC-9F92-927355424EA3}" type="presOf" srcId="{6B8AFCA7-667F-4A38-95C7-F007D64182A8}" destId="{58CEFE8D-70A9-48E8-B629-DCF653097021}" srcOrd="0" destOrd="0" presId="urn:microsoft.com/office/officeart/2005/8/layout/hProcess9"/>
    <dgm:cxn modelId="{E6DA24A4-C7C0-4077-B777-2CF52918FDBB}" srcId="{52E14FBE-237D-475B-9CAF-1CD074BD4D0A}" destId="{AC31A333-0B3B-4717-BF9F-0D0ECB3F932A}" srcOrd="0" destOrd="0" parTransId="{C7B8C10F-4AC7-4EA2-A0D9-1A4F5E1DBD0E}" sibTransId="{54FEC6EB-FFB0-460B-AB86-60E99AFB0E82}"/>
    <dgm:cxn modelId="{F2716FBB-BFA9-4FB9-85AF-7F99FCF0A22C}" type="presOf" srcId="{86BB7B26-BD2F-4113-ADE5-6D903B790246}" destId="{BD048DF2-1FAA-420C-A89F-DAF52AF67929}" srcOrd="0" destOrd="0" presId="urn:microsoft.com/office/officeart/2005/8/layout/hProcess9"/>
    <dgm:cxn modelId="{6CF20BCA-9EFE-4A15-B8CC-D0905F00C439}" srcId="{01B16C96-6E1B-4E9A-8717-66627285FF6E}" destId="{45618C79-2598-443C-BCE1-04E3264D9FF5}" srcOrd="0" destOrd="0" parTransId="{3A0D6BBD-5516-4375-960F-2ED35A3EF33B}" sibTransId="{F8B2465C-DEFA-4BDB-BFEC-E89CF2B93D84}"/>
    <dgm:cxn modelId="{FD2B52D8-D809-4FBE-AFC1-28578DA3416E}" srcId="{86BB7B26-BD2F-4113-ADE5-6D903B790246}" destId="{5CC5C109-8626-4C52-8CAC-36868925845F}" srcOrd="1" destOrd="0" parTransId="{E5EB63B3-6C15-4AAD-AA3C-974F154BB799}" sibTransId="{96832EF4-A11C-4AB3-9231-3F6F6CC8CBE7}"/>
    <dgm:cxn modelId="{21F4EFF6-DFAA-45D0-BF96-3332DBE6F933}" type="presOf" srcId="{602BCA6E-64A9-4FB2-966F-52FE8A5C2E12}" destId="{F5952C76-480B-4E7D-A52F-47FE4D22A1A4}" srcOrd="0" destOrd="0" presId="urn:microsoft.com/office/officeart/2005/8/layout/hProcess9"/>
    <dgm:cxn modelId="{6FBB6B74-3EFB-457E-99DE-43A580D20CF9}" type="presParOf" srcId="{BD048DF2-1FAA-420C-A89F-DAF52AF67929}" destId="{65A8FC93-80BC-4D56-8F38-4D135FF89E35}" srcOrd="0" destOrd="0" presId="urn:microsoft.com/office/officeart/2005/8/layout/hProcess9"/>
    <dgm:cxn modelId="{E8E49274-AFD5-4F52-ACE9-2F90F8D534F4}" type="presParOf" srcId="{BD048DF2-1FAA-420C-A89F-DAF52AF67929}" destId="{0A76BBB2-96D2-4944-B532-D0574502AA09}" srcOrd="1" destOrd="0" presId="urn:microsoft.com/office/officeart/2005/8/layout/hProcess9"/>
    <dgm:cxn modelId="{CF8A6DFA-0903-40F4-9487-D91EEEE96AAD}" type="presParOf" srcId="{0A76BBB2-96D2-4944-B532-D0574502AA09}" destId="{9E0FB4E7-3669-4550-9622-D7DB30CB77A4}" srcOrd="0" destOrd="0" presId="urn:microsoft.com/office/officeart/2005/8/layout/hProcess9"/>
    <dgm:cxn modelId="{FD959E18-C251-45E6-AF49-EED8ADF81AEB}" type="presParOf" srcId="{0A76BBB2-96D2-4944-B532-D0574502AA09}" destId="{87EE11C4-8ACC-4D49-8B64-FDDBF1D5D600}" srcOrd="1" destOrd="0" presId="urn:microsoft.com/office/officeart/2005/8/layout/hProcess9"/>
    <dgm:cxn modelId="{9182A4D1-3737-40AE-8CA1-A44A29563CB4}" type="presParOf" srcId="{0A76BBB2-96D2-4944-B532-D0574502AA09}" destId="{7B161AD4-2410-49DC-A724-54245F527499}" srcOrd="2" destOrd="0" presId="urn:microsoft.com/office/officeart/2005/8/layout/hProcess9"/>
    <dgm:cxn modelId="{85E28A03-8839-4FDD-8A1B-3708CDB2D435}" type="presParOf" srcId="{0A76BBB2-96D2-4944-B532-D0574502AA09}" destId="{C62FA70F-C3D3-472C-8F00-9EC92C78F07F}" srcOrd="3" destOrd="0" presId="urn:microsoft.com/office/officeart/2005/8/layout/hProcess9"/>
    <dgm:cxn modelId="{3F95BB78-4E51-49B0-A974-F903FD8F128D}" type="presParOf" srcId="{0A76BBB2-96D2-4944-B532-D0574502AA09}" destId="{F5952C76-480B-4E7D-A52F-47FE4D22A1A4}" srcOrd="4" destOrd="0" presId="urn:microsoft.com/office/officeart/2005/8/layout/hProcess9"/>
    <dgm:cxn modelId="{3FDDA532-B21E-412E-805F-5EF1902CAF2A}" type="presParOf" srcId="{0A76BBB2-96D2-4944-B532-D0574502AA09}" destId="{67D3551D-7D2B-49DD-B346-DAA7B11E1B33}" srcOrd="5" destOrd="0" presId="urn:microsoft.com/office/officeart/2005/8/layout/hProcess9"/>
    <dgm:cxn modelId="{76DD9D43-678E-4F3B-957E-6C7BFDF6F47B}" type="presParOf" srcId="{0A76BBB2-96D2-4944-B532-D0574502AA09}" destId="{58CEFE8D-70A9-48E8-B629-DCF653097021}" srcOrd="6" destOrd="0" presId="urn:microsoft.com/office/officeart/2005/8/layout/hProcess9"/>
    <dgm:cxn modelId="{380412CE-8DCE-4C65-B2DC-34B5800980CF}" type="presParOf" srcId="{0A76BBB2-96D2-4944-B532-D0574502AA09}" destId="{04B8AF7E-1982-40B1-A767-E3ACC78E7445}" srcOrd="7" destOrd="0" presId="urn:microsoft.com/office/officeart/2005/8/layout/hProcess9"/>
    <dgm:cxn modelId="{D7545AC3-0EF2-4E16-AF67-12080BD13C1E}" type="presParOf" srcId="{0A76BBB2-96D2-4944-B532-D0574502AA09}" destId="{F6295DB6-0FF0-496A-B0E1-DE509E52D7D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8FC93-80BC-4D56-8F38-4D135FF89E35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FB4E7-3669-4550-9622-D7DB30CB77A4}">
      <dsp:nvSpPr>
        <dsp:cNvPr id="0" name=""/>
        <dsp:cNvSpPr/>
      </dsp:nvSpPr>
      <dsp:spPr>
        <a:xfrm>
          <a:off x="5034" y="1305401"/>
          <a:ext cx="1997387" cy="174053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CoDR</a:t>
          </a:r>
          <a:r>
            <a:rPr lang="en-US" sz="2000" kern="1200" dirty="0"/>
            <a:t> </a:t>
          </a:r>
          <a:endParaRPr lang="en-US" sz="2000" kern="1200" dirty="0">
            <a:latin typeface="Aptos Display" panose="020F0302020204030204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Oct 20-23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Jan 19-22 </a:t>
          </a:r>
        </a:p>
      </dsp:txBody>
      <dsp:txXfrm>
        <a:off x="90000" y="1390367"/>
        <a:ext cx="1827455" cy="1570603"/>
      </dsp:txXfrm>
    </dsp:sp>
    <dsp:sp modelId="{7B161AD4-2410-49DC-A724-54245F527499}">
      <dsp:nvSpPr>
        <dsp:cNvPr id="0" name=""/>
        <dsp:cNvSpPr/>
      </dsp:nvSpPr>
      <dsp:spPr>
        <a:xfrm>
          <a:off x="2132070" y="1305401"/>
          <a:ext cx="1997387" cy="174053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PDR: Early February </a:t>
          </a:r>
        </a:p>
      </dsp:txBody>
      <dsp:txXfrm>
        <a:off x="2217036" y="1390367"/>
        <a:ext cx="1827455" cy="1570603"/>
      </dsp:txXfrm>
    </dsp:sp>
    <dsp:sp modelId="{F5952C76-480B-4E7D-A52F-47FE4D22A1A4}">
      <dsp:nvSpPr>
        <dsp:cNvPr id="0" name=""/>
        <dsp:cNvSpPr/>
      </dsp:nvSpPr>
      <dsp:spPr>
        <a:xfrm>
          <a:off x="4259106" y="1305401"/>
          <a:ext cx="1997387" cy="174053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CDR: Early March </a:t>
          </a:r>
        </a:p>
      </dsp:txBody>
      <dsp:txXfrm>
        <a:off x="4344072" y="1390367"/>
        <a:ext cx="1827455" cy="1570603"/>
      </dsp:txXfrm>
    </dsp:sp>
    <dsp:sp modelId="{58CEFE8D-70A9-48E8-B629-DCF653097021}">
      <dsp:nvSpPr>
        <dsp:cNvPr id="0" name=""/>
        <dsp:cNvSpPr/>
      </dsp:nvSpPr>
      <dsp:spPr>
        <a:xfrm>
          <a:off x="6386141" y="1305401"/>
          <a:ext cx="1997387" cy="174053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FPR: Early April </a:t>
          </a:r>
        </a:p>
      </dsp:txBody>
      <dsp:txXfrm>
        <a:off x="6471107" y="1390367"/>
        <a:ext cx="1827455" cy="1570603"/>
      </dsp:txXfrm>
    </dsp:sp>
    <dsp:sp modelId="{F6295DB6-0FF0-496A-B0E1-DE509E52D7DC}">
      <dsp:nvSpPr>
        <dsp:cNvPr id="0" name=""/>
        <dsp:cNvSpPr/>
      </dsp:nvSpPr>
      <dsp:spPr>
        <a:xfrm>
          <a:off x="8513177" y="1305401"/>
          <a:ext cx="1997387" cy="174053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Symposium Abstract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Due: Early April </a:t>
          </a:r>
        </a:p>
      </dsp:txBody>
      <dsp:txXfrm>
        <a:off x="8598143" y="1390367"/>
        <a:ext cx="1827455" cy="157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4T01:45:52.465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706 6747 16383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8F05E-47D2-46FB-A771-DE29D5544465}" type="datetimeFigureOut"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61F3F-0B3F-460D-9C6D-17DDC41DA5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17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4D0F7-B678-4CDD-BF9F-A79E308ED7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35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F43CB-A738-9B61-4F4E-3E54027EE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F436D7-7E7E-FDB1-AE01-B7DD61F167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AAE339-77F1-2416-ABB8-2A41EFFA00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6EEE9-6199-125F-B753-69B7353B56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61F3F-0B3F-460D-9C6D-17DDC41DA575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09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colorado.edu/center/spacegrant/statewide-programs/cosgc-design-challenges/wearables-ques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2" Type="http://schemas.openxmlformats.org/officeDocument/2006/relationships/image" Target="../media/image11.jpe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0.png"/><Relationship Id="rId10" Type="http://schemas.openxmlformats.org/officeDocument/2006/relationships/image" Target="../media/image9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FAC393-493F-CBC4-ED5C-A4F85A329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ECD018-7A4A-77EA-D546-C2D952B16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430" y="583345"/>
            <a:ext cx="7160357" cy="4164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8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Welcome</a:t>
            </a:r>
            <a:r>
              <a:rPr lang="en-US" sz="8000" dirty="0">
                <a:solidFill>
                  <a:srgbClr val="FFFFFF"/>
                </a:solidFill>
              </a:rPr>
              <a:t>!</a:t>
            </a:r>
            <a:endParaRPr lang="en-US" sz="8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0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EF8C1CD2-E59C-42CC-91D0-39F8E0CF1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66" y="753626"/>
            <a:ext cx="5081925" cy="3004145"/>
          </a:xfrm>
        </p:spPr>
        <p:txBody>
          <a:bodyPr>
            <a:normAutofit/>
          </a:bodyPr>
          <a:lstStyle/>
          <a:p>
            <a:r>
              <a:rPr lang="en" sz="5100" b="1"/>
              <a:t>Wearables</a:t>
            </a:r>
            <a:br>
              <a:rPr lang="en" sz="5100" b="1"/>
            </a:br>
            <a:r>
              <a:rPr lang="en" sz="5100" b="1"/>
              <a:t>Quest</a:t>
            </a:r>
            <a:br>
              <a:rPr lang="en" sz="5100"/>
            </a:br>
            <a:br>
              <a:rPr lang="en" sz="5100"/>
            </a:br>
            <a:endParaRPr lang="en" sz="510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E2E304B-CA0C-86FE-B5BC-02EF2B7E1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3849845"/>
            <a:ext cx="5081926" cy="21892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Kickoff Meeting Fall 2025</a:t>
            </a: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07062BB1-E215-424E-80C4-7E1CF179A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092" y="0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A cartoon of a robot and a robot&#10;&#10;Description automatically generated">
            <a:extLst>
              <a:ext uri="{FF2B5EF4-FFF2-40B4-BE49-F238E27FC236}">
                <a16:creationId xmlns:a16="http://schemas.microsoft.com/office/drawing/2014/main" id="{6E3512B1-2821-AFDA-AEEF-72BA0A15D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347" y="2039148"/>
            <a:ext cx="2828799" cy="2523959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5B90DF-9BCF-736B-BC16-17912A37A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188" y="146615"/>
            <a:ext cx="2794844" cy="2911081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6FD0FBFA-B43E-40C1-A6E4-B8823417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3287" y="3391544"/>
            <a:ext cx="569514" cy="569514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B368E167-B2D7-4904-BB6B-AE0486A2C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62258" y="2429507"/>
            <a:ext cx="1029742" cy="1346076"/>
          </a:xfrm>
          <a:custGeom>
            <a:avLst/>
            <a:gdLst>
              <a:gd name="connsiteX0" fmla="*/ 824347 w 1261243"/>
              <a:gd name="connsiteY0" fmla="*/ 0 h 1648694"/>
              <a:gd name="connsiteX1" fmla="*/ 1145220 w 1261243"/>
              <a:gd name="connsiteY1" fmla="*/ 64781 h 1648694"/>
              <a:gd name="connsiteX2" fmla="*/ 1261243 w 1261243"/>
              <a:gd name="connsiteY2" fmla="*/ 127757 h 1648694"/>
              <a:gd name="connsiteX3" fmla="*/ 1261243 w 1261243"/>
              <a:gd name="connsiteY3" fmla="*/ 1520938 h 1648694"/>
              <a:gd name="connsiteX4" fmla="*/ 1145220 w 1261243"/>
              <a:gd name="connsiteY4" fmla="*/ 1583913 h 1648694"/>
              <a:gd name="connsiteX5" fmla="*/ 824347 w 1261243"/>
              <a:gd name="connsiteY5" fmla="*/ 1648694 h 1648694"/>
              <a:gd name="connsiteX6" fmla="*/ 0 w 1261243"/>
              <a:gd name="connsiteY6" fmla="*/ 824347 h 1648694"/>
              <a:gd name="connsiteX7" fmla="*/ 824347 w 1261243"/>
              <a:gd name="connsiteY7" fmla="*/ 0 h 164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1243" h="1648694">
                <a:moveTo>
                  <a:pt x="824347" y="0"/>
                </a:moveTo>
                <a:cubicBezTo>
                  <a:pt x="938165" y="0"/>
                  <a:pt x="1046596" y="23067"/>
                  <a:pt x="1145220" y="64781"/>
                </a:cubicBezTo>
                <a:lnTo>
                  <a:pt x="1261243" y="127757"/>
                </a:lnTo>
                <a:lnTo>
                  <a:pt x="1261243" y="1520938"/>
                </a:lnTo>
                <a:lnTo>
                  <a:pt x="1145220" y="1583913"/>
                </a:lnTo>
                <a:cubicBezTo>
                  <a:pt x="1046596" y="1625627"/>
                  <a:pt x="938165" y="1648694"/>
                  <a:pt x="824347" y="1648694"/>
                </a:cubicBezTo>
                <a:cubicBezTo>
                  <a:pt x="369073" y="1648694"/>
                  <a:pt x="0" y="1279621"/>
                  <a:pt x="0" y="824347"/>
                </a:cubicBezTo>
                <a:cubicBezTo>
                  <a:pt x="0" y="369073"/>
                  <a:pt x="369073" y="0"/>
                  <a:pt x="824347" y="0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A logo of a space company&#10;&#10;AI-generated content may be incorrect.">
            <a:extLst>
              <a:ext uri="{FF2B5EF4-FFF2-40B4-BE49-F238E27FC236}">
                <a16:creationId xmlns:a16="http://schemas.microsoft.com/office/drawing/2014/main" id="{F50F27EB-F301-FFE5-6ABD-273D7BBBEC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994" y="4132601"/>
            <a:ext cx="2459047" cy="2471963"/>
          </a:xfrm>
          <a:custGeom>
            <a:avLst/>
            <a:gdLst/>
            <a:ahLst/>
            <a:cxnLst/>
            <a:rect l="l" t="t" r="r" b="b"/>
            <a:pathLst>
              <a:path w="2565029" h="2588972">
                <a:moveTo>
                  <a:pt x="69897" y="0"/>
                </a:moveTo>
                <a:lnTo>
                  <a:pt x="2495132" y="0"/>
                </a:lnTo>
                <a:cubicBezTo>
                  <a:pt x="2533735" y="0"/>
                  <a:pt x="2565029" y="31294"/>
                  <a:pt x="2565029" y="69897"/>
                </a:cubicBezTo>
                <a:lnTo>
                  <a:pt x="2565029" y="2519075"/>
                </a:lnTo>
                <a:cubicBezTo>
                  <a:pt x="2565029" y="2557678"/>
                  <a:pt x="2533735" y="2588972"/>
                  <a:pt x="2495132" y="2588972"/>
                </a:cubicBezTo>
                <a:lnTo>
                  <a:pt x="69897" y="2588972"/>
                </a:lnTo>
                <a:cubicBezTo>
                  <a:pt x="31294" y="2588972"/>
                  <a:pt x="0" y="2557678"/>
                  <a:pt x="0" y="2519075"/>
                </a:cubicBezTo>
                <a:lnTo>
                  <a:pt x="0" y="69897"/>
                </a:lnTo>
                <a:cubicBezTo>
                  <a:pt x="0" y="31294"/>
                  <a:pt x="31294" y="0"/>
                  <a:pt x="69897" y="0"/>
                </a:cubicBezTo>
                <a:close/>
              </a:path>
            </a:pathLst>
          </a:custGeom>
        </p:spPr>
      </p:pic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E97546D8-565E-45FE-8079-058CAED5A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6710830" y="5005247"/>
            <a:ext cx="2170501" cy="2254419"/>
          </a:xfrm>
          <a:custGeom>
            <a:avLst/>
            <a:gdLst>
              <a:gd name="connsiteX0" fmla="*/ 2129607 w 2170501"/>
              <a:gd name="connsiteY0" fmla="*/ 1918583 h 2254419"/>
              <a:gd name="connsiteX1" fmla="*/ 2170492 w 2170501"/>
              <a:gd name="connsiteY1" fmla="*/ 1986678 h 2254419"/>
              <a:gd name="connsiteX2" fmla="*/ 2143122 w 2170501"/>
              <a:gd name="connsiteY2" fmla="*/ 2219532 h 2254419"/>
              <a:gd name="connsiteX3" fmla="*/ 2134528 w 2170501"/>
              <a:gd name="connsiteY3" fmla="*/ 2254419 h 2254419"/>
              <a:gd name="connsiteX4" fmla="*/ 1992178 w 2170501"/>
              <a:gd name="connsiteY4" fmla="*/ 2205563 h 2254419"/>
              <a:gd name="connsiteX5" fmla="*/ 1995353 w 2170501"/>
              <a:gd name="connsiteY5" fmla="*/ 2192695 h 2254419"/>
              <a:gd name="connsiteX6" fmla="*/ 2020595 w 2170501"/>
              <a:gd name="connsiteY6" fmla="*/ 1978457 h 2254419"/>
              <a:gd name="connsiteX7" fmla="*/ 2102402 w 2170501"/>
              <a:gd name="connsiteY7" fmla="*/ 1910681 h 2254419"/>
              <a:gd name="connsiteX8" fmla="*/ 2129607 w 2170501"/>
              <a:gd name="connsiteY8" fmla="*/ 1918583 h 2254419"/>
              <a:gd name="connsiteX9" fmla="*/ 1874324 w 2170501"/>
              <a:gd name="connsiteY9" fmla="*/ 904226 h 2254419"/>
              <a:gd name="connsiteX10" fmla="*/ 1919011 w 2170501"/>
              <a:gd name="connsiteY10" fmla="*/ 937393 h 2254419"/>
              <a:gd name="connsiteX11" fmla="*/ 2101793 w 2170501"/>
              <a:gd name="connsiteY11" fmla="*/ 1368166 h 2254419"/>
              <a:gd name="connsiteX12" fmla="*/ 2049988 w 2170501"/>
              <a:gd name="connsiteY12" fmla="*/ 1460853 h 2254419"/>
              <a:gd name="connsiteX13" fmla="*/ 2029492 w 2170501"/>
              <a:gd name="connsiteY13" fmla="*/ 1463442 h 2254419"/>
              <a:gd name="connsiteX14" fmla="*/ 2029492 w 2170501"/>
              <a:gd name="connsiteY14" fmla="*/ 1463668 h 2254419"/>
              <a:gd name="connsiteX15" fmla="*/ 1957302 w 2170501"/>
              <a:gd name="connsiteY15" fmla="*/ 1409047 h 2254419"/>
              <a:gd name="connsiteX16" fmla="*/ 1789159 w 2170501"/>
              <a:gd name="connsiteY16" fmla="*/ 1012848 h 2254419"/>
              <a:gd name="connsiteX17" fmla="*/ 1819072 w 2170501"/>
              <a:gd name="connsiteY17" fmla="*/ 910914 h 2254419"/>
              <a:gd name="connsiteX18" fmla="*/ 1874324 w 2170501"/>
              <a:gd name="connsiteY18" fmla="*/ 904226 h 2254419"/>
              <a:gd name="connsiteX19" fmla="*/ 565076 w 2170501"/>
              <a:gd name="connsiteY19" fmla="*/ 25347 h 2254419"/>
              <a:gd name="connsiteX20" fmla="*/ 602104 w 2170501"/>
              <a:gd name="connsiteY20" fmla="*/ 99534 h 2254419"/>
              <a:gd name="connsiteX21" fmla="*/ 527134 w 2170501"/>
              <a:gd name="connsiteY21" fmla="*/ 165379 h 2254419"/>
              <a:gd name="connsiteX22" fmla="*/ 517223 w 2170501"/>
              <a:gd name="connsiteY22" fmla="*/ 164816 h 2254419"/>
              <a:gd name="connsiteX23" fmla="*/ 86562 w 2170501"/>
              <a:gd name="connsiteY23" fmla="*/ 162226 h 2254419"/>
              <a:gd name="connsiteX24" fmla="*/ 886 w 2170501"/>
              <a:gd name="connsiteY24" fmla="*/ 99416 h 2254419"/>
              <a:gd name="connsiteX25" fmla="*/ 63695 w 2170501"/>
              <a:gd name="connsiteY25" fmla="*/ 13740 h 2254419"/>
              <a:gd name="connsiteX26" fmla="*/ 68993 w 2170501"/>
              <a:gd name="connsiteY26" fmla="*/ 13116 h 2254419"/>
              <a:gd name="connsiteX27" fmla="*/ 536819 w 2170501"/>
              <a:gd name="connsiteY27" fmla="*/ 15931 h 2254419"/>
              <a:gd name="connsiteX28" fmla="*/ 565076 w 2170501"/>
              <a:gd name="connsiteY28" fmla="*/ 25347 h 2254419"/>
              <a:gd name="connsiteX29" fmla="*/ 1132468 w 2170501"/>
              <a:gd name="connsiteY29" fmla="*/ 198602 h 2254419"/>
              <a:gd name="connsiteX30" fmla="*/ 1521686 w 2170501"/>
              <a:gd name="connsiteY30" fmla="*/ 458304 h 2254419"/>
              <a:gd name="connsiteX31" fmla="*/ 1529659 w 2170501"/>
              <a:gd name="connsiteY31" fmla="*/ 564078 h 2254419"/>
              <a:gd name="connsiteX32" fmla="*/ 1472583 w 2170501"/>
              <a:gd name="connsiteY32" fmla="*/ 590184 h 2254419"/>
              <a:gd name="connsiteX33" fmla="*/ 1472245 w 2170501"/>
              <a:gd name="connsiteY33" fmla="*/ 590184 h 2254419"/>
              <a:gd name="connsiteX34" fmla="*/ 1423143 w 2170501"/>
              <a:gd name="connsiteY34" fmla="*/ 572389 h 2254419"/>
              <a:gd name="connsiteX35" fmla="*/ 1064896 w 2170501"/>
              <a:gd name="connsiteY35" fmla="*/ 332846 h 2254419"/>
              <a:gd name="connsiteX36" fmla="*/ 1031562 w 2170501"/>
              <a:gd name="connsiteY36" fmla="*/ 231938 h 2254419"/>
              <a:gd name="connsiteX37" fmla="*/ 1132468 w 2170501"/>
              <a:gd name="connsiteY37" fmla="*/ 198602 h 225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170501" h="2254419">
                <a:moveTo>
                  <a:pt x="2129607" y="1918583"/>
                </a:moveTo>
                <a:cubicBezTo>
                  <a:pt x="2154398" y="1931279"/>
                  <a:pt x="2170966" y="1957258"/>
                  <a:pt x="2170492" y="1986678"/>
                </a:cubicBezTo>
                <a:cubicBezTo>
                  <a:pt x="2166208" y="2064866"/>
                  <a:pt x="2157057" y="2142632"/>
                  <a:pt x="2143122" y="2219532"/>
                </a:cubicBezTo>
                <a:lnTo>
                  <a:pt x="2134528" y="2254419"/>
                </a:lnTo>
                <a:lnTo>
                  <a:pt x="1992178" y="2205563"/>
                </a:lnTo>
                <a:lnTo>
                  <a:pt x="1995353" y="2192695"/>
                </a:lnTo>
                <a:cubicBezTo>
                  <a:pt x="2008198" y="2121944"/>
                  <a:pt x="2016634" y="2050393"/>
                  <a:pt x="2020595" y="1978457"/>
                </a:cubicBezTo>
                <a:cubicBezTo>
                  <a:pt x="2024469" y="1937147"/>
                  <a:pt x="2061092" y="1906808"/>
                  <a:pt x="2102402" y="1910681"/>
                </a:cubicBezTo>
                <a:cubicBezTo>
                  <a:pt x="2112167" y="1911596"/>
                  <a:pt x="2121344" y="1914352"/>
                  <a:pt x="2129607" y="1918583"/>
                </a:cubicBezTo>
                <a:close/>
                <a:moveTo>
                  <a:pt x="1874324" y="904226"/>
                </a:moveTo>
                <a:cubicBezTo>
                  <a:pt x="1892306" y="908991"/>
                  <a:pt x="1908526" y="920398"/>
                  <a:pt x="1919011" y="937393"/>
                </a:cubicBezTo>
                <a:cubicBezTo>
                  <a:pt x="1997699" y="1072785"/>
                  <a:pt x="2059099" y="1217502"/>
                  <a:pt x="2101793" y="1368166"/>
                </a:cubicBezTo>
                <a:cubicBezTo>
                  <a:pt x="2113067" y="1408067"/>
                  <a:pt x="2089878" y="1449546"/>
                  <a:pt x="2049988" y="1460853"/>
                </a:cubicBezTo>
                <a:cubicBezTo>
                  <a:pt x="2043310" y="1462643"/>
                  <a:pt x="2036406" y="1463511"/>
                  <a:pt x="2029492" y="1463442"/>
                </a:cubicBezTo>
                <a:lnTo>
                  <a:pt x="2029492" y="1463668"/>
                </a:lnTo>
                <a:cubicBezTo>
                  <a:pt x="1995920" y="1463668"/>
                  <a:pt x="1966424" y="1441358"/>
                  <a:pt x="1957302" y="1409047"/>
                </a:cubicBezTo>
                <a:cubicBezTo>
                  <a:pt x="1918054" y="1270468"/>
                  <a:pt x="1861564" y="1137362"/>
                  <a:pt x="1789159" y="1012848"/>
                </a:cubicBezTo>
                <a:cubicBezTo>
                  <a:pt x="1769270" y="976439"/>
                  <a:pt x="1782660" y="930802"/>
                  <a:pt x="1819072" y="910914"/>
                </a:cubicBezTo>
                <a:cubicBezTo>
                  <a:pt x="1836601" y="901341"/>
                  <a:pt x="1856343" y="899462"/>
                  <a:pt x="1874324" y="904226"/>
                </a:cubicBezTo>
                <a:close/>
                <a:moveTo>
                  <a:pt x="565076" y="25347"/>
                </a:moveTo>
                <a:cubicBezTo>
                  <a:pt x="590405" y="39934"/>
                  <a:pt x="605899" y="68698"/>
                  <a:pt x="602104" y="99534"/>
                </a:cubicBezTo>
                <a:cubicBezTo>
                  <a:pt x="597454" y="137333"/>
                  <a:pt x="565217" y="165647"/>
                  <a:pt x="527134" y="165379"/>
                </a:cubicBezTo>
                <a:cubicBezTo>
                  <a:pt x="523821" y="165412"/>
                  <a:pt x="520510" y="165224"/>
                  <a:pt x="517223" y="164816"/>
                </a:cubicBezTo>
                <a:cubicBezTo>
                  <a:pt x="374328" y="146158"/>
                  <a:pt x="229672" y="145287"/>
                  <a:pt x="86562" y="162226"/>
                </a:cubicBezTo>
                <a:cubicBezTo>
                  <a:pt x="45559" y="168541"/>
                  <a:pt x="7201" y="140420"/>
                  <a:pt x="886" y="99416"/>
                </a:cubicBezTo>
                <a:cubicBezTo>
                  <a:pt x="-5428" y="58412"/>
                  <a:pt x="22692" y="20054"/>
                  <a:pt x="63695" y="13740"/>
                </a:cubicBezTo>
                <a:cubicBezTo>
                  <a:pt x="65453" y="13470"/>
                  <a:pt x="67220" y="13261"/>
                  <a:pt x="68993" y="13116"/>
                </a:cubicBezTo>
                <a:cubicBezTo>
                  <a:pt x="224454" y="-5269"/>
                  <a:pt x="381592" y="-4323"/>
                  <a:pt x="536819" y="15931"/>
                </a:cubicBezTo>
                <a:cubicBezTo>
                  <a:pt x="547097" y="17195"/>
                  <a:pt x="556633" y="20483"/>
                  <a:pt x="565076" y="25347"/>
                </a:cubicBezTo>
                <a:close/>
                <a:moveTo>
                  <a:pt x="1132468" y="198602"/>
                </a:moveTo>
                <a:cubicBezTo>
                  <a:pt x="1272445" y="268739"/>
                  <a:pt x="1403185" y="355973"/>
                  <a:pt x="1521686" y="458304"/>
                </a:cubicBezTo>
                <a:cubicBezTo>
                  <a:pt x="1553095" y="485311"/>
                  <a:pt x="1556665" y="532668"/>
                  <a:pt x="1529659" y="564078"/>
                </a:cubicBezTo>
                <a:cubicBezTo>
                  <a:pt x="1515367" y="580705"/>
                  <a:pt x="1494511" y="590242"/>
                  <a:pt x="1472583" y="590184"/>
                </a:cubicBezTo>
                <a:lnTo>
                  <a:pt x="1472245" y="590184"/>
                </a:lnTo>
                <a:cubicBezTo>
                  <a:pt x="1454271" y="590357"/>
                  <a:pt x="1436837" y="584037"/>
                  <a:pt x="1423143" y="572389"/>
                </a:cubicBezTo>
                <a:cubicBezTo>
                  <a:pt x="1314092" y="478031"/>
                  <a:pt x="1193758" y="397569"/>
                  <a:pt x="1064896" y="332846"/>
                </a:cubicBezTo>
                <a:cubicBezTo>
                  <a:pt x="1027826" y="314186"/>
                  <a:pt x="1012901" y="269007"/>
                  <a:pt x="1031562" y="231938"/>
                </a:cubicBezTo>
                <a:cubicBezTo>
                  <a:pt x="1050220" y="194867"/>
                  <a:pt x="1095399" y="179942"/>
                  <a:pt x="1132468" y="198602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33E49524-66B4-4DB0-AD09-DC8B9874E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092" y="6039059"/>
            <a:ext cx="1978348" cy="818941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695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6ADCE9-9940-2356-C79B-60877D1F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854925"/>
            <a:ext cx="7091299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COSGC Website Resources</a:t>
            </a:r>
            <a:endParaRPr lang="en-US" sz="4000" kern="1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E61B6-26C4-D3C0-DD38-7DD3F1216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1507" y="5863159"/>
            <a:ext cx="3291839" cy="8304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lang="en-US" sz="3000" b="1" kern="1200" dirty="0">
              <a:solidFill>
                <a:schemeClr val="bg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7" name="Picture 6" descr="A screenshot of a web page&#10;&#10;AI-generated content may be incorrect.">
            <a:extLst>
              <a:ext uri="{FF2B5EF4-FFF2-40B4-BE49-F238E27FC236}">
                <a16:creationId xmlns:a16="http://schemas.microsoft.com/office/drawing/2014/main" id="{D0E1FFF3-BEC5-6156-D176-B9B7E3AFB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36"/>
            <a:ext cx="12192000" cy="587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6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6" name="Rectangle 5145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6EF62-DE25-8026-E912-CD495BFCF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2970" y="501651"/>
            <a:ext cx="3614334" cy="1716255"/>
          </a:xfrm>
        </p:spPr>
        <p:txBody>
          <a:bodyPr anchor="b">
            <a:normAutofit/>
          </a:bodyPr>
          <a:lstStyle/>
          <a:p>
            <a:r>
              <a:rPr lang="en-US" sz="5600" dirty="0"/>
              <a:t>Wearables Workshop</a:t>
            </a:r>
          </a:p>
        </p:txBody>
      </p:sp>
      <p:sp>
        <p:nvSpPr>
          <p:cNvPr id="5148" name="Rectangle 5147">
            <a:extLst>
              <a:ext uri="{FF2B5EF4-FFF2-40B4-BE49-F238E27FC236}">
                <a16:creationId xmlns:a16="http://schemas.microsoft.com/office/drawing/2014/main" id="{B5ABDEAA-B248-4182-B67C-A925338E7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406" y="466613"/>
            <a:ext cx="3003459" cy="267521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50" name="Rectangle 514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014" y="3610394"/>
            <a:ext cx="2999031" cy="2674644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52" name="Rectangle 5151">
            <a:extLst>
              <a:ext uri="{FF2B5EF4-FFF2-40B4-BE49-F238E27FC236}">
                <a16:creationId xmlns:a16="http://schemas.microsoft.com/office/drawing/2014/main" id="{D1222F65-9AFD-442B-8F0E-AAA61F9E9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6482" y="2065135"/>
            <a:ext cx="3003459" cy="267521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6755A-E263-FC2A-27D5-D97BC9185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2970" y="2645922"/>
            <a:ext cx="3614334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Upgraded design</a:t>
            </a:r>
          </a:p>
          <a:p>
            <a:r>
              <a:rPr lang="en-US" sz="2400" dirty="0"/>
              <a:t>Updated modules</a:t>
            </a:r>
            <a:endParaRPr lang="en-US" dirty="0"/>
          </a:p>
          <a:p>
            <a:r>
              <a:rPr lang="en-US" sz="2400" dirty="0"/>
              <a:t>Videos with captions</a:t>
            </a:r>
          </a:p>
          <a:p>
            <a:r>
              <a:rPr lang="en-US" sz="2400" dirty="0"/>
              <a:t>Kit Components </a:t>
            </a:r>
          </a:p>
          <a:p>
            <a:pPr lvl="1"/>
            <a:r>
              <a:rPr lang="en-US" sz="2000" dirty="0"/>
              <a:t>From COSGC </a:t>
            </a:r>
            <a:endParaRPr lang="en-US" dirty="0"/>
          </a:p>
          <a:p>
            <a:pPr marL="457200" lvl="1" indent="0">
              <a:buNone/>
            </a:pPr>
            <a:r>
              <a:rPr lang="en-US" sz="2000" dirty="0"/>
              <a:t>OR</a:t>
            </a:r>
            <a:endParaRPr lang="en-US" dirty="0"/>
          </a:p>
          <a:p>
            <a:pPr lvl="1"/>
            <a:r>
              <a:rPr lang="en-US" sz="2000" dirty="0"/>
              <a:t>Order using Bill of Materials </a:t>
            </a:r>
            <a:endParaRPr lang="en-US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81FD-10E7-3109-AC81-E0045A05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489E624-5A7D-420D-BAEA-243670736763}" type="slidenum">
              <a:rPr lang="en-US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cxnSp>
        <p:nvCxnSpPr>
          <p:cNvPr id="5154" name="Straight Connector 515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gloved hand with a circuit board&#10;&#10;Description automatically generated">
            <a:extLst>
              <a:ext uri="{FF2B5EF4-FFF2-40B4-BE49-F238E27FC236}">
                <a16:creationId xmlns:a16="http://schemas.microsoft.com/office/drawing/2014/main" id="{5AF95879-A700-BB75-ED5E-D82687592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264" y="2506764"/>
            <a:ext cx="2473863" cy="1785715"/>
          </a:xfrm>
          <a:prstGeom prst="rect">
            <a:avLst/>
          </a:prstGeom>
        </p:spPr>
      </p:pic>
      <p:pic>
        <p:nvPicPr>
          <p:cNvPr id="7" name="Picture 6" descr="A diagram of a device&#10;&#10;AI-generated content may be incorrect.">
            <a:extLst>
              <a:ext uri="{FF2B5EF4-FFF2-40B4-BE49-F238E27FC236}">
                <a16:creationId xmlns:a16="http://schemas.microsoft.com/office/drawing/2014/main" id="{11BAB023-DAF8-563B-D08D-142326930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12" y="1059021"/>
            <a:ext cx="2741054" cy="1509511"/>
          </a:xfrm>
          <a:prstGeom prst="rect">
            <a:avLst/>
          </a:prstGeom>
        </p:spPr>
      </p:pic>
      <p:pic>
        <p:nvPicPr>
          <p:cNvPr id="8" name="Picture 7" descr="A diagram of a wi-fi chip&#10;&#10;AI-generated content may be incorrect.">
            <a:extLst>
              <a:ext uri="{FF2B5EF4-FFF2-40B4-BE49-F238E27FC236}">
                <a16:creationId xmlns:a16="http://schemas.microsoft.com/office/drawing/2014/main" id="{9C65C503-B03C-E75E-E3BD-39E3CA735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577" y="4210923"/>
            <a:ext cx="2710199" cy="147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9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065F40-BA12-1AB5-4C89-BFF4D94E8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75BDD038-F345-433A-B715-30DEEC152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B89AF2A-4ED1-4E6B-907C-ED98F10E7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F475F0-BC33-2143-5CC8-46843B2AE393}"/>
                  </a:ext>
                </a:extLst>
              </p14:cNvPr>
              <p14:cNvContentPartPr/>
              <p14:nvPr/>
            </p14:nvContentPartPr>
            <p14:xfrm>
              <a:off x="-80209" y="2917657"/>
              <a:ext cx="15039" cy="15039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F475F0-BC33-2143-5CC8-46843B2AE39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584109" y="-90143"/>
                <a:ext cx="3007800" cy="60156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Google Shape;140;p6">
            <a:extLst>
              <a:ext uri="{FF2B5EF4-FFF2-40B4-BE49-F238E27FC236}">
                <a16:creationId xmlns:a16="http://schemas.microsoft.com/office/drawing/2014/main" id="{09D22055-B2C9-7AB6-834E-A5F8335BAA2B}"/>
              </a:ext>
            </a:extLst>
          </p:cNvPr>
          <p:cNvSpPr txBox="1">
            <a:spLocks noGrp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/>
              <a:t>Wearable </a:t>
            </a:r>
            <a:r>
              <a:rPr lang="en-US" dirty="0">
                <a:ea typeface="+mj-lt"/>
                <a:cs typeface="+mj-lt"/>
              </a:rPr>
              <a:t>Capabilities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6D77D6C-5F95-A80F-944B-D05CE637B1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971" y="4489914"/>
            <a:ext cx="2499359" cy="1935489"/>
          </a:xfrm>
          <a:prstGeom prst="rect">
            <a:avLst/>
          </a:prstGeom>
        </p:spPr>
      </p:pic>
      <p:pic>
        <p:nvPicPr>
          <p:cNvPr id="24" name="Picture 23" descr="ARD TINKER BOT: Arduino Tinkerkit Braccio robot arm at reichelt elektronik">
            <a:extLst>
              <a:ext uri="{FF2B5EF4-FFF2-40B4-BE49-F238E27FC236}">
                <a16:creationId xmlns:a16="http://schemas.microsoft.com/office/drawing/2014/main" id="{1E9791D7-D347-8C60-1398-DE7AF8381A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3790" y="4255723"/>
            <a:ext cx="1870569" cy="1888631"/>
          </a:xfrm>
          <a:prstGeom prst="rect">
            <a:avLst/>
          </a:prstGeom>
        </p:spPr>
      </p:pic>
      <p:pic>
        <p:nvPicPr>
          <p:cNvPr id="25" name="Picture 24" descr="Say Hello to the Ryze Tello! (With DJI and Intel Smarts!)">
            <a:extLst>
              <a:ext uri="{FF2B5EF4-FFF2-40B4-BE49-F238E27FC236}">
                <a16:creationId xmlns:a16="http://schemas.microsoft.com/office/drawing/2014/main" id="{597DF264-7582-307C-7629-F35810F9521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2147" t="5494" r="15876" b="8242"/>
          <a:stretch/>
        </p:blipFill>
        <p:spPr>
          <a:xfrm>
            <a:off x="8370335" y="4151224"/>
            <a:ext cx="3234193" cy="1997527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DC0B510-EE0F-E43D-99B1-468C8EBB79A0}"/>
              </a:ext>
            </a:extLst>
          </p:cNvPr>
          <p:cNvCxnSpPr/>
          <p:nvPr/>
        </p:nvCxnSpPr>
        <p:spPr>
          <a:xfrm flipV="1">
            <a:off x="1881505" y="3877945"/>
            <a:ext cx="8849360" cy="10160"/>
          </a:xfrm>
          <a:prstGeom prst="straightConnector1">
            <a:avLst/>
          </a:prstGeom>
          <a:ln w="571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D064D368-4D0F-76C8-97FD-5798E0C1AD74}"/>
              </a:ext>
            </a:extLst>
          </p:cNvPr>
          <p:cNvCxnSpPr/>
          <p:nvPr/>
        </p:nvCxnSpPr>
        <p:spPr>
          <a:xfrm>
            <a:off x="6485255" y="3879215"/>
            <a:ext cx="1717040" cy="1270000"/>
          </a:xfrm>
          <a:prstGeom prst="bentConnector3">
            <a:avLst/>
          </a:prstGeom>
          <a:ln w="28575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85338F9D-AD48-E0C5-59B1-14ABDC4554B3}"/>
              </a:ext>
            </a:extLst>
          </p:cNvPr>
          <p:cNvCxnSpPr>
            <a:cxnSpLocks/>
          </p:cNvCxnSpPr>
          <p:nvPr/>
        </p:nvCxnSpPr>
        <p:spPr>
          <a:xfrm>
            <a:off x="3315334" y="3879214"/>
            <a:ext cx="1717040" cy="1270000"/>
          </a:xfrm>
          <a:prstGeom prst="bentConnector3">
            <a:avLst/>
          </a:prstGeom>
          <a:ln w="28575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1715B387-E59A-0285-1D72-6909AC217741}"/>
              </a:ext>
            </a:extLst>
          </p:cNvPr>
          <p:cNvCxnSpPr>
            <a:cxnSpLocks/>
          </p:cNvCxnSpPr>
          <p:nvPr/>
        </p:nvCxnSpPr>
        <p:spPr>
          <a:xfrm flipH="1">
            <a:off x="2522853" y="3879213"/>
            <a:ext cx="1717040" cy="1270000"/>
          </a:xfrm>
          <a:prstGeom prst="bentConnector3">
            <a:avLst/>
          </a:prstGeom>
          <a:ln w="28575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94A6731-E356-F32E-036F-06025E318BE5}"/>
              </a:ext>
            </a:extLst>
          </p:cNvPr>
          <p:cNvCxnSpPr/>
          <p:nvPr/>
        </p:nvCxnSpPr>
        <p:spPr>
          <a:xfrm flipV="1">
            <a:off x="5659755" y="3256915"/>
            <a:ext cx="0" cy="640080"/>
          </a:xfrm>
          <a:prstGeom prst="straightConnector1">
            <a:avLst/>
          </a:prstGeom>
          <a:ln w="28575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9">
            <a:extLst>
              <a:ext uri="{FF2B5EF4-FFF2-40B4-BE49-F238E27FC236}">
                <a16:creationId xmlns:a16="http://schemas.microsoft.com/office/drawing/2014/main" id="{EA4E6BDE-8637-C17B-D784-60D6D0A0FAAE}"/>
              </a:ext>
            </a:extLst>
          </p:cNvPr>
          <p:cNvSpPr txBox="1"/>
          <p:nvPr/>
        </p:nvSpPr>
        <p:spPr>
          <a:xfrm>
            <a:off x="5800937" y="3393440"/>
            <a:ext cx="3136476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cs typeface="Calibri"/>
              </a:rPr>
              <a:t>Cross planform </a:t>
            </a:r>
            <a:r>
              <a:rPr lang="en-US" sz="1400" b="1" dirty="0">
                <a:ea typeface="+mn-lt"/>
                <a:cs typeface="+mn-lt"/>
              </a:rPr>
              <a:t>wireless communication</a:t>
            </a:r>
            <a:endParaRPr lang="en-US" b="1" dirty="0">
              <a:cs typeface="Calibri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149C72D6-463C-D44E-1357-3B404917BA34}"/>
              </a:ext>
            </a:extLst>
          </p:cNvPr>
          <p:cNvSpPr txBox="1"/>
          <p:nvPr/>
        </p:nvSpPr>
        <p:spPr>
          <a:xfrm>
            <a:off x="7406639" y="4511039"/>
            <a:ext cx="1158240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ea typeface="Calibri"/>
                <a:cs typeface="Calibri"/>
              </a:rPr>
              <a:t>Wi-Fi</a:t>
            </a:r>
            <a:br>
              <a:rPr lang="en-US" sz="1400" b="1">
                <a:ea typeface="Calibri"/>
                <a:cs typeface="Calibri"/>
              </a:rPr>
            </a:br>
            <a:r>
              <a:rPr lang="en-US" sz="1400" b="1" dirty="0">
                <a:ea typeface="Calibri"/>
                <a:cs typeface="Calibri"/>
              </a:rPr>
              <a:t>Drone</a:t>
            </a:r>
          </a:p>
        </p:txBody>
      </p:sp>
      <p:sp>
        <p:nvSpPr>
          <p:cNvPr id="35" name="TextBox 13">
            <a:extLst>
              <a:ext uri="{FF2B5EF4-FFF2-40B4-BE49-F238E27FC236}">
                <a16:creationId xmlns:a16="http://schemas.microsoft.com/office/drawing/2014/main" id="{E887890E-C0E6-9D3E-8B91-B97A364014ED}"/>
              </a:ext>
            </a:extLst>
          </p:cNvPr>
          <p:cNvSpPr txBox="1"/>
          <p:nvPr/>
        </p:nvSpPr>
        <p:spPr>
          <a:xfrm>
            <a:off x="4236718" y="4511038"/>
            <a:ext cx="1158240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ea typeface="+mn-lt"/>
                <a:cs typeface="+mn-lt"/>
              </a:rPr>
              <a:t>Bluetooth</a:t>
            </a:r>
            <a:br>
              <a:rPr lang="en-US" sz="1400" b="1">
                <a:ea typeface="+mn-lt"/>
                <a:cs typeface="+mn-lt"/>
              </a:rPr>
            </a:br>
            <a:r>
              <a:rPr lang="en-US" sz="1400" b="1" dirty="0">
                <a:solidFill>
                  <a:srgbClr val="000000"/>
                </a:solidFill>
                <a:latin typeface="Calibri"/>
                <a:cs typeface="Calibri"/>
              </a:rPr>
              <a:t>Arm</a:t>
            </a:r>
            <a:r>
              <a:rPr lang="en-US" sz="1400" b="1" dirty="0">
                <a:cs typeface="Calibri"/>
              </a:rPr>
              <a:t> </a:t>
            </a:r>
            <a:endParaRPr lang="en-US" dirty="0"/>
          </a:p>
        </p:txBody>
      </p:sp>
      <p:sp>
        <p:nvSpPr>
          <p:cNvPr id="36" name="TextBox 14">
            <a:extLst>
              <a:ext uri="{FF2B5EF4-FFF2-40B4-BE49-F238E27FC236}">
                <a16:creationId xmlns:a16="http://schemas.microsoft.com/office/drawing/2014/main" id="{1A5A582C-1CDF-96C3-7EFD-B23FB6F163F2}"/>
              </a:ext>
            </a:extLst>
          </p:cNvPr>
          <p:cNvSpPr txBox="1"/>
          <p:nvPr/>
        </p:nvSpPr>
        <p:spPr>
          <a:xfrm>
            <a:off x="1880937" y="4459551"/>
            <a:ext cx="1401656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ea typeface="+mn-lt"/>
                <a:cs typeface="+mn-lt"/>
              </a:rPr>
              <a:t>Wi-Fi/Bluetooth</a:t>
            </a:r>
            <a:br>
              <a:rPr lang="en-US" sz="1400" b="1">
                <a:ea typeface="+mn-lt"/>
                <a:cs typeface="+mn-lt"/>
              </a:rPr>
            </a:br>
            <a:r>
              <a:rPr lang="en-US" sz="1400" b="1" dirty="0">
                <a:cs typeface="Calibri"/>
              </a:rPr>
              <a:t>Rover </a:t>
            </a:r>
            <a:endParaRPr lang="en-US" dirty="0"/>
          </a:p>
        </p:txBody>
      </p:sp>
      <p:pic>
        <p:nvPicPr>
          <p:cNvPr id="37" name="Picture 36" descr="A drawing of a glove&#10;&#10;Description automatically generated">
            <a:extLst>
              <a:ext uri="{FF2B5EF4-FFF2-40B4-BE49-F238E27FC236}">
                <a16:creationId xmlns:a16="http://schemas.microsoft.com/office/drawing/2014/main" id="{656F2870-DFDD-7350-8251-149CC9D565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06155" y="1321404"/>
            <a:ext cx="2707625" cy="211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02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FD4B07-70CE-D7C0-87AF-1AD017E50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A1E0707-4985-454B-ACE0-4855BB558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F04CE-FBE4-7309-D5B1-C7B383417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7413" y="1647"/>
            <a:ext cx="6275998" cy="5229027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2" indent="0">
              <a:buNone/>
            </a:pPr>
            <a:endParaRPr lang="en-US" sz="1200" dirty="0">
              <a:latin typeface="Georgia Pro"/>
              <a:ea typeface="+mn-lt"/>
              <a:cs typeface="+mn-lt"/>
            </a:endParaRPr>
          </a:p>
          <a:p>
            <a:pPr lvl="2" indent="0">
              <a:buNone/>
            </a:pPr>
            <a:endParaRPr lang="en-US" sz="1200">
              <a:latin typeface="Georgia Pro"/>
              <a:ea typeface="+mn-lt"/>
              <a:cs typeface="+mn-lt"/>
            </a:endParaRPr>
          </a:p>
          <a:p>
            <a:pPr marL="971550" lvl="1" indent="-285750"/>
            <a:endParaRPr lang="en-US" sz="1200" dirty="0">
              <a:latin typeface="Georgia Pro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400" dirty="0">
                <a:ea typeface="+mn-lt"/>
                <a:cs typeface="+mn-lt"/>
              </a:rPr>
              <a:t>Options:</a:t>
            </a:r>
          </a:p>
          <a:p>
            <a:r>
              <a:rPr lang="en-US" sz="2400" dirty="0">
                <a:ea typeface="+mn-lt"/>
                <a:cs typeface="+mn-lt"/>
              </a:rPr>
              <a:t>Specific research question to answer</a:t>
            </a:r>
            <a:endParaRPr lang="en-US" dirty="0"/>
          </a:p>
          <a:p>
            <a:r>
              <a:rPr lang="en-US" sz="2400" dirty="0">
                <a:ea typeface="+mn-lt"/>
                <a:cs typeface="+mn-lt"/>
              </a:rPr>
              <a:t>Specific problem to solve</a:t>
            </a:r>
          </a:p>
          <a:p>
            <a:r>
              <a:rPr lang="en-US" sz="2400" dirty="0"/>
              <a:t>Does not have to be space related</a:t>
            </a:r>
          </a:p>
          <a:p>
            <a:pPr marL="0" indent="0">
              <a:buNone/>
            </a:pPr>
            <a:endParaRPr lang="en-US" sz="2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400" dirty="0">
                <a:ea typeface="+mn-lt"/>
                <a:cs typeface="+mn-lt"/>
              </a:rPr>
              <a:t>Deliverables:</a:t>
            </a:r>
            <a:endParaRPr lang="en-US" sz="2400" dirty="0"/>
          </a:p>
          <a:p>
            <a:pPr lvl="1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Design Reviews: </a:t>
            </a:r>
            <a:r>
              <a:rPr lang="en-US" dirty="0" err="1">
                <a:ea typeface="+mn-lt"/>
                <a:cs typeface="+mn-lt"/>
              </a:rPr>
              <a:t>CoDR</a:t>
            </a:r>
            <a:r>
              <a:rPr lang="en-US" dirty="0">
                <a:ea typeface="+mn-lt"/>
                <a:cs typeface="+mn-lt"/>
              </a:rPr>
              <a:t>, PDR, CDR, FPR</a:t>
            </a:r>
          </a:p>
          <a:p>
            <a:pPr lvl="1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5-minute video </a:t>
            </a:r>
            <a:endParaRPr lang="en-US" dirty="0"/>
          </a:p>
          <a:p>
            <a:pPr lvl="2" indent="-285750">
              <a:buFont typeface="Wingdings"/>
              <a:buChar char="§"/>
            </a:pPr>
            <a:r>
              <a:rPr lang="en-US" dirty="0"/>
              <a:t>What it is it? </a:t>
            </a:r>
          </a:p>
          <a:p>
            <a:pPr lvl="2" indent="-285750">
              <a:buFont typeface="Wingdings"/>
              <a:buChar char="§"/>
            </a:pPr>
            <a:r>
              <a:rPr lang="en-US" dirty="0">
                <a:ea typeface="+mn-lt"/>
                <a:cs typeface="+mn-lt"/>
              </a:rPr>
              <a:t>What research question does it answer or problem does it solve?</a:t>
            </a:r>
          </a:p>
          <a:p>
            <a:pPr lvl="2" indent="-285750">
              <a:buFont typeface="Wingdings"/>
              <a:buChar char="§"/>
            </a:pPr>
            <a:r>
              <a:rPr lang="en-US" dirty="0">
                <a:ea typeface="+mn-lt"/>
                <a:cs typeface="+mn-lt"/>
              </a:rPr>
              <a:t>How does it work?</a:t>
            </a:r>
          </a:p>
          <a:p>
            <a:pPr lvl="1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Symposium Participation</a:t>
            </a:r>
          </a:p>
        </p:txBody>
      </p:sp>
      <p:sp>
        <p:nvSpPr>
          <p:cNvPr id="5" name="Google Shape;140;p6">
            <a:extLst>
              <a:ext uri="{FF2B5EF4-FFF2-40B4-BE49-F238E27FC236}">
                <a16:creationId xmlns:a16="http://schemas.microsoft.com/office/drawing/2014/main" id="{6F4B6C9B-9F17-7F04-B8B7-BCF536989BD5}"/>
              </a:ext>
            </a:extLst>
          </p:cNvPr>
          <p:cNvSpPr txBox="1">
            <a:spLocks noGrp="1"/>
          </p:cNvSpPr>
          <p:nvPr/>
        </p:nvSpPr>
        <p:spPr>
          <a:xfrm>
            <a:off x="838200" y="365125"/>
            <a:ext cx="10515600" cy="18514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/>
              <a:t>Wearable </a:t>
            </a:r>
            <a:endParaRPr lang="en-US"/>
          </a:p>
          <a:p>
            <a:pPr>
              <a:spcBef>
                <a:spcPts val="0"/>
              </a:spcBef>
              <a:buSzPts val="4400"/>
            </a:pPr>
            <a:r>
              <a:rPr lang="en-US" dirty="0"/>
              <a:t>Technology </a:t>
            </a:r>
          </a:p>
          <a:p>
            <a:pPr>
              <a:spcBef>
                <a:spcPts val="0"/>
              </a:spcBef>
              <a:buSzPts val="4400"/>
            </a:pPr>
            <a:r>
              <a:rPr lang="en-US" dirty="0"/>
              <a:t>Projects</a:t>
            </a:r>
          </a:p>
        </p:txBody>
      </p:sp>
      <p:pic>
        <p:nvPicPr>
          <p:cNvPr id="2" name="Picture 1" descr="AMACOOL Neck Fan Battery Operated ...">
            <a:extLst>
              <a:ext uri="{FF2B5EF4-FFF2-40B4-BE49-F238E27FC236}">
                <a16:creationId xmlns:a16="http://schemas.microsoft.com/office/drawing/2014/main" id="{CD4F3C11-17D7-FB5D-B708-28EAE9A4C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11" y="2239382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Upgraded Google Glass Helps Autistic Kids “See” Emotions - IEEE Spectrum">
            <a:extLst>
              <a:ext uri="{FF2B5EF4-FFF2-40B4-BE49-F238E27FC236}">
                <a16:creationId xmlns:a16="http://schemas.microsoft.com/office/drawing/2014/main" id="{42C0DEFD-43BE-8992-416E-9EE43C201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408" y="4585596"/>
            <a:ext cx="2743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Milwaukee M12™ Heated TOUGHSHELL ...">
            <a:extLst>
              <a:ext uri="{FF2B5EF4-FFF2-40B4-BE49-F238E27FC236}">
                <a16:creationId xmlns:a16="http://schemas.microsoft.com/office/drawing/2014/main" id="{50FB997C-1FA0-DCB4-31C2-88D884A83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1113" y="2223572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3769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B7D03F-0D32-FF61-1D22-C826D994B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CB9C36-6F41-E78D-DEFE-0F63D30C4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Graphic 13">
            <a:extLst>
              <a:ext uri="{FF2B5EF4-FFF2-40B4-BE49-F238E27FC236}">
                <a16:creationId xmlns:a16="http://schemas.microsoft.com/office/drawing/2014/main" id="{106D8700-7AEA-C422-53A5-6AC16F7EE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653FDBE4-ED97-E401-D6EA-251A69EAA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id="{248751E9-199D-8B7A-F2F8-10559010E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01170F-1202-565C-CC69-844A8409B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22">
            <a:extLst>
              <a:ext uri="{FF2B5EF4-FFF2-40B4-BE49-F238E27FC236}">
                <a16:creationId xmlns:a16="http://schemas.microsoft.com/office/drawing/2014/main" id="{5E51A05B-E4CB-4DB0-3A4D-364DB200D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Graphic 23">
            <a:extLst>
              <a:ext uri="{FF2B5EF4-FFF2-40B4-BE49-F238E27FC236}">
                <a16:creationId xmlns:a16="http://schemas.microsoft.com/office/drawing/2014/main" id="{FDEF278B-46A8-2784-0207-63B1CD9F9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Graphic 21">
            <a:extLst>
              <a:ext uri="{FF2B5EF4-FFF2-40B4-BE49-F238E27FC236}">
                <a16:creationId xmlns:a16="http://schemas.microsoft.com/office/drawing/2014/main" id="{B8C125FC-5361-D96E-5531-4C668C73E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-1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A556E3-08AF-0D68-EB49-B4CBCC0DCB83}"/>
              </a:ext>
            </a:extLst>
          </p:cNvPr>
          <p:cNvSpPr>
            <a:spLocks noGrp="1"/>
          </p:cNvSpPr>
          <p:nvPr/>
        </p:nvSpPr>
        <p:spPr>
          <a:xfrm>
            <a:off x="838200" y="556995"/>
            <a:ext cx="10515600" cy="1133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00"/>
              <a:t>Tentative Schedule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D40640C-EEAD-581B-9ACB-6F439EECCD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4883988"/>
              </p:ext>
            </p:extLst>
          </p:nvPr>
        </p:nvGraphicFramePr>
        <p:xfrm>
          <a:off x="1162638" y="174774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4300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0C7CBB-9E84-8E52-161C-D1EE2C6F5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600" dirty="0">
                <a:solidFill>
                  <a:srgbClr val="FFFFFF"/>
                </a:solidFill>
              </a:rPr>
              <a:t>Symposium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A40EB-C9E8-62E3-993F-5B6FF9658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064" y="550597"/>
            <a:ext cx="5683860" cy="5773555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1" indent="0">
              <a:buNone/>
            </a:pPr>
            <a:r>
              <a:rPr lang="en-US" dirty="0">
                <a:solidFill>
                  <a:srgbClr val="000000"/>
                </a:solidFill>
                <a:latin typeface="Georgia Pro"/>
              </a:rPr>
              <a:t>Date: April 25th</a:t>
            </a:r>
            <a:endParaRPr lang="en-US" dirty="0">
              <a:solidFill>
                <a:srgbClr val="000000">
                  <a:alpha val="80000"/>
                </a:srgbClr>
              </a:solidFill>
              <a:latin typeface="Georgia Pro"/>
            </a:endParaRPr>
          </a:p>
          <a:p>
            <a:pPr lvl="1" indent="0">
              <a:buNone/>
            </a:pPr>
            <a:endParaRPr lang="en-US" dirty="0">
              <a:solidFill>
                <a:srgbClr val="000000"/>
              </a:solidFill>
              <a:latin typeface="Georgia Pro"/>
            </a:endParaRPr>
          </a:p>
          <a:p>
            <a:pPr marL="971550" lvl="1" indent="-285750"/>
            <a:r>
              <a:rPr lang="en-US" dirty="0">
                <a:solidFill>
                  <a:srgbClr val="000000"/>
                </a:solidFill>
                <a:latin typeface="Georgia Pro"/>
              </a:rPr>
              <a:t>Must submit abstract for video</a:t>
            </a:r>
            <a:endParaRPr lang="en-US" dirty="0">
              <a:solidFill>
                <a:srgbClr val="000000">
                  <a:alpha val="80000"/>
                </a:srgbClr>
              </a:solidFill>
              <a:latin typeface="Georgia Pro"/>
            </a:endParaRPr>
          </a:p>
          <a:p>
            <a:pPr marL="971550" lvl="1" indent="-285750"/>
            <a:r>
              <a:rPr lang="en-US" dirty="0">
                <a:solidFill>
                  <a:srgbClr val="000000"/>
                </a:solidFill>
                <a:latin typeface="Georgia Pro"/>
              </a:rPr>
              <a:t>Encouraged to also submit</a:t>
            </a:r>
            <a:r>
              <a:rPr lang="en-US" sz="2400" dirty="0">
                <a:solidFill>
                  <a:srgbClr val="000000"/>
                </a:solidFill>
                <a:latin typeface="Georgia Pro"/>
              </a:rPr>
              <a:t> </a:t>
            </a:r>
            <a:r>
              <a:rPr lang="en-US" dirty="0">
                <a:solidFill>
                  <a:srgbClr val="000000"/>
                </a:solidFill>
                <a:latin typeface="Georgia Pro"/>
              </a:rPr>
              <a:t>Poster</a:t>
            </a:r>
            <a:r>
              <a:rPr lang="en-US" sz="2400" dirty="0">
                <a:solidFill>
                  <a:srgbClr val="000000"/>
                </a:solidFill>
                <a:latin typeface="Georgia Pro"/>
              </a:rPr>
              <a:t> or a </a:t>
            </a:r>
            <a:r>
              <a:rPr lang="en-US" dirty="0">
                <a:solidFill>
                  <a:srgbClr val="000000"/>
                </a:solidFill>
                <a:latin typeface="Georgia Pro"/>
              </a:rPr>
              <a:t>Paper to present</a:t>
            </a:r>
          </a:p>
          <a:p>
            <a:pPr lvl="1" indent="0">
              <a:buNone/>
            </a:pPr>
            <a:endParaRPr lang="en-US" dirty="0">
              <a:solidFill>
                <a:srgbClr val="000000"/>
              </a:solidFill>
              <a:latin typeface="Georgia Pro"/>
            </a:endParaRPr>
          </a:p>
          <a:p>
            <a:pPr lvl="1" indent="0">
              <a:buNone/>
            </a:pPr>
            <a:r>
              <a:rPr lang="en-US" dirty="0">
                <a:solidFill>
                  <a:srgbClr val="000000"/>
                </a:solidFill>
                <a:latin typeface="Georgia Pro"/>
              </a:rPr>
              <a:t>*Any level of success is valuable</a:t>
            </a:r>
            <a:endParaRPr lang="en-US"/>
          </a:p>
          <a:p>
            <a:pPr>
              <a:buFont typeface="Arial,Sans-Serif" panose="020B0604020202020204" pitchFamily="34" charset="0"/>
            </a:pPr>
            <a:endParaRPr lang="en-US" sz="2000" dirty="0">
              <a:solidFill>
                <a:srgbClr val="000000">
                  <a:alpha val="80000"/>
                </a:srgbClr>
              </a:solidFill>
              <a:latin typeface="Aptos" panose="020B0004020202020204"/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002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7AA7E8-8006-4E1F-A566-FCF37EE6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2A0872-F78D-9C19-CA51-80C2FC1A8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10" y="1598246"/>
            <a:ext cx="4626709" cy="51229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7400" dirty="0">
                <a:solidFill>
                  <a:srgbClr val="FFFFFF"/>
                </a:solidFill>
              </a:rPr>
              <a:t>Project Ideas?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28475267-8572-A877-BA7A-0FB871AFB2CA}"/>
              </a:ext>
            </a:extLst>
          </p:cNvPr>
          <p:cNvSpPr txBox="1">
            <a:spLocks/>
          </p:cNvSpPr>
          <p:nvPr/>
        </p:nvSpPr>
        <p:spPr>
          <a:xfrm>
            <a:off x="6378040" y="1585889"/>
            <a:ext cx="4626709" cy="512298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400" dirty="0">
                <a:solidFill>
                  <a:srgbClr val="FFFFFF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6021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c45ed8f-ea18-4554-a0c3-6cba8b1ae902">
      <Terms xmlns="http://schemas.microsoft.com/office/infopath/2007/PartnerControls"/>
    </lcf76f155ced4ddcb4097134ff3c332f>
    <TaxCatchAll xmlns="145b5fe9-316d-49e4-b78f-c145dd87215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49BD82D4D0124E829F6C27842EDED6" ma:contentTypeVersion="16" ma:contentTypeDescription="Create a new document." ma:contentTypeScope="" ma:versionID="da68c4a6164907fcbd24d2a5938d39a7">
  <xsd:schema xmlns:xsd="http://www.w3.org/2001/XMLSchema" xmlns:xs="http://www.w3.org/2001/XMLSchema" xmlns:p="http://schemas.microsoft.com/office/2006/metadata/properties" xmlns:ns2="8c45ed8f-ea18-4554-a0c3-6cba8b1ae902" xmlns:ns3="145b5fe9-316d-49e4-b78f-c145dd872151" targetNamespace="http://schemas.microsoft.com/office/2006/metadata/properties" ma:root="true" ma:fieldsID="35f0ade4d592efdcd90c42f05d542899" ns2:_="" ns3:_="">
    <xsd:import namespace="8c45ed8f-ea18-4554-a0c3-6cba8b1ae902"/>
    <xsd:import namespace="145b5fe9-316d-49e4-b78f-c145dd8721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5ed8f-ea18-4554-a0c3-6cba8b1ae9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52802cc5-2881-4dd7-9d75-38905e9cf7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b5fe9-316d-49e4-b78f-c145dd87215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8f49204-888d-4c65-9316-726f2226d7a4}" ma:internalName="TaxCatchAll" ma:showField="CatchAllData" ma:web="145b5fe9-316d-49e4-b78f-c145dd8721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FFB5BC-BCF6-4AAB-B9D6-D7739A6D8C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7747EF-8123-4CF1-BBAA-515F0AFFAB5B}">
  <ds:schemaRefs>
    <ds:schemaRef ds:uri="2d616bfc-cf69-40b6-a7a4-bb165d1e2c8f"/>
    <ds:schemaRef ds:uri="f3d20f96-be85-40bc-85af-8f70c27698a1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  <ds:schemaRef ds:uri="65e4b1a3-5287-4ab9-beec-a479ff0ba8ab"/>
    <ds:schemaRef ds:uri="67ef2af4-47a3-48dd-94eb-56376ca15a03"/>
    <ds:schemaRef ds:uri="8c45ed8f-ea18-4554-a0c3-6cba8b1ae902"/>
    <ds:schemaRef ds:uri="145b5fe9-316d-49e4-b78f-c145dd872151"/>
  </ds:schemaRefs>
</ds:datastoreItem>
</file>

<file path=customXml/itemProps3.xml><?xml version="1.0" encoding="utf-8"?>
<ds:datastoreItem xmlns:ds="http://schemas.openxmlformats.org/officeDocument/2006/customXml" ds:itemID="{581381B2-CC2C-4C0D-93CB-1B90AECC94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45ed8f-ea18-4554-a0c3-6cba8b1ae902"/>
    <ds:schemaRef ds:uri="145b5fe9-316d-49e4-b78f-c145dd8721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</TotalTime>
  <Words>334</Words>
  <Application>Microsoft Office PowerPoint</Application>
  <PresentationFormat>Widescreen</PresentationFormat>
  <Paragraphs>72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Welcome!</vt:lpstr>
      <vt:lpstr>Wearables Quest  </vt:lpstr>
      <vt:lpstr>COSGC Website Resources</vt:lpstr>
      <vt:lpstr>Wearables Workshop</vt:lpstr>
      <vt:lpstr>PowerPoint Presentation</vt:lpstr>
      <vt:lpstr>PowerPoint Presentation</vt:lpstr>
      <vt:lpstr>PowerPoint Presentation</vt:lpstr>
      <vt:lpstr>Symposium</vt:lpstr>
      <vt:lpstr>Project Ideas?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/>
  <cp:lastModifiedBy>Barbra Sobhani</cp:lastModifiedBy>
  <cp:revision>371</cp:revision>
  <dcterms:created xsi:type="dcterms:W3CDTF">2025-04-17T18:50:28Z</dcterms:created>
  <dcterms:modified xsi:type="dcterms:W3CDTF">2025-09-26T20:27:18Z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0x0101006249BD82D4D0124E829F6C27842EDED6</vt:lpwstr>
  </property>
  <property fmtid="{D5CDD505-2E9C-101B-9397-08002B2CF9AE}" pid="3" name="MediaServiceImageTags">
    <vt:lpwstr/>
  </property>
</Properties>
</file>