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4122" r:id="rId5"/>
  </p:sldMasterIdLst>
  <p:notesMasterIdLst>
    <p:notesMasterId r:id="rId27"/>
  </p:notesMasterIdLst>
  <p:handoutMasterIdLst>
    <p:handoutMasterId r:id="rId28"/>
  </p:handoutMasterIdLst>
  <p:sldIdLst>
    <p:sldId id="256" r:id="rId6"/>
    <p:sldId id="264" r:id="rId7"/>
    <p:sldId id="320" r:id="rId8"/>
    <p:sldId id="326" r:id="rId9"/>
    <p:sldId id="329" r:id="rId10"/>
    <p:sldId id="321" r:id="rId11"/>
    <p:sldId id="261" r:id="rId12"/>
    <p:sldId id="269" r:id="rId13"/>
    <p:sldId id="316" r:id="rId14"/>
    <p:sldId id="323" r:id="rId15"/>
    <p:sldId id="297" r:id="rId16"/>
    <p:sldId id="298" r:id="rId17"/>
    <p:sldId id="319" r:id="rId18"/>
    <p:sldId id="304" r:id="rId19"/>
    <p:sldId id="322" r:id="rId20"/>
    <p:sldId id="306" r:id="rId21"/>
    <p:sldId id="305" r:id="rId22"/>
    <p:sldId id="325" r:id="rId23"/>
    <p:sldId id="324" r:id="rId24"/>
    <p:sldId id="327" r:id="rId25"/>
    <p:sldId id="328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21D322-94CA-7910-CDE4-AA6611518D8C}" v="204" dt="2025-09-11T20:05:32.1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bra Sobhani" userId="S::baso8746@colorado.edu::ccef531c-8369-4e76-bf6a-addad5422ee7" providerId="AD" clId="Web-{8E21D322-94CA-7910-CDE4-AA6611518D8C}"/>
    <pc:docChg chg="addSld modSld">
      <pc:chgData name="Barbra Sobhani" userId="S::baso8746@colorado.edu::ccef531c-8369-4e76-bf6a-addad5422ee7" providerId="AD" clId="Web-{8E21D322-94CA-7910-CDE4-AA6611518D8C}" dt="2025-09-11T20:05:32.193" v="200" actId="20577"/>
      <pc:docMkLst>
        <pc:docMk/>
      </pc:docMkLst>
      <pc:sldChg chg="modSp">
        <pc:chgData name="Barbra Sobhani" userId="S::baso8746@colorado.edu::ccef531c-8369-4e76-bf6a-addad5422ee7" providerId="AD" clId="Web-{8E21D322-94CA-7910-CDE4-AA6611518D8C}" dt="2025-09-10T20:51:08.134" v="4" actId="20577"/>
        <pc:sldMkLst>
          <pc:docMk/>
          <pc:sldMk cId="0" sldId="256"/>
        </pc:sldMkLst>
        <pc:spChg chg="mod">
          <ac:chgData name="Barbra Sobhani" userId="S::baso8746@colorado.edu::ccef531c-8369-4e76-bf6a-addad5422ee7" providerId="AD" clId="Web-{8E21D322-94CA-7910-CDE4-AA6611518D8C}" dt="2025-09-10T20:51:08.134" v="4" actId="20577"/>
          <ac:spMkLst>
            <pc:docMk/>
            <pc:sldMk cId="0" sldId="256"/>
            <ac:spMk id="15362" creationId="{00000000-0000-0000-0000-000000000000}"/>
          </ac:spMkLst>
        </pc:spChg>
      </pc:sldChg>
      <pc:sldChg chg="modSp">
        <pc:chgData name="Barbra Sobhani" userId="S::baso8746@colorado.edu::ccef531c-8369-4e76-bf6a-addad5422ee7" providerId="AD" clId="Web-{8E21D322-94CA-7910-CDE4-AA6611518D8C}" dt="2025-09-11T20:05:32.193" v="200" actId="20577"/>
        <pc:sldMkLst>
          <pc:docMk/>
          <pc:sldMk cId="0" sldId="261"/>
        </pc:sldMkLst>
        <pc:spChg chg="mod">
          <ac:chgData name="Barbra Sobhani" userId="S::baso8746@colorado.edu::ccef531c-8369-4e76-bf6a-addad5422ee7" providerId="AD" clId="Web-{8E21D322-94CA-7910-CDE4-AA6611518D8C}" dt="2025-09-11T20:05:32.193" v="200" actId="20577"/>
          <ac:spMkLst>
            <pc:docMk/>
            <pc:sldMk cId="0" sldId="261"/>
            <ac:spMk id="17410" creationId="{00000000-0000-0000-0000-000000000000}"/>
          </ac:spMkLst>
        </pc:spChg>
      </pc:sldChg>
      <pc:sldChg chg="addSp modSp">
        <pc:chgData name="Barbra Sobhani" userId="S::baso8746@colorado.edu::ccef531c-8369-4e76-bf6a-addad5422ee7" providerId="AD" clId="Web-{8E21D322-94CA-7910-CDE4-AA6611518D8C}" dt="2025-09-10T20:56:10.260" v="24" actId="20577"/>
        <pc:sldMkLst>
          <pc:docMk/>
          <pc:sldMk cId="0" sldId="264"/>
        </pc:sldMkLst>
        <pc:spChg chg="mod">
          <ac:chgData name="Barbra Sobhani" userId="S::baso8746@colorado.edu::ccef531c-8369-4e76-bf6a-addad5422ee7" providerId="AD" clId="Web-{8E21D322-94CA-7910-CDE4-AA6611518D8C}" dt="2025-09-10T20:56:10.260" v="24" actId="20577"/>
          <ac:spMkLst>
            <pc:docMk/>
            <pc:sldMk cId="0" sldId="264"/>
            <ac:spMk id="16388" creationId="{00000000-0000-0000-0000-000000000000}"/>
          </ac:spMkLst>
        </pc:spChg>
        <pc:picChg chg="add mod">
          <ac:chgData name="Barbra Sobhani" userId="S::baso8746@colorado.edu::ccef531c-8369-4e76-bf6a-addad5422ee7" providerId="AD" clId="Web-{8E21D322-94CA-7910-CDE4-AA6611518D8C}" dt="2025-09-10T20:52:29.806" v="7" actId="1076"/>
          <ac:picMkLst>
            <pc:docMk/>
            <pc:sldMk cId="0" sldId="264"/>
            <ac:picMk id="2" creationId="{C2954753-D780-1814-417A-F1A60717A74F}"/>
          </ac:picMkLst>
        </pc:picChg>
        <pc:picChg chg="add mod">
          <ac:chgData name="Barbra Sobhani" userId="S::baso8746@colorado.edu::ccef531c-8369-4e76-bf6a-addad5422ee7" providerId="AD" clId="Web-{8E21D322-94CA-7910-CDE4-AA6611518D8C}" dt="2025-09-10T20:55:35.478" v="12" actId="1076"/>
          <ac:picMkLst>
            <pc:docMk/>
            <pc:sldMk cId="0" sldId="264"/>
            <ac:picMk id="3" creationId="{F40B2AEA-B3A7-1A5E-9D70-8B1C26E9CD82}"/>
          </ac:picMkLst>
        </pc:picChg>
      </pc:sldChg>
      <pc:sldChg chg="modSp">
        <pc:chgData name="Barbra Sobhani" userId="S::baso8746@colorado.edu::ccef531c-8369-4e76-bf6a-addad5422ee7" providerId="AD" clId="Web-{8E21D322-94CA-7910-CDE4-AA6611518D8C}" dt="2025-09-10T21:00:31.323" v="88" actId="20577"/>
        <pc:sldMkLst>
          <pc:docMk/>
          <pc:sldMk cId="0" sldId="305"/>
        </pc:sldMkLst>
        <pc:spChg chg="mod">
          <ac:chgData name="Barbra Sobhani" userId="S::baso8746@colorado.edu::ccef531c-8369-4e76-bf6a-addad5422ee7" providerId="AD" clId="Web-{8E21D322-94CA-7910-CDE4-AA6611518D8C}" dt="2025-09-10T21:00:31.323" v="88" actId="20577"/>
          <ac:spMkLst>
            <pc:docMk/>
            <pc:sldMk cId="0" sldId="305"/>
            <ac:spMk id="28673" creationId="{00000000-0000-0000-0000-000000000000}"/>
          </ac:spMkLst>
        </pc:spChg>
      </pc:sldChg>
      <pc:sldChg chg="modSp">
        <pc:chgData name="Barbra Sobhani" userId="S::baso8746@colorado.edu::ccef531c-8369-4e76-bf6a-addad5422ee7" providerId="AD" clId="Web-{8E21D322-94CA-7910-CDE4-AA6611518D8C}" dt="2025-09-10T20:58:44.776" v="85" actId="20577"/>
        <pc:sldMkLst>
          <pc:docMk/>
          <pc:sldMk cId="683568467" sldId="321"/>
        </pc:sldMkLst>
        <pc:spChg chg="mod">
          <ac:chgData name="Barbra Sobhani" userId="S::baso8746@colorado.edu::ccef531c-8369-4e76-bf6a-addad5422ee7" providerId="AD" clId="Web-{8E21D322-94CA-7910-CDE4-AA6611518D8C}" dt="2025-09-10T20:58:44.776" v="85" actId="20577"/>
          <ac:spMkLst>
            <pc:docMk/>
            <pc:sldMk cId="683568467" sldId="321"/>
            <ac:spMk id="17410" creationId="{00000000-0000-0000-0000-000000000000}"/>
          </ac:spMkLst>
        </pc:spChg>
      </pc:sldChg>
      <pc:sldChg chg="addSp delSp modSp">
        <pc:chgData name="Barbra Sobhani" userId="S::baso8746@colorado.edu::ccef531c-8369-4e76-bf6a-addad5422ee7" providerId="AD" clId="Web-{8E21D322-94CA-7910-CDE4-AA6611518D8C}" dt="2025-09-10T21:52:32.536" v="104"/>
        <pc:sldMkLst>
          <pc:docMk/>
          <pc:sldMk cId="2540053551" sldId="324"/>
        </pc:sldMkLst>
        <pc:spChg chg="del mod">
          <ac:chgData name="Barbra Sobhani" userId="S::baso8746@colorado.edu::ccef531c-8369-4e76-bf6a-addad5422ee7" providerId="AD" clId="Web-{8E21D322-94CA-7910-CDE4-AA6611518D8C}" dt="2025-09-10T21:52:10.020" v="100"/>
          <ac:spMkLst>
            <pc:docMk/>
            <pc:sldMk cId="2540053551" sldId="324"/>
            <ac:spMk id="2" creationId="{C80661CD-7D6F-732A-84D0-36ED6AF9AC0D}"/>
          </ac:spMkLst>
        </pc:spChg>
        <pc:spChg chg="del">
          <ac:chgData name="Barbra Sobhani" userId="S::baso8746@colorado.edu::ccef531c-8369-4e76-bf6a-addad5422ee7" providerId="AD" clId="Web-{8E21D322-94CA-7910-CDE4-AA6611518D8C}" dt="2025-09-10T21:52:02.316" v="99"/>
          <ac:spMkLst>
            <pc:docMk/>
            <pc:sldMk cId="2540053551" sldId="324"/>
            <ac:spMk id="3" creationId="{7CC68927-066D-3879-0897-EC3404A85B75}"/>
          </ac:spMkLst>
        </pc:spChg>
        <pc:spChg chg="add del mod">
          <ac:chgData name="Barbra Sobhani" userId="S::baso8746@colorado.edu::ccef531c-8369-4e76-bf6a-addad5422ee7" providerId="AD" clId="Web-{8E21D322-94CA-7910-CDE4-AA6611518D8C}" dt="2025-09-10T21:52:32.536" v="104"/>
          <ac:spMkLst>
            <pc:docMk/>
            <pc:sldMk cId="2540053551" sldId="324"/>
            <ac:spMk id="7" creationId="{35B2DA32-C81F-5B6A-5D16-0756B8DE559C}"/>
          </ac:spMkLst>
        </pc:spChg>
        <pc:picChg chg="add mod ord">
          <ac:chgData name="Barbra Sobhani" userId="S::baso8746@colorado.edu::ccef531c-8369-4e76-bf6a-addad5422ee7" providerId="AD" clId="Web-{8E21D322-94CA-7910-CDE4-AA6611518D8C}" dt="2025-09-10T21:52:20.004" v="103" actId="1076"/>
          <ac:picMkLst>
            <pc:docMk/>
            <pc:sldMk cId="2540053551" sldId="324"/>
            <ac:picMk id="5" creationId="{E3234AB2-7781-9BE5-165E-CFB4958899F0}"/>
          </ac:picMkLst>
        </pc:picChg>
      </pc:sldChg>
      <pc:sldChg chg="modSp">
        <pc:chgData name="Barbra Sobhani" userId="S::baso8746@colorado.edu::ccef531c-8369-4e76-bf6a-addad5422ee7" providerId="AD" clId="Web-{8E21D322-94CA-7910-CDE4-AA6611518D8C}" dt="2025-09-10T21:51:39.003" v="94" actId="20577"/>
        <pc:sldMkLst>
          <pc:docMk/>
          <pc:sldMk cId="4081226025" sldId="325"/>
        </pc:sldMkLst>
        <pc:spChg chg="mod">
          <ac:chgData name="Barbra Sobhani" userId="S::baso8746@colorado.edu::ccef531c-8369-4e76-bf6a-addad5422ee7" providerId="AD" clId="Web-{8E21D322-94CA-7910-CDE4-AA6611518D8C}" dt="2025-09-10T21:51:39.003" v="94" actId="20577"/>
          <ac:spMkLst>
            <pc:docMk/>
            <pc:sldMk cId="4081226025" sldId="325"/>
            <ac:spMk id="3" creationId="{B0E21049-F92A-F128-B72F-9A226CFF59CE}"/>
          </ac:spMkLst>
        </pc:spChg>
      </pc:sldChg>
      <pc:sldChg chg="modSp new">
        <pc:chgData name="Barbra Sobhani" userId="S::baso8746@colorado.edu::ccef531c-8369-4e76-bf6a-addad5422ee7" providerId="AD" clId="Web-{8E21D322-94CA-7910-CDE4-AA6611518D8C}" dt="2025-09-10T20:57:59.526" v="72" actId="20577"/>
        <pc:sldMkLst>
          <pc:docMk/>
          <pc:sldMk cId="2708642914" sldId="326"/>
        </pc:sldMkLst>
        <pc:spChg chg="mod">
          <ac:chgData name="Barbra Sobhani" userId="S::baso8746@colorado.edu::ccef531c-8369-4e76-bf6a-addad5422ee7" providerId="AD" clId="Web-{8E21D322-94CA-7910-CDE4-AA6611518D8C}" dt="2025-09-10T20:56:49.119" v="33" actId="20577"/>
          <ac:spMkLst>
            <pc:docMk/>
            <pc:sldMk cId="2708642914" sldId="326"/>
            <ac:spMk id="2" creationId="{62660E50-4916-0C00-2D3B-240B50E7C835}"/>
          </ac:spMkLst>
        </pc:spChg>
        <pc:spChg chg="mod">
          <ac:chgData name="Barbra Sobhani" userId="S::baso8746@colorado.edu::ccef531c-8369-4e76-bf6a-addad5422ee7" providerId="AD" clId="Web-{8E21D322-94CA-7910-CDE4-AA6611518D8C}" dt="2025-09-10T20:57:59.526" v="72" actId="20577"/>
          <ac:spMkLst>
            <pc:docMk/>
            <pc:sldMk cId="2708642914" sldId="326"/>
            <ac:spMk id="3" creationId="{5DA83750-3BAD-7053-3750-2A94562B23F4}"/>
          </ac:spMkLst>
        </pc:spChg>
      </pc:sldChg>
      <pc:sldChg chg="modSp new">
        <pc:chgData name="Barbra Sobhani" userId="S::baso8746@colorado.edu::ccef531c-8369-4e76-bf6a-addad5422ee7" providerId="AD" clId="Web-{8E21D322-94CA-7910-CDE4-AA6611518D8C}" dt="2025-09-10T21:54:40.584" v="109" actId="20577"/>
        <pc:sldMkLst>
          <pc:docMk/>
          <pc:sldMk cId="3992549389" sldId="327"/>
        </pc:sldMkLst>
        <pc:spChg chg="mod">
          <ac:chgData name="Barbra Sobhani" userId="S::baso8746@colorado.edu::ccef531c-8369-4e76-bf6a-addad5422ee7" providerId="AD" clId="Web-{8E21D322-94CA-7910-CDE4-AA6611518D8C}" dt="2025-09-10T21:54:40.584" v="109" actId="20577"/>
          <ac:spMkLst>
            <pc:docMk/>
            <pc:sldMk cId="3992549389" sldId="327"/>
            <ac:spMk id="2" creationId="{42A6E833-D4E4-FBC8-7400-B0B0A42B6199}"/>
          </ac:spMkLst>
        </pc:spChg>
      </pc:sldChg>
      <pc:sldChg chg="modSp new">
        <pc:chgData name="Barbra Sobhani" userId="S::baso8746@colorado.edu::ccef531c-8369-4e76-bf6a-addad5422ee7" providerId="AD" clId="Web-{8E21D322-94CA-7910-CDE4-AA6611518D8C}" dt="2025-09-10T21:54:55.959" v="112" actId="20577"/>
        <pc:sldMkLst>
          <pc:docMk/>
          <pc:sldMk cId="30116324" sldId="328"/>
        </pc:sldMkLst>
        <pc:spChg chg="mod">
          <ac:chgData name="Barbra Sobhani" userId="S::baso8746@colorado.edu::ccef531c-8369-4e76-bf6a-addad5422ee7" providerId="AD" clId="Web-{8E21D322-94CA-7910-CDE4-AA6611518D8C}" dt="2025-09-10T21:54:55.959" v="112" actId="20577"/>
          <ac:spMkLst>
            <pc:docMk/>
            <pc:sldMk cId="30116324" sldId="328"/>
            <ac:spMk id="2" creationId="{8B5FD293-6167-BED5-0A36-95FCEB5B53F5}"/>
          </ac:spMkLst>
        </pc:spChg>
      </pc:sldChg>
      <pc:sldChg chg="modSp new">
        <pc:chgData name="Barbra Sobhani" userId="S::baso8746@colorado.edu::ccef531c-8369-4e76-bf6a-addad5422ee7" providerId="AD" clId="Web-{8E21D322-94CA-7910-CDE4-AA6611518D8C}" dt="2025-09-11T20:01:41.208" v="168" actId="20577"/>
        <pc:sldMkLst>
          <pc:docMk/>
          <pc:sldMk cId="3692252717" sldId="329"/>
        </pc:sldMkLst>
        <pc:spChg chg="mod">
          <ac:chgData name="Barbra Sobhani" userId="S::baso8746@colorado.edu::ccef531c-8369-4e76-bf6a-addad5422ee7" providerId="AD" clId="Web-{8E21D322-94CA-7910-CDE4-AA6611518D8C}" dt="2025-09-10T21:55:36.773" v="115" actId="20577"/>
          <ac:spMkLst>
            <pc:docMk/>
            <pc:sldMk cId="3692252717" sldId="329"/>
            <ac:spMk id="2" creationId="{7728A8B8-F87A-3DB3-7597-28FB2D2936D1}"/>
          </ac:spMkLst>
        </pc:spChg>
        <pc:spChg chg="mod">
          <ac:chgData name="Barbra Sobhani" userId="S::baso8746@colorado.edu::ccef531c-8369-4e76-bf6a-addad5422ee7" providerId="AD" clId="Web-{8E21D322-94CA-7910-CDE4-AA6611518D8C}" dt="2025-09-11T20:01:41.208" v="168" actId="20577"/>
          <ac:spMkLst>
            <pc:docMk/>
            <pc:sldMk cId="3692252717" sldId="329"/>
            <ac:spMk id="3" creationId="{8CBBFCFA-4934-9EDC-3D67-6E11F27040F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x-none" alt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6A4E082-7E82-3D44-BEC2-4FC79E82342A}" type="datetime1">
              <a:rPr lang="en-US" altLang="x-none"/>
              <a:pPr>
                <a:defRPr/>
              </a:pPr>
              <a:t>9/11/2025</a:t>
            </a:fld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x-none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4FCE248-57A9-1246-B723-58657CA18AC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x-none" alt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819976C-AA86-4A4A-BFC7-4A20D98524FB}" type="datetime1">
              <a:rPr lang="en-US" altLang="x-none"/>
              <a:pPr>
                <a:defRPr/>
              </a:pPr>
              <a:t>9/11/2025</a:t>
            </a:fld>
            <a:endParaRPr lang="en-US" alt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x-none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B81BE25-BC3C-AC4B-B2B3-4ADF3A3DB4C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1BE25-BC3C-AC4B-B2B3-4ADF3A3DB4C9}" type="slidenum">
              <a:rPr lang="en-US" altLang="x-none" smtClean="0"/>
              <a:pPr>
                <a:defRPr/>
              </a:pPr>
              <a:t>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56497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07978F9E-F5A4-A342-8238-3BE6638AA66A}" type="datetime1">
              <a:rPr lang="en-US" altLang="x-none"/>
              <a:pPr>
                <a:defRPr/>
              </a:pPr>
              <a:t>9/11/2025</a:t>
            </a:fld>
            <a:endParaRPr lang="en-US" altLang="x-non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Robot Challenge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311381-E386-3B4E-AEDB-67A728E63BC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85164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0326754E-BDE0-3543-BCBD-9640D036DBD9}" type="datetime1">
              <a:rPr lang="en-US" altLang="x-none"/>
              <a:pPr>
                <a:defRPr/>
              </a:pPr>
              <a:t>9/11/2025</a:t>
            </a:fld>
            <a:endParaRPr lang="en-US" altLang="x-non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Robot Challenge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5C028E4-3B04-2641-9165-57EB9221A70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24906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3BE8EDE-EB64-D040-B5A0-656094977ED1}" type="datetime1">
              <a:rPr lang="en-US" altLang="x-none"/>
              <a:pPr>
                <a:defRPr/>
              </a:pPr>
              <a:t>9/11/2025</a:t>
            </a:fld>
            <a:endParaRPr lang="en-US" altLang="x-non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Robot Challenge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1B92DA-103F-1E4B-AF81-61F8B86CDA7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35240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E68436E7-2A86-7F47-9596-4BCAC6BC1606}" type="datetime1">
              <a:rPr lang="en-US" altLang="x-none"/>
              <a:pPr>
                <a:defRPr/>
              </a:pPr>
              <a:t>9/11/2025</a:t>
            </a:fld>
            <a:endParaRPr lang="en-US" altLang="x-non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Robot Challenge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FC04DF5-7DFC-6A4C-B851-327CDFA97A8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50407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7939C5D-66A4-984A-AA76-5519FE6F52B2}" type="slidenum">
              <a:rPr lang="en-US" smtClean="0"/>
              <a:pPr/>
              <a:t>‹#›</a:t>
            </a:fld>
            <a:r>
              <a:rPr lang="en-US"/>
              <a:t> of 30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Robot Challenge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40CC0049-76AC-3C4C-875C-96C0D52AD6E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4" r:id="rId3"/>
    <p:sldLayoutId id="2147484115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IMG_3458"/>
          <p:cNvPicPr>
            <a:picLocks noChangeAspect="1" noChangeArrowheads="1"/>
          </p:cNvPicPr>
          <p:nvPr userDrawn="1"/>
        </p:nvPicPr>
        <p:blipFill>
          <a:blip r:embed="rId3" cstate="print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9144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1790700" y="838200"/>
            <a:ext cx="7067500" cy="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2133600" cy="4762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 b="1" i="1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 eaLnBrk="1" hangingPunct="1"/>
            <a:fld id="{8A02A82C-9AF7-0342-9F20-435DF01E6F57}" type="slidenum">
              <a:rPr lang="en-US" smtClean="0">
                <a:ea typeface="ＭＳ Ｐゴシック" charset="0"/>
              </a:rPr>
              <a:pPr eaLnBrk="1" hangingPunct="1"/>
              <a:t>‹#›</a:t>
            </a:fld>
            <a:endParaRPr lang="en-US">
              <a:ea typeface="ＭＳ Ｐゴシック" charset="0"/>
            </a:endParaRPr>
          </a:p>
        </p:txBody>
      </p:sp>
      <p:pic>
        <p:nvPicPr>
          <p:cNvPr id="4" name="Picture 3" descr="SG_LOGO_NEW_V14A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790700" cy="104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1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</p:sldLayoutIdLst>
  <p:transition>
    <p:fade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4700953"/>
            <a:ext cx="8763000" cy="1547447"/>
          </a:xfrm>
          <a:solidFill>
            <a:schemeClr val="bg1">
              <a:alpha val="69019"/>
            </a:schemeClr>
          </a:solidFill>
          <a:ln w="25400" cap="flat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altLang="x-none" sz="4000" b="1" dirty="0">
                <a:solidFill>
                  <a:srgbClr val="000000"/>
                </a:solidFill>
                <a:ea typeface="ＭＳ Ｐゴシック"/>
              </a:rPr>
              <a:t>COSGC Robotics Challenge 25-26</a:t>
            </a:r>
            <a:endParaRPr lang="en-US" altLang="x-none" sz="4000" b="1" dirty="0">
              <a:ea typeface="ＭＳ Ｐゴシック" charset="-128"/>
            </a:endParaRPr>
          </a:p>
        </p:txBody>
      </p:sp>
      <p:sp>
        <p:nvSpPr>
          <p:cNvPr id="1536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6D4DEE-16EB-9248-B6AF-3F52F13C64AD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x-none" sz="1400"/>
          </a:p>
          <a:p>
            <a:pPr>
              <a:spcBef>
                <a:spcPct val="0"/>
              </a:spcBef>
              <a:buFontTx/>
              <a:buNone/>
            </a:pPr>
            <a:endParaRPr lang="en-US" altLang="x-none"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B3159-A5CF-161F-0828-2F7465E1A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Challenge recognition categories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F1274-F7B6-E740-16B2-E43EB604CB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68F1DD-97F4-3D00-44F9-84552C8321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Best Overall &lt; 1.5kg</a:t>
            </a:r>
          </a:p>
          <a:p>
            <a:r>
              <a:rPr lang="en-US">
                <a:ea typeface="ＭＳ Ｐゴシック"/>
              </a:rPr>
              <a:t>Best Overall &gt; 1.5kg</a:t>
            </a:r>
          </a:p>
          <a:p>
            <a:r>
              <a:rPr lang="en-US">
                <a:ea typeface="ＭＳ Ｐゴシック"/>
              </a:rPr>
              <a:t>Mars Sojourner Award</a:t>
            </a:r>
            <a:endParaRPr lang="en-US"/>
          </a:p>
          <a:p>
            <a:r>
              <a:rPr lang="en-US">
                <a:ea typeface="ＭＳ Ｐゴシック"/>
              </a:rPr>
              <a:t>Mars Spirit Award</a:t>
            </a:r>
          </a:p>
          <a:p>
            <a:r>
              <a:rPr lang="en-US">
                <a:ea typeface="ＭＳ Ｐゴシック"/>
              </a:rPr>
              <a:t>Mars Opportunity Award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E3DE5-D732-3A20-E2F0-5794E5FDC7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C0DC38-5C81-F1BE-3DF0-90AB813E82A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Outstanding Navigation</a:t>
            </a:r>
          </a:p>
          <a:p>
            <a:r>
              <a:rPr lang="en-US">
                <a:ea typeface="ＭＳ Ｐゴシック"/>
              </a:rPr>
              <a:t>Creative Locomotion</a:t>
            </a:r>
          </a:p>
          <a:p>
            <a:r>
              <a:rPr lang="en-US">
                <a:ea typeface="ＭＳ Ｐゴシック"/>
              </a:rPr>
              <a:t>Best Bioinspired Design</a:t>
            </a:r>
          </a:p>
          <a:p>
            <a:r>
              <a:rPr lang="en-US">
                <a:ea typeface="ＭＳ Ｐゴシック"/>
              </a:rPr>
              <a:t>Best Advanced Autonomy</a:t>
            </a:r>
          </a:p>
          <a:p>
            <a:r>
              <a:rPr lang="en-US">
                <a:ea typeface="ＭＳ Ｐゴシック"/>
              </a:rPr>
              <a:t>Attention to Detail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A968F-4E8A-8455-B854-42D17F0C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C04DF5-7DFC-6A4C-B851-327CDFA97A83}" type="slidenum">
              <a:rPr lang="en-US" altLang="x-none"/>
              <a:pPr>
                <a:defRPr/>
              </a:pPr>
              <a:t>10</a:t>
            </a:fld>
            <a:endParaRPr lang="en-US" altLang="x-none"/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7F7FB1B-347E-4C36-9215-97F2111A92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874" r="148" b="-137"/>
          <a:stretch/>
        </p:blipFill>
        <p:spPr>
          <a:xfrm>
            <a:off x="0" y="4557954"/>
            <a:ext cx="9130431" cy="275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88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x-none" sz="3200">
                <a:ea typeface="ＭＳ Ｐゴシック" charset="-128"/>
              </a:rPr>
              <a:t>Night Before – System Checkout in Alamosa and sharing what works</a:t>
            </a:r>
          </a:p>
        </p:txBody>
      </p:sp>
      <p:sp>
        <p:nvSpPr>
          <p:cNvPr id="26626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b="0">
                <a:ea typeface="ＭＳ Ｐゴシック" charset="-128"/>
              </a:rPr>
              <a:t>Some teams use simple materials</a:t>
            </a:r>
          </a:p>
        </p:txBody>
      </p:sp>
      <p:pic>
        <p:nvPicPr>
          <p:cNvPr id="26627" name="Content Placeholder 5" descr="IMG_0133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6628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x-none" b="0">
                <a:ea typeface="ＭＳ Ｐゴシック" charset="-128"/>
              </a:rPr>
              <a:t>Others have high level of complexity</a:t>
            </a:r>
          </a:p>
        </p:txBody>
      </p:sp>
      <p:pic>
        <p:nvPicPr>
          <p:cNvPr id="26629" name="Content Placeholder 6" descr="IMG_0134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663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D63EF02-494E-2841-8E77-A56666657F02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x-none" sz="1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The Morning of the Event</a:t>
            </a:r>
            <a:br>
              <a:rPr lang="en-US" altLang="x-none">
                <a:ea typeface="ＭＳ Ｐゴシック" charset="-128"/>
              </a:rPr>
            </a:br>
            <a:r>
              <a:rPr lang="en-US" altLang="x-none" sz="2000">
                <a:ea typeface="ＭＳ Ｐゴシック" charset="-128"/>
              </a:rPr>
              <a:t>~</a:t>
            </a:r>
            <a:r>
              <a:rPr lang="en-US" altLang="x-none" sz="2400">
                <a:ea typeface="ＭＳ Ｐゴシック" charset="-128"/>
              </a:rPr>
              <a:t>150 people participate in addition to the spectators</a:t>
            </a:r>
            <a:endParaRPr lang="en-US" altLang="x-none" sz="4000">
              <a:ea typeface="ＭＳ Ｐゴシック" charset="-128"/>
            </a:endParaRPr>
          </a:p>
        </p:txBody>
      </p:sp>
      <p:sp>
        <p:nvSpPr>
          <p:cNvPr id="276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46F3B1-F05F-1144-A00E-124E5BE4A7CA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x-none" sz="140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691" y="1600200"/>
            <a:ext cx="6751109" cy="506333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-140958"/>
            <a:ext cx="8229600" cy="1143000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Course arena</a:t>
            </a:r>
          </a:p>
        </p:txBody>
      </p:sp>
      <p:sp>
        <p:nvSpPr>
          <p:cNvPr id="317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7B581F-9D69-A149-80A3-C1F72132748D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x-none" sz="1400"/>
          </a:p>
        </p:txBody>
      </p:sp>
      <p:sp>
        <p:nvSpPr>
          <p:cNvPr id="31760" name="Text Placeholder 2"/>
          <p:cNvSpPr txBox="1">
            <a:spLocks/>
          </p:cNvSpPr>
          <p:nvPr/>
        </p:nvSpPr>
        <p:spPr bwMode="auto">
          <a:xfrm>
            <a:off x="457200" y="6218238"/>
            <a:ext cx="4040188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endParaRPr lang="en-US" altLang="x-none" sz="2000"/>
          </a:p>
        </p:txBody>
      </p:sp>
      <p:sp>
        <p:nvSpPr>
          <p:cNvPr id="6" name="TextBox 5"/>
          <p:cNvSpPr txBox="1"/>
          <p:nvPr/>
        </p:nvSpPr>
        <p:spPr>
          <a:xfrm>
            <a:off x="6438900" y="4127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4238"/>
            <a:ext cx="9144000" cy="393239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28600" y="4687393"/>
            <a:ext cx="8268494" cy="1713407"/>
          </a:xfrm>
        </p:spPr>
        <p:txBody>
          <a:bodyPr/>
          <a:lstStyle/>
          <a:p>
            <a:r>
              <a:rPr lang="en-US" altLang="x-none" sz="2000" b="0">
                <a:ea typeface="ＭＳ Ｐゴシック"/>
              </a:rPr>
              <a:t>There may be soft sand, hard pack sand, 1-2 ft deep ridges and large boulders. The course designs are not published in advance so have a good mechanical and intelligent robot system that can adapt to varying challenges. Be ready to reprogram your robot and make mechanical adjustment.</a:t>
            </a:r>
          </a:p>
        </p:txBody>
      </p:sp>
    </p:spTree>
    <p:extLst>
      <p:ext uri="{BB962C8B-B14F-4D97-AF65-F5344CB8AC3E}">
        <p14:creationId xmlns:p14="http://schemas.microsoft.com/office/powerpoint/2010/main" val="559749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The Courses – Mars like terrain</a:t>
            </a:r>
          </a:p>
        </p:txBody>
      </p:sp>
      <p:pic>
        <p:nvPicPr>
          <p:cNvPr id="22530" name="Content Placeholder 4" descr="DSC_0077s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2179638"/>
            <a:ext cx="4038600" cy="4525962"/>
          </a:xfrm>
        </p:spPr>
      </p:pic>
      <p:pic>
        <p:nvPicPr>
          <p:cNvPr id="22531" name="Content Placeholder 5" descr="IMG_0174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2179638"/>
            <a:ext cx="4038600" cy="4525962"/>
          </a:xfrm>
        </p:spPr>
      </p:pic>
      <p:sp>
        <p:nvSpPr>
          <p:cNvPr id="2253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957BD69-96BE-8B46-8A25-08DB38CA9A83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x-none" sz="1400"/>
          </a:p>
        </p:txBody>
      </p:sp>
      <p:sp>
        <p:nvSpPr>
          <p:cNvPr id="22533" name="Rectangle 3"/>
          <p:cNvSpPr txBox="1">
            <a:spLocks noChangeArrowheads="1"/>
          </p:cNvSpPr>
          <p:nvPr/>
        </p:nvSpPr>
        <p:spPr bwMode="auto">
          <a:xfrm>
            <a:off x="228600" y="1143000"/>
            <a:ext cx="8229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x-none" sz="2400"/>
              <a:t>Each robot will navigate just like NASA</a:t>
            </a:r>
            <a:r>
              <a:rPr lang="en-US" altLang="en-US" sz="2400"/>
              <a:t>’</a:t>
            </a:r>
            <a:r>
              <a:rPr lang="en-US" altLang="x-none" sz="2400"/>
              <a:t>s robots on Mars through the closest analog we have on Earth, the Dunes.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8E747-CCAE-D5AE-CF2A-A1E25FB74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Course arena conditions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43A13-FAD4-2199-0884-4F9904EB80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group of people walking on a snowy field&#10;&#10;Description automatically generated">
            <a:extLst>
              <a:ext uri="{FF2B5EF4-FFF2-40B4-BE49-F238E27FC236}">
                <a16:creationId xmlns:a16="http://schemas.microsoft.com/office/drawing/2014/main" id="{2ED43C95-7D15-A811-C78D-7B2D7C593A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4971" y="1266683"/>
            <a:ext cx="7437400" cy="559385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C7667A-28CA-32B2-F4FF-4B951AC05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Be ready for anything!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FC934D-A674-4969-EDBD-64503DCED55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8797D3-8A44-DBF5-4098-9911185D1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C04DF5-7DFC-6A4C-B851-327CDFA97A83}" type="slidenum">
              <a:rPr lang="en-US" altLang="x-none"/>
              <a:pPr>
                <a:defRPr/>
              </a:pPr>
              <a:t>15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51307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Show off your creativity</a:t>
            </a:r>
          </a:p>
        </p:txBody>
      </p:sp>
      <p:sp>
        <p:nvSpPr>
          <p:cNvPr id="30722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b="0">
                <a:ea typeface="ＭＳ Ｐゴシック" charset="-128"/>
              </a:rPr>
              <a:t>Great new manufacturing techniques</a:t>
            </a:r>
          </a:p>
        </p:txBody>
      </p:sp>
      <p:pic>
        <p:nvPicPr>
          <p:cNvPr id="30723" name="Content Placeholder 7" descr="IMG_3702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0724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x-none" b="0">
                <a:ea typeface="ＭＳ Ｐゴシック" charset="-128"/>
              </a:rPr>
              <a:t>Great mechanical and software creativity</a:t>
            </a:r>
          </a:p>
        </p:txBody>
      </p:sp>
      <p:sp>
        <p:nvSpPr>
          <p:cNvPr id="3072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01BD52-9F98-5346-952C-413C3D77021A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x-none" sz="1400"/>
          </a:p>
        </p:txBody>
      </p:sp>
      <p:sp>
        <p:nvSpPr>
          <p:cNvPr id="30727" name="Text Placeholder 3"/>
          <p:cNvSpPr txBox="1">
            <a:spLocks/>
          </p:cNvSpPr>
          <p:nvPr/>
        </p:nvSpPr>
        <p:spPr bwMode="auto">
          <a:xfrm>
            <a:off x="304800" y="6205538"/>
            <a:ext cx="80010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buFontTx/>
              <a:buNone/>
            </a:pPr>
            <a:r>
              <a:rPr lang="en-US" altLang="x-none" sz="2400"/>
              <a:t>It looks cool</a:t>
            </a:r>
            <a:r>
              <a:rPr lang="is-IS" altLang="x-none" sz="2400"/>
              <a:t>…but does it work???</a:t>
            </a:r>
            <a:r>
              <a:rPr lang="en-US" altLang="x-none" sz="2400"/>
              <a:t>!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2800">
                <a:ea typeface="ＭＳ Ｐゴシック"/>
              </a:rPr>
              <a:t>Visitors, judges and peers will talk to your teams and learn about your designs. Be prepared to share your design approaches and what you learned.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C4EFD3-3C41-A640-9ADB-AD8ACF2F61E6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x-none" sz="140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E1D38-ED00-4FE2-8A38-748050243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/>
              </a:rPr>
              <a:t>Timeline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21049-F92A-F128-B72F-9A226CFF5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91" y="1600200"/>
            <a:ext cx="8771539" cy="4525963"/>
          </a:xfrm>
        </p:spPr>
        <p:txBody>
          <a:bodyPr/>
          <a:lstStyle/>
          <a:p>
            <a:r>
              <a:rPr lang="en-US" dirty="0">
                <a:ea typeface="ＭＳ Ｐゴシック"/>
              </a:rPr>
              <a:t>September – Team Registration opens</a:t>
            </a:r>
          </a:p>
          <a:p>
            <a:r>
              <a:rPr lang="en-US" dirty="0">
                <a:ea typeface="ＭＳ Ｐゴシック"/>
              </a:rPr>
              <a:t>November – </a:t>
            </a:r>
            <a:r>
              <a:rPr lang="en-US" err="1">
                <a:ea typeface="ＭＳ Ｐゴシック"/>
              </a:rPr>
              <a:t>CoDR</a:t>
            </a:r>
            <a:r>
              <a:rPr lang="en-US">
                <a:ea typeface="ＭＳ Ｐゴシック"/>
              </a:rPr>
              <a:t> Week 11/17</a:t>
            </a:r>
          </a:p>
          <a:p>
            <a:r>
              <a:rPr lang="en-US" dirty="0">
                <a:ea typeface="ＭＳ Ｐゴシック"/>
              </a:rPr>
              <a:t>January – New team </a:t>
            </a:r>
            <a:r>
              <a:rPr lang="en-US" err="1">
                <a:ea typeface="ＭＳ Ｐゴシック"/>
              </a:rPr>
              <a:t>CoDR</a:t>
            </a:r>
            <a:endParaRPr lang="en-US">
              <a:ea typeface="ＭＳ Ｐゴシック"/>
            </a:endParaRPr>
          </a:p>
          <a:p>
            <a:r>
              <a:rPr lang="en-US" dirty="0">
                <a:ea typeface="ＭＳ Ｐゴシック"/>
              </a:rPr>
              <a:t>February – PDR Week</a:t>
            </a:r>
          </a:p>
          <a:p>
            <a:r>
              <a:rPr lang="en-US" dirty="0">
                <a:ea typeface="ＭＳ Ｐゴシック"/>
              </a:rPr>
              <a:t>March – CDR Week and Video check-ins</a:t>
            </a:r>
            <a:endParaRPr lang="en-US" dirty="0"/>
          </a:p>
          <a:p>
            <a:r>
              <a:rPr lang="en-US">
                <a:ea typeface="ＭＳ Ｐゴシック"/>
              </a:rPr>
              <a:t>April 10 – Team presentations on site @ASU</a:t>
            </a:r>
            <a:endParaRPr lang="en-US"/>
          </a:p>
          <a:p>
            <a:r>
              <a:rPr lang="en-US">
                <a:ea typeface="ＭＳ Ｐゴシック"/>
              </a:rPr>
              <a:t>April 11 – Challenge day at the Dunes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64A06-A2EC-EF54-6635-1A0299B1D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028E4-3B04-2641-9165-57EB9221A703}" type="slidenum">
              <a:rPr lang="en-US" altLang="x-none"/>
              <a:pPr>
                <a:defRPr/>
              </a:pPr>
              <a:t>18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81226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in a field&#10;&#10;AI-generated content may be incorrect.">
            <a:extLst>
              <a:ext uri="{FF2B5EF4-FFF2-40B4-BE49-F238E27FC236}">
                <a16:creationId xmlns:a16="http://schemas.microsoft.com/office/drawing/2014/main" id="{E3234AB2-7781-9BE5-165E-CFB495889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137139" y="-11295"/>
            <a:ext cx="6869722" cy="686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7148B-D5F3-DB7B-6282-7B1A896B7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028E4-3B04-2641-9165-57EB9221A703}" type="slidenum">
              <a:rPr lang="en-US" altLang="x-none"/>
              <a:pPr>
                <a:defRPr/>
              </a:pPr>
              <a:t>19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40053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sz="4000">
                <a:ea typeface="ＭＳ Ｐゴシック" charset="-128"/>
              </a:rPr>
              <a:t>Part of the Colorado Space Grant Consortium Experience</a:t>
            </a:r>
          </a:p>
        </p:txBody>
      </p:sp>
      <p:sp>
        <p:nvSpPr>
          <p:cNvPr id="16386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918E0D-C4FB-9C44-930C-4E4FCE540075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x-none" sz="1400"/>
          </a:p>
        </p:txBody>
      </p:sp>
      <p:sp>
        <p:nvSpPr>
          <p:cNvPr id="16388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1747091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x-none" sz="2400" dirty="0">
                <a:ea typeface="ＭＳ Ｐゴシック"/>
              </a:rPr>
              <a:t>A statewide design challenge to provide students with hands-on experiences to develop engineering and science skills using the excitement of NASA. Great way to share and connect with other students from affiliate and partner institutions around Colorado.</a:t>
            </a:r>
          </a:p>
          <a:p>
            <a:pPr marL="0" indent="0">
              <a:buFontTx/>
              <a:buNone/>
            </a:pPr>
            <a:endParaRPr lang="en-US" altLang="x-none" sz="2400">
              <a:ea typeface="ＭＳ Ｐゴシック" charset="-128"/>
            </a:endParaRPr>
          </a:p>
        </p:txBody>
      </p:sp>
      <p:pic>
        <p:nvPicPr>
          <p:cNvPr id="7" name="Picture 6" descr="SG_LOGO_NEW_V14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927" y="4305700"/>
            <a:ext cx="3341091" cy="1941235"/>
          </a:xfrm>
          <a:prstGeom prst="rect">
            <a:avLst/>
          </a:prstGeom>
        </p:spPr>
      </p:pic>
      <p:pic>
        <p:nvPicPr>
          <p:cNvPr id="2" name="Picture 1" descr="A logo of a space company&#10;&#10;AI-generated content may be incorrect.">
            <a:extLst>
              <a:ext uri="{FF2B5EF4-FFF2-40B4-BE49-F238E27FC236}">
                <a16:creationId xmlns:a16="http://schemas.microsoft.com/office/drawing/2014/main" id="{C2954753-D780-1814-417A-F1A60717A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72" y="4178384"/>
            <a:ext cx="2104332" cy="20664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0B2AEA-B3A7-1A5E-9D70-8B1C26E9C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343" y="4307065"/>
            <a:ext cx="1954454" cy="196051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E833-D4E4-FBC8-7400-B0B0A42B6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2025 Highlight video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B0EE2-ABCD-E99D-BE7A-8B1FF686B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C0215-D3C4-11E7-3C3A-E9AAE664F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028E4-3B04-2641-9165-57EB9221A703}" type="slidenum">
              <a:rPr lang="en-US" altLang="x-none"/>
              <a:pPr>
                <a:defRPr/>
              </a:pPr>
              <a:t>20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92549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FD293-6167-BED5-0A36-95FCEB5B5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Questions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7B95D-E8B1-248C-A5B4-E6CC79339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DE5F7-A83D-700A-B7BF-C71AF7F80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028E4-3B04-2641-9165-57EB9221A703}" type="slidenum">
              <a:rPr lang="en-US" altLang="x-none"/>
              <a:pPr>
                <a:defRPr/>
              </a:pPr>
              <a:t>21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0116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sz="4000">
                <a:ea typeface="ＭＳ Ｐゴシック" charset="-128"/>
              </a:rPr>
              <a:t>Location: Great Sand Dunes National Park</a:t>
            </a:r>
          </a:p>
        </p:txBody>
      </p:sp>
      <p:sp>
        <p:nvSpPr>
          <p:cNvPr id="16386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918E0D-C4FB-9C44-930C-4E4FCE540075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x-none" sz="1400"/>
          </a:p>
        </p:txBody>
      </p:sp>
      <p:pic>
        <p:nvPicPr>
          <p:cNvPr id="1638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7" y="2709691"/>
            <a:ext cx="6230019" cy="414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8382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x-none" sz="2400">
                <a:ea typeface="ＭＳ Ｐゴシック" charset="-128"/>
              </a:rPr>
              <a:t>Inspired by the Viking Mars Lander missions of the 1970</a:t>
            </a:r>
            <a:r>
              <a:rPr lang="en-US" altLang="en-US" sz="2400">
                <a:ea typeface="ＭＳ Ｐゴシック" charset="-128"/>
              </a:rPr>
              <a:t>’</a:t>
            </a:r>
            <a:r>
              <a:rPr lang="en-US" altLang="x-none" sz="2400">
                <a:ea typeface="ＭＳ Ｐゴシック" charset="-128"/>
              </a:rPr>
              <a:t>s.  Hardware for Mars was tested on the Dunes. Rental vans carried the hardware there from near Denver.</a:t>
            </a:r>
          </a:p>
        </p:txBody>
      </p:sp>
      <p:pic>
        <p:nvPicPr>
          <p:cNvPr id="16389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41" t="27" b="-71"/>
          <a:stretch/>
        </p:blipFill>
        <p:spPr bwMode="auto">
          <a:xfrm>
            <a:off x="4460878" y="2708556"/>
            <a:ext cx="4683218" cy="414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454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60E50-4916-0C00-2D3B-240B50E7C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Robotics Challenge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83750-3BAD-7053-3750-2A94562B2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Student Teams design a rover to navigate a series of increasingly difficult courses at the Dunes. </a:t>
            </a:r>
          </a:p>
          <a:p>
            <a:r>
              <a:rPr lang="en-US">
                <a:ea typeface="ＭＳ Ｐゴシック"/>
              </a:rPr>
              <a:t>Challenge Design Categories</a:t>
            </a:r>
          </a:p>
          <a:p>
            <a:r>
              <a:rPr lang="en-US">
                <a:ea typeface="ＭＳ Ｐゴシック"/>
              </a:rPr>
              <a:t>Team Recognitions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8312B-D883-BD11-96E4-D7590A10A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028E4-3B04-2641-9165-57EB9221A703}" type="slidenum">
              <a:rPr lang="en-US" altLang="x-none"/>
              <a:pPr>
                <a:defRPr/>
              </a:pPr>
              <a:t>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08642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8A8B8-F87A-3DB3-7597-28FB2D29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Resources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BFCFA-4934-9EDC-3D67-6E11F2704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Online workshop tutorials</a:t>
            </a:r>
          </a:p>
          <a:p>
            <a:pPr lvl="1">
              <a:buFont typeface="Courier New"/>
              <a:buChar char="o"/>
            </a:pPr>
            <a:r>
              <a:rPr lang="en-US">
                <a:ea typeface="ＭＳ Ｐゴシック"/>
              </a:rPr>
              <a:t>New videos</a:t>
            </a:r>
            <a:endParaRPr lang="en-US" dirty="0">
              <a:ea typeface="ＭＳ Ｐゴシック"/>
            </a:endParaRPr>
          </a:p>
          <a:p>
            <a:r>
              <a:rPr lang="en-US">
                <a:ea typeface="ＭＳ Ｐゴシック"/>
              </a:rPr>
              <a:t>Practice robotics kits</a:t>
            </a:r>
            <a:endParaRPr lang="en-US" dirty="0"/>
          </a:p>
          <a:p>
            <a:pPr lvl="1">
              <a:buFont typeface="Courier New"/>
              <a:buChar char="o"/>
            </a:pPr>
            <a:r>
              <a:rPr lang="en-US">
                <a:ea typeface="ＭＳ Ｐゴシック"/>
              </a:rPr>
              <a:t>Parts list</a:t>
            </a:r>
            <a:endParaRPr lang="en-US" dirty="0">
              <a:ea typeface="ＭＳ Ｐゴシック"/>
            </a:endParaRPr>
          </a:p>
          <a:p>
            <a:pPr lvl="1">
              <a:buFont typeface="Courier New"/>
              <a:buChar char="o"/>
            </a:pPr>
            <a:r>
              <a:rPr lang="en-US">
                <a:ea typeface="ＭＳ Ｐゴシック"/>
              </a:rPr>
              <a:t>Kit ordering available soon</a:t>
            </a:r>
            <a:endParaRPr lang="en-US" dirty="0">
              <a:ea typeface="ＭＳ Ｐゴシック"/>
            </a:endParaRPr>
          </a:p>
          <a:p>
            <a:r>
              <a:rPr lang="en-US">
                <a:ea typeface="ＭＳ Ｐゴシック"/>
              </a:rPr>
              <a:t>Live design reviews with staff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5DB41-8A5D-5D28-E651-86CA021D2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028E4-3B04-2641-9165-57EB9221A703}" type="slidenum">
              <a:rPr lang="en-US" altLang="x-none"/>
              <a:pPr>
                <a:defRPr/>
              </a:pPr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92252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x-none" sz="3600" b="1">
                <a:ea typeface="ＭＳ Ｐゴシック" charset="-128"/>
              </a:rPr>
              <a:t> Challenge Basic Rules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625475"/>
            <a:ext cx="8610600" cy="6096000"/>
          </a:xfrm>
        </p:spPr>
        <p:txBody>
          <a:bodyPr/>
          <a:lstStyle/>
          <a:p>
            <a:pPr eaLnBrk="1" hangingPunct="1"/>
            <a:r>
              <a:rPr lang="en-US" altLang="x-none">
                <a:ea typeface="ＭＳ Ｐゴシック"/>
              </a:rPr>
              <a:t>Mass: Between 1 - 5 kg</a:t>
            </a:r>
          </a:p>
          <a:p>
            <a:pPr eaLnBrk="1" hangingPunct="1"/>
            <a:r>
              <a:rPr lang="en-US" altLang="x-none" dirty="0">
                <a:ea typeface="ＭＳ Ｐゴシック"/>
              </a:rPr>
              <a:t>Inexpensive: About $500 for final unit</a:t>
            </a:r>
          </a:p>
          <a:p>
            <a:pPr eaLnBrk="1" hangingPunct="1"/>
            <a:r>
              <a:rPr lang="en-US" altLang="x-none" dirty="0">
                <a:ea typeface="ＭＳ Ｐゴシック"/>
              </a:rPr>
              <a:t>Not harmful to the environment</a:t>
            </a:r>
          </a:p>
          <a:p>
            <a:pPr eaLnBrk="1" hangingPunct="1"/>
            <a:r>
              <a:rPr lang="en-US" altLang="x-none" dirty="0">
                <a:ea typeface="ＭＳ Ｐゴシック"/>
              </a:rPr>
              <a:t>No flying entries for safety </a:t>
            </a:r>
          </a:p>
          <a:p>
            <a:pPr eaLnBrk="1" hangingPunct="1"/>
            <a:r>
              <a:rPr lang="en-US" altLang="x-none" dirty="0">
                <a:ea typeface="ＭＳ Ｐゴシック"/>
              </a:rPr>
              <a:t>No GPS navigation to simulate the Mars environment.  </a:t>
            </a:r>
            <a:endParaRPr lang="en-US" altLang="x-none" dirty="0">
              <a:ea typeface="ＭＳ Ｐゴシック" charset="-128"/>
            </a:endParaRPr>
          </a:p>
          <a:p>
            <a:pPr eaLnBrk="1" hangingPunct="1"/>
            <a:r>
              <a:rPr lang="en-US" altLang="x-none" dirty="0">
                <a:ea typeface="ＭＳ Ｐゴシック"/>
              </a:rPr>
              <a:t>The </a:t>
            </a:r>
            <a:r>
              <a:rPr lang="en-US" altLang="en-US" dirty="0">
                <a:ea typeface="ＭＳ Ｐゴシック"/>
              </a:rPr>
              <a:t>“</a:t>
            </a:r>
            <a:r>
              <a:rPr lang="en-US" altLang="x-none" dirty="0">
                <a:ea typeface="ＭＳ Ｐゴシック"/>
              </a:rPr>
              <a:t>is it about a cat</a:t>
            </a:r>
            <a:r>
              <a:rPr lang="en-US" altLang="en-US" dirty="0">
                <a:ea typeface="ＭＳ Ｐゴシック"/>
              </a:rPr>
              <a:t>”</a:t>
            </a:r>
            <a:r>
              <a:rPr lang="en-US" altLang="x-none" dirty="0">
                <a:ea typeface="ＭＳ Ｐゴシック"/>
              </a:rPr>
              <a:t> rule for size and mass.</a:t>
            </a:r>
          </a:p>
          <a:p>
            <a:pPr eaLnBrk="1" hangingPunct="1"/>
            <a:r>
              <a:rPr lang="en-US" altLang="x-none" dirty="0">
                <a:ea typeface="ＭＳ Ｐゴシック"/>
              </a:rPr>
              <a:t>Fun Team Recognition for unique and creative </a:t>
            </a:r>
            <a:r>
              <a:rPr lang="en-US" altLang="x-none" b="1" dirty="0">
                <a:ea typeface="ＭＳ Ｐゴシック"/>
              </a:rPr>
              <a:t>functioning</a:t>
            </a:r>
            <a:r>
              <a:rPr lang="en-US" altLang="x-none" dirty="0">
                <a:ea typeface="ＭＳ Ｐゴシック"/>
              </a:rPr>
              <a:t> designs.</a:t>
            </a:r>
          </a:p>
        </p:txBody>
      </p:sp>
      <p:sp>
        <p:nvSpPr>
          <p:cNvPr id="17412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D0D10C-2981-B849-9ABC-21C72F578782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x-none" sz="1400"/>
          </a:p>
        </p:txBody>
      </p:sp>
    </p:spTree>
    <p:extLst>
      <p:ext uri="{BB962C8B-B14F-4D97-AF65-F5344CB8AC3E}">
        <p14:creationId xmlns:p14="http://schemas.microsoft.com/office/powerpoint/2010/main" val="683568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x-none" sz="3600" b="1">
                <a:ea typeface="ＭＳ Ｐゴシック" charset="-128"/>
              </a:rPr>
              <a:t> Challenge Basic Rules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109052"/>
            <a:ext cx="8610600" cy="562707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x-none" dirty="0">
                <a:ea typeface="ＭＳ Ｐゴシック"/>
              </a:rPr>
              <a:t>Several levels of success to engage all levels of students and inform build cycle</a:t>
            </a:r>
            <a:endParaRPr lang="en-US"/>
          </a:p>
          <a:p>
            <a:pPr marL="457200" lvl="1" indent="0" eaLnBrk="1" hangingPunct="1">
              <a:buNone/>
            </a:pPr>
            <a:endParaRPr lang="en-US" altLang="x-none" sz="2400" dirty="0">
              <a:ea typeface="ＭＳ Ｐゴシック"/>
            </a:endParaRPr>
          </a:p>
          <a:p>
            <a:pPr marL="457200" lvl="1" indent="0">
              <a:buNone/>
            </a:pPr>
            <a:r>
              <a:rPr lang="en-US" altLang="x-none" sz="2400" dirty="0">
                <a:ea typeface="ＭＳ Ｐゴシック"/>
              </a:rPr>
              <a:t>LEVEL 1: BASIC MOTION </a:t>
            </a:r>
            <a:endParaRPr lang="en-US" dirty="0"/>
          </a:p>
          <a:p>
            <a:pPr lvl="2" eaLnBrk="1" hangingPunct="1"/>
            <a:r>
              <a:rPr lang="en-US" altLang="x-none" dirty="0">
                <a:ea typeface="ＭＳ Ｐゴシック"/>
              </a:rPr>
              <a:t>Forward movement-direct line from start to finish</a:t>
            </a:r>
          </a:p>
          <a:p>
            <a:pPr lvl="2"/>
            <a:r>
              <a:rPr lang="en-US" altLang="x-none">
                <a:ea typeface="ＭＳ Ｐゴシック"/>
              </a:rPr>
              <a:t>Navigation: Basic capability</a:t>
            </a:r>
            <a:endParaRPr lang="en-US" altLang="x-none" dirty="0">
              <a:ea typeface="ＭＳ Ｐゴシック"/>
            </a:endParaRPr>
          </a:p>
          <a:p>
            <a:pPr marL="457200" lvl="1" indent="0" eaLnBrk="1" hangingPunct="1">
              <a:buNone/>
            </a:pPr>
            <a:r>
              <a:rPr lang="en-US" altLang="x-none" sz="2400" dirty="0">
                <a:ea typeface="ＭＳ Ｐゴシック"/>
              </a:rPr>
              <a:t>LEVEL 2: GETTING SMARTER </a:t>
            </a:r>
          </a:p>
          <a:p>
            <a:pPr lvl="2" eaLnBrk="1" hangingPunct="1"/>
            <a:r>
              <a:rPr lang="en-US" altLang="x-none" sz="2200" dirty="0">
                <a:ea typeface="ＭＳ Ｐゴシック"/>
              </a:rPr>
              <a:t>Obstacle avoidance: recognize obstacles and get around them (things on top of the sand, or holes in the ground).</a:t>
            </a:r>
          </a:p>
          <a:p>
            <a:pPr lvl="2" eaLnBrk="1" hangingPunct="1"/>
            <a:r>
              <a:rPr lang="en-US" altLang="x-none" sz="2200">
                <a:ea typeface="ＭＳ Ｐゴシック"/>
              </a:rPr>
              <a:t>Navigation: Obstacle avoidance</a:t>
            </a:r>
            <a:endParaRPr lang="en-US" altLang="x-none" sz="2200" dirty="0">
              <a:ea typeface="ＭＳ Ｐゴシック"/>
            </a:endParaRPr>
          </a:p>
          <a:p>
            <a:pPr marL="457200" lvl="1" indent="0" eaLnBrk="1" hangingPunct="1">
              <a:buNone/>
            </a:pPr>
            <a:r>
              <a:rPr lang="en-US" altLang="x-none" sz="2400" dirty="0">
                <a:ea typeface="ＭＳ Ｐゴシック"/>
              </a:rPr>
              <a:t>LEVEL 3: CREATIVITY </a:t>
            </a:r>
            <a:endParaRPr lang="en-US" altLang="x-none" sz="2400" dirty="0">
              <a:ea typeface="ＭＳ Ｐゴシック" charset="-128"/>
            </a:endParaRPr>
          </a:p>
          <a:p>
            <a:pPr lvl="2" eaLnBrk="1" hangingPunct="1"/>
            <a:r>
              <a:rPr lang="en-US" altLang="x-none" sz="2200">
                <a:ea typeface="ＭＳ Ｐゴシック"/>
              </a:rPr>
              <a:t>Navigation: Advanced Autonomy</a:t>
            </a:r>
          </a:p>
          <a:p>
            <a:pPr lvl="2"/>
            <a:r>
              <a:rPr lang="en-US" altLang="x-none" sz="2200">
                <a:ea typeface="ＭＳ Ｐゴシック"/>
              </a:rPr>
              <a:t>Choose your own challenge! See recognition categories</a:t>
            </a:r>
            <a:endParaRPr lang="en-US"/>
          </a:p>
        </p:txBody>
      </p:sp>
      <p:sp>
        <p:nvSpPr>
          <p:cNvPr id="17412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D0D10C-2981-B849-9ABC-21C72F578782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x-none"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Robotics Challenge Overview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25" y="1752600"/>
            <a:ext cx="3863975" cy="2590800"/>
          </a:xfrm>
        </p:spPr>
        <p:txBody>
          <a:bodyPr/>
          <a:lstStyle/>
          <a:p>
            <a:pPr eaLnBrk="1" hangingPunct="1"/>
            <a:r>
              <a:rPr lang="en-US" altLang="x-none" sz="2400">
                <a:ea typeface="ＭＳ Ｐゴシック" charset="-128"/>
              </a:rPr>
              <a:t>Several courses focusing on different levels of functionality.</a:t>
            </a:r>
          </a:p>
          <a:p>
            <a:pPr eaLnBrk="1" hangingPunct="1"/>
            <a:endParaRPr lang="en-US" altLang="x-none" sz="2400">
              <a:ea typeface="ＭＳ Ｐゴシック" charset="-128"/>
            </a:endParaRPr>
          </a:p>
          <a:p>
            <a:pPr eaLnBrk="1" hangingPunct="1"/>
            <a:r>
              <a:rPr lang="en-US" altLang="x-none" sz="2400">
                <a:ea typeface="ＭＳ Ｐゴシック" charset="-128"/>
              </a:rPr>
              <a:t>Great way to engage new students from any experience level.</a:t>
            </a:r>
          </a:p>
          <a:p>
            <a:pPr eaLnBrk="1" hangingPunct="1"/>
            <a:endParaRPr lang="en-US" altLang="x-none" sz="2400">
              <a:ea typeface="ＭＳ Ｐゴシック" charset="-128"/>
            </a:endParaRPr>
          </a:p>
          <a:p>
            <a:pPr eaLnBrk="1" hangingPunct="1"/>
            <a:r>
              <a:rPr lang="en-US" altLang="x-none" sz="2400">
                <a:ea typeface="ＭＳ Ｐゴシック" charset="-128"/>
              </a:rPr>
              <a:t>No team to team competition. </a:t>
            </a:r>
          </a:p>
        </p:txBody>
      </p:sp>
      <p:sp>
        <p:nvSpPr>
          <p:cNvPr id="18435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A5F7DE7-F395-5A43-AB40-30DE6AA3F635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x-none" sz="1400"/>
          </a:p>
        </p:txBody>
      </p:sp>
      <p:pic>
        <p:nvPicPr>
          <p:cNvPr id="18436" name="Picture 1" descr="DSC_0176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1277938"/>
            <a:ext cx="4740275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Team Design Recognition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199"/>
            <a:ext cx="4800600" cy="525462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x-none" sz="2800">
                <a:ea typeface="ＭＳ Ｐゴシック" charset="-128"/>
              </a:rPr>
              <a:t>The goals are to encourage development in these areas: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x-none" sz="2800">
                <a:ea typeface="ＭＳ Ｐゴシック" charset="-128"/>
              </a:rPr>
              <a:t>Motion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x-none" sz="2800">
                <a:ea typeface="ＭＳ Ｐゴシック"/>
              </a:rPr>
              <a:t>Navigation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x-none" sz="2800">
                <a:ea typeface="ＭＳ Ｐゴシック"/>
              </a:rPr>
              <a:t>Obstacle Avoidance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x-none" sz="2800">
                <a:ea typeface="ＭＳ Ｐゴシック" charset="-128"/>
              </a:rPr>
              <a:t>Advanced Automation/Autonomy</a:t>
            </a:r>
          </a:p>
          <a:p>
            <a:pPr marL="514350" indent="-514350" eaLnBrk="1" hangingPunct="1">
              <a:buFont typeface="+mj-lt"/>
              <a:buAutoNum type="arabicPeriod"/>
            </a:pPr>
            <a:endParaRPr lang="en-US" altLang="x-none" sz="2800">
              <a:ea typeface="ＭＳ Ｐゴシック" charset="-128"/>
            </a:endParaRPr>
          </a:p>
          <a:p>
            <a:pPr marL="514350" indent="-514350" eaLnBrk="1" hangingPunct="1">
              <a:buFont typeface="+mj-lt"/>
              <a:buAutoNum type="arabicPeriod"/>
            </a:pPr>
            <a:endParaRPr lang="en-US" altLang="x-none" sz="2800">
              <a:ea typeface="ＭＳ Ｐゴシック" charset="-128"/>
            </a:endParaRPr>
          </a:p>
          <a:p>
            <a:pPr marL="0" indent="0" eaLnBrk="1" hangingPunct="1"/>
            <a:endParaRPr lang="en-US" altLang="x-none" sz="2800">
              <a:ea typeface="ＭＳ Ｐゴシック" charset="-128"/>
            </a:endParaRPr>
          </a:p>
        </p:txBody>
      </p:sp>
      <p:sp>
        <p:nvSpPr>
          <p:cNvPr id="21507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53CDBD-0072-004A-9761-5D23F1E2CC4D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x-none" sz="1400"/>
          </a:p>
        </p:txBody>
      </p:sp>
      <p:pic>
        <p:nvPicPr>
          <p:cNvPr id="2" name="Picture 1" descr="A remote control car on dirt&#10;&#10;Description automatically generated">
            <a:extLst>
              <a:ext uri="{FF2B5EF4-FFF2-40B4-BE49-F238E27FC236}">
                <a16:creationId xmlns:a16="http://schemas.microsoft.com/office/drawing/2014/main" id="{5E34D2ED-12AA-2D84-4B68-1303DCE2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359" y="4833372"/>
            <a:ext cx="3336911" cy="1882430"/>
          </a:xfrm>
          <a:prstGeom prst="rect">
            <a:avLst/>
          </a:prstGeom>
        </p:spPr>
      </p:pic>
      <p:pic>
        <p:nvPicPr>
          <p:cNvPr id="3" name="Picture 2" descr="A person holding a sign in a sandy area&#10;&#10;Description automatically generated">
            <a:extLst>
              <a:ext uri="{FF2B5EF4-FFF2-40B4-BE49-F238E27FC236}">
                <a16:creationId xmlns:a16="http://schemas.microsoft.com/office/drawing/2014/main" id="{9D387C30-FC16-7D4B-4EFD-7C8D61BE8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34727" y="2613391"/>
            <a:ext cx="5254551" cy="295297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45b5fe9-316d-49e4-b78f-c145dd872151">
      <UserInfo>
        <DisplayName>Bernadette Garcia</DisplayName>
        <AccountId>14</AccountId>
        <AccountType/>
      </UserInfo>
    </SharedWithUsers>
    <TaxCatchAll xmlns="145b5fe9-316d-49e4-b78f-c145dd872151" xsi:nil="true"/>
    <lcf76f155ced4ddcb4097134ff3c332f xmlns="8c45ed8f-ea18-4554-a0c3-6cba8b1ae90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49BD82D4D0124E829F6C27842EDED6" ma:contentTypeVersion="16" ma:contentTypeDescription="Create a new document." ma:contentTypeScope="" ma:versionID="da68c4a6164907fcbd24d2a5938d39a7">
  <xsd:schema xmlns:xsd="http://www.w3.org/2001/XMLSchema" xmlns:xs="http://www.w3.org/2001/XMLSchema" xmlns:p="http://schemas.microsoft.com/office/2006/metadata/properties" xmlns:ns2="8c45ed8f-ea18-4554-a0c3-6cba8b1ae902" xmlns:ns3="145b5fe9-316d-49e4-b78f-c145dd872151" targetNamespace="http://schemas.microsoft.com/office/2006/metadata/properties" ma:root="true" ma:fieldsID="35f0ade4d592efdcd90c42f05d542899" ns2:_="" ns3:_="">
    <xsd:import namespace="8c45ed8f-ea18-4554-a0c3-6cba8b1ae902"/>
    <xsd:import namespace="145b5fe9-316d-49e4-b78f-c145dd8721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45ed8f-ea18-4554-a0c3-6cba8b1ae9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52802cc5-2881-4dd7-9d75-38905e9cf7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5b5fe9-316d-49e4-b78f-c145dd87215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8f49204-888d-4c65-9316-726f2226d7a4}" ma:internalName="TaxCatchAll" ma:showField="CatchAllData" ma:web="145b5fe9-316d-49e4-b78f-c145dd8721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96CAB7-C7EA-415E-8238-8AF3CE9192F7}">
  <ds:schemaRefs>
    <ds:schemaRef ds:uri="145b5fe9-316d-49e4-b78f-c145dd872151"/>
    <ds:schemaRef ds:uri="8c45ed8f-ea18-4554-a0c3-6cba8b1ae902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BA320DF-B741-4CAD-82D7-5274628EE5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9CF0C9-7175-4DDC-97F2-D96466A215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45ed8f-ea18-4554-a0c3-6cba8b1ae902"/>
    <ds:schemaRef ds:uri="145b5fe9-316d-49e4-b78f-c145dd8721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21</Slides>
  <Notes>1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Default Design</vt:lpstr>
      <vt:lpstr>1_Default Design</vt:lpstr>
      <vt:lpstr>COSGC Robotics Challenge 25-26</vt:lpstr>
      <vt:lpstr>Part of the Colorado Space Grant Consortium Experience</vt:lpstr>
      <vt:lpstr>Location: Great Sand Dunes National Park</vt:lpstr>
      <vt:lpstr>Robotics Challenge</vt:lpstr>
      <vt:lpstr>Resources</vt:lpstr>
      <vt:lpstr> Challenge Basic Rules</vt:lpstr>
      <vt:lpstr> Challenge Basic Rules</vt:lpstr>
      <vt:lpstr>Robotics Challenge Overview</vt:lpstr>
      <vt:lpstr>Team Design Recognition</vt:lpstr>
      <vt:lpstr>Challenge recognition categories</vt:lpstr>
      <vt:lpstr>Night Before – System Checkout in Alamosa and sharing what works</vt:lpstr>
      <vt:lpstr>The Morning of the Event ~150 people participate in addition to the spectators</vt:lpstr>
      <vt:lpstr>Course arena</vt:lpstr>
      <vt:lpstr>The Courses – Mars like terrain</vt:lpstr>
      <vt:lpstr>Course arena conditions</vt:lpstr>
      <vt:lpstr>Show off your creativity</vt:lpstr>
      <vt:lpstr>Visitors, judges and peers will talk to your teams and learn about your designs. Be prepared to share your design approaches and what you learned.</vt:lpstr>
      <vt:lpstr>Timeline</vt:lpstr>
      <vt:lpstr>PowerPoint Presentation</vt:lpstr>
      <vt:lpstr>2025 Highlight video</vt:lpstr>
      <vt:lpstr>Questions</vt:lpstr>
    </vt:vector>
  </TitlesOfParts>
  <Manager/>
  <Company>Self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Colorado Robot Challenge</dc:title>
  <dc:subject/>
  <dc:creator>Brian Sanders</dc:creator>
  <cp:keywords/>
  <dc:description/>
  <cp:revision>148</cp:revision>
  <cp:lastPrinted>2018-01-23T18:59:24Z</cp:lastPrinted>
  <dcterms:created xsi:type="dcterms:W3CDTF">2010-02-02T16:46:35Z</dcterms:created>
  <dcterms:modified xsi:type="dcterms:W3CDTF">2025-09-11T20:07:25Z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8400.00000000000</vt:lpwstr>
  </property>
  <property fmtid="{D5CDD505-2E9C-101B-9397-08002B2CF9AE}" pid="3" name="ContentTypeId">
    <vt:lpwstr>0x0101006249BD82D4D0124E829F6C27842EDED6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_activity">
    <vt:lpwstr>{"FileActivityType":"9","FileActivityTimeStamp":"2023-01-14T13:34:10.240Z","FileActivityUsersOnPage":[{"DisplayName":"ucbmove2","Id":"ucbmove2@colorado.edu"}],"FileActivityNavigationId":null}</vt:lpwstr>
  </property>
  <property fmtid="{D5CDD505-2E9C-101B-9397-08002B2CF9AE}" pid="9" name="TriggerFlowInfo">
    <vt:lpwstr/>
  </property>
  <property fmtid="{D5CDD505-2E9C-101B-9397-08002B2CF9AE}" pid="10" name="MediaServiceImageTags">
    <vt:lpwstr/>
  </property>
</Properties>
</file>