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81" r:id="rId4"/>
  </p:sldMasterIdLst>
  <p:notesMasterIdLst>
    <p:notesMasterId r:id="rId9"/>
  </p:notesMasterIdLst>
  <p:sldIdLst>
    <p:sldId id="370" r:id="rId5"/>
    <p:sldId id="414" r:id="rId6"/>
    <p:sldId id="393" r:id="rId7"/>
    <p:sldId id="391"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B6B317-ACA3-2664-1527-965B2BEA36C3}" v="5" dt="2025-04-24T21:02:27.872"/>
    <p1510:client id="{EAD2C140-F460-AD07-14D0-53B52E8898FC}" v="13" dt="2025-04-24T21:04:10.179"/>
    <p1510:client id="{FDFA6D64-6FF2-B943-C7C0-A79654C8AD85}" v="212" dt="2025-04-24T06:40:41.7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uyu Song" userId="S::shso9201@colorado.edu::ca972a98-b8a3-441c-a498-3b8d06d946de" providerId="AD" clId="Web-{3B6CE344-0318-285E-4FF0-ABF286DA23DC}"/>
    <pc:docChg chg="addSld modSld">
      <pc:chgData name="Shuyu Song" userId="S::shso9201@colorado.edu::ca972a98-b8a3-441c-a498-3b8d06d946de" providerId="AD" clId="Web-{3B6CE344-0318-285E-4FF0-ABF286DA23DC}" dt="2025-04-17T21:21:14.370" v="40" actId="20577"/>
      <pc:docMkLst>
        <pc:docMk/>
      </pc:docMkLst>
      <pc:sldChg chg="modSp">
        <pc:chgData name="Shuyu Song" userId="S::shso9201@colorado.edu::ca972a98-b8a3-441c-a498-3b8d06d946de" providerId="AD" clId="Web-{3B6CE344-0318-285E-4FF0-ABF286DA23DC}" dt="2025-04-17T21:21:14.370" v="40" actId="20577"/>
        <pc:sldMkLst>
          <pc:docMk/>
          <pc:sldMk cId="3474898974" sldId="391"/>
        </pc:sldMkLst>
        <pc:spChg chg="mod">
          <ac:chgData name="Shuyu Song" userId="S::shso9201@colorado.edu::ca972a98-b8a3-441c-a498-3b8d06d946de" providerId="AD" clId="Web-{3B6CE344-0318-285E-4FF0-ABF286DA23DC}" dt="2025-04-17T21:21:14.370" v="40" actId="20577"/>
          <ac:spMkLst>
            <pc:docMk/>
            <pc:sldMk cId="3474898974" sldId="391"/>
            <ac:spMk id="3" creationId="{0C37E43D-5EF0-5D6E-194E-7617B2576557}"/>
          </ac:spMkLst>
        </pc:spChg>
      </pc:sldChg>
      <pc:sldChg chg="modSp new">
        <pc:chgData name="Shuyu Song" userId="S::shso9201@colorado.edu::ca972a98-b8a3-441c-a498-3b8d06d946de" providerId="AD" clId="Web-{3B6CE344-0318-285E-4FF0-ABF286DA23DC}" dt="2025-04-17T21:16:13.274" v="14" actId="20577"/>
        <pc:sldMkLst>
          <pc:docMk/>
          <pc:sldMk cId="742826635" sldId="394"/>
        </pc:sldMkLst>
        <pc:spChg chg="mod">
          <ac:chgData name="Shuyu Song" userId="S::shso9201@colorado.edu::ca972a98-b8a3-441c-a498-3b8d06d946de" providerId="AD" clId="Web-{3B6CE344-0318-285E-4FF0-ABF286DA23DC}" dt="2025-04-17T21:16:13.274" v="14" actId="20577"/>
          <ac:spMkLst>
            <pc:docMk/>
            <pc:sldMk cId="742826635" sldId="394"/>
            <ac:spMk id="2" creationId="{7874623C-C68D-A410-A08B-2AEE58C6A64F}"/>
          </ac:spMkLst>
        </pc:spChg>
      </pc:sldChg>
    </pc:docChg>
  </pc:docChgLst>
  <pc:docChgLst>
    <pc:chgData name="Anthony Makuch" userId="S::anma5298@colorado.edu::59f8dfe6-0ac9-4bcd-b162-d1eb41664d31" providerId="AD" clId="Web-{AB8E1CE8-C5DF-4BBF-236D-AC2D515E5338}"/>
    <pc:docChg chg="modSld">
      <pc:chgData name="Anthony Makuch" userId="S::anma5298@colorado.edu::59f8dfe6-0ac9-4bcd-b162-d1eb41664d31" providerId="AD" clId="Web-{AB8E1CE8-C5DF-4BBF-236D-AC2D515E5338}" dt="2024-03-27T06:11:30.773" v="5" actId="20577"/>
      <pc:docMkLst>
        <pc:docMk/>
      </pc:docMkLst>
      <pc:sldChg chg="modSp">
        <pc:chgData name="Anthony Makuch" userId="S::anma5298@colorado.edu::59f8dfe6-0ac9-4bcd-b162-d1eb41664d31" providerId="AD" clId="Web-{AB8E1CE8-C5DF-4BBF-236D-AC2D515E5338}" dt="2024-03-27T06:11:30.773" v="5" actId="20577"/>
        <pc:sldMkLst>
          <pc:docMk/>
          <pc:sldMk cId="2291718610" sldId="370"/>
        </pc:sldMkLst>
      </pc:sldChg>
    </pc:docChg>
  </pc:docChgLst>
  <pc:docChgLst>
    <pc:chgData name="Anthony Makuch" userId="S::anma5298@colorado.edu::59f8dfe6-0ac9-4bcd-b162-d1eb41664d31" providerId="AD" clId="Web-{2C0A3D45-8955-1BFF-A143-E390A59BAAD9}"/>
    <pc:docChg chg="modSld">
      <pc:chgData name="Anthony Makuch" userId="S::anma5298@colorado.edu::59f8dfe6-0ac9-4bcd-b162-d1eb41664d31" providerId="AD" clId="Web-{2C0A3D45-8955-1BFF-A143-E390A59BAAD9}" dt="2025-04-09T17:33:03.176" v="1" actId="20577"/>
      <pc:docMkLst>
        <pc:docMk/>
      </pc:docMkLst>
      <pc:sldChg chg="modSp">
        <pc:chgData name="Anthony Makuch" userId="S::anma5298@colorado.edu::59f8dfe6-0ac9-4bcd-b162-d1eb41664d31" providerId="AD" clId="Web-{2C0A3D45-8955-1BFF-A143-E390A59BAAD9}" dt="2025-04-09T17:33:03.176" v="1" actId="20577"/>
        <pc:sldMkLst>
          <pc:docMk/>
          <pc:sldMk cId="2291718610" sldId="370"/>
        </pc:sldMkLst>
        <pc:spChg chg="mod">
          <ac:chgData name="Anthony Makuch" userId="S::anma5298@colorado.edu::59f8dfe6-0ac9-4bcd-b162-d1eb41664d31" providerId="AD" clId="Web-{2C0A3D45-8955-1BFF-A143-E390A59BAAD9}" dt="2025-04-09T17:33:03.176" v="1" actId="20577"/>
          <ac:spMkLst>
            <pc:docMk/>
            <pc:sldMk cId="2291718610" sldId="370"/>
            <ac:spMk id="2" creationId="{2578CB60-6196-7014-740A-F0273F9CEE28}"/>
          </ac:spMkLst>
        </pc:spChg>
      </pc:sldChg>
    </pc:docChg>
  </pc:docChgLst>
  <pc:docChgLst>
    <pc:chgData name="Anthony Makuch" userId="S::anma5298@colorado.edu::59f8dfe6-0ac9-4bcd-b162-d1eb41664d31" providerId="AD" clId="Web-{1DB6B317-ACA3-2664-1527-965B2BEA36C3}"/>
    <pc:docChg chg="modSld">
      <pc:chgData name="Anthony Makuch" userId="S::anma5298@colorado.edu::59f8dfe6-0ac9-4bcd-b162-d1eb41664d31" providerId="AD" clId="Web-{1DB6B317-ACA3-2664-1527-965B2BEA36C3}" dt="2025-04-24T21:02:27.872" v="4" actId="20577"/>
      <pc:docMkLst>
        <pc:docMk/>
      </pc:docMkLst>
      <pc:sldChg chg="delSp modSp">
        <pc:chgData name="Anthony Makuch" userId="S::anma5298@colorado.edu::59f8dfe6-0ac9-4bcd-b162-d1eb41664d31" providerId="AD" clId="Web-{1DB6B317-ACA3-2664-1527-965B2BEA36C3}" dt="2025-04-24T21:02:27.872" v="4" actId="20577"/>
        <pc:sldMkLst>
          <pc:docMk/>
          <pc:sldMk cId="3474898974" sldId="391"/>
        </pc:sldMkLst>
        <pc:spChg chg="mod">
          <ac:chgData name="Anthony Makuch" userId="S::anma5298@colorado.edu::59f8dfe6-0ac9-4bcd-b162-d1eb41664d31" providerId="AD" clId="Web-{1DB6B317-ACA3-2664-1527-965B2BEA36C3}" dt="2025-04-24T21:02:27.872" v="4" actId="20577"/>
          <ac:spMkLst>
            <pc:docMk/>
            <pc:sldMk cId="3474898974" sldId="391"/>
            <ac:spMk id="3" creationId="{0C37E43D-5EF0-5D6E-194E-7617B2576557}"/>
          </ac:spMkLst>
        </pc:spChg>
        <pc:spChg chg="del">
          <ac:chgData name="Anthony Makuch" userId="S::anma5298@colorado.edu::59f8dfe6-0ac9-4bcd-b162-d1eb41664d31" providerId="AD" clId="Web-{1DB6B317-ACA3-2664-1527-965B2BEA36C3}" dt="2025-04-24T21:01:32.481" v="2"/>
          <ac:spMkLst>
            <pc:docMk/>
            <pc:sldMk cId="3474898974" sldId="391"/>
            <ac:spMk id="5" creationId="{860B4336-AFC4-8A5E-CF9D-1D1B0DDEB06D}"/>
          </ac:spMkLst>
        </pc:spChg>
      </pc:sldChg>
    </pc:docChg>
  </pc:docChgLst>
  <pc:docChgLst>
    <pc:chgData name="Anthony Makuch" userId="59f8dfe6-0ac9-4bcd-b162-d1eb41664d31" providerId="ADAL" clId="{6521489C-204D-4A92-97D6-CACC83F41DFB}"/>
    <pc:docChg chg="undo custSel addSld delSld modSld sldOrd">
      <pc:chgData name="Anthony Makuch" userId="59f8dfe6-0ac9-4bcd-b162-d1eb41664d31" providerId="ADAL" clId="{6521489C-204D-4A92-97D6-CACC83F41DFB}" dt="2024-03-26T03:47:29.638" v="328" actId="1076"/>
      <pc:docMkLst>
        <pc:docMk/>
      </pc:docMkLst>
      <pc:sldChg chg="addSp delSp modSp del mod delDesignElem">
        <pc:chgData name="Anthony Makuch" userId="59f8dfe6-0ac9-4bcd-b162-d1eb41664d31" providerId="ADAL" clId="{6521489C-204D-4A92-97D6-CACC83F41DFB}" dt="2024-03-26T03:46:19.565" v="242" actId="2696"/>
        <pc:sldMkLst>
          <pc:docMk/>
          <pc:sldMk cId="3290039166" sldId="361"/>
        </pc:sldMkLst>
      </pc:sldChg>
      <pc:sldChg chg="modSp del">
        <pc:chgData name="Anthony Makuch" userId="59f8dfe6-0ac9-4bcd-b162-d1eb41664d31" providerId="ADAL" clId="{6521489C-204D-4A92-97D6-CACC83F41DFB}" dt="2024-03-26T03:46:58.865" v="289" actId="47"/>
        <pc:sldMkLst>
          <pc:docMk/>
          <pc:sldMk cId="1026721488" sldId="362"/>
        </pc:sldMkLst>
      </pc:sldChg>
      <pc:sldChg chg="modSp del">
        <pc:chgData name="Anthony Makuch" userId="59f8dfe6-0ac9-4bcd-b162-d1eb41664d31" providerId="ADAL" clId="{6521489C-204D-4A92-97D6-CACC83F41DFB}" dt="2024-03-26T03:46:59.794" v="290" actId="47"/>
        <pc:sldMkLst>
          <pc:docMk/>
          <pc:sldMk cId="3706231597" sldId="364"/>
        </pc:sldMkLst>
      </pc:sldChg>
      <pc:sldChg chg="modSp mod">
        <pc:chgData name="Anthony Makuch" userId="59f8dfe6-0ac9-4bcd-b162-d1eb41664d31" providerId="ADAL" clId="{6521489C-204D-4A92-97D6-CACC83F41DFB}" dt="2024-03-26T03:46:50.329" v="288" actId="20577"/>
        <pc:sldMkLst>
          <pc:docMk/>
          <pc:sldMk cId="2356948990" sldId="368"/>
        </pc:sldMkLst>
      </pc:sldChg>
      <pc:sldChg chg="addSp delSp modSp mod ord delDesignElem">
        <pc:chgData name="Anthony Makuch" userId="59f8dfe6-0ac9-4bcd-b162-d1eb41664d31" providerId="ADAL" clId="{6521489C-204D-4A92-97D6-CACC83F41DFB}" dt="2024-03-26T03:47:29.638" v="328" actId="1076"/>
        <pc:sldMkLst>
          <pc:docMk/>
          <pc:sldMk cId="2291718610" sldId="370"/>
        </pc:sldMkLst>
      </pc:sldChg>
      <pc:sldChg chg="modSp del">
        <pc:chgData name="Anthony Makuch" userId="59f8dfe6-0ac9-4bcd-b162-d1eb41664d31" providerId="ADAL" clId="{6521489C-204D-4A92-97D6-CACC83F41DFB}" dt="2024-03-26T03:47:00.480" v="291" actId="47"/>
        <pc:sldMkLst>
          <pc:docMk/>
          <pc:sldMk cId="1054305376" sldId="371"/>
        </pc:sldMkLst>
      </pc:sldChg>
      <pc:sldChg chg="modSp del">
        <pc:chgData name="Anthony Makuch" userId="59f8dfe6-0ac9-4bcd-b162-d1eb41664d31" providerId="ADAL" clId="{6521489C-204D-4A92-97D6-CACC83F41DFB}" dt="2024-03-26T03:47:01.550" v="293" actId="47"/>
        <pc:sldMkLst>
          <pc:docMk/>
          <pc:sldMk cId="3022893226" sldId="372"/>
        </pc:sldMkLst>
      </pc:sldChg>
      <pc:sldChg chg="modSp del">
        <pc:chgData name="Anthony Makuch" userId="59f8dfe6-0ac9-4bcd-b162-d1eb41664d31" providerId="ADAL" clId="{6521489C-204D-4A92-97D6-CACC83F41DFB}" dt="2024-03-26T03:47:01.952" v="294" actId="47"/>
        <pc:sldMkLst>
          <pc:docMk/>
          <pc:sldMk cId="2950823758" sldId="373"/>
        </pc:sldMkLst>
      </pc:sldChg>
      <pc:sldChg chg="modSp del">
        <pc:chgData name="Anthony Makuch" userId="59f8dfe6-0ac9-4bcd-b162-d1eb41664d31" providerId="ADAL" clId="{6521489C-204D-4A92-97D6-CACC83F41DFB}" dt="2024-03-26T03:47:02.387" v="295" actId="47"/>
        <pc:sldMkLst>
          <pc:docMk/>
          <pc:sldMk cId="3588183025" sldId="374"/>
        </pc:sldMkLst>
      </pc:sldChg>
      <pc:sldChg chg="modSp del">
        <pc:chgData name="Anthony Makuch" userId="59f8dfe6-0ac9-4bcd-b162-d1eb41664d31" providerId="ADAL" clId="{6521489C-204D-4A92-97D6-CACC83F41DFB}" dt="2024-03-26T03:47:02.852" v="296" actId="47"/>
        <pc:sldMkLst>
          <pc:docMk/>
          <pc:sldMk cId="1194694984" sldId="375"/>
        </pc:sldMkLst>
      </pc:sldChg>
      <pc:sldChg chg="modSp del">
        <pc:chgData name="Anthony Makuch" userId="59f8dfe6-0ac9-4bcd-b162-d1eb41664d31" providerId="ADAL" clId="{6521489C-204D-4A92-97D6-CACC83F41DFB}" dt="2024-03-26T03:47:03.395" v="297" actId="47"/>
        <pc:sldMkLst>
          <pc:docMk/>
          <pc:sldMk cId="2511338518" sldId="376"/>
        </pc:sldMkLst>
      </pc:sldChg>
      <pc:sldChg chg="modSp del">
        <pc:chgData name="Anthony Makuch" userId="59f8dfe6-0ac9-4bcd-b162-d1eb41664d31" providerId="ADAL" clId="{6521489C-204D-4A92-97D6-CACC83F41DFB}" dt="2024-03-26T03:47:03.752" v="298" actId="47"/>
        <pc:sldMkLst>
          <pc:docMk/>
          <pc:sldMk cId="378286727" sldId="377"/>
        </pc:sldMkLst>
      </pc:sldChg>
      <pc:sldChg chg="modSp del">
        <pc:chgData name="Anthony Makuch" userId="59f8dfe6-0ac9-4bcd-b162-d1eb41664d31" providerId="ADAL" clId="{6521489C-204D-4A92-97D6-CACC83F41DFB}" dt="2024-03-26T03:47:04.236" v="299" actId="47"/>
        <pc:sldMkLst>
          <pc:docMk/>
          <pc:sldMk cId="3323107027" sldId="378"/>
        </pc:sldMkLst>
      </pc:sldChg>
      <pc:sldChg chg="modSp del">
        <pc:chgData name="Anthony Makuch" userId="59f8dfe6-0ac9-4bcd-b162-d1eb41664d31" providerId="ADAL" clId="{6521489C-204D-4A92-97D6-CACC83F41DFB}" dt="2024-03-26T03:47:04.728" v="300" actId="47"/>
        <pc:sldMkLst>
          <pc:docMk/>
          <pc:sldMk cId="1112096068" sldId="379"/>
        </pc:sldMkLst>
      </pc:sldChg>
      <pc:sldChg chg="modSp del">
        <pc:chgData name="Anthony Makuch" userId="59f8dfe6-0ac9-4bcd-b162-d1eb41664d31" providerId="ADAL" clId="{6521489C-204D-4A92-97D6-CACC83F41DFB}" dt="2024-03-26T03:47:01.044" v="292" actId="47"/>
        <pc:sldMkLst>
          <pc:docMk/>
          <pc:sldMk cId="4192397885" sldId="380"/>
        </pc:sldMkLst>
      </pc:sldChg>
      <pc:sldChg chg="modSp del">
        <pc:chgData name="Anthony Makuch" userId="59f8dfe6-0ac9-4bcd-b162-d1eb41664d31" providerId="ADAL" clId="{6521489C-204D-4A92-97D6-CACC83F41DFB}" dt="2024-03-26T03:47:05.148" v="301" actId="47"/>
        <pc:sldMkLst>
          <pc:docMk/>
          <pc:sldMk cId="680822513" sldId="382"/>
        </pc:sldMkLst>
      </pc:sldChg>
      <pc:sldChg chg="modSp del">
        <pc:chgData name="Anthony Makuch" userId="59f8dfe6-0ac9-4bcd-b162-d1eb41664d31" providerId="ADAL" clId="{6521489C-204D-4A92-97D6-CACC83F41DFB}" dt="2024-03-26T03:47:05.676" v="302" actId="47"/>
        <pc:sldMkLst>
          <pc:docMk/>
          <pc:sldMk cId="1286219469" sldId="383"/>
        </pc:sldMkLst>
      </pc:sldChg>
      <pc:sldChg chg="modSp del">
        <pc:chgData name="Anthony Makuch" userId="59f8dfe6-0ac9-4bcd-b162-d1eb41664d31" providerId="ADAL" clId="{6521489C-204D-4A92-97D6-CACC83F41DFB}" dt="2024-03-26T03:47:06.151" v="303" actId="47"/>
        <pc:sldMkLst>
          <pc:docMk/>
          <pc:sldMk cId="206967684" sldId="384"/>
        </pc:sldMkLst>
      </pc:sldChg>
      <pc:sldChg chg="modSp del">
        <pc:chgData name="Anthony Makuch" userId="59f8dfe6-0ac9-4bcd-b162-d1eb41664d31" providerId="ADAL" clId="{6521489C-204D-4A92-97D6-CACC83F41DFB}" dt="2024-03-26T03:47:06.628" v="304" actId="47"/>
        <pc:sldMkLst>
          <pc:docMk/>
          <pc:sldMk cId="2328797830" sldId="385"/>
        </pc:sldMkLst>
      </pc:sldChg>
      <pc:sldChg chg="modSp del">
        <pc:chgData name="Anthony Makuch" userId="59f8dfe6-0ac9-4bcd-b162-d1eb41664d31" providerId="ADAL" clId="{6521489C-204D-4A92-97D6-CACC83F41DFB}" dt="2024-03-26T03:47:07.202" v="305" actId="47"/>
        <pc:sldMkLst>
          <pc:docMk/>
          <pc:sldMk cId="2399814952" sldId="386"/>
        </pc:sldMkLst>
      </pc:sldChg>
      <pc:sldChg chg="modSp mod">
        <pc:chgData name="Anthony Makuch" userId="59f8dfe6-0ac9-4bcd-b162-d1eb41664d31" providerId="ADAL" clId="{6521489C-204D-4A92-97D6-CACC83F41DFB}" dt="2024-03-26T03:46:12.901" v="240" actId="5793"/>
        <pc:sldMkLst>
          <pc:docMk/>
          <pc:sldMk cId="4001026382" sldId="387"/>
        </pc:sldMkLst>
      </pc:sldChg>
      <pc:sldChg chg="modSp">
        <pc:chgData name="Anthony Makuch" userId="59f8dfe6-0ac9-4bcd-b162-d1eb41664d31" providerId="ADAL" clId="{6521489C-204D-4A92-97D6-CACC83F41DFB}" dt="2024-03-26T03:46:16.046" v="241" actId="20577"/>
        <pc:sldMkLst>
          <pc:docMk/>
          <pc:sldMk cId="3658686262" sldId="388"/>
        </pc:sldMkLst>
      </pc:sldChg>
      <pc:sldChg chg="modSp mod">
        <pc:chgData name="Anthony Makuch" userId="59f8dfe6-0ac9-4bcd-b162-d1eb41664d31" providerId="ADAL" clId="{6521489C-204D-4A92-97D6-CACC83F41DFB}" dt="2024-03-26T03:47:17.295" v="327" actId="20577"/>
        <pc:sldMkLst>
          <pc:docMk/>
          <pc:sldMk cId="3321096142" sldId="389"/>
        </pc:sldMkLst>
      </pc:sldChg>
      <pc:sldChg chg="modSp del">
        <pc:chgData name="Anthony Makuch" userId="59f8dfe6-0ac9-4bcd-b162-d1eb41664d31" providerId="ADAL" clId="{6521489C-204D-4A92-97D6-CACC83F41DFB}" dt="2024-03-26T03:47:07.764" v="306" actId="47"/>
        <pc:sldMkLst>
          <pc:docMk/>
          <pc:sldMk cId="3923111428" sldId="390"/>
        </pc:sldMkLst>
      </pc:sldChg>
      <pc:sldChg chg="addSp modSp new del ord">
        <pc:chgData name="Anthony Makuch" userId="59f8dfe6-0ac9-4bcd-b162-d1eb41664d31" providerId="ADAL" clId="{6521489C-204D-4A92-97D6-CACC83F41DFB}" dt="2024-03-26T03:42:59.633" v="48" actId="680"/>
        <pc:sldMkLst>
          <pc:docMk/>
          <pc:sldMk cId="2490588386" sldId="391"/>
        </pc:sldMkLst>
      </pc:sldChg>
    </pc:docChg>
  </pc:docChgLst>
  <pc:docChgLst>
    <pc:chgData name="Anthony Makuch" userId="S::anma5298@colorado.edu::59f8dfe6-0ac9-4bcd-b162-d1eb41664d31" providerId="AD" clId="Web-{FDFA6D64-6FF2-B943-C7C0-A79654C8AD85}"/>
    <pc:docChg chg="addSld delSld modSld sldOrd">
      <pc:chgData name="Anthony Makuch" userId="S::anma5298@colorado.edu::59f8dfe6-0ac9-4bcd-b162-d1eb41664d31" providerId="AD" clId="Web-{FDFA6D64-6FF2-B943-C7C0-A79654C8AD85}" dt="2025-04-24T06:40:41.765" v="209" actId="20577"/>
      <pc:docMkLst>
        <pc:docMk/>
      </pc:docMkLst>
      <pc:sldChg chg="addSp delSp modSp del">
        <pc:chgData name="Anthony Makuch" userId="S::anma5298@colorado.edu::59f8dfe6-0ac9-4bcd-b162-d1eb41664d31" providerId="AD" clId="Web-{FDFA6D64-6FF2-B943-C7C0-A79654C8AD85}" dt="2025-04-24T06:35:42.107" v="7"/>
        <pc:sldMkLst>
          <pc:docMk/>
          <pc:sldMk cId="742826635" sldId="394"/>
        </pc:sldMkLst>
        <pc:spChg chg="add del mod">
          <ac:chgData name="Anthony Makuch" userId="S::anma5298@colorado.edu::59f8dfe6-0ac9-4bcd-b162-d1eb41664d31" providerId="AD" clId="Web-{FDFA6D64-6FF2-B943-C7C0-A79654C8AD85}" dt="2025-04-24T06:28:45.320" v="3"/>
          <ac:spMkLst>
            <pc:docMk/>
            <pc:sldMk cId="742826635" sldId="394"/>
            <ac:spMk id="6" creationId="{C1672BE9-E9EE-A74A-CA25-97D8BB0A8CD6}"/>
          </ac:spMkLst>
        </pc:spChg>
      </pc:sldChg>
      <pc:sldChg chg="modSp add ord">
        <pc:chgData name="Anthony Makuch" userId="S::anma5298@colorado.edu::59f8dfe6-0ac9-4bcd-b162-d1eb41664d31" providerId="AD" clId="Web-{FDFA6D64-6FF2-B943-C7C0-A79654C8AD85}" dt="2025-04-24T06:40:41.765" v="209" actId="20577"/>
        <pc:sldMkLst>
          <pc:docMk/>
          <pc:sldMk cId="943712416" sldId="414"/>
        </pc:sldMkLst>
        <pc:spChg chg="mod">
          <ac:chgData name="Anthony Makuch" userId="S::anma5298@colorado.edu::59f8dfe6-0ac9-4bcd-b162-d1eb41664d31" providerId="AD" clId="Web-{FDFA6D64-6FF2-B943-C7C0-A79654C8AD85}" dt="2025-04-24T06:40:41.765" v="209" actId="20577"/>
          <ac:spMkLst>
            <pc:docMk/>
            <pc:sldMk cId="943712416" sldId="414"/>
            <ac:spMk id="3" creationId="{35854820-1007-3929-C1E0-5DAB8BA2C642}"/>
          </ac:spMkLst>
        </pc:spChg>
      </pc:sldChg>
    </pc:docChg>
  </pc:docChgLst>
  <pc:docChgLst>
    <pc:chgData name="Anthony Makuch" userId="S::anma5298@colorado.edu::59f8dfe6-0ac9-4bcd-b162-d1eb41664d31" providerId="AD" clId="Web-{6DB502D5-B538-A0A3-5AB3-EC961B413238}"/>
    <pc:docChg chg="addSld delSld modSld">
      <pc:chgData name="Anthony Makuch" userId="S::anma5298@colorado.edu::59f8dfe6-0ac9-4bcd-b162-d1eb41664d31" providerId="AD" clId="Web-{6DB502D5-B538-A0A3-5AB3-EC961B413238}" dt="2025-04-11T04:06:41.931" v="8"/>
      <pc:docMkLst>
        <pc:docMk/>
      </pc:docMkLst>
      <pc:sldChg chg="del">
        <pc:chgData name="Anthony Makuch" userId="S::anma5298@colorado.edu::59f8dfe6-0ac9-4bcd-b162-d1eb41664d31" providerId="AD" clId="Web-{6DB502D5-B538-A0A3-5AB3-EC961B413238}" dt="2025-04-11T04:06:41.931" v="8"/>
        <pc:sldMkLst>
          <pc:docMk/>
          <pc:sldMk cId="3658686262" sldId="388"/>
        </pc:sldMkLst>
      </pc:sldChg>
      <pc:sldChg chg="del">
        <pc:chgData name="Anthony Makuch" userId="S::anma5298@colorado.edu::59f8dfe6-0ac9-4bcd-b162-d1eb41664d31" providerId="AD" clId="Web-{6DB502D5-B538-A0A3-5AB3-EC961B413238}" dt="2025-04-11T04:06:39.884" v="7"/>
        <pc:sldMkLst>
          <pc:docMk/>
          <pc:sldMk cId="3257904112" sldId="390"/>
        </pc:sldMkLst>
      </pc:sldChg>
      <pc:sldChg chg="new del">
        <pc:chgData name="Anthony Makuch" userId="S::anma5298@colorado.edu::59f8dfe6-0ac9-4bcd-b162-d1eb41664d31" providerId="AD" clId="Web-{6DB502D5-B538-A0A3-5AB3-EC961B413238}" dt="2025-04-11T04:06:09.166" v="1"/>
        <pc:sldMkLst>
          <pc:docMk/>
          <pc:sldMk cId="1314489388" sldId="392"/>
        </pc:sldMkLst>
      </pc:sldChg>
      <pc:sldChg chg="new del">
        <pc:chgData name="Anthony Makuch" userId="S::anma5298@colorado.edu::59f8dfe6-0ac9-4bcd-b162-d1eb41664d31" providerId="AD" clId="Web-{6DB502D5-B538-A0A3-5AB3-EC961B413238}" dt="2025-04-11T04:06:19.431" v="4"/>
        <pc:sldMkLst>
          <pc:docMk/>
          <pc:sldMk cId="2748351836" sldId="392"/>
        </pc:sldMkLst>
      </pc:sldChg>
      <pc:sldChg chg="modSp new">
        <pc:chgData name="Anthony Makuch" userId="S::anma5298@colorado.edu::59f8dfe6-0ac9-4bcd-b162-d1eb41664d31" providerId="AD" clId="Web-{6DB502D5-B538-A0A3-5AB3-EC961B413238}" dt="2025-04-11T04:06:32.462" v="6" actId="20577"/>
        <pc:sldMkLst>
          <pc:docMk/>
          <pc:sldMk cId="1023804513" sldId="393"/>
        </pc:sldMkLst>
        <pc:spChg chg="mod">
          <ac:chgData name="Anthony Makuch" userId="S::anma5298@colorado.edu::59f8dfe6-0ac9-4bcd-b162-d1eb41664d31" providerId="AD" clId="Web-{6DB502D5-B538-A0A3-5AB3-EC961B413238}" dt="2025-04-11T04:06:26.697" v="5" actId="20577"/>
          <ac:spMkLst>
            <pc:docMk/>
            <pc:sldMk cId="1023804513" sldId="393"/>
            <ac:spMk id="2" creationId="{6AE5AFB2-A890-6C29-754C-5B80D5638BD0}"/>
          </ac:spMkLst>
        </pc:spChg>
        <pc:spChg chg="mod">
          <ac:chgData name="Anthony Makuch" userId="S::anma5298@colorado.edu::59f8dfe6-0ac9-4bcd-b162-d1eb41664d31" providerId="AD" clId="Web-{6DB502D5-B538-A0A3-5AB3-EC961B413238}" dt="2025-04-11T04:06:32.462" v="6" actId="20577"/>
          <ac:spMkLst>
            <pc:docMk/>
            <pc:sldMk cId="1023804513" sldId="393"/>
            <ac:spMk id="3" creationId="{DE09B2FC-9ABC-4271-E70E-65794A3AF420}"/>
          </ac:spMkLst>
        </pc:spChg>
      </pc:sldChg>
    </pc:docChg>
  </pc:docChgLst>
  <pc:docChgLst>
    <pc:chgData name="Shuyu Song" userId="S::shso9201@colorado.edu::ca972a98-b8a3-441c-a498-3b8d06d946de" providerId="AD" clId="Web-{3319820B-645F-96B5-AE97-C2AAF576E512}"/>
    <pc:docChg chg="modSld">
      <pc:chgData name="Shuyu Song" userId="S::shso9201@colorado.edu::ca972a98-b8a3-441c-a498-3b8d06d946de" providerId="AD" clId="Web-{3319820B-645F-96B5-AE97-C2AAF576E512}" dt="2024-07-23T19:32:55.884" v="0" actId="20577"/>
      <pc:docMkLst>
        <pc:docMk/>
      </pc:docMkLst>
      <pc:sldChg chg="modSp">
        <pc:chgData name="Shuyu Song" userId="S::shso9201@colorado.edu::ca972a98-b8a3-441c-a498-3b8d06d946de" providerId="AD" clId="Web-{3319820B-645F-96B5-AE97-C2AAF576E512}" dt="2024-07-23T19:32:55.884" v="0" actId="20577"/>
        <pc:sldMkLst>
          <pc:docMk/>
          <pc:sldMk cId="2291718610" sldId="370"/>
        </pc:sldMkLst>
      </pc:sldChg>
    </pc:docChg>
  </pc:docChgLst>
  <pc:docChgLst>
    <pc:chgData name="Shuyu Song" userId="S::shso9201@colorado.edu::ca972a98-b8a3-441c-a498-3b8d06d946de" providerId="AD" clId="Web-{3974A648-6D43-2AFA-5353-AAE1B76E2E19}"/>
    <pc:docChg chg="modSld">
      <pc:chgData name="Shuyu Song" userId="S::shso9201@colorado.edu::ca972a98-b8a3-441c-a498-3b8d06d946de" providerId="AD" clId="Web-{3974A648-6D43-2AFA-5353-AAE1B76E2E19}" dt="2024-08-13T21:06:01.555" v="65" actId="20577"/>
      <pc:docMkLst>
        <pc:docMk/>
      </pc:docMkLst>
      <pc:sldChg chg="modSp">
        <pc:chgData name="Shuyu Song" userId="S::shso9201@colorado.edu::ca972a98-b8a3-441c-a498-3b8d06d946de" providerId="AD" clId="Web-{3974A648-6D43-2AFA-5353-AAE1B76E2E19}" dt="2024-08-13T21:05:54.024" v="63" actId="20577"/>
        <pc:sldMkLst>
          <pc:docMk/>
          <pc:sldMk cId="2356948990" sldId="368"/>
        </pc:sldMkLst>
      </pc:sldChg>
      <pc:sldChg chg="modSp">
        <pc:chgData name="Shuyu Song" userId="S::shso9201@colorado.edu::ca972a98-b8a3-441c-a498-3b8d06d946de" providerId="AD" clId="Web-{3974A648-6D43-2AFA-5353-AAE1B76E2E19}" dt="2024-08-13T21:06:01.555" v="65" actId="20577"/>
        <pc:sldMkLst>
          <pc:docMk/>
          <pc:sldMk cId="3658686262" sldId="388"/>
        </pc:sldMkLst>
      </pc:sldChg>
    </pc:docChg>
  </pc:docChgLst>
  <pc:docChgLst>
    <pc:chgData name="Shuyu Song" userId="S::shso9201@colorado.edu::ca972a98-b8a3-441c-a498-3b8d06d946de" providerId="AD" clId="Web-{43B2D54A-CC71-2CFC-3296-7172C8747151}"/>
    <pc:docChg chg="modSld">
      <pc:chgData name="Shuyu Song" userId="S::shso9201@colorado.edu::ca972a98-b8a3-441c-a498-3b8d06d946de" providerId="AD" clId="Web-{43B2D54A-CC71-2CFC-3296-7172C8747151}" dt="2025-04-18T03:06:15.125" v="28" actId="20577"/>
      <pc:docMkLst>
        <pc:docMk/>
      </pc:docMkLst>
      <pc:sldChg chg="modSp">
        <pc:chgData name="Shuyu Song" userId="S::shso9201@colorado.edu::ca972a98-b8a3-441c-a498-3b8d06d946de" providerId="AD" clId="Web-{43B2D54A-CC71-2CFC-3296-7172C8747151}" dt="2025-04-18T03:06:15.125" v="28" actId="20577"/>
        <pc:sldMkLst>
          <pc:docMk/>
          <pc:sldMk cId="3474898974" sldId="391"/>
        </pc:sldMkLst>
        <pc:spChg chg="mod">
          <ac:chgData name="Shuyu Song" userId="S::shso9201@colorado.edu::ca972a98-b8a3-441c-a498-3b8d06d946de" providerId="AD" clId="Web-{43B2D54A-CC71-2CFC-3296-7172C8747151}" dt="2025-04-18T03:06:15.125" v="28" actId="20577"/>
          <ac:spMkLst>
            <pc:docMk/>
            <pc:sldMk cId="3474898974" sldId="391"/>
            <ac:spMk id="3" creationId="{0C37E43D-5EF0-5D6E-194E-7617B2576557}"/>
          </ac:spMkLst>
        </pc:spChg>
      </pc:sldChg>
    </pc:docChg>
  </pc:docChgLst>
  <pc:docChgLst>
    <pc:chgData name="Anthony Makuch" userId="S::anma5298@colorado.edu::59f8dfe6-0ac9-4bcd-b162-d1eb41664d31" providerId="AD" clId="Web-{34AAF9AB-E274-0E31-7BBA-5B0589001062}"/>
    <pc:docChg chg="modSld">
      <pc:chgData name="Anthony Makuch" userId="S::anma5298@colorado.edu::59f8dfe6-0ac9-4bcd-b162-d1eb41664d31" providerId="AD" clId="Web-{34AAF9AB-E274-0E31-7BBA-5B0589001062}" dt="2024-04-13T20:18:03.179" v="12" actId="20577"/>
      <pc:docMkLst>
        <pc:docMk/>
      </pc:docMkLst>
      <pc:sldChg chg="addSp delSp modSp">
        <pc:chgData name="Anthony Makuch" userId="S::anma5298@colorado.edu::59f8dfe6-0ac9-4bcd-b162-d1eb41664d31" providerId="AD" clId="Web-{34AAF9AB-E274-0E31-7BBA-5B0589001062}" dt="2024-04-13T20:18:03.179" v="12" actId="20577"/>
        <pc:sldMkLst>
          <pc:docMk/>
          <pc:sldMk cId="2291718610" sldId="370"/>
        </pc:sldMkLst>
      </pc:sldChg>
    </pc:docChg>
  </pc:docChgLst>
  <pc:docChgLst>
    <pc:chgData clId="Web-{FDFA6D64-6FF2-B943-C7C0-A79654C8AD85}"/>
    <pc:docChg chg="modSld">
      <pc:chgData name="" userId="" providerId="" clId="Web-{FDFA6D64-6FF2-B943-C7C0-A79654C8AD85}" dt="2025-04-24T06:28:06.132" v="1" actId="20577"/>
      <pc:docMkLst>
        <pc:docMk/>
      </pc:docMkLst>
      <pc:sldChg chg="modSp">
        <pc:chgData name="" userId="" providerId="" clId="Web-{FDFA6D64-6FF2-B943-C7C0-A79654C8AD85}" dt="2025-04-24T06:28:06.132" v="1" actId="20577"/>
        <pc:sldMkLst>
          <pc:docMk/>
          <pc:sldMk cId="2291718610" sldId="370"/>
        </pc:sldMkLst>
        <pc:spChg chg="mod">
          <ac:chgData name="" userId="" providerId="" clId="Web-{FDFA6D64-6FF2-B943-C7C0-A79654C8AD85}" dt="2025-04-24T06:28:06.132" v="1" actId="20577"/>
          <ac:spMkLst>
            <pc:docMk/>
            <pc:sldMk cId="2291718610" sldId="370"/>
            <ac:spMk id="2" creationId="{2578CB60-6196-7014-740A-F0273F9CEE28}"/>
          </ac:spMkLst>
        </pc:spChg>
      </pc:sldChg>
    </pc:docChg>
  </pc:docChgLst>
  <pc:docChgLst>
    <pc:chgData name="Shuyu Song" userId="S::shso9201@colorado.edu::ca972a98-b8a3-441c-a498-3b8d06d946de" providerId="AD" clId="Web-{EAD2C140-F460-AD07-14D0-53B52E8898FC}"/>
    <pc:docChg chg="modSld">
      <pc:chgData name="Shuyu Song" userId="S::shso9201@colorado.edu::ca972a98-b8a3-441c-a498-3b8d06d946de" providerId="AD" clId="Web-{EAD2C140-F460-AD07-14D0-53B52E8898FC}" dt="2025-04-24T21:04:10.179" v="12" actId="20577"/>
      <pc:docMkLst>
        <pc:docMk/>
      </pc:docMkLst>
      <pc:sldChg chg="modSp">
        <pc:chgData name="Shuyu Song" userId="S::shso9201@colorado.edu::ca972a98-b8a3-441c-a498-3b8d06d946de" providerId="AD" clId="Web-{EAD2C140-F460-AD07-14D0-53B52E8898FC}" dt="2025-04-24T21:04:10.179" v="12" actId="20577"/>
        <pc:sldMkLst>
          <pc:docMk/>
          <pc:sldMk cId="3474898974" sldId="391"/>
        </pc:sldMkLst>
        <pc:spChg chg="mod">
          <ac:chgData name="Shuyu Song" userId="S::shso9201@colorado.edu::ca972a98-b8a3-441c-a498-3b8d06d946de" providerId="AD" clId="Web-{EAD2C140-F460-AD07-14D0-53B52E8898FC}" dt="2025-04-24T21:04:10.179" v="12" actId="20577"/>
          <ac:spMkLst>
            <pc:docMk/>
            <pc:sldMk cId="3474898974" sldId="391"/>
            <ac:spMk id="3" creationId="{0C37E43D-5EF0-5D6E-194E-7617B2576557}"/>
          </ac:spMkLst>
        </pc:spChg>
      </pc:sldChg>
    </pc:docChg>
  </pc:docChgLst>
  <pc:docChgLst>
    <pc:chgData name="Anthony Makuch" userId="59f8dfe6-0ac9-4bcd-b162-d1eb41664d31" providerId="ADAL" clId="{5B31F0FE-FB3C-4DF3-8353-7B70A1276F75}"/>
    <pc:docChg chg="undo custSel addSld delSld modSld modMainMaster">
      <pc:chgData name="Anthony Makuch" userId="59f8dfe6-0ac9-4bcd-b162-d1eb41664d31" providerId="ADAL" clId="{5B31F0FE-FB3C-4DF3-8353-7B70A1276F75}" dt="2025-04-09T16:24:46.952" v="30" actId="478"/>
      <pc:docMkLst>
        <pc:docMk/>
      </pc:docMkLst>
      <pc:sldChg chg="del">
        <pc:chgData name="Anthony Makuch" userId="59f8dfe6-0ac9-4bcd-b162-d1eb41664d31" providerId="ADAL" clId="{5B31F0FE-FB3C-4DF3-8353-7B70A1276F75}" dt="2025-04-09T16:23:23.160" v="16" actId="47"/>
        <pc:sldMkLst>
          <pc:docMk/>
          <pc:sldMk cId="2356948990" sldId="368"/>
        </pc:sldMkLst>
      </pc:sldChg>
      <pc:sldChg chg="delSp modSp add del mod">
        <pc:chgData name="Anthony Makuch" userId="59f8dfe6-0ac9-4bcd-b162-d1eb41664d31" providerId="ADAL" clId="{5B31F0FE-FB3C-4DF3-8353-7B70A1276F75}" dt="2025-04-09T16:24:46.952" v="30" actId="478"/>
        <pc:sldMkLst>
          <pc:docMk/>
          <pc:sldMk cId="2291718610" sldId="370"/>
        </pc:sldMkLst>
        <pc:spChg chg="del">
          <ac:chgData name="Anthony Makuch" userId="59f8dfe6-0ac9-4bcd-b162-d1eb41664d31" providerId="ADAL" clId="{5B31F0FE-FB3C-4DF3-8353-7B70A1276F75}" dt="2025-04-09T16:24:46.952" v="30" actId="478"/>
          <ac:spMkLst>
            <pc:docMk/>
            <pc:sldMk cId="2291718610" sldId="370"/>
            <ac:spMk id="3" creationId="{66D99E7A-7601-35BA-252C-F82F7F04CC16}"/>
          </ac:spMkLst>
        </pc:spChg>
        <pc:picChg chg="mod">
          <ac:chgData name="Anthony Makuch" userId="59f8dfe6-0ac9-4bcd-b162-d1eb41664d31" providerId="ADAL" clId="{5B31F0FE-FB3C-4DF3-8353-7B70A1276F75}" dt="2025-04-09T16:23:54.654" v="19" actId="1076"/>
          <ac:picMkLst>
            <pc:docMk/>
            <pc:sldMk cId="2291718610" sldId="370"/>
            <ac:picMk id="7" creationId="{0DBB40D8-3C19-5BDF-50EB-47EA74BE71A1}"/>
          </ac:picMkLst>
        </pc:picChg>
      </pc:sldChg>
      <pc:sldChg chg="del">
        <pc:chgData name="Anthony Makuch" userId="59f8dfe6-0ac9-4bcd-b162-d1eb41664d31" providerId="ADAL" clId="{5B31F0FE-FB3C-4DF3-8353-7B70A1276F75}" dt="2025-04-09T16:22:46.388" v="8" actId="47"/>
        <pc:sldMkLst>
          <pc:docMk/>
          <pc:sldMk cId="4001026382" sldId="387"/>
        </pc:sldMkLst>
      </pc:sldChg>
      <pc:sldChg chg="del">
        <pc:chgData name="Anthony Makuch" userId="59f8dfe6-0ac9-4bcd-b162-d1eb41664d31" providerId="ADAL" clId="{5B31F0FE-FB3C-4DF3-8353-7B70A1276F75}" dt="2025-04-09T16:23:21.696" v="15" actId="47"/>
        <pc:sldMkLst>
          <pc:docMk/>
          <pc:sldMk cId="3321096142" sldId="389"/>
        </pc:sldMkLst>
      </pc:sldChg>
      <pc:sldChg chg="modSp new mod">
        <pc:chgData name="Anthony Makuch" userId="59f8dfe6-0ac9-4bcd-b162-d1eb41664d31" providerId="ADAL" clId="{5B31F0FE-FB3C-4DF3-8353-7B70A1276F75}" dt="2025-04-09T16:23:00.105" v="11"/>
        <pc:sldMkLst>
          <pc:docMk/>
          <pc:sldMk cId="3257904112" sldId="390"/>
        </pc:sldMkLst>
        <pc:spChg chg="mod">
          <ac:chgData name="Anthony Makuch" userId="59f8dfe6-0ac9-4bcd-b162-d1eb41664d31" providerId="ADAL" clId="{5B31F0FE-FB3C-4DF3-8353-7B70A1276F75}" dt="2025-04-09T16:22:54.003" v="10"/>
          <ac:spMkLst>
            <pc:docMk/>
            <pc:sldMk cId="3257904112" sldId="390"/>
            <ac:spMk id="2" creationId="{F00BDF53-F202-ECFE-931B-6AFB0C09D376}"/>
          </ac:spMkLst>
        </pc:spChg>
        <pc:spChg chg="mod">
          <ac:chgData name="Anthony Makuch" userId="59f8dfe6-0ac9-4bcd-b162-d1eb41664d31" providerId="ADAL" clId="{5B31F0FE-FB3C-4DF3-8353-7B70A1276F75}" dt="2025-04-09T16:23:00.105" v="11"/>
          <ac:spMkLst>
            <pc:docMk/>
            <pc:sldMk cId="3257904112" sldId="390"/>
            <ac:spMk id="3" creationId="{4524BE3B-C8E4-62F6-D7BE-C504060860A6}"/>
          </ac:spMkLst>
        </pc:spChg>
      </pc:sldChg>
      <pc:sldChg chg="modSp new mod">
        <pc:chgData name="Anthony Makuch" userId="59f8dfe6-0ac9-4bcd-b162-d1eb41664d31" providerId="ADAL" clId="{5B31F0FE-FB3C-4DF3-8353-7B70A1276F75}" dt="2025-04-09T16:23:17.289" v="14"/>
        <pc:sldMkLst>
          <pc:docMk/>
          <pc:sldMk cId="3474898974" sldId="391"/>
        </pc:sldMkLst>
        <pc:spChg chg="mod">
          <ac:chgData name="Anthony Makuch" userId="59f8dfe6-0ac9-4bcd-b162-d1eb41664d31" providerId="ADAL" clId="{5B31F0FE-FB3C-4DF3-8353-7B70A1276F75}" dt="2025-04-09T16:23:11.326" v="13"/>
          <ac:spMkLst>
            <pc:docMk/>
            <pc:sldMk cId="3474898974" sldId="391"/>
            <ac:spMk id="2" creationId="{CCDD77B8-3E61-2CAA-A6FE-C64AE60F3CF1}"/>
          </ac:spMkLst>
        </pc:spChg>
        <pc:spChg chg="mod">
          <ac:chgData name="Anthony Makuch" userId="59f8dfe6-0ac9-4bcd-b162-d1eb41664d31" providerId="ADAL" clId="{5B31F0FE-FB3C-4DF3-8353-7B70A1276F75}" dt="2025-04-09T16:23:17.289" v="14"/>
          <ac:spMkLst>
            <pc:docMk/>
            <pc:sldMk cId="3474898974" sldId="391"/>
            <ac:spMk id="3" creationId="{0C37E43D-5EF0-5D6E-194E-7617B2576557}"/>
          </ac:spMkLst>
        </pc:spChg>
      </pc:sldChg>
      <pc:sldChg chg="addSp delSp modSp new del mod">
        <pc:chgData name="Anthony Makuch" userId="59f8dfe6-0ac9-4bcd-b162-d1eb41664d31" providerId="ADAL" clId="{5B31F0FE-FB3C-4DF3-8353-7B70A1276F75}" dt="2025-04-09T16:24:27.997" v="29" actId="47"/>
        <pc:sldMkLst>
          <pc:docMk/>
          <pc:sldMk cId="487809462" sldId="392"/>
        </pc:sldMkLst>
        <pc:spChg chg="mod">
          <ac:chgData name="Anthony Makuch" userId="59f8dfe6-0ac9-4bcd-b162-d1eb41664d31" providerId="ADAL" clId="{5B31F0FE-FB3C-4DF3-8353-7B70A1276F75}" dt="2025-04-09T16:23:58.490" v="20"/>
          <ac:spMkLst>
            <pc:docMk/>
            <pc:sldMk cId="487809462" sldId="392"/>
            <ac:spMk id="2" creationId="{7DE6FB7A-BF50-2F43-3C2F-3E8602847992}"/>
          </ac:spMkLst>
        </pc:spChg>
        <pc:spChg chg="mod">
          <ac:chgData name="Anthony Makuch" userId="59f8dfe6-0ac9-4bcd-b162-d1eb41664d31" providerId="ADAL" clId="{5B31F0FE-FB3C-4DF3-8353-7B70A1276F75}" dt="2025-04-09T16:24:04.784" v="21"/>
          <ac:spMkLst>
            <pc:docMk/>
            <pc:sldMk cId="487809462" sldId="392"/>
            <ac:spMk id="3" creationId="{FED2CFF4-4CA3-E22F-EDE3-2C165FBE3559}"/>
          </ac:spMkLst>
        </pc:spChg>
        <pc:picChg chg="add del mod">
          <ac:chgData name="Anthony Makuch" userId="59f8dfe6-0ac9-4bcd-b162-d1eb41664d31" providerId="ADAL" clId="{5B31F0FE-FB3C-4DF3-8353-7B70A1276F75}" dt="2025-04-09T16:24:25.704" v="28" actId="478"/>
          <ac:picMkLst>
            <pc:docMk/>
            <pc:sldMk cId="487809462" sldId="392"/>
            <ac:picMk id="5" creationId="{1A018714-C124-E7F6-E573-70DD1E53B42C}"/>
          </ac:picMkLst>
        </pc:picChg>
      </pc:sldChg>
      <pc:sldMasterChg chg="addSp delSp modSp mod addSldLayout delSldLayout modSldLayout">
        <pc:chgData name="Anthony Makuch" userId="59f8dfe6-0ac9-4bcd-b162-d1eb41664d31" providerId="ADAL" clId="{5B31F0FE-FB3C-4DF3-8353-7B70A1276F75}" dt="2025-04-09T16:24:15.880" v="24" actId="47"/>
        <pc:sldMasterMkLst>
          <pc:docMk/>
          <pc:sldMasterMk cId="4244845083" sldId="2147483781"/>
        </pc:sldMasterMkLst>
        <pc:spChg chg="del">
          <ac:chgData name="Anthony Makuch" userId="59f8dfe6-0ac9-4bcd-b162-d1eb41664d31" providerId="ADAL" clId="{5B31F0FE-FB3C-4DF3-8353-7B70A1276F75}" dt="2025-04-09T16:21:51.974" v="0" actId="478"/>
          <ac:spMkLst>
            <pc:docMk/>
            <pc:sldMasterMk cId="4244845083" sldId="2147483781"/>
            <ac:spMk id="2" creationId="{64537A3E-6604-6F38-FB41-BB67290893E8}"/>
          </ac:spMkLst>
        </pc:spChg>
        <pc:spChg chg="del">
          <ac:chgData name="Anthony Makuch" userId="59f8dfe6-0ac9-4bcd-b162-d1eb41664d31" providerId="ADAL" clId="{5B31F0FE-FB3C-4DF3-8353-7B70A1276F75}" dt="2025-04-09T16:21:51.974" v="0" actId="478"/>
          <ac:spMkLst>
            <pc:docMk/>
            <pc:sldMasterMk cId="4244845083" sldId="2147483781"/>
            <ac:spMk id="3" creationId="{410766DF-BE74-8FD4-9CF6-17B60241CB1A}"/>
          </ac:spMkLst>
        </pc:spChg>
        <pc:spChg chg="del">
          <ac:chgData name="Anthony Makuch" userId="59f8dfe6-0ac9-4bcd-b162-d1eb41664d31" providerId="ADAL" clId="{5B31F0FE-FB3C-4DF3-8353-7B70A1276F75}" dt="2025-04-09T16:21:51.974" v="0" actId="478"/>
          <ac:spMkLst>
            <pc:docMk/>
            <pc:sldMasterMk cId="4244845083" sldId="2147483781"/>
            <ac:spMk id="4" creationId="{CEFA48B7-B676-1AE1-AEA6-DFE82B08C0D0}"/>
          </ac:spMkLst>
        </pc:spChg>
        <pc:spChg chg="del">
          <ac:chgData name="Anthony Makuch" userId="59f8dfe6-0ac9-4bcd-b162-d1eb41664d31" providerId="ADAL" clId="{5B31F0FE-FB3C-4DF3-8353-7B70A1276F75}" dt="2025-04-09T16:21:51.974" v="0" actId="478"/>
          <ac:spMkLst>
            <pc:docMk/>
            <pc:sldMasterMk cId="4244845083" sldId="2147483781"/>
            <ac:spMk id="5" creationId="{803BC1A9-FECF-541F-5234-F874222F5F10}"/>
          </ac:spMkLst>
        </pc:spChg>
        <pc:spChg chg="del">
          <ac:chgData name="Anthony Makuch" userId="59f8dfe6-0ac9-4bcd-b162-d1eb41664d31" providerId="ADAL" clId="{5B31F0FE-FB3C-4DF3-8353-7B70A1276F75}" dt="2025-04-09T16:21:51.974" v="0" actId="478"/>
          <ac:spMkLst>
            <pc:docMk/>
            <pc:sldMasterMk cId="4244845083" sldId="2147483781"/>
            <ac:spMk id="6" creationId="{8BDD9AD8-1FD4-285B-8B87-6BB9C89EA50F}"/>
          </ac:spMkLst>
        </pc:spChg>
        <pc:spChg chg="add mod">
          <ac:chgData name="Anthony Makuch" userId="59f8dfe6-0ac9-4bcd-b162-d1eb41664d31" providerId="ADAL" clId="{5B31F0FE-FB3C-4DF3-8353-7B70A1276F75}" dt="2025-04-09T16:21:52.238" v="1"/>
          <ac:spMkLst>
            <pc:docMk/>
            <pc:sldMasterMk cId="4244845083" sldId="2147483781"/>
            <ac:spMk id="7" creationId="{9CE948BF-A0E2-58B1-9B19-F3EF98D52F01}"/>
          </ac:spMkLst>
        </pc:spChg>
        <pc:picChg chg="add mod">
          <ac:chgData name="Anthony Makuch" userId="59f8dfe6-0ac9-4bcd-b162-d1eb41664d31" providerId="ADAL" clId="{5B31F0FE-FB3C-4DF3-8353-7B70A1276F75}" dt="2025-04-09T16:21:52.238" v="1"/>
          <ac:picMkLst>
            <pc:docMk/>
            <pc:sldMasterMk cId="4244845083" sldId="2147483781"/>
            <ac:picMk id="8" creationId="{C4A09816-5E8A-DC8D-825C-E770470E219C}"/>
          </ac:picMkLst>
        </pc:picChg>
        <pc:picChg chg="add mod">
          <ac:chgData name="Anthony Makuch" userId="59f8dfe6-0ac9-4bcd-b162-d1eb41664d31" providerId="ADAL" clId="{5B31F0FE-FB3C-4DF3-8353-7B70A1276F75}" dt="2025-04-09T16:21:52.238" v="1"/>
          <ac:picMkLst>
            <pc:docMk/>
            <pc:sldMasterMk cId="4244845083" sldId="2147483781"/>
            <ac:picMk id="9" creationId="{61FD3E80-BE2C-CED0-051E-3C2DAA40D13F}"/>
          </ac:picMkLst>
        </pc:picChg>
        <pc:sldLayoutChg chg="addSp delSp modSp mod">
          <pc:chgData name="Anthony Makuch" userId="59f8dfe6-0ac9-4bcd-b162-d1eb41664d31" providerId="ADAL" clId="{5B31F0FE-FB3C-4DF3-8353-7B70A1276F75}" dt="2025-04-09T16:22:00.315" v="3"/>
          <pc:sldLayoutMkLst>
            <pc:docMk/>
            <pc:sldMasterMk cId="4244845083" sldId="2147483781"/>
            <pc:sldLayoutMk cId="2083175636" sldId="2147483782"/>
          </pc:sldLayoutMkLst>
          <pc:spChg chg="del">
            <ac:chgData name="Anthony Makuch" userId="59f8dfe6-0ac9-4bcd-b162-d1eb41664d31" providerId="ADAL" clId="{5B31F0FE-FB3C-4DF3-8353-7B70A1276F75}" dt="2025-04-09T16:22:00.120" v="2" actId="478"/>
            <ac:spMkLst>
              <pc:docMk/>
              <pc:sldMasterMk cId="4244845083" sldId="2147483781"/>
              <pc:sldLayoutMk cId="2083175636" sldId="2147483782"/>
              <ac:spMk id="2" creationId="{3498AEBD-6299-66DB-0486-17792DF8F925}"/>
            </ac:spMkLst>
          </pc:spChg>
          <pc:spChg chg="del">
            <ac:chgData name="Anthony Makuch" userId="59f8dfe6-0ac9-4bcd-b162-d1eb41664d31" providerId="ADAL" clId="{5B31F0FE-FB3C-4DF3-8353-7B70A1276F75}" dt="2025-04-09T16:22:00.120" v="2" actId="478"/>
            <ac:spMkLst>
              <pc:docMk/>
              <pc:sldMasterMk cId="4244845083" sldId="2147483781"/>
              <pc:sldLayoutMk cId="2083175636" sldId="2147483782"/>
              <ac:spMk id="3" creationId="{3C060106-639C-95DB-4BB3-CCF78763290C}"/>
            </ac:spMkLst>
          </pc:spChg>
          <pc:spChg chg="del">
            <ac:chgData name="Anthony Makuch" userId="59f8dfe6-0ac9-4bcd-b162-d1eb41664d31" providerId="ADAL" clId="{5B31F0FE-FB3C-4DF3-8353-7B70A1276F75}" dt="2025-04-09T16:22:00.120" v="2" actId="478"/>
            <ac:spMkLst>
              <pc:docMk/>
              <pc:sldMasterMk cId="4244845083" sldId="2147483781"/>
              <pc:sldLayoutMk cId="2083175636" sldId="2147483782"/>
              <ac:spMk id="4" creationId="{25E450EB-919C-1019-26F2-7EF2E5F55DAC}"/>
            </ac:spMkLst>
          </pc:spChg>
          <pc:spChg chg="del">
            <ac:chgData name="Anthony Makuch" userId="59f8dfe6-0ac9-4bcd-b162-d1eb41664d31" providerId="ADAL" clId="{5B31F0FE-FB3C-4DF3-8353-7B70A1276F75}" dt="2025-04-09T16:22:00.120" v="2" actId="478"/>
            <ac:spMkLst>
              <pc:docMk/>
              <pc:sldMasterMk cId="4244845083" sldId="2147483781"/>
              <pc:sldLayoutMk cId="2083175636" sldId="2147483782"/>
              <ac:spMk id="5" creationId="{DF2CA02A-FA34-7C82-4340-848EB257D1A6}"/>
            </ac:spMkLst>
          </pc:spChg>
          <pc:spChg chg="del">
            <ac:chgData name="Anthony Makuch" userId="59f8dfe6-0ac9-4bcd-b162-d1eb41664d31" providerId="ADAL" clId="{5B31F0FE-FB3C-4DF3-8353-7B70A1276F75}" dt="2025-04-09T16:22:00.120" v="2" actId="478"/>
            <ac:spMkLst>
              <pc:docMk/>
              <pc:sldMasterMk cId="4244845083" sldId="2147483781"/>
              <pc:sldLayoutMk cId="2083175636" sldId="2147483782"/>
              <ac:spMk id="6" creationId="{DC9A649A-B558-153C-B8CB-B15EEB00EDB5}"/>
            </ac:spMkLst>
          </pc:spChg>
          <pc:spChg chg="add mod">
            <ac:chgData name="Anthony Makuch" userId="59f8dfe6-0ac9-4bcd-b162-d1eb41664d31" providerId="ADAL" clId="{5B31F0FE-FB3C-4DF3-8353-7B70A1276F75}" dt="2025-04-09T16:22:00.315" v="3"/>
            <ac:spMkLst>
              <pc:docMk/>
              <pc:sldMasterMk cId="4244845083" sldId="2147483781"/>
              <pc:sldLayoutMk cId="2083175636" sldId="2147483782"/>
              <ac:spMk id="7" creationId="{7339222D-AC33-308B-06C1-4FBA554E5944}"/>
            </ac:spMkLst>
          </pc:spChg>
          <pc:spChg chg="add mod">
            <ac:chgData name="Anthony Makuch" userId="59f8dfe6-0ac9-4bcd-b162-d1eb41664d31" providerId="ADAL" clId="{5B31F0FE-FB3C-4DF3-8353-7B70A1276F75}" dt="2025-04-09T16:22:00.315" v="3"/>
            <ac:spMkLst>
              <pc:docMk/>
              <pc:sldMasterMk cId="4244845083" sldId="2147483781"/>
              <pc:sldLayoutMk cId="2083175636" sldId="2147483782"/>
              <ac:spMk id="8" creationId="{DF8113A2-DAB3-2F49-9288-9D86AA15827B}"/>
            </ac:spMkLst>
          </pc:spChg>
          <pc:spChg chg="add mod">
            <ac:chgData name="Anthony Makuch" userId="59f8dfe6-0ac9-4bcd-b162-d1eb41664d31" providerId="ADAL" clId="{5B31F0FE-FB3C-4DF3-8353-7B70A1276F75}" dt="2025-04-09T16:22:00.315" v="3"/>
            <ac:spMkLst>
              <pc:docMk/>
              <pc:sldMasterMk cId="4244845083" sldId="2147483781"/>
              <pc:sldLayoutMk cId="2083175636" sldId="2147483782"/>
              <ac:spMk id="9" creationId="{1A9CF941-BD38-98AC-AC1B-50240644FB4F}"/>
            </ac:spMkLst>
          </pc:spChg>
        </pc:sldLayoutChg>
        <pc:sldLayoutChg chg="addSp delSp modSp mod">
          <pc:chgData name="Anthony Makuch" userId="59f8dfe6-0ac9-4bcd-b162-d1eb41664d31" providerId="ADAL" clId="{5B31F0FE-FB3C-4DF3-8353-7B70A1276F75}" dt="2025-04-09T16:22:26.858" v="5"/>
          <pc:sldLayoutMkLst>
            <pc:docMk/>
            <pc:sldMasterMk cId="4244845083" sldId="2147483781"/>
            <pc:sldLayoutMk cId="1501342142" sldId="2147483783"/>
          </pc:sldLayoutMkLst>
          <pc:spChg chg="del">
            <ac:chgData name="Anthony Makuch" userId="59f8dfe6-0ac9-4bcd-b162-d1eb41664d31" providerId="ADAL" clId="{5B31F0FE-FB3C-4DF3-8353-7B70A1276F75}" dt="2025-04-09T16:22:26.509" v="4" actId="478"/>
            <ac:spMkLst>
              <pc:docMk/>
              <pc:sldMasterMk cId="4244845083" sldId="2147483781"/>
              <pc:sldLayoutMk cId="1501342142" sldId="2147483783"/>
              <ac:spMk id="2" creationId="{AE48899D-F14F-E70A-09D9-E8EF5551EF61}"/>
            </ac:spMkLst>
          </pc:spChg>
          <pc:spChg chg="del">
            <ac:chgData name="Anthony Makuch" userId="59f8dfe6-0ac9-4bcd-b162-d1eb41664d31" providerId="ADAL" clId="{5B31F0FE-FB3C-4DF3-8353-7B70A1276F75}" dt="2025-04-09T16:22:26.509" v="4" actId="478"/>
            <ac:spMkLst>
              <pc:docMk/>
              <pc:sldMasterMk cId="4244845083" sldId="2147483781"/>
              <pc:sldLayoutMk cId="1501342142" sldId="2147483783"/>
              <ac:spMk id="3" creationId="{CDF141A1-F074-5882-FDB2-81BB252AC89C}"/>
            </ac:spMkLst>
          </pc:spChg>
          <pc:spChg chg="del">
            <ac:chgData name="Anthony Makuch" userId="59f8dfe6-0ac9-4bcd-b162-d1eb41664d31" providerId="ADAL" clId="{5B31F0FE-FB3C-4DF3-8353-7B70A1276F75}" dt="2025-04-09T16:22:26.509" v="4" actId="478"/>
            <ac:spMkLst>
              <pc:docMk/>
              <pc:sldMasterMk cId="4244845083" sldId="2147483781"/>
              <pc:sldLayoutMk cId="1501342142" sldId="2147483783"/>
              <ac:spMk id="4" creationId="{D73F9BAC-FE6E-1DEC-43A8-54EA00B70B49}"/>
            </ac:spMkLst>
          </pc:spChg>
          <pc:spChg chg="del">
            <ac:chgData name="Anthony Makuch" userId="59f8dfe6-0ac9-4bcd-b162-d1eb41664d31" providerId="ADAL" clId="{5B31F0FE-FB3C-4DF3-8353-7B70A1276F75}" dt="2025-04-09T16:22:26.509" v="4" actId="478"/>
            <ac:spMkLst>
              <pc:docMk/>
              <pc:sldMasterMk cId="4244845083" sldId="2147483781"/>
              <pc:sldLayoutMk cId="1501342142" sldId="2147483783"/>
              <ac:spMk id="5" creationId="{0AD90750-B97D-3E4C-1FF9-25F662F03E3A}"/>
            </ac:spMkLst>
          </pc:spChg>
          <pc:spChg chg="del">
            <ac:chgData name="Anthony Makuch" userId="59f8dfe6-0ac9-4bcd-b162-d1eb41664d31" providerId="ADAL" clId="{5B31F0FE-FB3C-4DF3-8353-7B70A1276F75}" dt="2025-04-09T16:22:26.509" v="4" actId="478"/>
            <ac:spMkLst>
              <pc:docMk/>
              <pc:sldMasterMk cId="4244845083" sldId="2147483781"/>
              <pc:sldLayoutMk cId="1501342142" sldId="2147483783"/>
              <ac:spMk id="6" creationId="{F8F95678-5346-C2D5-0157-9622ECD93EED}"/>
            </ac:spMkLst>
          </pc:spChg>
          <pc:spChg chg="add mod">
            <ac:chgData name="Anthony Makuch" userId="59f8dfe6-0ac9-4bcd-b162-d1eb41664d31" providerId="ADAL" clId="{5B31F0FE-FB3C-4DF3-8353-7B70A1276F75}" dt="2025-04-09T16:22:26.858" v="5"/>
            <ac:spMkLst>
              <pc:docMk/>
              <pc:sldMasterMk cId="4244845083" sldId="2147483781"/>
              <pc:sldLayoutMk cId="1501342142" sldId="2147483783"/>
              <ac:spMk id="7" creationId="{A85C3774-8A40-FE74-9EA2-9465ABA01FAF}"/>
            </ac:spMkLst>
          </pc:spChg>
          <pc:spChg chg="add mod">
            <ac:chgData name="Anthony Makuch" userId="59f8dfe6-0ac9-4bcd-b162-d1eb41664d31" providerId="ADAL" clId="{5B31F0FE-FB3C-4DF3-8353-7B70A1276F75}" dt="2025-04-09T16:22:26.858" v="5"/>
            <ac:spMkLst>
              <pc:docMk/>
              <pc:sldMasterMk cId="4244845083" sldId="2147483781"/>
              <pc:sldLayoutMk cId="1501342142" sldId="2147483783"/>
              <ac:spMk id="8" creationId="{3C8DD17A-C928-279A-30D0-05AAF89A0C6E}"/>
            </ac:spMkLst>
          </pc:spChg>
          <pc:spChg chg="add mod">
            <ac:chgData name="Anthony Makuch" userId="59f8dfe6-0ac9-4bcd-b162-d1eb41664d31" providerId="ADAL" clId="{5B31F0FE-FB3C-4DF3-8353-7B70A1276F75}" dt="2025-04-09T16:22:26.858" v="5"/>
            <ac:spMkLst>
              <pc:docMk/>
              <pc:sldMasterMk cId="4244845083" sldId="2147483781"/>
              <pc:sldLayoutMk cId="1501342142" sldId="2147483783"/>
              <ac:spMk id="9" creationId="{2111E1B0-8379-07C9-B73E-4B0379FB626B}"/>
            </ac:spMkLst>
          </pc:spChg>
          <pc:spChg chg="add mod">
            <ac:chgData name="Anthony Makuch" userId="59f8dfe6-0ac9-4bcd-b162-d1eb41664d31" providerId="ADAL" clId="{5B31F0FE-FB3C-4DF3-8353-7B70A1276F75}" dt="2025-04-09T16:22:26.858" v="5"/>
            <ac:spMkLst>
              <pc:docMk/>
              <pc:sldMasterMk cId="4244845083" sldId="2147483781"/>
              <pc:sldLayoutMk cId="1501342142" sldId="2147483783"/>
              <ac:spMk id="10" creationId="{E54E917C-02D3-69FE-629C-1CC2E386EC5E}"/>
            </ac:spMkLst>
          </pc:spChg>
          <pc:picChg chg="add mod">
            <ac:chgData name="Anthony Makuch" userId="59f8dfe6-0ac9-4bcd-b162-d1eb41664d31" providerId="ADAL" clId="{5B31F0FE-FB3C-4DF3-8353-7B70A1276F75}" dt="2025-04-09T16:22:26.858" v="5"/>
            <ac:picMkLst>
              <pc:docMk/>
              <pc:sldMasterMk cId="4244845083" sldId="2147483781"/>
              <pc:sldLayoutMk cId="1501342142" sldId="2147483783"/>
              <ac:picMk id="11" creationId="{60D46B39-B34D-E445-D876-E96E6831B292}"/>
            </ac:picMkLst>
          </pc:picChg>
          <pc:picChg chg="add mod">
            <ac:chgData name="Anthony Makuch" userId="59f8dfe6-0ac9-4bcd-b162-d1eb41664d31" providerId="ADAL" clId="{5B31F0FE-FB3C-4DF3-8353-7B70A1276F75}" dt="2025-04-09T16:22:26.858" v="5"/>
            <ac:picMkLst>
              <pc:docMk/>
              <pc:sldMasterMk cId="4244845083" sldId="2147483781"/>
              <pc:sldLayoutMk cId="1501342142" sldId="2147483783"/>
              <ac:picMk id="12" creationId="{C9B7C6D2-9F71-5B5A-FCC0-75A43B79BCFA}"/>
            </ac:picMkLst>
          </pc:picChg>
        </pc:sldLayoutChg>
        <pc:sldLayoutChg chg="addSp delSp modSp add del mod">
          <pc:chgData name="Anthony Makuch" userId="59f8dfe6-0ac9-4bcd-b162-d1eb41664d31" providerId="ADAL" clId="{5B31F0FE-FB3C-4DF3-8353-7B70A1276F75}" dt="2025-04-09T16:24:15.880" v="24" actId="47"/>
          <pc:sldLayoutMkLst>
            <pc:docMk/>
            <pc:sldMasterMk cId="4244845083" sldId="2147483781"/>
            <pc:sldLayoutMk cId="2591027381" sldId="2147483793"/>
          </pc:sldLayoutMkLst>
          <pc:spChg chg="add mod">
            <ac:chgData name="Anthony Makuch" userId="59f8dfe6-0ac9-4bcd-b162-d1eb41664d31" providerId="ADAL" clId="{5B31F0FE-FB3C-4DF3-8353-7B70A1276F75}" dt="2025-04-09T16:22:37.490" v="7"/>
            <ac:spMkLst>
              <pc:docMk/>
              <pc:sldMasterMk cId="4244845083" sldId="2147483781"/>
              <pc:sldLayoutMk cId="2591027381" sldId="2147483793"/>
              <ac:spMk id="2" creationId="{657AA8B1-A45B-64A5-2A9D-797B7CF1441B}"/>
            </ac:spMkLst>
          </pc:spChg>
          <pc:spChg chg="add mod">
            <ac:chgData name="Anthony Makuch" userId="59f8dfe6-0ac9-4bcd-b162-d1eb41664d31" providerId="ADAL" clId="{5B31F0FE-FB3C-4DF3-8353-7B70A1276F75}" dt="2025-04-09T16:22:37.490" v="7"/>
            <ac:spMkLst>
              <pc:docMk/>
              <pc:sldMasterMk cId="4244845083" sldId="2147483781"/>
              <pc:sldLayoutMk cId="2591027381" sldId="2147483793"/>
              <ac:spMk id="3" creationId="{3FB74C58-306E-39CB-4D34-945C01487110}"/>
            </ac:spMkLst>
          </pc:spChg>
          <pc:spChg chg="del">
            <ac:chgData name="Anthony Makuch" userId="59f8dfe6-0ac9-4bcd-b162-d1eb41664d31" providerId="ADAL" clId="{5B31F0FE-FB3C-4DF3-8353-7B70A1276F75}" dt="2025-04-09T16:22:37.175" v="6" actId="478"/>
            <ac:spMkLst>
              <pc:docMk/>
              <pc:sldMasterMk cId="4244845083" sldId="2147483781"/>
              <pc:sldLayoutMk cId="2591027381" sldId="2147483793"/>
              <ac:spMk id="205" creationId="{00000000-0000-0000-0000-000000000000}"/>
            </ac:spMkLst>
          </pc:spChg>
          <pc:spChg chg="del">
            <ac:chgData name="Anthony Makuch" userId="59f8dfe6-0ac9-4bcd-b162-d1eb41664d31" providerId="ADAL" clId="{5B31F0FE-FB3C-4DF3-8353-7B70A1276F75}" dt="2025-04-09T16:22:37.175" v="6" actId="478"/>
            <ac:spMkLst>
              <pc:docMk/>
              <pc:sldMasterMk cId="4244845083" sldId="2147483781"/>
              <pc:sldLayoutMk cId="2591027381" sldId="2147483793"/>
              <ac:spMk id="207" creationId="{00000000-0000-0000-0000-000000000000}"/>
            </ac:spMkLst>
          </pc:spChg>
        </pc:sldLayoutChg>
        <pc:sldLayoutChg chg="del">
          <pc:chgData name="Anthony Makuch" userId="59f8dfe6-0ac9-4bcd-b162-d1eb41664d31" providerId="ADAL" clId="{5B31F0FE-FB3C-4DF3-8353-7B70A1276F75}" dt="2025-04-09T16:23:23.160" v="16" actId="47"/>
          <pc:sldLayoutMkLst>
            <pc:docMk/>
            <pc:sldMasterMk cId="4244845083" sldId="2147483781"/>
            <pc:sldLayoutMk cId="893005191" sldId="2147483794"/>
          </pc:sldLayoutMkLst>
        </pc:sldLayoutChg>
      </pc:sldMasterChg>
    </pc:docChg>
  </pc:docChgLst>
  <pc:docChgLst>
    <pc:chgData name="Jack Diamond" userId="S::jadi4776@colorado.edu::2a1989e8-ce82-437e-9c8b-39991e1ac4b4" providerId="AD" clId="Web-{171B1AFD-049F-87A7-EE49-8E1B78A72CBF}"/>
    <pc:docChg chg="modSld">
      <pc:chgData name="Jack Diamond" userId="S::jadi4776@colorado.edu::2a1989e8-ce82-437e-9c8b-39991e1ac4b4" providerId="AD" clId="Web-{171B1AFD-049F-87A7-EE49-8E1B78A72CBF}" dt="2025-04-16T21:24:37.006" v="0"/>
      <pc:docMkLst>
        <pc:docMk/>
      </pc:docMkLst>
      <pc:sldChg chg="delSp">
        <pc:chgData name="Jack Diamond" userId="S::jadi4776@colorado.edu::2a1989e8-ce82-437e-9c8b-39991e1ac4b4" providerId="AD" clId="Web-{171B1AFD-049F-87A7-EE49-8E1B78A72CBF}" dt="2025-04-16T21:24:37.006" v="0"/>
        <pc:sldMkLst>
          <pc:docMk/>
          <pc:sldMk cId="2291718610" sldId="370"/>
        </pc:sldMkLst>
        <pc:spChg chg="del">
          <ac:chgData name="Jack Diamond" userId="S::jadi4776@colorado.edu::2a1989e8-ce82-437e-9c8b-39991e1ac4b4" providerId="AD" clId="Web-{171B1AFD-049F-87A7-EE49-8E1B78A72CBF}" dt="2025-04-16T21:24:37.006" v="0"/>
          <ac:spMkLst>
            <pc:docMk/>
            <pc:sldMk cId="2291718610" sldId="370"/>
            <ac:spMk id="49" creationId="{08C9B587-E65E-4B52-B37C-ABEBB6E87928}"/>
          </ac:spMkLst>
        </pc:spChg>
      </pc:sldChg>
    </pc:docChg>
  </pc:docChgLst>
  <pc:docChgLst>
    <pc:chgData name="Veronica Corral Flores" userId="S::veco2527@colorado.edu::c18cf01b-501b-4c70-b513-f757f8924d34" providerId="AD" clId="Web-{5B619A2F-F715-0FF2-9BE4-59030937144C}"/>
    <pc:docChg chg="modSld">
      <pc:chgData name="Veronica Corral Flores" userId="S::veco2527@colorado.edu::c18cf01b-501b-4c70-b513-f757f8924d34" providerId="AD" clId="Web-{5B619A2F-F715-0FF2-9BE4-59030937144C}" dt="2025-04-17T21:26:38.532" v="21" actId="20577"/>
      <pc:docMkLst>
        <pc:docMk/>
      </pc:docMkLst>
      <pc:sldChg chg="modSp">
        <pc:chgData name="Veronica Corral Flores" userId="S::veco2527@colorado.edu::c18cf01b-501b-4c70-b513-f757f8924d34" providerId="AD" clId="Web-{5B619A2F-F715-0FF2-9BE4-59030937144C}" dt="2025-04-17T21:26:38.532" v="21" actId="20577"/>
        <pc:sldMkLst>
          <pc:docMk/>
          <pc:sldMk cId="742826635" sldId="394"/>
        </pc:sldMkLst>
        <pc:spChg chg="mod">
          <ac:chgData name="Veronica Corral Flores" userId="S::veco2527@colorado.edu::c18cf01b-501b-4c70-b513-f757f8924d34" providerId="AD" clId="Web-{5B619A2F-F715-0FF2-9BE4-59030937144C}" dt="2025-04-17T21:26:38.532" v="21" actId="20577"/>
          <ac:spMkLst>
            <pc:docMk/>
            <pc:sldMk cId="742826635" sldId="394"/>
            <ac:spMk id="3" creationId="{2CA6A6E0-28F5-09C8-93EE-8F5661ABFA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339222D-AC33-308B-06C1-4FBA554E5944}"/>
              </a:ext>
            </a:extLst>
          </p:cNvPr>
          <p:cNvSpPr>
            <a:spLocks noGrp="1"/>
          </p:cNvSpPr>
          <p:nvPr>
            <p:ph type="ctrTitle"/>
          </p:nvPr>
        </p:nvSpPr>
        <p:spPr>
          <a:xfrm>
            <a:off x="1143000" y="841772"/>
            <a:ext cx="6858000" cy="1790700"/>
          </a:xfrm>
          <a:prstGeom prst="rect">
            <a:avLst/>
          </a:prstGeom>
        </p:spPr>
        <p:txBody>
          <a:bodyPr anchor="b"/>
          <a:lstStyle>
            <a:lvl1pPr algn="ctr">
              <a:defRPr sz="4500"/>
            </a:lvl1pPr>
          </a:lstStyle>
          <a:p>
            <a:r>
              <a:rPr lang="en-US"/>
              <a:t>Click to edit Master title style</a:t>
            </a:r>
          </a:p>
        </p:txBody>
      </p:sp>
      <p:sp>
        <p:nvSpPr>
          <p:cNvPr id="8" name="Subtitle 2">
            <a:extLst>
              <a:ext uri="{FF2B5EF4-FFF2-40B4-BE49-F238E27FC236}">
                <a16:creationId xmlns:a16="http://schemas.microsoft.com/office/drawing/2014/main" id="{DF8113A2-DAB3-2F49-9288-9D86AA15827B}"/>
              </a:ext>
            </a:extLst>
          </p:cNvPr>
          <p:cNvSpPr>
            <a:spLocks noGrp="1"/>
          </p:cNvSpPr>
          <p:nvPr>
            <p:ph type="subTitle" idx="1"/>
          </p:nvPr>
        </p:nvSpPr>
        <p:spPr>
          <a:xfrm>
            <a:off x="1143000" y="2701528"/>
            <a:ext cx="6858000" cy="124182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9" name="Slide Number Placeholder 5">
            <a:extLst>
              <a:ext uri="{FF2B5EF4-FFF2-40B4-BE49-F238E27FC236}">
                <a16:creationId xmlns:a16="http://schemas.microsoft.com/office/drawing/2014/main" id="{1A9CF941-BD38-98AC-AC1B-50240644FB4F}"/>
              </a:ext>
            </a:extLst>
          </p:cNvPr>
          <p:cNvSpPr>
            <a:spLocks noGrp="1"/>
          </p:cNvSpPr>
          <p:nvPr>
            <p:ph type="sldNum" sz="quarter" idx="12"/>
          </p:nvPr>
        </p:nvSpPr>
        <p:spPr>
          <a:xfrm>
            <a:off x="6457950" y="4767263"/>
            <a:ext cx="2057400" cy="273844"/>
          </a:xfrm>
          <a:prstGeom prst="rect">
            <a:avLst/>
          </a:prstGeo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08317563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85C3774-8A40-FE74-9EA2-9465ABA01FAF}"/>
              </a:ext>
            </a:extLst>
          </p:cNvPr>
          <p:cNvSpPr>
            <a:spLocks noGrp="1"/>
          </p:cNvSpPr>
          <p:nvPr>
            <p:ph type="title"/>
          </p:nvPr>
        </p:nvSpPr>
        <p:spPr>
          <a:xfrm>
            <a:off x="0" y="13691"/>
            <a:ext cx="9144000" cy="497086"/>
          </a:xfrm>
          <a:prstGeom prst="rect">
            <a:avLst/>
          </a:prstGeom>
        </p:spPr>
        <p:txBody>
          <a:bodyPr/>
          <a:lstStyle/>
          <a:p>
            <a:r>
              <a:rPr lang="en-US"/>
              <a:t>Click to edit Master title style</a:t>
            </a:r>
          </a:p>
        </p:txBody>
      </p:sp>
      <p:sp>
        <p:nvSpPr>
          <p:cNvPr id="8" name="Content Placeholder 2">
            <a:extLst>
              <a:ext uri="{FF2B5EF4-FFF2-40B4-BE49-F238E27FC236}">
                <a16:creationId xmlns:a16="http://schemas.microsoft.com/office/drawing/2014/main" id="{3C8DD17A-C928-279A-30D0-05AAF89A0C6E}"/>
              </a:ext>
            </a:extLst>
          </p:cNvPr>
          <p:cNvSpPr>
            <a:spLocks noGrp="1"/>
          </p:cNvSpPr>
          <p:nvPr>
            <p:ph idx="1"/>
          </p:nvPr>
        </p:nvSpPr>
        <p:spPr>
          <a:xfrm>
            <a:off x="628650" y="1369219"/>
            <a:ext cx="7886700" cy="3263504"/>
          </a:xfrm>
          <a:prstGeom prst="rect">
            <a:avLst/>
          </a:prstGeom>
        </p:spPr>
        <p:txBody>
          <a:bodyPr/>
          <a:lstStyle/>
          <a:p>
            <a:pPr lvl="0"/>
            <a:r>
              <a:rPr lang="en-US"/>
              <a:t>Click to edit Master text styles</a:t>
            </a:r>
          </a:p>
        </p:txBody>
      </p:sp>
      <p:sp>
        <p:nvSpPr>
          <p:cNvPr id="9" name="Slide Number Placeholder 5">
            <a:extLst>
              <a:ext uri="{FF2B5EF4-FFF2-40B4-BE49-F238E27FC236}">
                <a16:creationId xmlns:a16="http://schemas.microsoft.com/office/drawing/2014/main" id="{2111E1B0-8379-07C9-B73E-4B0379FB626B}"/>
              </a:ext>
            </a:extLst>
          </p:cNvPr>
          <p:cNvSpPr>
            <a:spLocks noGrp="1"/>
          </p:cNvSpPr>
          <p:nvPr>
            <p:ph type="sldNum" sz="quarter" idx="12"/>
          </p:nvPr>
        </p:nvSpPr>
        <p:spPr>
          <a:xfrm>
            <a:off x="6457950" y="4767263"/>
            <a:ext cx="2057400" cy="273844"/>
          </a:xfrm>
          <a:prstGeom prst="rect">
            <a:avLst/>
          </a:prstGeom>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10" name="Text Placeholder 7">
            <a:extLst>
              <a:ext uri="{FF2B5EF4-FFF2-40B4-BE49-F238E27FC236}">
                <a16:creationId xmlns:a16="http://schemas.microsoft.com/office/drawing/2014/main" id="{E54E917C-02D3-69FE-629C-1CC2E386EC5E}"/>
              </a:ext>
            </a:extLst>
          </p:cNvPr>
          <p:cNvSpPr>
            <a:spLocks noGrp="1"/>
          </p:cNvSpPr>
          <p:nvPr>
            <p:ph type="body" sz="quarter" idx="13"/>
          </p:nvPr>
        </p:nvSpPr>
        <p:spPr>
          <a:xfrm>
            <a:off x="1" y="510777"/>
            <a:ext cx="9143999" cy="273844"/>
          </a:xfrm>
          <a:prstGeom prst="rect">
            <a:avLst/>
          </a:prstGeom>
        </p:spPr>
        <p:txBody>
          <a:bodyPr/>
          <a:lstStyle>
            <a:lvl1pPr>
              <a:defRPr b="0"/>
            </a:lvl1pPr>
          </a:lstStyle>
          <a:p>
            <a:pPr lvl="0"/>
            <a:r>
              <a:rPr lang="en-US"/>
              <a:t>Click to edit Master text styles</a:t>
            </a:r>
          </a:p>
        </p:txBody>
      </p:sp>
      <p:pic>
        <p:nvPicPr>
          <p:cNvPr id="11" name="Google Shape;58;p13">
            <a:extLst>
              <a:ext uri="{FF2B5EF4-FFF2-40B4-BE49-F238E27FC236}">
                <a16:creationId xmlns:a16="http://schemas.microsoft.com/office/drawing/2014/main" id="{60D46B39-B34D-E445-D876-E96E6831B292}"/>
              </a:ext>
            </a:extLst>
          </p:cNvPr>
          <p:cNvPicPr preferRelativeResize="0"/>
          <p:nvPr userDrawn="1"/>
        </p:nvPicPr>
        <p:blipFill>
          <a:blip r:embed="rId2">
            <a:alphaModFix/>
          </a:blip>
          <a:stretch>
            <a:fillRect/>
          </a:stretch>
        </p:blipFill>
        <p:spPr>
          <a:xfrm>
            <a:off x="13448" y="4655500"/>
            <a:ext cx="775876" cy="488000"/>
          </a:xfrm>
          <a:prstGeom prst="rect">
            <a:avLst/>
          </a:prstGeom>
          <a:noFill/>
          <a:ln>
            <a:noFill/>
          </a:ln>
        </p:spPr>
      </p:pic>
      <p:pic>
        <p:nvPicPr>
          <p:cNvPr id="12" name="Picture 11" descr="A cartoon of a robot and a robot&#10;&#10;Description automatically generated">
            <a:extLst>
              <a:ext uri="{FF2B5EF4-FFF2-40B4-BE49-F238E27FC236}">
                <a16:creationId xmlns:a16="http://schemas.microsoft.com/office/drawing/2014/main" id="{C9B7C6D2-9F71-5B5A-FCC0-75A43B79BCFA}"/>
              </a:ext>
            </a:extLst>
          </p:cNvPr>
          <p:cNvPicPr>
            <a:picLocks noChangeAspect="1"/>
          </p:cNvPicPr>
          <p:nvPr userDrawn="1"/>
        </p:nvPicPr>
        <p:blipFill>
          <a:blip r:embed="rId3"/>
          <a:stretch>
            <a:fillRect/>
          </a:stretch>
        </p:blipFill>
        <p:spPr>
          <a:xfrm>
            <a:off x="8556486" y="4595268"/>
            <a:ext cx="553894" cy="488001"/>
          </a:xfrm>
          <a:prstGeom prst="rect">
            <a:avLst/>
          </a:prstGeom>
        </p:spPr>
      </p:pic>
    </p:spTree>
    <p:extLst>
      <p:ext uri="{BB962C8B-B14F-4D97-AF65-F5344CB8AC3E}">
        <p14:creationId xmlns:p14="http://schemas.microsoft.com/office/powerpoint/2010/main" val="150134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userDrawn="1">
  <p:cSld name="Quote">
    <p:spTree>
      <p:nvGrpSpPr>
        <p:cNvPr id="1" name="Shape 152"/>
        <p:cNvGrpSpPr/>
        <p:nvPr/>
      </p:nvGrpSpPr>
      <p:grpSpPr>
        <a:xfrm>
          <a:off x="0" y="0"/>
          <a:ext cx="0" cy="0"/>
          <a:chOff x="0" y="0"/>
          <a:chExt cx="0" cy="0"/>
        </a:xfrm>
      </p:grpSpPr>
      <p:sp>
        <p:nvSpPr>
          <p:cNvPr id="2" name="Google Shape;205;p4">
            <a:extLst>
              <a:ext uri="{FF2B5EF4-FFF2-40B4-BE49-F238E27FC236}">
                <a16:creationId xmlns:a16="http://schemas.microsoft.com/office/drawing/2014/main" id="{657AA8B1-A45B-64A5-2A9D-797B7CF1441B}"/>
              </a:ext>
            </a:extLst>
          </p:cNvPr>
          <p:cNvSpPr txBox="1">
            <a:spLocks noGrp="1"/>
          </p:cNvSpPr>
          <p:nvPr>
            <p:ph type="body" idx="1"/>
          </p:nvPr>
        </p:nvSpPr>
        <p:spPr>
          <a:xfrm>
            <a:off x="2528350" y="1552150"/>
            <a:ext cx="5497800" cy="29856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SzPts val="3000"/>
              <a:buChar char="◂"/>
              <a:defRPr sz="3000" i="1"/>
            </a:lvl1pPr>
            <a:lvl2pPr marL="914400" lvl="1" indent="-419100" rtl="0">
              <a:spcBef>
                <a:spcPts val="0"/>
              </a:spcBef>
              <a:spcAft>
                <a:spcPts val="0"/>
              </a:spcAft>
              <a:buSzPts val="3000"/>
              <a:buChar char="◂"/>
              <a:defRPr sz="3000" i="1"/>
            </a:lvl2pPr>
            <a:lvl3pPr marL="1371600" lvl="2" indent="-419100" rtl="0">
              <a:spcBef>
                <a:spcPts val="0"/>
              </a:spcBef>
              <a:spcAft>
                <a:spcPts val="0"/>
              </a:spcAft>
              <a:buSzPts val="3000"/>
              <a:buChar char="◂"/>
              <a:defRPr sz="3000" i="1"/>
            </a:lvl3pPr>
            <a:lvl4pPr marL="1828800" lvl="3" indent="-419100" rtl="0">
              <a:spcBef>
                <a:spcPts val="0"/>
              </a:spcBef>
              <a:spcAft>
                <a:spcPts val="0"/>
              </a:spcAft>
              <a:buSzPts val="3000"/>
              <a:buChar char="◂"/>
              <a:defRPr sz="3000" i="1"/>
            </a:lvl4pPr>
            <a:lvl5pPr marL="2286000" lvl="4" indent="-419100" rtl="0">
              <a:spcBef>
                <a:spcPts val="0"/>
              </a:spcBef>
              <a:spcAft>
                <a:spcPts val="0"/>
              </a:spcAft>
              <a:buSzPts val="3000"/>
              <a:buChar char="○"/>
              <a:defRPr sz="3000" i="1"/>
            </a:lvl5pPr>
            <a:lvl6pPr marL="2743200" lvl="5" indent="-419100" rtl="0">
              <a:spcBef>
                <a:spcPts val="0"/>
              </a:spcBef>
              <a:spcAft>
                <a:spcPts val="0"/>
              </a:spcAft>
              <a:buSzPts val="3000"/>
              <a:buChar char="■"/>
              <a:defRPr sz="3000" i="1"/>
            </a:lvl6pPr>
            <a:lvl7pPr marL="3200400" lvl="6" indent="-419100" rtl="0">
              <a:spcBef>
                <a:spcPts val="0"/>
              </a:spcBef>
              <a:spcAft>
                <a:spcPts val="0"/>
              </a:spcAft>
              <a:buSzPts val="3000"/>
              <a:buChar char="●"/>
              <a:defRPr sz="3000" i="1"/>
            </a:lvl7pPr>
            <a:lvl8pPr marL="3657600" lvl="7" indent="-419100" rtl="0">
              <a:spcBef>
                <a:spcPts val="0"/>
              </a:spcBef>
              <a:spcAft>
                <a:spcPts val="0"/>
              </a:spcAft>
              <a:buSzPts val="3000"/>
              <a:buChar char="○"/>
              <a:defRPr sz="3000" i="1"/>
            </a:lvl8pPr>
            <a:lvl9pPr marL="4114800" lvl="8" indent="-419100" rtl="0">
              <a:spcBef>
                <a:spcPts val="0"/>
              </a:spcBef>
              <a:spcAft>
                <a:spcPts val="0"/>
              </a:spcAft>
              <a:buSzPts val="3000"/>
              <a:buChar char="■"/>
              <a:defRPr sz="3000" i="1"/>
            </a:lvl9pPr>
          </a:lstStyle>
          <a:p>
            <a:endParaRPr/>
          </a:p>
        </p:txBody>
      </p:sp>
      <p:sp>
        <p:nvSpPr>
          <p:cNvPr id="3" name="Google Shape;207;p4">
            <a:extLst>
              <a:ext uri="{FF2B5EF4-FFF2-40B4-BE49-F238E27FC236}">
                <a16:creationId xmlns:a16="http://schemas.microsoft.com/office/drawing/2014/main" id="{3FB74C58-306E-39CB-4D34-945C01487110}"/>
              </a:ext>
            </a:extLst>
          </p:cNvPr>
          <p:cNvSpPr txBox="1">
            <a:spLocks noGrp="1"/>
          </p:cNvSpPr>
          <p:nvPr>
            <p:ph type="sldNum" idx="12"/>
          </p:nvPr>
        </p:nvSpPr>
        <p:spPr>
          <a:xfrm>
            <a:off x="8026150" y="4749900"/>
            <a:ext cx="548700" cy="393600"/>
          </a:xfrm>
          <a:prstGeom prst="rect">
            <a:avLst/>
          </a:prstGeom>
        </p:spPr>
        <p:txBody>
          <a:bodyPr spcFirstLastPara="1" wrap="square" lIns="91425" tIns="91425" rIns="91425" bIns="91425" anchor="ctr" anchorCtr="0">
            <a:noAutofit/>
          </a:bodyPr>
          <a:lstStyle>
            <a:lvl1pPr lvl="0" rtl="0">
              <a:buNone/>
              <a:defRPr>
                <a:solidFill>
                  <a:srgbClr val="B7B7B7"/>
                </a:solidFill>
              </a:defRPr>
            </a:lvl1pPr>
            <a:lvl2pPr lvl="1" rtl="0">
              <a:buNone/>
              <a:defRPr>
                <a:solidFill>
                  <a:srgbClr val="B7B7B7"/>
                </a:solidFill>
              </a:defRPr>
            </a:lvl2pPr>
            <a:lvl3pPr lvl="2" rtl="0">
              <a:buNone/>
              <a:defRPr>
                <a:solidFill>
                  <a:srgbClr val="B7B7B7"/>
                </a:solidFill>
              </a:defRPr>
            </a:lvl3pPr>
            <a:lvl4pPr lvl="3" rtl="0">
              <a:buNone/>
              <a:defRPr>
                <a:solidFill>
                  <a:srgbClr val="B7B7B7"/>
                </a:solidFill>
              </a:defRPr>
            </a:lvl4pPr>
            <a:lvl5pPr lvl="4" rtl="0">
              <a:buNone/>
              <a:defRPr>
                <a:solidFill>
                  <a:srgbClr val="B7B7B7"/>
                </a:solidFill>
              </a:defRPr>
            </a:lvl5pPr>
            <a:lvl6pPr lvl="5" rtl="0">
              <a:buNone/>
              <a:defRPr>
                <a:solidFill>
                  <a:srgbClr val="B7B7B7"/>
                </a:solidFill>
              </a:defRPr>
            </a:lvl6pPr>
            <a:lvl7pPr lvl="6" rtl="0">
              <a:buNone/>
              <a:defRPr>
                <a:solidFill>
                  <a:srgbClr val="B7B7B7"/>
                </a:solidFill>
              </a:defRPr>
            </a:lvl7pPr>
            <a:lvl8pPr lvl="7" rtl="0">
              <a:buNone/>
              <a:defRPr>
                <a:solidFill>
                  <a:srgbClr val="B7B7B7"/>
                </a:solidFill>
              </a:defRPr>
            </a:lvl8pPr>
            <a:lvl9pPr lvl="8" rtl="0">
              <a:buNone/>
              <a:defRPr>
                <a:solidFill>
                  <a:srgbClr val="B7B7B7"/>
                </a:solidFill>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5910273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9CE948BF-A0E2-58B1-9B19-F3EF98D52F01}"/>
              </a:ext>
            </a:extLst>
          </p:cNvPr>
          <p:cNvSpPr>
            <a:spLocks noGrp="1"/>
          </p:cNvSpPr>
          <p:nvPr>
            <p:ph type="sldNum" sz="quarter" idx="4"/>
          </p:nvPr>
        </p:nvSpPr>
        <p:spPr>
          <a:xfrm>
            <a:off x="6457950" y="4767263"/>
            <a:ext cx="2057400" cy="273844"/>
          </a:xfrm>
          <a:prstGeom prst="rect">
            <a:avLst/>
          </a:prstGeom>
        </p:spPr>
        <p:txBody>
          <a:bodyPr/>
          <a:lstStyle/>
          <a:p>
            <a:pPr marL="0" lvl="0" indent="0" algn="r" rtl="0">
              <a:spcBef>
                <a:spcPts val="0"/>
              </a:spcBef>
              <a:spcAft>
                <a:spcPts val="0"/>
              </a:spcAft>
              <a:buNone/>
            </a:pPr>
            <a:fld id="{00000000-1234-1234-1234-123412341234}" type="slidenum">
              <a:rPr lang="en" smtClean="0"/>
              <a:t>‹#›</a:t>
            </a:fld>
            <a:endParaRPr lang="en"/>
          </a:p>
        </p:txBody>
      </p:sp>
      <p:pic>
        <p:nvPicPr>
          <p:cNvPr id="8" name="Google Shape;58;p13">
            <a:extLst>
              <a:ext uri="{FF2B5EF4-FFF2-40B4-BE49-F238E27FC236}">
                <a16:creationId xmlns:a16="http://schemas.microsoft.com/office/drawing/2014/main" id="{C4A09816-5E8A-DC8D-825C-E770470E219C}"/>
              </a:ext>
            </a:extLst>
          </p:cNvPr>
          <p:cNvPicPr preferRelativeResize="0"/>
          <p:nvPr userDrawn="1"/>
        </p:nvPicPr>
        <p:blipFill>
          <a:blip r:embed="rId5">
            <a:alphaModFix/>
          </a:blip>
          <a:stretch>
            <a:fillRect/>
          </a:stretch>
        </p:blipFill>
        <p:spPr>
          <a:xfrm>
            <a:off x="13448" y="4655500"/>
            <a:ext cx="775876" cy="488000"/>
          </a:xfrm>
          <a:prstGeom prst="rect">
            <a:avLst/>
          </a:prstGeom>
          <a:noFill/>
          <a:ln>
            <a:noFill/>
          </a:ln>
        </p:spPr>
      </p:pic>
      <p:pic>
        <p:nvPicPr>
          <p:cNvPr id="9" name="Picture 8" descr="A cartoon of a robot and a robot&#10;&#10;Description automatically generated">
            <a:extLst>
              <a:ext uri="{FF2B5EF4-FFF2-40B4-BE49-F238E27FC236}">
                <a16:creationId xmlns:a16="http://schemas.microsoft.com/office/drawing/2014/main" id="{61FD3E80-BE2C-CED0-051E-3C2DAA40D13F}"/>
              </a:ext>
            </a:extLst>
          </p:cNvPr>
          <p:cNvPicPr>
            <a:picLocks noChangeAspect="1"/>
          </p:cNvPicPr>
          <p:nvPr userDrawn="1"/>
        </p:nvPicPr>
        <p:blipFill>
          <a:blip r:embed="rId6"/>
          <a:stretch>
            <a:fillRect/>
          </a:stretch>
        </p:blipFill>
        <p:spPr>
          <a:xfrm>
            <a:off x="8556486" y="4595268"/>
            <a:ext cx="553894" cy="488001"/>
          </a:xfrm>
          <a:prstGeom prst="rect">
            <a:avLst/>
          </a:prstGeom>
        </p:spPr>
      </p:pic>
    </p:spTree>
    <p:extLst>
      <p:ext uri="{BB962C8B-B14F-4D97-AF65-F5344CB8AC3E}">
        <p14:creationId xmlns:p14="http://schemas.microsoft.com/office/powerpoint/2010/main" val="4244845083"/>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93" r:id="rId3"/>
  </p:sldLayoutIdLst>
  <p:transition>
    <p:fade thruBlk="1"/>
  </p:transition>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codingchefsong/Wearable/tree/main/cpb_peripheral" TargetMode="External"/><Relationship Id="rId2" Type="http://schemas.openxmlformats.org/officeDocument/2006/relationships/hyperlink" Target="https://github.com/codingchefsong/Wearable/tree/main/reading_flexsens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screen shot of a computer program&#10;&#10;Description automatically generated">
            <a:extLst>
              <a:ext uri="{FF2B5EF4-FFF2-40B4-BE49-F238E27FC236}">
                <a16:creationId xmlns:a16="http://schemas.microsoft.com/office/drawing/2014/main" id="{0DBB40D8-3C19-5BDF-50EB-47EA74BE71A1}"/>
              </a:ext>
            </a:extLst>
          </p:cNvPr>
          <p:cNvPicPr>
            <a:picLocks noChangeAspect="1"/>
          </p:cNvPicPr>
          <p:nvPr/>
        </p:nvPicPr>
        <p:blipFill rotWithShape="1">
          <a:blip r:embed="rId2"/>
          <a:srcRect t="5641" r="9092" b="16817"/>
          <a:stretch/>
        </p:blipFill>
        <p:spPr>
          <a:xfrm>
            <a:off x="2642616" y="10"/>
            <a:ext cx="6501384" cy="5143490"/>
          </a:xfrm>
          <a:prstGeom prst="rect">
            <a:avLst/>
          </a:prstGeom>
        </p:spPr>
      </p:pic>
      <p:sp>
        <p:nvSpPr>
          <p:cNvPr id="45" name="Rectangle 44">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17450" cy="51435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2578CB60-6196-7014-740A-F0273F9CEE28}"/>
              </a:ext>
            </a:extLst>
          </p:cNvPr>
          <p:cNvSpPr>
            <a:spLocks/>
          </p:cNvSpPr>
          <p:nvPr/>
        </p:nvSpPr>
        <p:spPr>
          <a:xfrm>
            <a:off x="358485" y="841772"/>
            <a:ext cx="3017520" cy="240310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600">
                <a:latin typeface="+mj-lt"/>
                <a:ea typeface="+mj-ea"/>
                <a:cs typeface="+mj-cs"/>
              </a:rPr>
              <a:t>Glove Code</a:t>
            </a:r>
            <a:br>
              <a:rPr lang="en-US" sz="3600">
                <a:latin typeface="+mj-lt"/>
                <a:ea typeface="+mj-ea"/>
                <a:cs typeface="+mj-cs"/>
              </a:rPr>
            </a:br>
            <a:br>
              <a:rPr lang="en-US" sz="3600">
                <a:latin typeface="+mj-lt"/>
                <a:ea typeface="+mj-ea"/>
                <a:cs typeface="+mj-cs"/>
              </a:rPr>
            </a:br>
            <a:r>
              <a:rPr lang="en-US" sz="3600">
                <a:latin typeface="+mj-lt"/>
                <a:ea typeface="+mj-ea"/>
                <a:cs typeface="+mj-cs"/>
              </a:rPr>
              <a:t>(Module 7)</a:t>
            </a:r>
          </a:p>
        </p:txBody>
      </p:sp>
      <p:sp>
        <p:nvSpPr>
          <p:cNvPr id="47" name="Rectangle 4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941" y="260093"/>
            <a:ext cx="109728"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Google Shape;58;p13">
            <a:extLst>
              <a:ext uri="{FF2B5EF4-FFF2-40B4-BE49-F238E27FC236}">
                <a16:creationId xmlns:a16="http://schemas.microsoft.com/office/drawing/2014/main" id="{DEBCA8AC-CBB3-B4E1-06B7-6CFBDF2A7B55}"/>
              </a:ext>
            </a:extLst>
          </p:cNvPr>
          <p:cNvPicPr preferRelativeResize="0"/>
          <p:nvPr/>
        </p:nvPicPr>
        <p:blipFill>
          <a:blip r:embed="rId3">
            <a:alphaModFix/>
          </a:blip>
          <a:stretch>
            <a:fillRect/>
          </a:stretch>
        </p:blipFill>
        <p:spPr>
          <a:xfrm>
            <a:off x="520598" y="4410225"/>
            <a:ext cx="775876" cy="488000"/>
          </a:xfrm>
          <a:prstGeom prst="rect">
            <a:avLst/>
          </a:prstGeom>
          <a:noFill/>
          <a:ln>
            <a:noFill/>
          </a:ln>
        </p:spPr>
      </p:pic>
      <p:pic>
        <p:nvPicPr>
          <p:cNvPr id="5" name="Picture 4" descr="A cartoon of a robot and a robot&#10;&#10;Description automatically generated">
            <a:extLst>
              <a:ext uri="{FF2B5EF4-FFF2-40B4-BE49-F238E27FC236}">
                <a16:creationId xmlns:a16="http://schemas.microsoft.com/office/drawing/2014/main" id="{2B1B87BD-A8C5-FF90-182E-55A941B04EDE}"/>
              </a:ext>
            </a:extLst>
          </p:cNvPr>
          <p:cNvPicPr>
            <a:picLocks noChangeAspect="1"/>
          </p:cNvPicPr>
          <p:nvPr/>
        </p:nvPicPr>
        <p:blipFill>
          <a:blip r:embed="rId4"/>
          <a:stretch>
            <a:fillRect/>
          </a:stretch>
        </p:blipFill>
        <p:spPr>
          <a:xfrm>
            <a:off x="8159576" y="4280374"/>
            <a:ext cx="701278" cy="617851"/>
          </a:xfrm>
          <a:prstGeom prst="rect">
            <a:avLst/>
          </a:prstGeom>
        </p:spPr>
      </p:pic>
    </p:spTree>
    <p:extLst>
      <p:ext uri="{BB962C8B-B14F-4D97-AF65-F5344CB8AC3E}">
        <p14:creationId xmlns:p14="http://schemas.microsoft.com/office/powerpoint/2010/main" val="2291718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B4D02-D9B4-8977-7CF6-ED37CFE64AE8}"/>
              </a:ext>
            </a:extLst>
          </p:cNvPr>
          <p:cNvSpPr>
            <a:spLocks noGrp="1"/>
          </p:cNvSpPr>
          <p:nvPr>
            <p:ph type="title"/>
          </p:nvPr>
        </p:nvSpPr>
        <p:spPr/>
        <p:txBody>
          <a:bodyPr lIns="91440" tIns="45720" rIns="91440" bIns="45720" anchor="t"/>
          <a:lstStyle/>
          <a:p>
            <a:r>
              <a:rPr lang="en-US">
                <a:ea typeface="Calibri Light"/>
                <a:cs typeface="Calibri Light"/>
              </a:rPr>
              <a:t>Overview </a:t>
            </a:r>
            <a:endParaRPr lang="en-US"/>
          </a:p>
        </p:txBody>
      </p:sp>
      <p:sp>
        <p:nvSpPr>
          <p:cNvPr id="3" name="Content Placeholder 2">
            <a:extLst>
              <a:ext uri="{FF2B5EF4-FFF2-40B4-BE49-F238E27FC236}">
                <a16:creationId xmlns:a16="http://schemas.microsoft.com/office/drawing/2014/main" id="{35854820-1007-3929-C1E0-5DAB8BA2C642}"/>
              </a:ext>
            </a:extLst>
          </p:cNvPr>
          <p:cNvSpPr>
            <a:spLocks noGrp="1"/>
          </p:cNvSpPr>
          <p:nvPr>
            <p:ph idx="1"/>
          </p:nvPr>
        </p:nvSpPr>
        <p:spPr>
          <a:xfrm>
            <a:off x="628650" y="944257"/>
            <a:ext cx="7886700" cy="3263504"/>
          </a:xfrm>
        </p:spPr>
        <p:txBody>
          <a:bodyPr lIns="91440" tIns="45720" rIns="91440" bIns="45720" anchor="t"/>
          <a:lstStyle/>
          <a:p>
            <a:pPr>
              <a:buFont typeface="Arial"/>
            </a:pPr>
            <a:r>
              <a:rPr lang="en-US">
                <a:ea typeface="+mn-lt"/>
                <a:cs typeface="+mn-lt"/>
              </a:rPr>
              <a:t>Congratulations—you’ve made it to the end!</a:t>
            </a:r>
          </a:p>
          <a:p>
            <a:pPr>
              <a:buFont typeface="Arial"/>
            </a:pPr>
            <a:r>
              <a:rPr lang="en-US">
                <a:ea typeface="+mn-lt"/>
                <a:cs typeface="+mn-lt"/>
              </a:rPr>
              <a:t>By now, you should have a working glove that you can begin programming to control other devices, just like we did. You’ll find two example codes on slide 4, along with their descriptions. We’ve also included a link to a YouTube video showing the rover we controlled using our glove.</a:t>
            </a:r>
          </a:p>
          <a:p>
            <a:pPr>
              <a:buFont typeface="Arial"/>
            </a:pPr>
            <a:endParaRPr lang="en-US"/>
          </a:p>
          <a:p>
            <a:pPr>
              <a:buFont typeface="Arial"/>
            </a:pPr>
            <a:r>
              <a:rPr lang="en-US">
                <a:ea typeface="+mn-lt"/>
                <a:cs typeface="+mn-lt"/>
              </a:rPr>
              <a:t>Important:</a:t>
            </a:r>
            <a:endParaRPr lang="en-US"/>
          </a:p>
          <a:p>
            <a:pPr>
              <a:buFont typeface="Arial"/>
            </a:pPr>
            <a:r>
              <a:rPr lang="en-US">
                <a:ea typeface="+mn-lt"/>
                <a:cs typeface="+mn-lt"/>
              </a:rPr>
              <a:t>Any device you attempt to control with this glove must be Bluetooth-compatible, or it will not work with your setup.</a:t>
            </a:r>
          </a:p>
          <a:p>
            <a:pPr>
              <a:buFont typeface="Arial"/>
            </a:pPr>
            <a:endParaRPr lang="en-US">
              <a:ea typeface="Calibri"/>
              <a:cs typeface="Calibri"/>
            </a:endParaRPr>
          </a:p>
        </p:txBody>
      </p:sp>
      <p:sp>
        <p:nvSpPr>
          <p:cNvPr id="4" name="Slide Number Placeholder 3">
            <a:extLst>
              <a:ext uri="{FF2B5EF4-FFF2-40B4-BE49-F238E27FC236}">
                <a16:creationId xmlns:a16="http://schemas.microsoft.com/office/drawing/2014/main" id="{2158B10B-7E48-C65C-B36A-2D6CD4C90E2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943712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AFB2-A890-6C29-754C-5B80D5638BD0}"/>
              </a:ext>
            </a:extLst>
          </p:cNvPr>
          <p:cNvSpPr>
            <a:spLocks noGrp="1"/>
          </p:cNvSpPr>
          <p:nvPr>
            <p:ph type="ctrTitle"/>
          </p:nvPr>
        </p:nvSpPr>
        <p:spPr/>
        <p:txBody>
          <a:bodyPr lIns="91440" tIns="45720" rIns="91440" bIns="45720" anchor="b"/>
          <a:lstStyle/>
          <a:p>
            <a:r>
              <a:rPr lang="en-US">
                <a:ea typeface="Calibri Light"/>
                <a:cs typeface="Calibri Light"/>
              </a:rPr>
              <a:t>Example Code</a:t>
            </a:r>
            <a:endParaRPr lang="en-US"/>
          </a:p>
        </p:txBody>
      </p:sp>
      <p:sp>
        <p:nvSpPr>
          <p:cNvPr id="3" name="Subtitle 2">
            <a:extLst>
              <a:ext uri="{FF2B5EF4-FFF2-40B4-BE49-F238E27FC236}">
                <a16:creationId xmlns:a16="http://schemas.microsoft.com/office/drawing/2014/main" id="{DE09B2FC-9ABC-4271-E70E-65794A3AF420}"/>
              </a:ext>
            </a:extLst>
          </p:cNvPr>
          <p:cNvSpPr>
            <a:spLocks noGrp="1"/>
          </p:cNvSpPr>
          <p:nvPr>
            <p:ph type="subTitle" idx="1"/>
          </p:nvPr>
        </p:nvSpPr>
        <p:spPr/>
        <p:txBody>
          <a:bodyPr lIns="91440" tIns="45720" rIns="91440" bIns="45720" anchor="t"/>
          <a:lstStyle/>
          <a:p>
            <a:r>
              <a:rPr lang="en-US">
                <a:ea typeface="Calibri"/>
                <a:cs typeface="Calibri"/>
              </a:rPr>
              <a:t>(Section 1.0)</a:t>
            </a:r>
            <a:endParaRPr lang="en-US"/>
          </a:p>
        </p:txBody>
      </p:sp>
      <p:sp>
        <p:nvSpPr>
          <p:cNvPr id="4" name="Slide Number Placeholder 3">
            <a:extLst>
              <a:ext uri="{FF2B5EF4-FFF2-40B4-BE49-F238E27FC236}">
                <a16:creationId xmlns:a16="http://schemas.microsoft.com/office/drawing/2014/main" id="{2035EC91-6608-E844-25D3-4B9D74A301E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102380451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D77B8-3E61-2CAA-A6FE-C64AE60F3CF1}"/>
              </a:ext>
            </a:extLst>
          </p:cNvPr>
          <p:cNvSpPr>
            <a:spLocks noGrp="1"/>
          </p:cNvSpPr>
          <p:nvPr>
            <p:ph type="title"/>
          </p:nvPr>
        </p:nvSpPr>
        <p:spPr/>
        <p:txBody>
          <a:bodyPr/>
          <a:lstStyle/>
          <a:p>
            <a:r>
              <a:rPr lang="en-US"/>
              <a:t>Example Code</a:t>
            </a:r>
          </a:p>
        </p:txBody>
      </p:sp>
      <p:sp>
        <p:nvSpPr>
          <p:cNvPr id="3" name="Content Placeholder 2">
            <a:extLst>
              <a:ext uri="{FF2B5EF4-FFF2-40B4-BE49-F238E27FC236}">
                <a16:creationId xmlns:a16="http://schemas.microsoft.com/office/drawing/2014/main" id="{0C37E43D-5EF0-5D6E-194E-7617B2576557}"/>
              </a:ext>
            </a:extLst>
          </p:cNvPr>
          <p:cNvSpPr>
            <a:spLocks noGrp="1"/>
          </p:cNvSpPr>
          <p:nvPr>
            <p:ph idx="1"/>
          </p:nvPr>
        </p:nvSpPr>
        <p:spPr/>
        <p:txBody>
          <a:bodyPr lIns="91440" tIns="45720" rIns="91440" bIns="45720" anchor="t"/>
          <a:lstStyle/>
          <a:p>
            <a:pPr marL="285750" indent="-285750">
              <a:buFont typeface="Arial" panose="020B0604020202020204" pitchFamily="34" charset="0"/>
              <a:buChar char="•"/>
            </a:pPr>
            <a:r>
              <a:rPr lang="en-US" sz="1600">
                <a:ea typeface="+mn-lt"/>
                <a:cs typeface="+mn-lt"/>
              </a:rPr>
              <a:t>Here is the code for reading flex sensor</a:t>
            </a:r>
          </a:p>
          <a:p>
            <a:pPr marL="628650" lvl="1" indent="-285750">
              <a:buFont typeface="Courier New" panose="020B0604020202020204" pitchFamily="34" charset="0"/>
              <a:buChar char="o"/>
            </a:pPr>
            <a:r>
              <a:rPr lang="en-US" sz="1050">
                <a:ea typeface="+mn-lt"/>
                <a:cs typeface="+mn-lt"/>
              </a:rPr>
              <a:t>This code is designed to read data from three flex sensors connected to analog pins A1, A2, and A3 on a Circuit Playground board. The purpose of the code is to monitor the bending of the sensors by reading their analog values and printing these readings to the serial monitor at regular intervals.</a:t>
            </a:r>
          </a:p>
          <a:p>
            <a:pPr marL="742950" lvl="1" indent="-285750">
              <a:buFont typeface="Courier New" panose="020B0604020202020204" pitchFamily="34" charset="0"/>
              <a:buChar char="o"/>
            </a:pPr>
            <a:r>
              <a:rPr lang="en-US" sz="1600">
                <a:solidFill>
                  <a:srgbClr val="0070C0"/>
                </a:solidFill>
                <a:ea typeface="+mn-lt"/>
                <a:cs typeface="+mn-lt"/>
                <a:hlinkClick r:id="rId2">
                  <a:extLst>
                    <a:ext uri="{A12FA001-AC4F-418D-AE19-62706E023703}">
                      <ahyp:hlinkClr xmlns:ahyp="http://schemas.microsoft.com/office/drawing/2018/hyperlinkcolor" val="tx"/>
                    </a:ext>
                  </a:extLst>
                </a:hlinkClick>
              </a:rPr>
              <a:t>https://github.com/codingchefsong/Wearable/tree/main/reading_flexsensor</a:t>
            </a:r>
            <a:endParaRPr lang="en-US" sz="1600">
              <a:solidFill>
                <a:srgbClr val="0070C0"/>
              </a:solidFill>
              <a:ea typeface="+mn-lt"/>
              <a:cs typeface="+mn-lt"/>
            </a:endParaRPr>
          </a:p>
          <a:p>
            <a:pPr marL="285750" indent="-285750"/>
            <a:r>
              <a:rPr lang="en-US" sz="1600">
                <a:ea typeface="+mn-lt"/>
                <a:cs typeface="+mn-lt"/>
              </a:rPr>
              <a:t>Here is the code for glove with BLE</a:t>
            </a:r>
          </a:p>
          <a:p>
            <a:pPr marL="628650" lvl="1" indent="-285750">
              <a:buFont typeface="Courier New" panose="020B0604020202020204" pitchFamily="34" charset="0"/>
              <a:buChar char="o"/>
            </a:pPr>
            <a:r>
              <a:rPr lang="en-US" sz="1050">
                <a:ea typeface="+mn-lt"/>
                <a:cs typeface="+mn-lt"/>
              </a:rPr>
              <a:t>This code reads data from onboard sensors and send it via Bluetooth Low Energy (BLE). It sets up BLE services (UART, device info, battery, OTA updates) and transmits accelerometer readings along with button press signals ('L' or 'R') when detected. The data is sent in a formatted byte buffer, and incoming BLE messages are also relayed to the serial monitor.</a:t>
            </a:r>
          </a:p>
          <a:p>
            <a:pPr marL="742950" lvl="1" indent="-285750">
              <a:buFont typeface="Courier New" panose="020B0604020202020204" pitchFamily="34" charset="0"/>
              <a:buChar char="o"/>
            </a:pPr>
            <a:r>
              <a:rPr lang="en-US" sz="1600">
                <a:solidFill>
                  <a:srgbClr val="0070C0"/>
                </a:solidFill>
                <a:ea typeface="+mn-lt"/>
                <a:cs typeface="+mn-lt"/>
                <a:hlinkClick r:id="rId3">
                  <a:extLst>
                    <a:ext uri="{A12FA001-AC4F-418D-AE19-62706E023703}">
                      <ahyp:hlinkClr xmlns:ahyp="http://schemas.microsoft.com/office/drawing/2018/hyperlinkcolor" val="tx"/>
                    </a:ext>
                  </a:extLst>
                </a:hlinkClick>
              </a:rPr>
              <a:t>https://github.com/codingchefsong/Wearable/tree/main/cpb_peripheral</a:t>
            </a:r>
            <a:endParaRPr lang="en-US" sz="1600">
              <a:solidFill>
                <a:srgbClr val="0070C0"/>
              </a:solidFill>
              <a:ea typeface="+mn-lt"/>
              <a:cs typeface="+mn-lt"/>
            </a:endParaRPr>
          </a:p>
          <a:p>
            <a:endParaRPr lang="en-US">
              <a:solidFill>
                <a:srgbClr val="0070C0"/>
              </a:solidFill>
              <a:ea typeface="+mn-lt"/>
              <a:cs typeface="+mn-lt"/>
            </a:endParaRPr>
          </a:p>
        </p:txBody>
      </p:sp>
      <p:sp>
        <p:nvSpPr>
          <p:cNvPr id="4" name="Slide Number Placeholder 3">
            <a:extLst>
              <a:ext uri="{FF2B5EF4-FFF2-40B4-BE49-F238E27FC236}">
                <a16:creationId xmlns:a16="http://schemas.microsoft.com/office/drawing/2014/main" id="{E4E8A122-2891-CED0-32E5-314DD3CCFDD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3474898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94bf2d5-22d9-413b-8e42-690f9ae5d7f0">
      <Terms xmlns="http://schemas.microsoft.com/office/infopath/2007/PartnerControls"/>
    </lcf76f155ced4ddcb4097134ff3c332f>
    <TaxCatchAll xmlns="b59ed28c-85fc-4bb8-8d93-5667becf96c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1CC96A7C0C0BA49968327265B540CBB" ma:contentTypeVersion="13" ma:contentTypeDescription="Create a new document." ma:contentTypeScope="" ma:versionID="f4cb493b117e70fcb86ec3255917b9c0">
  <xsd:schema xmlns:xsd="http://www.w3.org/2001/XMLSchema" xmlns:xs="http://www.w3.org/2001/XMLSchema" xmlns:p="http://schemas.microsoft.com/office/2006/metadata/properties" xmlns:ns2="c94bf2d5-22d9-413b-8e42-690f9ae5d7f0" xmlns:ns3="b59ed28c-85fc-4bb8-8d93-5667becf96cb" targetNamespace="http://schemas.microsoft.com/office/2006/metadata/properties" ma:root="true" ma:fieldsID="1a6c71cf76c56c4843717de6d40ca5c9" ns2:_="" ns3:_="">
    <xsd:import namespace="c94bf2d5-22d9-413b-8e42-690f9ae5d7f0"/>
    <xsd:import namespace="b59ed28c-85fc-4bb8-8d93-5667becf96c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4bf2d5-22d9-413b-8e42-690f9ae5d7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2802cc5-2881-4dd7-9d75-38905e9cf7f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59ed28c-85fc-4bb8-8d93-5667becf96cb"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b3b9f7c-a0fb-41e0-b875-c3ba2acd7fc4}" ma:internalName="TaxCatchAll" ma:showField="CatchAllData" ma:web="b59ed28c-85fc-4bb8-8d93-5667becf96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D97A1C-977F-4374-85BC-ACFC8E3B5BA9}">
  <ds:schemaRefs>
    <ds:schemaRef ds:uri="b59ed28c-85fc-4bb8-8d93-5667becf96cb"/>
    <ds:schemaRef ds:uri="c94bf2d5-22d9-413b-8e42-690f9ae5d7f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84A8AFA-3C27-48C7-AFC5-CADBFAA158C1}">
  <ds:schemaRefs>
    <ds:schemaRef ds:uri="http://schemas.microsoft.com/sharepoint/v3/contenttype/forms"/>
  </ds:schemaRefs>
</ds:datastoreItem>
</file>

<file path=customXml/itemProps3.xml><?xml version="1.0" encoding="utf-8"?>
<ds:datastoreItem xmlns:ds="http://schemas.openxmlformats.org/officeDocument/2006/customXml" ds:itemID="{76685659-49DC-4314-BA9A-F399E4161979}">
  <ds:schemaRefs>
    <ds:schemaRef ds:uri="b59ed28c-85fc-4bb8-8d93-5667becf96cb"/>
    <ds:schemaRef ds:uri="c94bf2d5-22d9-413b-8e42-690f9ae5d7f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(16:9)</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Overview </vt:lpstr>
      <vt:lpstr>Example Code</vt:lpstr>
      <vt:lpstr>Example Code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Wearables Workshop Colorado Space Grant Consortium</dc:title>
  <cp:revision>1</cp:revision>
  <dcterms:modified xsi:type="dcterms:W3CDTF">2025-04-24T21:04:48Z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0x010100C1CC96A7C0C0BA49968327265B540CBB</vt:lpwstr>
  </property>
  <property fmtid="{D5CDD505-2E9C-101B-9397-08002B2CF9AE}" pid="3" name="MediaServiceImageTags">
    <vt:lpwstr/>
  </property>
</Properties>
</file>