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1" r:id="rId4"/>
  </p:sldMasterIdLst>
  <p:notesMasterIdLst>
    <p:notesMasterId r:id="rId17"/>
  </p:notesMasterIdLst>
  <p:sldIdLst>
    <p:sldId id="370" r:id="rId5"/>
    <p:sldId id="414" r:id="rId6"/>
    <p:sldId id="398" r:id="rId7"/>
    <p:sldId id="399" r:id="rId8"/>
    <p:sldId id="400" r:id="rId9"/>
    <p:sldId id="401" r:id="rId10"/>
    <p:sldId id="402" r:id="rId11"/>
    <p:sldId id="404" r:id="rId12"/>
    <p:sldId id="405" r:id="rId13"/>
    <p:sldId id="407" r:id="rId14"/>
    <p:sldId id="408" r:id="rId15"/>
    <p:sldId id="409"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B92D3-84B0-6BC0-8780-DF48EA65CD32}" v="148" dt="2025-04-24T06:22:35.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Makuch" userId="S::anma5298@colorado.edu::59f8dfe6-0ac9-4bcd-b162-d1eb41664d31" providerId="AD" clId="Web-{BC2B29C0-1A3F-6143-7F55-9051EF23D341}"/>
    <pc:docChg chg="modSld">
      <pc:chgData name="Anthony Makuch" userId="S::anma5298@colorado.edu::59f8dfe6-0ac9-4bcd-b162-d1eb41664d31" providerId="AD" clId="Web-{BC2B29C0-1A3F-6143-7F55-9051EF23D341}" dt="2024-03-27T06:12:26.601" v="15" actId="20577"/>
      <pc:docMkLst>
        <pc:docMk/>
      </pc:docMkLst>
      <pc:sldChg chg="modSp">
        <pc:chgData name="Anthony Makuch" userId="S::anma5298@colorado.edu::59f8dfe6-0ac9-4bcd-b162-d1eb41664d31" providerId="AD" clId="Web-{BC2B29C0-1A3F-6143-7F55-9051EF23D341}" dt="2024-03-27T06:12:26.601" v="15" actId="20577"/>
        <pc:sldMkLst>
          <pc:docMk/>
          <pc:sldMk cId="2291718610" sldId="370"/>
        </pc:sldMkLst>
      </pc:sldChg>
    </pc:docChg>
  </pc:docChgLst>
  <pc:docChgLst>
    <pc:chgData name="Jack Diamond" userId="S::jadi4776@colorado.edu::2a1989e8-ce82-437e-9c8b-39991e1ac4b4" providerId="AD" clId="Web-{72C76BB2-F1FC-7DDE-FB8B-77A9CC1E7DCB}"/>
    <pc:docChg chg="modSld">
      <pc:chgData name="Jack Diamond" userId="S::jadi4776@colorado.edu::2a1989e8-ce82-437e-9c8b-39991e1ac4b4" providerId="AD" clId="Web-{72C76BB2-F1FC-7DDE-FB8B-77A9CC1E7DCB}" dt="2025-04-16T21:20:43.665" v="1" actId="20577"/>
      <pc:docMkLst>
        <pc:docMk/>
      </pc:docMkLst>
      <pc:sldChg chg="modSp">
        <pc:chgData name="Jack Diamond" userId="S::jadi4776@colorado.edu::2a1989e8-ce82-437e-9c8b-39991e1ac4b4" providerId="AD" clId="Web-{72C76BB2-F1FC-7DDE-FB8B-77A9CC1E7DCB}" dt="2025-04-16T21:20:43.665" v="1" actId="20577"/>
        <pc:sldMkLst>
          <pc:docMk/>
          <pc:sldMk cId="2291718610" sldId="370"/>
        </pc:sldMkLst>
        <pc:spChg chg="mod">
          <ac:chgData name="Jack Diamond" userId="S::jadi4776@colorado.edu::2a1989e8-ce82-437e-9c8b-39991e1ac4b4" providerId="AD" clId="Web-{72C76BB2-F1FC-7DDE-FB8B-77A9CC1E7DCB}" dt="2025-04-16T21:20:43.665" v="1" actId="20577"/>
          <ac:spMkLst>
            <pc:docMk/>
            <pc:sldMk cId="2291718610" sldId="370"/>
            <ac:spMk id="2" creationId="{2578CB60-6196-7014-740A-F0273F9CEE28}"/>
          </ac:spMkLst>
        </pc:spChg>
      </pc:sldChg>
    </pc:docChg>
  </pc:docChgLst>
  <pc:docChgLst>
    <pc:chgData name="Shuyu Song" userId="S::shso9201@colorado.edu::ca972a98-b8a3-441c-a498-3b8d06d946de" providerId="AD" clId="Web-{1D260490-8C82-7D0F-6185-205B3DF581B8}"/>
    <pc:docChg chg="addSld delSld modSld sldOrd">
      <pc:chgData name="Shuyu Song" userId="S::shso9201@colorado.edu::ca972a98-b8a3-441c-a498-3b8d06d946de" providerId="AD" clId="Web-{1D260490-8C82-7D0F-6185-205B3DF581B8}" dt="2024-04-09T06:08:36.196" v="256"/>
      <pc:docMkLst>
        <pc:docMk/>
      </pc:docMkLst>
      <pc:sldChg chg="modSp">
        <pc:chgData name="Shuyu Song" userId="S::shso9201@colorado.edu::ca972a98-b8a3-441c-a498-3b8d06d946de" providerId="AD" clId="Web-{1D260490-8C82-7D0F-6185-205B3DF581B8}" dt="2024-04-09T05:52:43.498" v="33" actId="20577"/>
        <pc:sldMkLst>
          <pc:docMk/>
          <pc:sldMk cId="2356948990" sldId="368"/>
        </pc:sldMkLst>
      </pc:sldChg>
      <pc:sldChg chg="modSp">
        <pc:chgData name="Shuyu Song" userId="S::shso9201@colorado.edu::ca972a98-b8a3-441c-a498-3b8d06d946de" providerId="AD" clId="Web-{1D260490-8C82-7D0F-6185-205B3DF581B8}" dt="2024-04-09T05:51:49.529" v="17" actId="20577"/>
        <pc:sldMkLst>
          <pc:docMk/>
          <pc:sldMk cId="4001026382" sldId="387"/>
        </pc:sldMkLst>
      </pc:sldChg>
      <pc:sldChg chg="modSp">
        <pc:chgData name="Shuyu Song" userId="S::shso9201@colorado.edu::ca972a98-b8a3-441c-a498-3b8d06d946de" providerId="AD" clId="Web-{1D260490-8C82-7D0F-6185-205B3DF581B8}" dt="2024-04-09T05:52:05.404" v="20" actId="20577"/>
        <pc:sldMkLst>
          <pc:docMk/>
          <pc:sldMk cId="3658686262" sldId="388"/>
        </pc:sldMkLst>
      </pc:sldChg>
      <pc:sldChg chg="addSp modSp add replId">
        <pc:chgData name="Shuyu Song" userId="S::shso9201@colorado.edu::ca972a98-b8a3-441c-a498-3b8d06d946de" providerId="AD" clId="Web-{1D260490-8C82-7D0F-6185-205B3DF581B8}" dt="2024-04-09T06:04:21.584" v="196" actId="20577"/>
        <pc:sldMkLst>
          <pc:docMk/>
          <pc:sldMk cId="2235382322" sldId="390"/>
        </pc:sldMkLst>
      </pc:sldChg>
      <pc:sldChg chg="addSp delSp modSp add del replId">
        <pc:chgData name="Shuyu Song" userId="S::shso9201@colorado.edu::ca972a98-b8a3-441c-a498-3b8d06d946de" providerId="AD" clId="Web-{1D260490-8C82-7D0F-6185-205B3DF581B8}" dt="2024-04-09T06:04:16.850" v="194" actId="20577"/>
        <pc:sldMkLst>
          <pc:docMk/>
          <pc:sldMk cId="3537600903" sldId="391"/>
        </pc:sldMkLst>
      </pc:sldChg>
      <pc:sldChg chg="addSp modSp add del replId">
        <pc:chgData name="Shuyu Song" userId="S::shso9201@colorado.edu::ca972a98-b8a3-441c-a498-3b8d06d946de" providerId="AD" clId="Web-{1D260490-8C82-7D0F-6185-205B3DF581B8}" dt="2024-04-09T06:01:16.566" v="133"/>
        <pc:sldMkLst>
          <pc:docMk/>
          <pc:sldMk cId="116058858" sldId="392"/>
        </pc:sldMkLst>
      </pc:sldChg>
      <pc:sldChg chg="addSp delSp modSp add replId">
        <pc:chgData name="Shuyu Song" userId="S::shso9201@colorado.edu::ca972a98-b8a3-441c-a498-3b8d06d946de" providerId="AD" clId="Web-{1D260490-8C82-7D0F-6185-205B3DF581B8}" dt="2024-04-09T06:04:09.162" v="193" actId="20577"/>
        <pc:sldMkLst>
          <pc:docMk/>
          <pc:sldMk cId="2910895163" sldId="392"/>
        </pc:sldMkLst>
      </pc:sldChg>
      <pc:sldChg chg="addSp delSp modSp add replId">
        <pc:chgData name="Shuyu Song" userId="S::shso9201@colorado.edu::ca972a98-b8a3-441c-a498-3b8d06d946de" providerId="AD" clId="Web-{1D260490-8C82-7D0F-6185-205B3DF581B8}" dt="2024-04-09T06:05:39.866" v="230" actId="1076"/>
        <pc:sldMkLst>
          <pc:docMk/>
          <pc:sldMk cId="1731716706" sldId="393"/>
        </pc:sldMkLst>
      </pc:sldChg>
      <pc:sldChg chg="addSp delSp modSp add ord replId">
        <pc:chgData name="Shuyu Song" userId="S::shso9201@colorado.edu::ca972a98-b8a3-441c-a498-3b8d06d946de" providerId="AD" clId="Web-{1D260490-8C82-7D0F-6185-205B3DF581B8}" dt="2024-04-09T06:06:20.648" v="235" actId="1076"/>
        <pc:sldMkLst>
          <pc:docMk/>
          <pc:sldMk cId="343157902" sldId="394"/>
        </pc:sldMkLst>
      </pc:sldChg>
      <pc:sldChg chg="addSp delSp modSp add replId">
        <pc:chgData name="Shuyu Song" userId="S::shso9201@colorado.edu::ca972a98-b8a3-441c-a498-3b8d06d946de" providerId="AD" clId="Web-{1D260490-8C82-7D0F-6185-205B3DF581B8}" dt="2024-04-09T06:07:17.727" v="241" actId="1076"/>
        <pc:sldMkLst>
          <pc:docMk/>
          <pc:sldMk cId="1750075890" sldId="395"/>
        </pc:sldMkLst>
      </pc:sldChg>
      <pc:sldChg chg="modSp add replId">
        <pc:chgData name="Shuyu Song" userId="S::shso9201@colorado.edu::ca972a98-b8a3-441c-a498-3b8d06d946de" providerId="AD" clId="Web-{1D260490-8C82-7D0F-6185-205B3DF581B8}" dt="2024-04-09T06:07:50.680" v="251" actId="20577"/>
        <pc:sldMkLst>
          <pc:docMk/>
          <pc:sldMk cId="2402543637" sldId="396"/>
        </pc:sldMkLst>
      </pc:sldChg>
      <pc:sldChg chg="delSp add del ord replId">
        <pc:chgData name="Shuyu Song" userId="S::shso9201@colorado.edu::ca972a98-b8a3-441c-a498-3b8d06d946de" providerId="AD" clId="Web-{1D260490-8C82-7D0F-6185-205B3DF581B8}" dt="2024-04-09T06:08:36.196" v="256"/>
        <pc:sldMkLst>
          <pc:docMk/>
          <pc:sldMk cId="1111307472" sldId="397"/>
        </pc:sldMkLst>
      </pc:sldChg>
    </pc:docChg>
  </pc:docChgLst>
  <pc:docChgLst>
    <pc:chgData name="Anthony Makuch" userId="S::anma5298@colorado.edu::59f8dfe6-0ac9-4bcd-b162-d1eb41664d31" providerId="AD" clId="Web-{EE3B92D3-84B0-6BC0-8780-DF48EA65CD32}"/>
    <pc:docChg chg="addSld delSld modSld">
      <pc:chgData name="Anthony Makuch" userId="S::anma5298@colorado.edu::59f8dfe6-0ac9-4bcd-b162-d1eb41664d31" providerId="AD" clId="Web-{EE3B92D3-84B0-6BC0-8780-DF48EA65CD32}" dt="2025-04-24T06:22:35.846" v="144" actId="20577"/>
      <pc:docMkLst>
        <pc:docMk/>
      </pc:docMkLst>
      <pc:sldChg chg="modSp modNotes">
        <pc:chgData name="Anthony Makuch" userId="S::anma5298@colorado.edu::59f8dfe6-0ac9-4bcd-b162-d1eb41664d31" providerId="AD" clId="Web-{EE3B92D3-84B0-6BC0-8780-DF48EA65CD32}" dt="2025-04-24T06:18:18.321" v="1" actId="20577"/>
        <pc:sldMkLst>
          <pc:docMk/>
          <pc:sldMk cId="2291718610" sldId="370"/>
        </pc:sldMkLst>
        <pc:spChg chg="mod">
          <ac:chgData name="Anthony Makuch" userId="S::anma5298@colorado.edu::59f8dfe6-0ac9-4bcd-b162-d1eb41664d31" providerId="AD" clId="Web-{EE3B92D3-84B0-6BC0-8780-DF48EA65CD32}" dt="2025-04-24T06:18:18.321" v="1" actId="20577"/>
          <ac:spMkLst>
            <pc:docMk/>
            <pc:sldMk cId="2291718610" sldId="370"/>
            <ac:spMk id="2" creationId="{2578CB60-6196-7014-740A-F0273F9CEE28}"/>
          </ac:spMkLst>
        </pc:spChg>
      </pc:sldChg>
      <pc:sldChg chg="modSp">
        <pc:chgData name="Anthony Makuch" userId="S::anma5298@colorado.edu::59f8dfe6-0ac9-4bcd-b162-d1eb41664d31" providerId="AD" clId="Web-{EE3B92D3-84B0-6BC0-8780-DF48EA65CD32}" dt="2025-04-24T06:22:35.846" v="144" actId="20577"/>
        <pc:sldMkLst>
          <pc:docMk/>
          <pc:sldMk cId="265335891" sldId="399"/>
        </pc:sldMkLst>
        <pc:spChg chg="mod">
          <ac:chgData name="Anthony Makuch" userId="S::anma5298@colorado.edu::59f8dfe6-0ac9-4bcd-b162-d1eb41664d31" providerId="AD" clId="Web-{EE3B92D3-84B0-6BC0-8780-DF48EA65CD32}" dt="2025-04-24T06:22:35.846" v="144" actId="20577"/>
          <ac:spMkLst>
            <pc:docMk/>
            <pc:sldMk cId="265335891" sldId="399"/>
            <ac:spMk id="8" creationId="{FFE63967-702D-74F3-D3D8-A3FB3EAF645A}"/>
          </ac:spMkLst>
        </pc:spChg>
      </pc:sldChg>
      <pc:sldChg chg="modNotes">
        <pc:chgData name="Anthony Makuch" userId="S::anma5298@colorado.edu::59f8dfe6-0ac9-4bcd-b162-d1eb41664d31" providerId="AD" clId="Web-{EE3B92D3-84B0-6BC0-8780-DF48EA65CD32}" dt="2025-04-24T06:18:32.353" v="2"/>
        <pc:sldMkLst>
          <pc:docMk/>
          <pc:sldMk cId="87542160" sldId="402"/>
        </pc:sldMkLst>
      </pc:sldChg>
      <pc:sldChg chg="new del">
        <pc:chgData name="Anthony Makuch" userId="S::anma5298@colorado.edu::59f8dfe6-0ac9-4bcd-b162-d1eb41664d31" providerId="AD" clId="Web-{EE3B92D3-84B0-6BC0-8780-DF48EA65CD32}" dt="2025-04-24T06:18:57.713" v="4"/>
        <pc:sldMkLst>
          <pc:docMk/>
          <pc:sldMk cId="2484936330" sldId="410"/>
        </pc:sldMkLst>
      </pc:sldChg>
      <pc:sldChg chg="modSp add">
        <pc:chgData name="Anthony Makuch" userId="S::anma5298@colorado.edu::59f8dfe6-0ac9-4bcd-b162-d1eb41664d31" providerId="AD" clId="Web-{EE3B92D3-84B0-6BC0-8780-DF48EA65CD32}" dt="2025-04-24T06:21:54.313" v="142" actId="20577"/>
        <pc:sldMkLst>
          <pc:docMk/>
          <pc:sldMk cId="943712416" sldId="414"/>
        </pc:sldMkLst>
        <pc:spChg chg="mod">
          <ac:chgData name="Anthony Makuch" userId="S::anma5298@colorado.edu::59f8dfe6-0ac9-4bcd-b162-d1eb41664d31" providerId="AD" clId="Web-{EE3B92D3-84B0-6BC0-8780-DF48EA65CD32}" dt="2025-04-24T06:21:54.313" v="142" actId="20577"/>
          <ac:spMkLst>
            <pc:docMk/>
            <pc:sldMk cId="943712416" sldId="414"/>
            <ac:spMk id="3" creationId="{35854820-1007-3929-C1E0-5DAB8BA2C642}"/>
          </ac:spMkLst>
        </pc:spChg>
      </pc:sldChg>
    </pc:docChg>
  </pc:docChgLst>
  <pc:docChgLst>
    <pc:chgData name="Shuyu Song" userId="S::shso9201@colorado.edu::ca972a98-b8a3-441c-a498-3b8d06d946de" providerId="AD" clId="Web-{BA0EB175-FAFA-7F5E-4057-340971C23C01}"/>
    <pc:docChg chg="modSld">
      <pc:chgData name="Shuyu Song" userId="S::shso9201@colorado.edu::ca972a98-b8a3-441c-a498-3b8d06d946de" providerId="AD" clId="Web-{BA0EB175-FAFA-7F5E-4057-340971C23C01}" dt="2024-08-13T19:38:27.831" v="1" actId="20577"/>
      <pc:docMkLst>
        <pc:docMk/>
      </pc:docMkLst>
      <pc:sldChg chg="modSp">
        <pc:chgData name="Shuyu Song" userId="S::shso9201@colorado.edu::ca972a98-b8a3-441c-a498-3b8d06d946de" providerId="AD" clId="Web-{BA0EB175-FAFA-7F5E-4057-340971C23C01}" dt="2024-08-13T19:38:13.315" v="0" actId="20577"/>
        <pc:sldMkLst>
          <pc:docMk/>
          <pc:sldMk cId="2291718610" sldId="370"/>
        </pc:sldMkLst>
      </pc:sldChg>
      <pc:sldChg chg="modSp">
        <pc:chgData name="Shuyu Song" userId="S::shso9201@colorado.edu::ca972a98-b8a3-441c-a498-3b8d06d946de" providerId="AD" clId="Web-{BA0EB175-FAFA-7F5E-4057-340971C23C01}" dt="2024-08-13T19:38:27.831" v="1" actId="20577"/>
        <pc:sldMkLst>
          <pc:docMk/>
          <pc:sldMk cId="4001026382" sldId="387"/>
        </pc:sldMkLst>
      </pc:sldChg>
    </pc:docChg>
  </pc:docChgLst>
  <pc:docChgLst>
    <pc:chgData name="Anthony Makuch" userId="S::anma5298@colorado.edu::59f8dfe6-0ac9-4bcd-b162-d1eb41664d31" providerId="AD" clId="Web-{55EB9EFB-16D0-B656-8177-FC6239CD7EF4}"/>
    <pc:docChg chg="modSld">
      <pc:chgData name="Anthony Makuch" userId="S::anma5298@colorado.edu::59f8dfe6-0ac9-4bcd-b162-d1eb41664d31" providerId="AD" clId="Web-{55EB9EFB-16D0-B656-8177-FC6239CD7EF4}" dt="2025-04-17T21:09:04.465" v="47"/>
      <pc:docMkLst>
        <pc:docMk/>
      </pc:docMkLst>
      <pc:sldChg chg="modNotes">
        <pc:chgData name="Anthony Makuch" userId="S::anma5298@colorado.edu::59f8dfe6-0ac9-4bcd-b162-d1eb41664d31" providerId="AD" clId="Web-{55EB9EFB-16D0-B656-8177-FC6239CD7EF4}" dt="2025-04-17T21:09:04.465" v="47"/>
        <pc:sldMkLst>
          <pc:docMk/>
          <pc:sldMk cId="2291718610" sldId="370"/>
        </pc:sldMkLst>
      </pc:sldChg>
    </pc:docChg>
  </pc:docChgLst>
  <pc:docChgLst>
    <pc:chgData name="Shuyu Song" userId="S::shso9201@colorado.edu::ca972a98-b8a3-441c-a498-3b8d06d946de" providerId="AD" clId="Web-{42E49467-62BB-C1D5-9521-832D47AC47D9}"/>
    <pc:docChg chg="delSld modSld">
      <pc:chgData name="Shuyu Song" userId="S::shso9201@colorado.edu::ca972a98-b8a3-441c-a498-3b8d06d946de" providerId="AD" clId="Web-{42E49467-62BB-C1D5-9521-832D47AC47D9}" dt="2024-08-13T19:27:14.277" v="188" actId="1076"/>
      <pc:docMkLst>
        <pc:docMk/>
      </pc:docMkLst>
      <pc:sldChg chg="addSp modSp">
        <pc:chgData name="Shuyu Song" userId="S::shso9201@colorado.edu::ca972a98-b8a3-441c-a498-3b8d06d946de" providerId="AD" clId="Web-{42E49467-62BB-C1D5-9521-832D47AC47D9}" dt="2024-08-13T19:27:14.277" v="188" actId="1076"/>
        <pc:sldMkLst>
          <pc:docMk/>
          <pc:sldMk cId="2356948990" sldId="368"/>
        </pc:sldMkLst>
      </pc:sldChg>
      <pc:sldChg chg="del">
        <pc:chgData name="Shuyu Song" userId="S::shso9201@colorado.edu::ca972a98-b8a3-441c-a498-3b8d06d946de" providerId="AD" clId="Web-{42E49467-62BB-C1D5-9521-832D47AC47D9}" dt="2024-08-13T19:13:10.143" v="0"/>
        <pc:sldMkLst>
          <pc:docMk/>
          <pc:sldMk cId="1750075890" sldId="395"/>
        </pc:sldMkLst>
      </pc:sldChg>
    </pc:docChg>
  </pc:docChgLst>
  <pc:docChgLst>
    <pc:chgData name="Anthony Makuch" userId="59f8dfe6-0ac9-4bcd-b162-d1eb41664d31" providerId="ADAL" clId="{6521489C-204D-4A92-97D6-CACC83F41DFB}"/>
    <pc:docChg chg="undo custSel addSld delSld modSld sldOrd">
      <pc:chgData name="Anthony Makuch" userId="59f8dfe6-0ac9-4bcd-b162-d1eb41664d31" providerId="ADAL" clId="{6521489C-204D-4A92-97D6-CACC83F41DFB}" dt="2024-03-26T03:47:29.638" v="328" actId="1076"/>
      <pc:docMkLst>
        <pc:docMk/>
      </pc:docMkLst>
      <pc:sldChg chg="addSp delSp modSp del mod delDesignElem">
        <pc:chgData name="Anthony Makuch" userId="59f8dfe6-0ac9-4bcd-b162-d1eb41664d31" providerId="ADAL" clId="{6521489C-204D-4A92-97D6-CACC83F41DFB}" dt="2024-03-26T03:46:19.565" v="242" actId="2696"/>
        <pc:sldMkLst>
          <pc:docMk/>
          <pc:sldMk cId="3290039166" sldId="361"/>
        </pc:sldMkLst>
      </pc:sldChg>
      <pc:sldChg chg="modSp del">
        <pc:chgData name="Anthony Makuch" userId="59f8dfe6-0ac9-4bcd-b162-d1eb41664d31" providerId="ADAL" clId="{6521489C-204D-4A92-97D6-CACC83F41DFB}" dt="2024-03-26T03:46:58.865" v="289" actId="47"/>
        <pc:sldMkLst>
          <pc:docMk/>
          <pc:sldMk cId="1026721488" sldId="362"/>
        </pc:sldMkLst>
      </pc:sldChg>
      <pc:sldChg chg="modSp del">
        <pc:chgData name="Anthony Makuch" userId="59f8dfe6-0ac9-4bcd-b162-d1eb41664d31" providerId="ADAL" clId="{6521489C-204D-4A92-97D6-CACC83F41DFB}" dt="2024-03-26T03:46:59.794" v="290" actId="47"/>
        <pc:sldMkLst>
          <pc:docMk/>
          <pc:sldMk cId="3706231597" sldId="364"/>
        </pc:sldMkLst>
      </pc:sldChg>
      <pc:sldChg chg="modSp mod">
        <pc:chgData name="Anthony Makuch" userId="59f8dfe6-0ac9-4bcd-b162-d1eb41664d31" providerId="ADAL" clId="{6521489C-204D-4A92-97D6-CACC83F41DFB}" dt="2024-03-26T03:46:50.329" v="288" actId="20577"/>
        <pc:sldMkLst>
          <pc:docMk/>
          <pc:sldMk cId="2356948990" sldId="368"/>
        </pc:sldMkLst>
      </pc:sldChg>
      <pc:sldChg chg="addSp delSp modSp mod ord delDesignElem">
        <pc:chgData name="Anthony Makuch" userId="59f8dfe6-0ac9-4bcd-b162-d1eb41664d31" providerId="ADAL" clId="{6521489C-204D-4A92-97D6-CACC83F41DFB}" dt="2024-03-26T03:47:29.638" v="328" actId="1076"/>
        <pc:sldMkLst>
          <pc:docMk/>
          <pc:sldMk cId="2291718610" sldId="370"/>
        </pc:sldMkLst>
      </pc:sldChg>
      <pc:sldChg chg="modSp del">
        <pc:chgData name="Anthony Makuch" userId="59f8dfe6-0ac9-4bcd-b162-d1eb41664d31" providerId="ADAL" clId="{6521489C-204D-4A92-97D6-CACC83F41DFB}" dt="2024-03-26T03:47:00.480" v="291" actId="47"/>
        <pc:sldMkLst>
          <pc:docMk/>
          <pc:sldMk cId="1054305376" sldId="371"/>
        </pc:sldMkLst>
      </pc:sldChg>
      <pc:sldChg chg="modSp del">
        <pc:chgData name="Anthony Makuch" userId="59f8dfe6-0ac9-4bcd-b162-d1eb41664d31" providerId="ADAL" clId="{6521489C-204D-4A92-97D6-CACC83F41DFB}" dt="2024-03-26T03:47:01.550" v="293" actId="47"/>
        <pc:sldMkLst>
          <pc:docMk/>
          <pc:sldMk cId="3022893226" sldId="372"/>
        </pc:sldMkLst>
      </pc:sldChg>
      <pc:sldChg chg="modSp del">
        <pc:chgData name="Anthony Makuch" userId="59f8dfe6-0ac9-4bcd-b162-d1eb41664d31" providerId="ADAL" clId="{6521489C-204D-4A92-97D6-CACC83F41DFB}" dt="2024-03-26T03:47:01.952" v="294" actId="47"/>
        <pc:sldMkLst>
          <pc:docMk/>
          <pc:sldMk cId="2950823758" sldId="373"/>
        </pc:sldMkLst>
      </pc:sldChg>
      <pc:sldChg chg="modSp del">
        <pc:chgData name="Anthony Makuch" userId="59f8dfe6-0ac9-4bcd-b162-d1eb41664d31" providerId="ADAL" clId="{6521489C-204D-4A92-97D6-CACC83F41DFB}" dt="2024-03-26T03:47:02.387" v="295" actId="47"/>
        <pc:sldMkLst>
          <pc:docMk/>
          <pc:sldMk cId="3588183025" sldId="374"/>
        </pc:sldMkLst>
      </pc:sldChg>
      <pc:sldChg chg="modSp del">
        <pc:chgData name="Anthony Makuch" userId="59f8dfe6-0ac9-4bcd-b162-d1eb41664d31" providerId="ADAL" clId="{6521489C-204D-4A92-97D6-CACC83F41DFB}" dt="2024-03-26T03:47:02.852" v="296" actId="47"/>
        <pc:sldMkLst>
          <pc:docMk/>
          <pc:sldMk cId="1194694984" sldId="375"/>
        </pc:sldMkLst>
      </pc:sldChg>
      <pc:sldChg chg="modSp del">
        <pc:chgData name="Anthony Makuch" userId="59f8dfe6-0ac9-4bcd-b162-d1eb41664d31" providerId="ADAL" clId="{6521489C-204D-4A92-97D6-CACC83F41DFB}" dt="2024-03-26T03:47:03.395" v="297" actId="47"/>
        <pc:sldMkLst>
          <pc:docMk/>
          <pc:sldMk cId="2511338518" sldId="376"/>
        </pc:sldMkLst>
      </pc:sldChg>
      <pc:sldChg chg="modSp del">
        <pc:chgData name="Anthony Makuch" userId="59f8dfe6-0ac9-4bcd-b162-d1eb41664d31" providerId="ADAL" clId="{6521489C-204D-4A92-97D6-CACC83F41DFB}" dt="2024-03-26T03:47:03.752" v="298" actId="47"/>
        <pc:sldMkLst>
          <pc:docMk/>
          <pc:sldMk cId="378286727" sldId="377"/>
        </pc:sldMkLst>
      </pc:sldChg>
      <pc:sldChg chg="modSp del">
        <pc:chgData name="Anthony Makuch" userId="59f8dfe6-0ac9-4bcd-b162-d1eb41664d31" providerId="ADAL" clId="{6521489C-204D-4A92-97D6-CACC83F41DFB}" dt="2024-03-26T03:47:04.236" v="299" actId="47"/>
        <pc:sldMkLst>
          <pc:docMk/>
          <pc:sldMk cId="3323107027" sldId="378"/>
        </pc:sldMkLst>
      </pc:sldChg>
      <pc:sldChg chg="modSp del">
        <pc:chgData name="Anthony Makuch" userId="59f8dfe6-0ac9-4bcd-b162-d1eb41664d31" providerId="ADAL" clId="{6521489C-204D-4A92-97D6-CACC83F41DFB}" dt="2024-03-26T03:47:04.728" v="300" actId="47"/>
        <pc:sldMkLst>
          <pc:docMk/>
          <pc:sldMk cId="1112096068" sldId="379"/>
        </pc:sldMkLst>
      </pc:sldChg>
      <pc:sldChg chg="modSp del">
        <pc:chgData name="Anthony Makuch" userId="59f8dfe6-0ac9-4bcd-b162-d1eb41664d31" providerId="ADAL" clId="{6521489C-204D-4A92-97D6-CACC83F41DFB}" dt="2024-03-26T03:47:01.044" v="292" actId="47"/>
        <pc:sldMkLst>
          <pc:docMk/>
          <pc:sldMk cId="4192397885" sldId="380"/>
        </pc:sldMkLst>
      </pc:sldChg>
      <pc:sldChg chg="modSp del">
        <pc:chgData name="Anthony Makuch" userId="59f8dfe6-0ac9-4bcd-b162-d1eb41664d31" providerId="ADAL" clId="{6521489C-204D-4A92-97D6-CACC83F41DFB}" dt="2024-03-26T03:47:05.148" v="301" actId="47"/>
        <pc:sldMkLst>
          <pc:docMk/>
          <pc:sldMk cId="680822513" sldId="382"/>
        </pc:sldMkLst>
      </pc:sldChg>
      <pc:sldChg chg="modSp del">
        <pc:chgData name="Anthony Makuch" userId="59f8dfe6-0ac9-4bcd-b162-d1eb41664d31" providerId="ADAL" clId="{6521489C-204D-4A92-97D6-CACC83F41DFB}" dt="2024-03-26T03:47:05.676" v="302" actId="47"/>
        <pc:sldMkLst>
          <pc:docMk/>
          <pc:sldMk cId="1286219469" sldId="383"/>
        </pc:sldMkLst>
      </pc:sldChg>
      <pc:sldChg chg="modSp del">
        <pc:chgData name="Anthony Makuch" userId="59f8dfe6-0ac9-4bcd-b162-d1eb41664d31" providerId="ADAL" clId="{6521489C-204D-4A92-97D6-CACC83F41DFB}" dt="2024-03-26T03:47:06.151" v="303" actId="47"/>
        <pc:sldMkLst>
          <pc:docMk/>
          <pc:sldMk cId="206967684" sldId="384"/>
        </pc:sldMkLst>
      </pc:sldChg>
      <pc:sldChg chg="modSp del">
        <pc:chgData name="Anthony Makuch" userId="59f8dfe6-0ac9-4bcd-b162-d1eb41664d31" providerId="ADAL" clId="{6521489C-204D-4A92-97D6-CACC83F41DFB}" dt="2024-03-26T03:47:06.628" v="304" actId="47"/>
        <pc:sldMkLst>
          <pc:docMk/>
          <pc:sldMk cId="2328797830" sldId="385"/>
        </pc:sldMkLst>
      </pc:sldChg>
      <pc:sldChg chg="modSp del">
        <pc:chgData name="Anthony Makuch" userId="59f8dfe6-0ac9-4bcd-b162-d1eb41664d31" providerId="ADAL" clId="{6521489C-204D-4A92-97D6-CACC83F41DFB}" dt="2024-03-26T03:47:07.202" v="305" actId="47"/>
        <pc:sldMkLst>
          <pc:docMk/>
          <pc:sldMk cId="2399814952" sldId="386"/>
        </pc:sldMkLst>
      </pc:sldChg>
      <pc:sldChg chg="modSp mod">
        <pc:chgData name="Anthony Makuch" userId="59f8dfe6-0ac9-4bcd-b162-d1eb41664d31" providerId="ADAL" clId="{6521489C-204D-4A92-97D6-CACC83F41DFB}" dt="2024-03-26T03:46:12.901" v="240" actId="5793"/>
        <pc:sldMkLst>
          <pc:docMk/>
          <pc:sldMk cId="4001026382" sldId="387"/>
        </pc:sldMkLst>
      </pc:sldChg>
      <pc:sldChg chg="modSp">
        <pc:chgData name="Anthony Makuch" userId="59f8dfe6-0ac9-4bcd-b162-d1eb41664d31" providerId="ADAL" clId="{6521489C-204D-4A92-97D6-CACC83F41DFB}" dt="2024-03-26T03:46:16.046" v="241" actId="20577"/>
        <pc:sldMkLst>
          <pc:docMk/>
          <pc:sldMk cId="3658686262" sldId="388"/>
        </pc:sldMkLst>
      </pc:sldChg>
      <pc:sldChg chg="modSp mod">
        <pc:chgData name="Anthony Makuch" userId="59f8dfe6-0ac9-4bcd-b162-d1eb41664d31" providerId="ADAL" clId="{6521489C-204D-4A92-97D6-CACC83F41DFB}" dt="2024-03-26T03:47:17.295" v="327" actId="20577"/>
        <pc:sldMkLst>
          <pc:docMk/>
          <pc:sldMk cId="3321096142" sldId="389"/>
        </pc:sldMkLst>
      </pc:sldChg>
      <pc:sldChg chg="modSp del">
        <pc:chgData name="Anthony Makuch" userId="59f8dfe6-0ac9-4bcd-b162-d1eb41664d31" providerId="ADAL" clId="{6521489C-204D-4A92-97D6-CACC83F41DFB}" dt="2024-03-26T03:47:07.764" v="306" actId="47"/>
        <pc:sldMkLst>
          <pc:docMk/>
          <pc:sldMk cId="3923111428" sldId="390"/>
        </pc:sldMkLst>
      </pc:sldChg>
      <pc:sldChg chg="addSp modSp new del ord">
        <pc:chgData name="Anthony Makuch" userId="59f8dfe6-0ac9-4bcd-b162-d1eb41664d31" providerId="ADAL" clId="{6521489C-204D-4A92-97D6-CACC83F41DFB}" dt="2024-03-26T03:42:59.633" v="48" actId="680"/>
        <pc:sldMkLst>
          <pc:docMk/>
          <pc:sldMk cId="2490588386" sldId="391"/>
        </pc:sldMkLst>
      </pc:sldChg>
    </pc:docChg>
  </pc:docChgLst>
  <pc:docChgLst>
    <pc:chgData name="Anthony Makuch" userId="59f8dfe6-0ac9-4bcd-b162-d1eb41664d31" providerId="ADAL" clId="{D2FE03F3-3902-42E7-A2F6-E09192453DD8}"/>
    <pc:docChg chg="undo custSel addSld delSld modSld sldOrd modMainMaster">
      <pc:chgData name="Anthony Makuch" userId="59f8dfe6-0ac9-4bcd-b162-d1eb41664d31" providerId="ADAL" clId="{D2FE03F3-3902-42E7-A2F6-E09192453DD8}" dt="2025-04-09T16:21:02.088" v="515" actId="47"/>
      <pc:docMkLst>
        <pc:docMk/>
      </pc:docMkLst>
      <pc:sldChg chg="del">
        <pc:chgData name="Anthony Makuch" userId="59f8dfe6-0ac9-4bcd-b162-d1eb41664d31" providerId="ADAL" clId="{D2FE03F3-3902-42E7-A2F6-E09192453DD8}" dt="2025-04-09T16:06:49.539" v="91" actId="47"/>
        <pc:sldMkLst>
          <pc:docMk/>
          <pc:sldMk cId="2356948990" sldId="368"/>
        </pc:sldMkLst>
      </pc:sldChg>
      <pc:sldChg chg="delSp modSp mod">
        <pc:chgData name="Anthony Makuch" userId="59f8dfe6-0ac9-4bcd-b162-d1eb41664d31" providerId="ADAL" clId="{D2FE03F3-3902-42E7-A2F6-E09192453DD8}" dt="2025-04-09T16:03:37.162" v="9" actId="478"/>
        <pc:sldMkLst>
          <pc:docMk/>
          <pc:sldMk cId="2291718610" sldId="370"/>
        </pc:sldMkLst>
        <pc:spChg chg="del mod">
          <ac:chgData name="Anthony Makuch" userId="59f8dfe6-0ac9-4bcd-b162-d1eb41664d31" providerId="ADAL" clId="{D2FE03F3-3902-42E7-A2F6-E09192453DD8}" dt="2025-04-09T16:03:37.162" v="9" actId="478"/>
          <ac:spMkLst>
            <pc:docMk/>
            <pc:sldMk cId="2291718610" sldId="370"/>
            <ac:spMk id="3" creationId="{66D99E7A-7601-35BA-252C-F82F7F04CC16}"/>
          </ac:spMkLst>
        </pc:spChg>
      </pc:sldChg>
      <pc:sldChg chg="del">
        <pc:chgData name="Anthony Makuch" userId="59f8dfe6-0ac9-4bcd-b162-d1eb41664d31" providerId="ADAL" clId="{D2FE03F3-3902-42E7-A2F6-E09192453DD8}" dt="2025-04-09T16:03:41.053" v="10" actId="47"/>
        <pc:sldMkLst>
          <pc:docMk/>
          <pc:sldMk cId="4001026382" sldId="387"/>
        </pc:sldMkLst>
      </pc:sldChg>
      <pc:sldChg chg="del">
        <pc:chgData name="Anthony Makuch" userId="59f8dfe6-0ac9-4bcd-b162-d1eb41664d31" providerId="ADAL" clId="{D2FE03F3-3902-42E7-A2F6-E09192453DD8}" dt="2025-04-09T16:03:54.038" v="14" actId="47"/>
        <pc:sldMkLst>
          <pc:docMk/>
          <pc:sldMk cId="3658686262" sldId="388"/>
        </pc:sldMkLst>
      </pc:sldChg>
      <pc:sldChg chg="del">
        <pc:chgData name="Anthony Makuch" userId="59f8dfe6-0ac9-4bcd-b162-d1eb41664d31" providerId="ADAL" clId="{D2FE03F3-3902-42E7-A2F6-E09192453DD8}" dt="2025-04-09T16:21:00.386" v="514" actId="47"/>
        <pc:sldMkLst>
          <pc:docMk/>
          <pc:sldMk cId="3321096142" sldId="389"/>
        </pc:sldMkLst>
      </pc:sldChg>
      <pc:sldChg chg="del">
        <pc:chgData name="Anthony Makuch" userId="59f8dfe6-0ac9-4bcd-b162-d1eb41664d31" providerId="ADAL" clId="{D2FE03F3-3902-42E7-A2F6-E09192453DD8}" dt="2025-04-09T16:12:16.642" v="322" actId="47"/>
        <pc:sldMkLst>
          <pc:docMk/>
          <pc:sldMk cId="2235382322" sldId="390"/>
        </pc:sldMkLst>
      </pc:sldChg>
      <pc:sldChg chg="modSp mod">
        <pc:chgData name="Anthony Makuch" userId="59f8dfe6-0ac9-4bcd-b162-d1eb41664d31" providerId="ADAL" clId="{D2FE03F3-3902-42E7-A2F6-E09192453DD8}" dt="2025-04-09T16:12:41.110" v="332" actId="1076"/>
        <pc:sldMkLst>
          <pc:docMk/>
          <pc:sldMk cId="3537600903" sldId="391"/>
        </pc:sldMkLst>
        <pc:spChg chg="mod">
          <ac:chgData name="Anthony Makuch" userId="59f8dfe6-0ac9-4bcd-b162-d1eb41664d31" providerId="ADAL" clId="{D2FE03F3-3902-42E7-A2F6-E09192453DD8}" dt="2025-04-09T16:12:41.110" v="332" actId="1076"/>
          <ac:spMkLst>
            <pc:docMk/>
            <pc:sldMk cId="3537600903" sldId="391"/>
            <ac:spMk id="9" creationId="{1A1AC0EF-4D50-8774-0055-741B312911E1}"/>
          </ac:spMkLst>
        </pc:spChg>
      </pc:sldChg>
      <pc:sldChg chg="del">
        <pc:chgData name="Anthony Makuch" userId="59f8dfe6-0ac9-4bcd-b162-d1eb41664d31" providerId="ADAL" clId="{D2FE03F3-3902-42E7-A2F6-E09192453DD8}" dt="2025-04-09T16:16:47.386" v="440" actId="47"/>
        <pc:sldMkLst>
          <pc:docMk/>
          <pc:sldMk cId="2910895163" sldId="392"/>
        </pc:sldMkLst>
      </pc:sldChg>
      <pc:sldChg chg="del">
        <pc:chgData name="Anthony Makuch" userId="59f8dfe6-0ac9-4bcd-b162-d1eb41664d31" providerId="ADAL" clId="{D2FE03F3-3902-42E7-A2F6-E09192453DD8}" dt="2025-04-09T16:18:21.281" v="462" actId="47"/>
        <pc:sldMkLst>
          <pc:docMk/>
          <pc:sldMk cId="1731716706" sldId="393"/>
        </pc:sldMkLst>
      </pc:sldChg>
      <pc:sldChg chg="del">
        <pc:chgData name="Anthony Makuch" userId="59f8dfe6-0ac9-4bcd-b162-d1eb41664d31" providerId="ADAL" clId="{D2FE03F3-3902-42E7-A2F6-E09192453DD8}" dt="2025-04-09T16:11:46.221" v="317" actId="47"/>
        <pc:sldMkLst>
          <pc:docMk/>
          <pc:sldMk cId="343157902" sldId="394"/>
        </pc:sldMkLst>
      </pc:sldChg>
      <pc:sldChg chg="modSp del mod">
        <pc:chgData name="Anthony Makuch" userId="59f8dfe6-0ac9-4bcd-b162-d1eb41664d31" providerId="ADAL" clId="{D2FE03F3-3902-42E7-A2F6-E09192453DD8}" dt="2025-04-09T16:19:39.185" v="488" actId="47"/>
        <pc:sldMkLst>
          <pc:docMk/>
          <pc:sldMk cId="2402543637" sldId="396"/>
        </pc:sldMkLst>
        <pc:spChg chg="mod">
          <ac:chgData name="Anthony Makuch" userId="59f8dfe6-0ac9-4bcd-b162-d1eb41664d31" providerId="ADAL" clId="{D2FE03F3-3902-42E7-A2F6-E09192453DD8}" dt="2025-04-09T16:18:40.093" v="473" actId="1076"/>
          <ac:spMkLst>
            <pc:docMk/>
            <pc:sldMk cId="2402543637" sldId="396"/>
            <ac:spMk id="9" creationId="{1A1AC0EF-4D50-8774-0055-741B312911E1}"/>
          </ac:spMkLst>
        </pc:spChg>
      </pc:sldChg>
      <pc:sldChg chg="del">
        <pc:chgData name="Anthony Makuch" userId="59f8dfe6-0ac9-4bcd-b162-d1eb41664d31" providerId="ADAL" clId="{D2FE03F3-3902-42E7-A2F6-E09192453DD8}" dt="2025-04-09T16:21:02.088" v="515" actId="47"/>
        <pc:sldMkLst>
          <pc:docMk/>
          <pc:sldMk cId="1111307472" sldId="397"/>
        </pc:sldMkLst>
      </pc:sldChg>
      <pc:sldChg chg="modSp new mod">
        <pc:chgData name="Anthony Makuch" userId="59f8dfe6-0ac9-4bcd-b162-d1eb41664d31" providerId="ADAL" clId="{D2FE03F3-3902-42E7-A2F6-E09192453DD8}" dt="2025-04-09T16:03:52.321" v="13"/>
        <pc:sldMkLst>
          <pc:docMk/>
          <pc:sldMk cId="4099553699" sldId="398"/>
        </pc:sldMkLst>
        <pc:spChg chg="mod">
          <ac:chgData name="Anthony Makuch" userId="59f8dfe6-0ac9-4bcd-b162-d1eb41664d31" providerId="ADAL" clId="{D2FE03F3-3902-42E7-A2F6-E09192453DD8}" dt="2025-04-09T16:03:48.184" v="12"/>
          <ac:spMkLst>
            <pc:docMk/>
            <pc:sldMk cId="4099553699" sldId="398"/>
            <ac:spMk id="2" creationId="{43528E5B-F25C-43BE-447D-26A598D754B6}"/>
          </ac:spMkLst>
        </pc:spChg>
        <pc:spChg chg="mod">
          <ac:chgData name="Anthony Makuch" userId="59f8dfe6-0ac9-4bcd-b162-d1eb41664d31" providerId="ADAL" clId="{D2FE03F3-3902-42E7-A2F6-E09192453DD8}" dt="2025-04-09T16:03:52.321" v="13"/>
          <ac:spMkLst>
            <pc:docMk/>
            <pc:sldMk cId="4099553699" sldId="398"/>
            <ac:spMk id="3" creationId="{CFB1923C-A509-3A65-F00E-3D07A9BF8715}"/>
          </ac:spMkLst>
        </pc:spChg>
      </pc:sldChg>
      <pc:sldChg chg="addSp delSp modSp new mod">
        <pc:chgData name="Anthony Makuch" userId="59f8dfe6-0ac9-4bcd-b162-d1eb41664d31" providerId="ADAL" clId="{D2FE03F3-3902-42E7-A2F6-E09192453DD8}" dt="2025-04-09T16:08:01.496" v="118" actId="1076"/>
        <pc:sldMkLst>
          <pc:docMk/>
          <pc:sldMk cId="265335891" sldId="399"/>
        </pc:sldMkLst>
        <pc:spChg chg="mod">
          <ac:chgData name="Anthony Makuch" userId="59f8dfe6-0ac9-4bcd-b162-d1eb41664d31" providerId="ADAL" clId="{D2FE03F3-3902-42E7-A2F6-E09192453DD8}" dt="2025-04-09T16:06:23.247" v="70" actId="20577"/>
          <ac:spMkLst>
            <pc:docMk/>
            <pc:sldMk cId="265335891" sldId="399"/>
            <ac:spMk id="2" creationId="{AA13A937-EAA4-0F7D-9221-01318D64F334}"/>
          </ac:spMkLst>
        </pc:spChg>
        <pc:spChg chg="del">
          <ac:chgData name="Anthony Makuch" userId="59f8dfe6-0ac9-4bcd-b162-d1eb41664d31" providerId="ADAL" clId="{D2FE03F3-3902-42E7-A2F6-E09192453DD8}" dt="2025-04-09T16:04:34.410" v="28" actId="478"/>
          <ac:spMkLst>
            <pc:docMk/>
            <pc:sldMk cId="265335891" sldId="399"/>
            <ac:spMk id="3" creationId="{E557934F-D4AA-05DF-0548-BB368FAA0337}"/>
          </ac:spMkLst>
        </pc:spChg>
        <pc:spChg chg="del mod">
          <ac:chgData name="Anthony Makuch" userId="59f8dfe6-0ac9-4bcd-b162-d1eb41664d31" providerId="ADAL" clId="{D2FE03F3-3902-42E7-A2F6-E09192453DD8}" dt="2025-04-09T16:04:30.148" v="26" actId="478"/>
          <ac:spMkLst>
            <pc:docMk/>
            <pc:sldMk cId="265335891" sldId="399"/>
            <ac:spMk id="5" creationId="{0A85467E-A31F-C354-E100-987A586FBCAC}"/>
          </ac:spMkLst>
        </pc:spChg>
        <pc:spChg chg="add del mod">
          <ac:chgData name="Anthony Makuch" userId="59f8dfe6-0ac9-4bcd-b162-d1eb41664d31" providerId="ADAL" clId="{D2FE03F3-3902-42E7-A2F6-E09192453DD8}" dt="2025-04-09T16:04:32.427" v="27" actId="478"/>
          <ac:spMkLst>
            <pc:docMk/>
            <pc:sldMk cId="265335891" sldId="399"/>
            <ac:spMk id="7" creationId="{66B0BA52-CE48-B0B8-2E4E-2D74D6483694}"/>
          </ac:spMkLst>
        </pc:spChg>
        <pc:spChg chg="add mod">
          <ac:chgData name="Anthony Makuch" userId="59f8dfe6-0ac9-4bcd-b162-d1eb41664d31" providerId="ADAL" clId="{D2FE03F3-3902-42E7-A2F6-E09192453DD8}" dt="2025-04-09T16:08:01.496" v="118" actId="1076"/>
          <ac:spMkLst>
            <pc:docMk/>
            <pc:sldMk cId="265335891" sldId="399"/>
            <ac:spMk id="8" creationId="{FFE63967-702D-74F3-D3D8-A3FB3EAF645A}"/>
          </ac:spMkLst>
        </pc:spChg>
        <pc:picChg chg="add mod">
          <ac:chgData name="Anthony Makuch" userId="59f8dfe6-0ac9-4bcd-b162-d1eb41664d31" providerId="ADAL" clId="{D2FE03F3-3902-42E7-A2F6-E09192453DD8}" dt="2025-04-09T16:07:56.570" v="117" actId="14100"/>
          <ac:picMkLst>
            <pc:docMk/>
            <pc:sldMk cId="265335891" sldId="399"/>
            <ac:picMk id="9" creationId="{1190BF1E-9FE3-3D23-7CB8-F73C981A84CC}"/>
          </ac:picMkLst>
        </pc:picChg>
        <pc:picChg chg="add del mod">
          <ac:chgData name="Anthony Makuch" userId="59f8dfe6-0ac9-4bcd-b162-d1eb41664d31" providerId="ADAL" clId="{D2FE03F3-3902-42E7-A2F6-E09192453DD8}" dt="2025-04-09T16:06:54.808" v="93" actId="21"/>
          <ac:picMkLst>
            <pc:docMk/>
            <pc:sldMk cId="265335891" sldId="399"/>
            <ac:picMk id="10" creationId="{84048D7A-0996-DD96-A74A-2384275DC86A}"/>
          </ac:picMkLst>
        </pc:picChg>
      </pc:sldChg>
      <pc:sldChg chg="addSp delSp modSp new mod">
        <pc:chgData name="Anthony Makuch" userId="59f8dfe6-0ac9-4bcd-b162-d1eb41664d31" providerId="ADAL" clId="{D2FE03F3-3902-42E7-A2F6-E09192453DD8}" dt="2025-04-09T16:07:46.921" v="115" actId="14100"/>
        <pc:sldMkLst>
          <pc:docMk/>
          <pc:sldMk cId="91759150" sldId="400"/>
        </pc:sldMkLst>
        <pc:spChg chg="mod">
          <ac:chgData name="Anthony Makuch" userId="59f8dfe6-0ac9-4bcd-b162-d1eb41664d31" providerId="ADAL" clId="{D2FE03F3-3902-42E7-A2F6-E09192453DD8}" dt="2025-04-09T16:06:26.321" v="72" actId="20577"/>
          <ac:spMkLst>
            <pc:docMk/>
            <pc:sldMk cId="91759150" sldId="400"/>
            <ac:spMk id="2" creationId="{D2F51D12-BCB2-38DA-895B-C5BFB3C38DA6}"/>
          </ac:spMkLst>
        </pc:spChg>
        <pc:spChg chg="del">
          <ac:chgData name="Anthony Makuch" userId="59f8dfe6-0ac9-4bcd-b162-d1eb41664d31" providerId="ADAL" clId="{D2FE03F3-3902-42E7-A2F6-E09192453DD8}" dt="2025-04-09T16:06:57.640" v="94" actId="478"/>
          <ac:spMkLst>
            <pc:docMk/>
            <pc:sldMk cId="91759150" sldId="400"/>
            <ac:spMk id="3" creationId="{CE2E945D-80F0-C64D-FAAB-C8394513F835}"/>
          </ac:spMkLst>
        </pc:spChg>
        <pc:spChg chg="mod">
          <ac:chgData name="Anthony Makuch" userId="59f8dfe6-0ac9-4bcd-b162-d1eb41664d31" providerId="ADAL" clId="{D2FE03F3-3902-42E7-A2F6-E09192453DD8}" dt="2025-04-09T16:06:40.743" v="90" actId="20577"/>
          <ac:spMkLst>
            <pc:docMk/>
            <pc:sldMk cId="91759150" sldId="400"/>
            <ac:spMk id="5" creationId="{0ACB806D-1647-2F4C-E4F7-8ECDBCD42398}"/>
          </ac:spMkLst>
        </pc:spChg>
        <pc:spChg chg="add mod">
          <ac:chgData name="Anthony Makuch" userId="59f8dfe6-0ac9-4bcd-b162-d1eb41664d31" providerId="ADAL" clId="{D2FE03F3-3902-42E7-A2F6-E09192453DD8}" dt="2025-04-09T16:07:22.294" v="103" actId="1076"/>
          <ac:spMkLst>
            <pc:docMk/>
            <pc:sldMk cId="91759150" sldId="400"/>
            <ac:spMk id="6" creationId="{ED13555E-F95A-CC1E-DF53-C8A431482006}"/>
          </ac:spMkLst>
        </pc:spChg>
        <pc:spChg chg="add mod">
          <ac:chgData name="Anthony Makuch" userId="59f8dfe6-0ac9-4bcd-b162-d1eb41664d31" providerId="ADAL" clId="{D2FE03F3-3902-42E7-A2F6-E09192453DD8}" dt="2025-04-09T16:07:28.134" v="106" actId="14100"/>
          <ac:spMkLst>
            <pc:docMk/>
            <pc:sldMk cId="91759150" sldId="400"/>
            <ac:spMk id="7" creationId="{2979E52C-3F64-9F93-94CA-9C1C7FFB92D0}"/>
          </ac:spMkLst>
        </pc:spChg>
        <pc:spChg chg="add mod">
          <ac:chgData name="Anthony Makuch" userId="59f8dfe6-0ac9-4bcd-b162-d1eb41664d31" providerId="ADAL" clId="{D2FE03F3-3902-42E7-A2F6-E09192453DD8}" dt="2025-04-09T16:07:34.246" v="109" actId="14100"/>
          <ac:spMkLst>
            <pc:docMk/>
            <pc:sldMk cId="91759150" sldId="400"/>
            <ac:spMk id="8" creationId="{67383B3D-9C95-8D7C-74A6-606C243E44F0}"/>
          </ac:spMkLst>
        </pc:spChg>
        <pc:spChg chg="add mod">
          <ac:chgData name="Anthony Makuch" userId="59f8dfe6-0ac9-4bcd-b162-d1eb41664d31" providerId="ADAL" clId="{D2FE03F3-3902-42E7-A2F6-E09192453DD8}" dt="2025-04-09T16:07:41.529" v="112" actId="14100"/>
          <ac:spMkLst>
            <pc:docMk/>
            <pc:sldMk cId="91759150" sldId="400"/>
            <ac:spMk id="9" creationId="{9BC807DA-EAB6-9334-E1E1-A6954B0817AA}"/>
          </ac:spMkLst>
        </pc:spChg>
        <pc:spChg chg="add mod">
          <ac:chgData name="Anthony Makuch" userId="59f8dfe6-0ac9-4bcd-b162-d1eb41664d31" providerId="ADAL" clId="{D2FE03F3-3902-42E7-A2F6-E09192453DD8}" dt="2025-04-09T16:07:46.921" v="115" actId="14100"/>
          <ac:spMkLst>
            <pc:docMk/>
            <pc:sldMk cId="91759150" sldId="400"/>
            <ac:spMk id="11" creationId="{6F3262A7-3831-B12A-4E3D-D6A7FB4BB40F}"/>
          </ac:spMkLst>
        </pc:spChg>
        <pc:picChg chg="add mod">
          <ac:chgData name="Anthony Makuch" userId="59f8dfe6-0ac9-4bcd-b162-d1eb41664d31" providerId="ADAL" clId="{D2FE03F3-3902-42E7-A2F6-E09192453DD8}" dt="2025-04-09T16:07:05.897" v="99" actId="14100"/>
          <ac:picMkLst>
            <pc:docMk/>
            <pc:sldMk cId="91759150" sldId="400"/>
            <ac:picMk id="10" creationId="{84048D7A-0996-DD96-A74A-2384275DC86A}"/>
          </ac:picMkLst>
        </pc:picChg>
      </pc:sldChg>
      <pc:sldChg chg="addSp delSp modSp new mod">
        <pc:chgData name="Anthony Makuch" userId="59f8dfe6-0ac9-4bcd-b162-d1eb41664d31" providerId="ADAL" clId="{D2FE03F3-3902-42E7-A2F6-E09192453DD8}" dt="2025-04-09T16:12:20.748" v="324" actId="20577"/>
        <pc:sldMkLst>
          <pc:docMk/>
          <pc:sldMk cId="4109393906" sldId="401"/>
        </pc:sldMkLst>
        <pc:spChg chg="mod">
          <ac:chgData name="Anthony Makuch" userId="59f8dfe6-0ac9-4bcd-b162-d1eb41664d31" providerId="ADAL" clId="{D2FE03F3-3902-42E7-A2F6-E09192453DD8}" dt="2025-04-09T16:12:20.748" v="324" actId="20577"/>
          <ac:spMkLst>
            <pc:docMk/>
            <pc:sldMk cId="4109393906" sldId="401"/>
            <ac:spMk id="2" creationId="{AD8C2C7B-23E5-0EC8-8156-24F026A4D0FA}"/>
          </ac:spMkLst>
        </pc:spChg>
        <pc:spChg chg="del">
          <ac:chgData name="Anthony Makuch" userId="59f8dfe6-0ac9-4bcd-b162-d1eb41664d31" providerId="ADAL" clId="{D2FE03F3-3902-42E7-A2F6-E09192453DD8}" dt="2025-04-09T16:08:44.076" v="149" actId="478"/>
          <ac:spMkLst>
            <pc:docMk/>
            <pc:sldMk cId="4109393906" sldId="401"/>
            <ac:spMk id="3" creationId="{386DB734-D100-A830-08D9-76E29BFA8DC5}"/>
          </ac:spMkLst>
        </pc:spChg>
        <pc:spChg chg="del mod">
          <ac:chgData name="Anthony Makuch" userId="59f8dfe6-0ac9-4bcd-b162-d1eb41664d31" providerId="ADAL" clId="{D2FE03F3-3902-42E7-A2F6-E09192453DD8}" dt="2025-04-09T16:08:42.436" v="148" actId="478"/>
          <ac:spMkLst>
            <pc:docMk/>
            <pc:sldMk cId="4109393906" sldId="401"/>
            <ac:spMk id="5" creationId="{948B1A24-0330-6A96-08EC-D214715E9371}"/>
          </ac:spMkLst>
        </pc:spChg>
        <pc:spChg chg="add mod">
          <ac:chgData name="Anthony Makuch" userId="59f8dfe6-0ac9-4bcd-b162-d1eb41664d31" providerId="ADAL" clId="{D2FE03F3-3902-42E7-A2F6-E09192453DD8}" dt="2025-04-09T16:09:19.966" v="162" actId="14100"/>
          <ac:spMkLst>
            <pc:docMk/>
            <pc:sldMk cId="4109393906" sldId="401"/>
            <ac:spMk id="7" creationId="{F8483AE6-FBDD-899B-9FBF-4E877106609F}"/>
          </ac:spMkLst>
        </pc:spChg>
        <pc:spChg chg="add mod">
          <ac:chgData name="Anthony Makuch" userId="59f8dfe6-0ac9-4bcd-b162-d1eb41664d31" providerId="ADAL" clId="{D2FE03F3-3902-42E7-A2F6-E09192453DD8}" dt="2025-04-09T16:09:39.308" v="165" actId="208"/>
          <ac:spMkLst>
            <pc:docMk/>
            <pc:sldMk cId="4109393906" sldId="401"/>
            <ac:spMk id="10" creationId="{39CA77DE-E69E-541E-61EB-E1209C4705B5}"/>
          </ac:spMkLst>
        </pc:spChg>
        <pc:spChg chg="add mod">
          <ac:chgData name="Anthony Makuch" userId="59f8dfe6-0ac9-4bcd-b162-d1eb41664d31" providerId="ADAL" clId="{D2FE03F3-3902-42E7-A2F6-E09192453DD8}" dt="2025-04-09T16:09:48.584" v="168" actId="14100"/>
          <ac:spMkLst>
            <pc:docMk/>
            <pc:sldMk cId="4109393906" sldId="401"/>
            <ac:spMk id="11" creationId="{3C5AB41D-8BE1-0846-0A69-550523CEA199}"/>
          </ac:spMkLst>
        </pc:spChg>
        <pc:spChg chg="add mod">
          <ac:chgData name="Anthony Makuch" userId="59f8dfe6-0ac9-4bcd-b162-d1eb41664d31" providerId="ADAL" clId="{D2FE03F3-3902-42E7-A2F6-E09192453DD8}" dt="2025-04-09T16:09:59.699" v="175" actId="1038"/>
          <ac:spMkLst>
            <pc:docMk/>
            <pc:sldMk cId="4109393906" sldId="401"/>
            <ac:spMk id="12" creationId="{F9FE876A-AC85-1FCD-6F52-AC274BA89EBB}"/>
          </ac:spMkLst>
        </pc:spChg>
        <pc:picChg chg="add mod">
          <ac:chgData name="Anthony Makuch" userId="59f8dfe6-0ac9-4bcd-b162-d1eb41664d31" providerId="ADAL" clId="{D2FE03F3-3902-42E7-A2F6-E09192453DD8}" dt="2025-04-09T16:09:11.792" v="159" actId="1076"/>
          <ac:picMkLst>
            <pc:docMk/>
            <pc:sldMk cId="4109393906" sldId="401"/>
            <ac:picMk id="8" creationId="{D415E01C-66C1-13C6-E87F-D5B6C956CADF}"/>
          </ac:picMkLst>
        </pc:picChg>
        <pc:picChg chg="add mod">
          <ac:chgData name="Anthony Makuch" userId="59f8dfe6-0ac9-4bcd-b162-d1eb41664d31" providerId="ADAL" clId="{D2FE03F3-3902-42E7-A2F6-E09192453DD8}" dt="2025-04-09T16:09:15.776" v="161" actId="14100"/>
          <ac:picMkLst>
            <pc:docMk/>
            <pc:sldMk cId="4109393906" sldId="401"/>
            <ac:picMk id="9" creationId="{391C912E-2665-B916-E901-D8CF5A3DBF66}"/>
          </ac:picMkLst>
        </pc:picChg>
      </pc:sldChg>
      <pc:sldChg chg="addSp delSp modSp new mod ord modNotesTx">
        <pc:chgData name="Anthony Makuch" userId="59f8dfe6-0ac9-4bcd-b162-d1eb41664d31" providerId="ADAL" clId="{D2FE03F3-3902-42E7-A2F6-E09192453DD8}" dt="2025-04-09T16:12:23.148" v="326" actId="20577"/>
        <pc:sldMkLst>
          <pc:docMk/>
          <pc:sldMk cId="87542160" sldId="402"/>
        </pc:sldMkLst>
        <pc:spChg chg="mod">
          <ac:chgData name="Anthony Makuch" userId="59f8dfe6-0ac9-4bcd-b162-d1eb41664d31" providerId="ADAL" clId="{D2FE03F3-3902-42E7-A2F6-E09192453DD8}" dt="2025-04-09T16:12:23.148" v="326" actId="20577"/>
          <ac:spMkLst>
            <pc:docMk/>
            <pc:sldMk cId="87542160" sldId="402"/>
            <ac:spMk id="2" creationId="{CE09C634-40E2-66C6-7969-28A56F055D04}"/>
          </ac:spMkLst>
        </pc:spChg>
        <pc:spChg chg="del">
          <ac:chgData name="Anthony Makuch" userId="59f8dfe6-0ac9-4bcd-b162-d1eb41664d31" providerId="ADAL" clId="{D2FE03F3-3902-42E7-A2F6-E09192453DD8}" dt="2025-04-09T16:11:02.038" v="195" actId="478"/>
          <ac:spMkLst>
            <pc:docMk/>
            <pc:sldMk cId="87542160" sldId="402"/>
            <ac:spMk id="3" creationId="{12B08363-ACF5-D3C4-02BF-9950F0C4305A}"/>
          </ac:spMkLst>
        </pc:spChg>
        <pc:spChg chg="mod">
          <ac:chgData name="Anthony Makuch" userId="59f8dfe6-0ac9-4bcd-b162-d1eb41664d31" providerId="ADAL" clId="{D2FE03F3-3902-42E7-A2F6-E09192453DD8}" dt="2025-04-09T16:10:55.447" v="194" actId="404"/>
          <ac:spMkLst>
            <pc:docMk/>
            <pc:sldMk cId="87542160" sldId="402"/>
            <ac:spMk id="5" creationId="{C4CFCE42-5895-0C5B-99DE-4A82D1527578}"/>
          </ac:spMkLst>
        </pc:spChg>
        <pc:picChg chg="add mod">
          <ac:chgData name="Anthony Makuch" userId="59f8dfe6-0ac9-4bcd-b162-d1eb41664d31" providerId="ADAL" clId="{D2FE03F3-3902-42E7-A2F6-E09192453DD8}" dt="2025-04-09T16:11:08.526" v="199" actId="14100"/>
          <ac:picMkLst>
            <pc:docMk/>
            <pc:sldMk cId="87542160" sldId="402"/>
            <ac:picMk id="6" creationId="{1AD0C443-926B-CC93-686A-6A829AB6A24F}"/>
          </ac:picMkLst>
        </pc:picChg>
      </pc:sldChg>
      <pc:sldChg chg="new add del">
        <pc:chgData name="Anthony Makuch" userId="59f8dfe6-0ac9-4bcd-b162-d1eb41664d31" providerId="ADAL" clId="{D2FE03F3-3902-42E7-A2F6-E09192453DD8}" dt="2025-04-09T16:12:04.650" v="320" actId="47"/>
        <pc:sldMkLst>
          <pc:docMk/>
          <pc:sldMk cId="1622836175" sldId="403"/>
        </pc:sldMkLst>
      </pc:sldChg>
      <pc:sldChg chg="addSp delSp modSp new mod">
        <pc:chgData name="Anthony Makuch" userId="59f8dfe6-0ac9-4bcd-b162-d1eb41664d31" providerId="ADAL" clId="{D2FE03F3-3902-42E7-A2F6-E09192453DD8}" dt="2025-04-09T16:13:29.706" v="367" actId="207"/>
        <pc:sldMkLst>
          <pc:docMk/>
          <pc:sldMk cId="3811069311" sldId="404"/>
        </pc:sldMkLst>
        <pc:spChg chg="mod">
          <ac:chgData name="Anthony Makuch" userId="59f8dfe6-0ac9-4bcd-b162-d1eb41664d31" providerId="ADAL" clId="{D2FE03F3-3902-42E7-A2F6-E09192453DD8}" dt="2025-04-09T16:12:26.995" v="328" actId="20577"/>
          <ac:spMkLst>
            <pc:docMk/>
            <pc:sldMk cId="3811069311" sldId="404"/>
            <ac:spMk id="2" creationId="{7E2F93E7-A193-841E-5EED-F05F2EB29694}"/>
          </ac:spMkLst>
        </pc:spChg>
        <pc:spChg chg="del">
          <ac:chgData name="Anthony Makuch" userId="59f8dfe6-0ac9-4bcd-b162-d1eb41664d31" providerId="ADAL" clId="{D2FE03F3-3902-42E7-A2F6-E09192453DD8}" dt="2025-04-09T16:12:34.016" v="329" actId="478"/>
          <ac:spMkLst>
            <pc:docMk/>
            <pc:sldMk cId="3811069311" sldId="404"/>
            <ac:spMk id="3" creationId="{C9C6DB61-6394-D54B-6280-69A4536FA172}"/>
          </ac:spMkLst>
        </pc:spChg>
        <pc:spChg chg="mod">
          <ac:chgData name="Anthony Makuch" userId="59f8dfe6-0ac9-4bcd-b162-d1eb41664d31" providerId="ADAL" clId="{D2FE03F3-3902-42E7-A2F6-E09192453DD8}" dt="2025-04-09T16:12:56.684" v="355" actId="404"/>
          <ac:spMkLst>
            <pc:docMk/>
            <pc:sldMk cId="3811069311" sldId="404"/>
            <ac:spMk id="5" creationId="{F22635D5-5CEC-52D9-F1DD-81BB047F0A78}"/>
          </ac:spMkLst>
        </pc:spChg>
        <pc:spChg chg="add mod">
          <ac:chgData name="Anthony Makuch" userId="59f8dfe6-0ac9-4bcd-b162-d1eb41664d31" providerId="ADAL" clId="{D2FE03F3-3902-42E7-A2F6-E09192453DD8}" dt="2025-04-09T16:13:29.706" v="367" actId="207"/>
          <ac:spMkLst>
            <pc:docMk/>
            <pc:sldMk cId="3811069311" sldId="404"/>
            <ac:spMk id="8" creationId="{05C10C98-E4EC-F860-E74D-05AC82F77DEB}"/>
          </ac:spMkLst>
        </pc:spChg>
        <pc:picChg chg="add mod">
          <ac:chgData name="Anthony Makuch" userId="59f8dfe6-0ac9-4bcd-b162-d1eb41664d31" providerId="ADAL" clId="{D2FE03F3-3902-42E7-A2F6-E09192453DD8}" dt="2025-04-09T16:13:09.936" v="359" actId="14100"/>
          <ac:picMkLst>
            <pc:docMk/>
            <pc:sldMk cId="3811069311" sldId="404"/>
            <ac:picMk id="6" creationId="{FDDAD1CA-0DD6-01BC-B354-0084D90573C7}"/>
          </ac:picMkLst>
        </pc:picChg>
        <pc:picChg chg="add mod">
          <ac:chgData name="Anthony Makuch" userId="59f8dfe6-0ac9-4bcd-b162-d1eb41664d31" providerId="ADAL" clId="{D2FE03F3-3902-42E7-A2F6-E09192453DD8}" dt="2025-04-09T16:13:18.212" v="362" actId="14100"/>
          <ac:picMkLst>
            <pc:docMk/>
            <pc:sldMk cId="3811069311" sldId="404"/>
            <ac:picMk id="7" creationId="{F2125E71-F9E4-5EDB-2510-D2F5536F3F7F}"/>
          </ac:picMkLst>
        </pc:picChg>
      </pc:sldChg>
      <pc:sldChg chg="addSp delSp modSp new mod">
        <pc:chgData name="Anthony Makuch" userId="59f8dfe6-0ac9-4bcd-b162-d1eb41664d31" providerId="ADAL" clId="{D2FE03F3-3902-42E7-A2F6-E09192453DD8}" dt="2025-04-09T16:15:53.460" v="430" actId="14100"/>
        <pc:sldMkLst>
          <pc:docMk/>
          <pc:sldMk cId="4052166083" sldId="405"/>
        </pc:sldMkLst>
        <pc:spChg chg="mod">
          <ac:chgData name="Anthony Makuch" userId="59f8dfe6-0ac9-4bcd-b162-d1eb41664d31" providerId="ADAL" clId="{D2FE03F3-3902-42E7-A2F6-E09192453DD8}" dt="2025-04-09T16:13:47.828" v="369"/>
          <ac:spMkLst>
            <pc:docMk/>
            <pc:sldMk cId="4052166083" sldId="405"/>
            <ac:spMk id="2" creationId="{49346AF1-923B-49C4-9B72-D2330722C499}"/>
          </ac:spMkLst>
        </pc:spChg>
        <pc:spChg chg="del">
          <ac:chgData name="Anthony Makuch" userId="59f8dfe6-0ac9-4bcd-b162-d1eb41664d31" providerId="ADAL" clId="{D2FE03F3-3902-42E7-A2F6-E09192453DD8}" dt="2025-04-09T16:13:54.097" v="370" actId="478"/>
          <ac:spMkLst>
            <pc:docMk/>
            <pc:sldMk cId="4052166083" sldId="405"/>
            <ac:spMk id="3" creationId="{ED353440-6878-CBCE-91EA-B2169134F09C}"/>
          </ac:spMkLst>
        </pc:spChg>
        <pc:spChg chg="mod">
          <ac:chgData name="Anthony Makuch" userId="59f8dfe6-0ac9-4bcd-b162-d1eb41664d31" providerId="ADAL" clId="{D2FE03F3-3902-42E7-A2F6-E09192453DD8}" dt="2025-04-09T16:14:39.910" v="402" actId="255"/>
          <ac:spMkLst>
            <pc:docMk/>
            <pc:sldMk cId="4052166083" sldId="405"/>
            <ac:spMk id="5" creationId="{44FB1C2B-8E9E-0AAF-A1B2-3112626C2B28}"/>
          </ac:spMkLst>
        </pc:spChg>
        <pc:spChg chg="add mod">
          <ac:chgData name="Anthony Makuch" userId="59f8dfe6-0ac9-4bcd-b162-d1eb41664d31" providerId="ADAL" clId="{D2FE03F3-3902-42E7-A2F6-E09192453DD8}" dt="2025-04-09T16:15:30.674" v="420" actId="14100"/>
          <ac:spMkLst>
            <pc:docMk/>
            <pc:sldMk cId="4052166083" sldId="405"/>
            <ac:spMk id="8" creationId="{73FABD7D-5C57-7CBF-11C1-746C7F0E8860}"/>
          </ac:spMkLst>
        </pc:spChg>
        <pc:spChg chg="add mod">
          <ac:chgData name="Anthony Makuch" userId="59f8dfe6-0ac9-4bcd-b162-d1eb41664d31" providerId="ADAL" clId="{D2FE03F3-3902-42E7-A2F6-E09192453DD8}" dt="2025-04-09T16:15:46.716" v="426" actId="14100"/>
          <ac:spMkLst>
            <pc:docMk/>
            <pc:sldMk cId="4052166083" sldId="405"/>
            <ac:spMk id="9" creationId="{52E7F1F1-365C-D32D-DE2E-CF2877894EB6}"/>
          </ac:spMkLst>
        </pc:spChg>
        <pc:spChg chg="add mod">
          <ac:chgData name="Anthony Makuch" userId="59f8dfe6-0ac9-4bcd-b162-d1eb41664d31" providerId="ADAL" clId="{D2FE03F3-3902-42E7-A2F6-E09192453DD8}" dt="2025-04-09T16:15:53.460" v="430" actId="14100"/>
          <ac:spMkLst>
            <pc:docMk/>
            <pc:sldMk cId="4052166083" sldId="405"/>
            <ac:spMk id="10" creationId="{F8849BAF-F0E1-8751-F9FB-E6B862EF8241}"/>
          </ac:spMkLst>
        </pc:spChg>
        <pc:picChg chg="add mod">
          <ac:chgData name="Anthony Makuch" userId="59f8dfe6-0ac9-4bcd-b162-d1eb41664d31" providerId="ADAL" clId="{D2FE03F3-3902-42E7-A2F6-E09192453DD8}" dt="2025-04-09T16:15:12.076" v="414" actId="1076"/>
          <ac:picMkLst>
            <pc:docMk/>
            <pc:sldMk cId="4052166083" sldId="405"/>
            <ac:picMk id="6" creationId="{8E5951D1-C072-2F04-A1F1-64551BC97AE7}"/>
          </ac:picMkLst>
        </pc:picChg>
        <pc:picChg chg="add mod">
          <ac:chgData name="Anthony Makuch" userId="59f8dfe6-0ac9-4bcd-b162-d1eb41664d31" providerId="ADAL" clId="{D2FE03F3-3902-42E7-A2F6-E09192453DD8}" dt="2025-04-09T16:15:10.850" v="413" actId="1076"/>
          <ac:picMkLst>
            <pc:docMk/>
            <pc:sldMk cId="4052166083" sldId="405"/>
            <ac:picMk id="7" creationId="{4A472075-C187-5766-4FD2-D45ED1E96777}"/>
          </ac:picMkLst>
        </pc:picChg>
      </pc:sldChg>
      <pc:sldChg chg="new del ord">
        <pc:chgData name="Anthony Makuch" userId="59f8dfe6-0ac9-4bcd-b162-d1eb41664d31" providerId="ADAL" clId="{D2FE03F3-3902-42E7-A2F6-E09192453DD8}" dt="2025-04-09T16:16:24.202" v="437" actId="47"/>
        <pc:sldMkLst>
          <pc:docMk/>
          <pc:sldMk cId="2243748080" sldId="406"/>
        </pc:sldMkLst>
      </pc:sldChg>
      <pc:sldChg chg="addSp delSp modSp new mod">
        <pc:chgData name="Anthony Makuch" userId="59f8dfe6-0ac9-4bcd-b162-d1eb41664d31" providerId="ADAL" clId="{D2FE03F3-3902-42E7-A2F6-E09192453DD8}" dt="2025-04-09T16:18:11.826" v="461" actId="14100"/>
        <pc:sldMkLst>
          <pc:docMk/>
          <pc:sldMk cId="1031279681" sldId="407"/>
        </pc:sldMkLst>
        <pc:spChg chg="mod">
          <ac:chgData name="Anthony Makuch" userId="59f8dfe6-0ac9-4bcd-b162-d1eb41664d31" providerId="ADAL" clId="{D2FE03F3-3902-42E7-A2F6-E09192453DD8}" dt="2025-04-09T16:16:26.220" v="438"/>
          <ac:spMkLst>
            <pc:docMk/>
            <pc:sldMk cId="1031279681" sldId="407"/>
            <ac:spMk id="2" creationId="{AE7809D8-7E2D-D52B-0FEF-A16FCD9FF9A9}"/>
          </ac:spMkLst>
        </pc:spChg>
        <pc:spChg chg="del">
          <ac:chgData name="Anthony Makuch" userId="59f8dfe6-0ac9-4bcd-b162-d1eb41664d31" providerId="ADAL" clId="{D2FE03F3-3902-42E7-A2F6-E09192453DD8}" dt="2025-04-09T16:17:08.569" v="450" actId="478"/>
          <ac:spMkLst>
            <pc:docMk/>
            <pc:sldMk cId="1031279681" sldId="407"/>
            <ac:spMk id="3" creationId="{B0EA5EB7-5EEF-274A-2CF9-07104E9151D6}"/>
          </ac:spMkLst>
        </pc:spChg>
        <pc:spChg chg="mod">
          <ac:chgData name="Anthony Makuch" userId="59f8dfe6-0ac9-4bcd-b162-d1eb41664d31" providerId="ADAL" clId="{D2FE03F3-3902-42E7-A2F6-E09192453DD8}" dt="2025-04-09T16:17:02.663" v="449" actId="20577"/>
          <ac:spMkLst>
            <pc:docMk/>
            <pc:sldMk cId="1031279681" sldId="407"/>
            <ac:spMk id="5" creationId="{3FF41EEA-460C-2F3B-88B9-41C68D63215B}"/>
          </ac:spMkLst>
        </pc:spChg>
        <pc:spChg chg="add mod">
          <ac:chgData name="Anthony Makuch" userId="59f8dfe6-0ac9-4bcd-b162-d1eb41664d31" providerId="ADAL" clId="{D2FE03F3-3902-42E7-A2F6-E09192453DD8}" dt="2025-04-09T16:18:11.826" v="461" actId="14100"/>
          <ac:spMkLst>
            <pc:docMk/>
            <pc:sldMk cId="1031279681" sldId="407"/>
            <ac:spMk id="7" creationId="{7FAFA711-2C62-327A-8AC7-345C5D07A96A}"/>
          </ac:spMkLst>
        </pc:spChg>
        <pc:picChg chg="add mod">
          <ac:chgData name="Anthony Makuch" userId="59f8dfe6-0ac9-4bcd-b162-d1eb41664d31" providerId="ADAL" clId="{D2FE03F3-3902-42E7-A2F6-E09192453DD8}" dt="2025-04-09T16:17:14.813" v="454" actId="14100"/>
          <ac:picMkLst>
            <pc:docMk/>
            <pc:sldMk cId="1031279681" sldId="407"/>
            <ac:picMk id="6" creationId="{94A3A67E-9EDD-1ECA-3FCC-9109DA02238B}"/>
          </ac:picMkLst>
        </pc:picChg>
      </pc:sldChg>
      <pc:sldChg chg="addSp delSp modSp new mod">
        <pc:chgData name="Anthony Makuch" userId="59f8dfe6-0ac9-4bcd-b162-d1eb41664d31" providerId="ADAL" clId="{D2FE03F3-3902-42E7-A2F6-E09192453DD8}" dt="2025-04-09T16:19:47.593" v="489"/>
        <pc:sldMkLst>
          <pc:docMk/>
          <pc:sldMk cId="3500241211" sldId="408"/>
        </pc:sldMkLst>
        <pc:spChg chg="mod">
          <ac:chgData name="Anthony Makuch" userId="59f8dfe6-0ac9-4bcd-b162-d1eb41664d31" providerId="ADAL" clId="{D2FE03F3-3902-42E7-A2F6-E09192453DD8}" dt="2025-04-09T16:19:47.593" v="489"/>
          <ac:spMkLst>
            <pc:docMk/>
            <pc:sldMk cId="3500241211" sldId="408"/>
            <ac:spMk id="2" creationId="{E186C5D9-C467-AA88-C1AF-E9569E6BA619}"/>
          </ac:spMkLst>
        </pc:spChg>
        <pc:spChg chg="del">
          <ac:chgData name="Anthony Makuch" userId="59f8dfe6-0ac9-4bcd-b162-d1eb41664d31" providerId="ADAL" clId="{D2FE03F3-3902-42E7-A2F6-E09192453DD8}" dt="2025-04-09T16:19:12.330" v="480" actId="478"/>
          <ac:spMkLst>
            <pc:docMk/>
            <pc:sldMk cId="3500241211" sldId="408"/>
            <ac:spMk id="3" creationId="{FBB233BF-3532-33E2-8C63-EF6E1FABC89C}"/>
          </ac:spMkLst>
        </pc:spChg>
        <pc:spChg chg="mod">
          <ac:chgData name="Anthony Makuch" userId="59f8dfe6-0ac9-4bcd-b162-d1eb41664d31" providerId="ADAL" clId="{D2FE03F3-3902-42E7-A2F6-E09192453DD8}" dt="2025-04-09T16:19:05.900" v="479" actId="20577"/>
          <ac:spMkLst>
            <pc:docMk/>
            <pc:sldMk cId="3500241211" sldId="408"/>
            <ac:spMk id="5" creationId="{43FB471D-CBAB-4012-DBDB-ED746E15D114}"/>
          </ac:spMkLst>
        </pc:spChg>
        <pc:spChg chg="add mod">
          <ac:chgData name="Anthony Makuch" userId="59f8dfe6-0ac9-4bcd-b162-d1eb41664d31" providerId="ADAL" clId="{D2FE03F3-3902-42E7-A2F6-E09192453DD8}" dt="2025-04-09T16:19:35.484" v="487" actId="207"/>
          <ac:spMkLst>
            <pc:docMk/>
            <pc:sldMk cId="3500241211" sldId="408"/>
            <ac:spMk id="7" creationId="{B76CFB35-7891-E7B9-EF47-C1F943B0BEE6}"/>
          </ac:spMkLst>
        </pc:spChg>
        <pc:picChg chg="add mod">
          <ac:chgData name="Anthony Makuch" userId="59f8dfe6-0ac9-4bcd-b162-d1eb41664d31" providerId="ADAL" clId="{D2FE03F3-3902-42E7-A2F6-E09192453DD8}" dt="2025-04-09T16:19:23.627" v="484" actId="1076"/>
          <ac:picMkLst>
            <pc:docMk/>
            <pc:sldMk cId="3500241211" sldId="408"/>
            <ac:picMk id="6" creationId="{193412B4-A09F-5199-5C4B-FF2A627A4779}"/>
          </ac:picMkLst>
        </pc:picChg>
      </pc:sldChg>
      <pc:sldChg chg="addSp delSp modSp new mod">
        <pc:chgData name="Anthony Makuch" userId="59f8dfe6-0ac9-4bcd-b162-d1eb41664d31" providerId="ADAL" clId="{D2FE03F3-3902-42E7-A2F6-E09192453DD8}" dt="2025-04-09T16:20:55.499" v="513" actId="207"/>
        <pc:sldMkLst>
          <pc:docMk/>
          <pc:sldMk cId="3694056399" sldId="409"/>
        </pc:sldMkLst>
        <pc:spChg chg="mod">
          <ac:chgData name="Anthony Makuch" userId="59f8dfe6-0ac9-4bcd-b162-d1eb41664d31" providerId="ADAL" clId="{D2FE03F3-3902-42E7-A2F6-E09192453DD8}" dt="2025-04-09T16:19:56.579" v="491"/>
          <ac:spMkLst>
            <pc:docMk/>
            <pc:sldMk cId="3694056399" sldId="409"/>
            <ac:spMk id="2" creationId="{E7D1DC75-A8A9-41F5-421A-0B17E2F4F613}"/>
          </ac:spMkLst>
        </pc:spChg>
        <pc:spChg chg="del">
          <ac:chgData name="Anthony Makuch" userId="59f8dfe6-0ac9-4bcd-b162-d1eb41664d31" providerId="ADAL" clId="{D2FE03F3-3902-42E7-A2F6-E09192453DD8}" dt="2025-04-09T16:20:01.148" v="492" actId="478"/>
          <ac:spMkLst>
            <pc:docMk/>
            <pc:sldMk cId="3694056399" sldId="409"/>
            <ac:spMk id="3" creationId="{F40E0DCB-ABA2-E251-C4D8-37550696F00A}"/>
          </ac:spMkLst>
        </pc:spChg>
        <pc:spChg chg="mod">
          <ac:chgData name="Anthony Makuch" userId="59f8dfe6-0ac9-4bcd-b162-d1eb41664d31" providerId="ADAL" clId="{D2FE03F3-3902-42E7-A2F6-E09192453DD8}" dt="2025-04-09T16:20:39.590" v="510" actId="2711"/>
          <ac:spMkLst>
            <pc:docMk/>
            <pc:sldMk cId="3694056399" sldId="409"/>
            <ac:spMk id="5" creationId="{19B3C732-9249-98B7-98E2-E2C5C5B8CC57}"/>
          </ac:spMkLst>
        </pc:spChg>
        <pc:spChg chg="add mod">
          <ac:chgData name="Anthony Makuch" userId="59f8dfe6-0ac9-4bcd-b162-d1eb41664d31" providerId="ADAL" clId="{D2FE03F3-3902-42E7-A2F6-E09192453DD8}" dt="2025-04-09T16:20:55.499" v="513" actId="207"/>
          <ac:spMkLst>
            <pc:docMk/>
            <pc:sldMk cId="3694056399" sldId="409"/>
            <ac:spMk id="7" creationId="{B4A31CBF-3E01-E9E6-4487-135D2447BC26}"/>
          </ac:spMkLst>
        </pc:spChg>
        <pc:picChg chg="add mod">
          <ac:chgData name="Anthony Makuch" userId="59f8dfe6-0ac9-4bcd-b162-d1eb41664d31" providerId="ADAL" clId="{D2FE03F3-3902-42E7-A2F6-E09192453DD8}" dt="2025-04-09T16:20:18.102" v="498" actId="1076"/>
          <ac:picMkLst>
            <pc:docMk/>
            <pc:sldMk cId="3694056399" sldId="409"/>
            <ac:picMk id="6" creationId="{66FCB374-F73B-B829-A2FD-84BDA604775F}"/>
          </ac:picMkLst>
        </pc:picChg>
      </pc:sldChg>
      <pc:sldMasterChg chg="addSp delSp modSp mod modSldLayout">
        <pc:chgData name="Anthony Makuch" userId="59f8dfe6-0ac9-4bcd-b162-d1eb41664d31" providerId="ADAL" clId="{D2FE03F3-3902-42E7-A2F6-E09192453DD8}" dt="2025-04-09T16:03:19.251" v="7"/>
        <pc:sldMasterMkLst>
          <pc:docMk/>
          <pc:sldMasterMk cId="4244845083" sldId="2147483781"/>
        </pc:sldMasterMkLst>
        <pc:spChg chg="del">
          <ac:chgData name="Anthony Makuch" userId="59f8dfe6-0ac9-4bcd-b162-d1eb41664d31" providerId="ADAL" clId="{D2FE03F3-3902-42E7-A2F6-E09192453DD8}" dt="2025-04-09T16:02:44.338" v="0" actId="478"/>
          <ac:spMkLst>
            <pc:docMk/>
            <pc:sldMasterMk cId="4244845083" sldId="2147483781"/>
            <ac:spMk id="2" creationId="{64537A3E-6604-6F38-FB41-BB67290893E8}"/>
          </ac:spMkLst>
        </pc:spChg>
        <pc:spChg chg="del">
          <ac:chgData name="Anthony Makuch" userId="59f8dfe6-0ac9-4bcd-b162-d1eb41664d31" providerId="ADAL" clId="{D2FE03F3-3902-42E7-A2F6-E09192453DD8}" dt="2025-04-09T16:02:44.338" v="0" actId="478"/>
          <ac:spMkLst>
            <pc:docMk/>
            <pc:sldMasterMk cId="4244845083" sldId="2147483781"/>
            <ac:spMk id="3" creationId="{410766DF-BE74-8FD4-9CF6-17B60241CB1A}"/>
          </ac:spMkLst>
        </pc:spChg>
        <pc:spChg chg="del">
          <ac:chgData name="Anthony Makuch" userId="59f8dfe6-0ac9-4bcd-b162-d1eb41664d31" providerId="ADAL" clId="{D2FE03F3-3902-42E7-A2F6-E09192453DD8}" dt="2025-04-09T16:02:44.338" v="0" actId="478"/>
          <ac:spMkLst>
            <pc:docMk/>
            <pc:sldMasterMk cId="4244845083" sldId="2147483781"/>
            <ac:spMk id="4" creationId="{CEFA48B7-B676-1AE1-AEA6-DFE82B08C0D0}"/>
          </ac:spMkLst>
        </pc:spChg>
        <pc:spChg chg="del">
          <ac:chgData name="Anthony Makuch" userId="59f8dfe6-0ac9-4bcd-b162-d1eb41664d31" providerId="ADAL" clId="{D2FE03F3-3902-42E7-A2F6-E09192453DD8}" dt="2025-04-09T16:02:44.338" v="0" actId="478"/>
          <ac:spMkLst>
            <pc:docMk/>
            <pc:sldMasterMk cId="4244845083" sldId="2147483781"/>
            <ac:spMk id="5" creationId="{803BC1A9-FECF-541F-5234-F874222F5F10}"/>
          </ac:spMkLst>
        </pc:spChg>
        <pc:spChg chg="del">
          <ac:chgData name="Anthony Makuch" userId="59f8dfe6-0ac9-4bcd-b162-d1eb41664d31" providerId="ADAL" clId="{D2FE03F3-3902-42E7-A2F6-E09192453DD8}" dt="2025-04-09T16:02:44.338" v="0" actId="478"/>
          <ac:spMkLst>
            <pc:docMk/>
            <pc:sldMasterMk cId="4244845083" sldId="2147483781"/>
            <ac:spMk id="6" creationId="{8BDD9AD8-1FD4-285B-8B87-6BB9C89EA50F}"/>
          </ac:spMkLst>
        </pc:spChg>
        <pc:spChg chg="add mod">
          <ac:chgData name="Anthony Makuch" userId="59f8dfe6-0ac9-4bcd-b162-d1eb41664d31" providerId="ADAL" clId="{D2FE03F3-3902-42E7-A2F6-E09192453DD8}" dt="2025-04-09T16:02:44.621" v="1"/>
          <ac:spMkLst>
            <pc:docMk/>
            <pc:sldMasterMk cId="4244845083" sldId="2147483781"/>
            <ac:spMk id="7" creationId="{9D5D57F7-151E-4489-232A-0F1C76AC3A23}"/>
          </ac:spMkLst>
        </pc:spChg>
        <pc:picChg chg="add mod">
          <ac:chgData name="Anthony Makuch" userId="59f8dfe6-0ac9-4bcd-b162-d1eb41664d31" providerId="ADAL" clId="{D2FE03F3-3902-42E7-A2F6-E09192453DD8}" dt="2025-04-09T16:02:44.621" v="1"/>
          <ac:picMkLst>
            <pc:docMk/>
            <pc:sldMasterMk cId="4244845083" sldId="2147483781"/>
            <ac:picMk id="8" creationId="{6A2040E6-C95E-4AB3-8336-C2EB5A139EF2}"/>
          </ac:picMkLst>
        </pc:picChg>
        <pc:picChg chg="add mod">
          <ac:chgData name="Anthony Makuch" userId="59f8dfe6-0ac9-4bcd-b162-d1eb41664d31" providerId="ADAL" clId="{D2FE03F3-3902-42E7-A2F6-E09192453DD8}" dt="2025-04-09T16:02:44.621" v="1"/>
          <ac:picMkLst>
            <pc:docMk/>
            <pc:sldMasterMk cId="4244845083" sldId="2147483781"/>
            <ac:picMk id="9" creationId="{24118F0C-1489-1455-FD8F-4E71900C4EF6}"/>
          </ac:picMkLst>
        </pc:picChg>
        <pc:sldLayoutChg chg="addSp delSp modSp mod">
          <pc:chgData name="Anthony Makuch" userId="59f8dfe6-0ac9-4bcd-b162-d1eb41664d31" providerId="ADAL" clId="{D2FE03F3-3902-42E7-A2F6-E09192453DD8}" dt="2025-04-09T16:02:58.762" v="3"/>
          <pc:sldLayoutMkLst>
            <pc:docMk/>
            <pc:sldMasterMk cId="4244845083" sldId="2147483781"/>
            <pc:sldLayoutMk cId="2083175636" sldId="2147483782"/>
          </pc:sldLayoutMkLst>
          <pc:spChg chg="del">
            <ac:chgData name="Anthony Makuch" userId="59f8dfe6-0ac9-4bcd-b162-d1eb41664d31" providerId="ADAL" clId="{D2FE03F3-3902-42E7-A2F6-E09192453DD8}" dt="2025-04-09T16:02:58.450" v="2" actId="478"/>
            <ac:spMkLst>
              <pc:docMk/>
              <pc:sldMasterMk cId="4244845083" sldId="2147483781"/>
              <pc:sldLayoutMk cId="2083175636" sldId="2147483782"/>
              <ac:spMk id="2" creationId="{3498AEBD-6299-66DB-0486-17792DF8F925}"/>
            </ac:spMkLst>
          </pc:spChg>
          <pc:spChg chg="del">
            <ac:chgData name="Anthony Makuch" userId="59f8dfe6-0ac9-4bcd-b162-d1eb41664d31" providerId="ADAL" clId="{D2FE03F3-3902-42E7-A2F6-E09192453DD8}" dt="2025-04-09T16:02:58.450" v="2" actId="478"/>
            <ac:spMkLst>
              <pc:docMk/>
              <pc:sldMasterMk cId="4244845083" sldId="2147483781"/>
              <pc:sldLayoutMk cId="2083175636" sldId="2147483782"/>
              <ac:spMk id="3" creationId="{3C060106-639C-95DB-4BB3-CCF78763290C}"/>
            </ac:spMkLst>
          </pc:spChg>
          <pc:spChg chg="del">
            <ac:chgData name="Anthony Makuch" userId="59f8dfe6-0ac9-4bcd-b162-d1eb41664d31" providerId="ADAL" clId="{D2FE03F3-3902-42E7-A2F6-E09192453DD8}" dt="2025-04-09T16:02:58.450" v="2" actId="478"/>
            <ac:spMkLst>
              <pc:docMk/>
              <pc:sldMasterMk cId="4244845083" sldId="2147483781"/>
              <pc:sldLayoutMk cId="2083175636" sldId="2147483782"/>
              <ac:spMk id="4" creationId="{25E450EB-919C-1019-26F2-7EF2E5F55DAC}"/>
            </ac:spMkLst>
          </pc:spChg>
          <pc:spChg chg="del">
            <ac:chgData name="Anthony Makuch" userId="59f8dfe6-0ac9-4bcd-b162-d1eb41664d31" providerId="ADAL" clId="{D2FE03F3-3902-42E7-A2F6-E09192453DD8}" dt="2025-04-09T16:02:58.450" v="2" actId="478"/>
            <ac:spMkLst>
              <pc:docMk/>
              <pc:sldMasterMk cId="4244845083" sldId="2147483781"/>
              <pc:sldLayoutMk cId="2083175636" sldId="2147483782"/>
              <ac:spMk id="5" creationId="{DF2CA02A-FA34-7C82-4340-848EB257D1A6}"/>
            </ac:spMkLst>
          </pc:spChg>
          <pc:spChg chg="del">
            <ac:chgData name="Anthony Makuch" userId="59f8dfe6-0ac9-4bcd-b162-d1eb41664d31" providerId="ADAL" clId="{D2FE03F3-3902-42E7-A2F6-E09192453DD8}" dt="2025-04-09T16:02:58.450" v="2" actId="478"/>
            <ac:spMkLst>
              <pc:docMk/>
              <pc:sldMasterMk cId="4244845083" sldId="2147483781"/>
              <pc:sldLayoutMk cId="2083175636" sldId="2147483782"/>
              <ac:spMk id="6" creationId="{DC9A649A-B558-153C-B8CB-B15EEB00EDB5}"/>
            </ac:spMkLst>
          </pc:spChg>
          <pc:spChg chg="add mod">
            <ac:chgData name="Anthony Makuch" userId="59f8dfe6-0ac9-4bcd-b162-d1eb41664d31" providerId="ADAL" clId="{D2FE03F3-3902-42E7-A2F6-E09192453DD8}" dt="2025-04-09T16:02:58.762" v="3"/>
            <ac:spMkLst>
              <pc:docMk/>
              <pc:sldMasterMk cId="4244845083" sldId="2147483781"/>
              <pc:sldLayoutMk cId="2083175636" sldId="2147483782"/>
              <ac:spMk id="7" creationId="{BDB7CBAD-2C9A-8D28-20E8-129FC375B499}"/>
            </ac:spMkLst>
          </pc:spChg>
          <pc:spChg chg="add mod">
            <ac:chgData name="Anthony Makuch" userId="59f8dfe6-0ac9-4bcd-b162-d1eb41664d31" providerId="ADAL" clId="{D2FE03F3-3902-42E7-A2F6-E09192453DD8}" dt="2025-04-09T16:02:58.762" v="3"/>
            <ac:spMkLst>
              <pc:docMk/>
              <pc:sldMasterMk cId="4244845083" sldId="2147483781"/>
              <pc:sldLayoutMk cId="2083175636" sldId="2147483782"/>
              <ac:spMk id="8" creationId="{693FD56B-F7E6-A2D9-1890-BF94B3AFA57A}"/>
            </ac:spMkLst>
          </pc:spChg>
          <pc:spChg chg="add mod">
            <ac:chgData name="Anthony Makuch" userId="59f8dfe6-0ac9-4bcd-b162-d1eb41664d31" providerId="ADAL" clId="{D2FE03F3-3902-42E7-A2F6-E09192453DD8}" dt="2025-04-09T16:02:58.762" v="3"/>
            <ac:spMkLst>
              <pc:docMk/>
              <pc:sldMasterMk cId="4244845083" sldId="2147483781"/>
              <pc:sldLayoutMk cId="2083175636" sldId="2147483782"/>
              <ac:spMk id="9" creationId="{F745330F-FBA0-A344-F27B-FEF071FE4907}"/>
            </ac:spMkLst>
          </pc:spChg>
        </pc:sldLayoutChg>
        <pc:sldLayoutChg chg="addSp delSp modSp mod">
          <pc:chgData name="Anthony Makuch" userId="59f8dfe6-0ac9-4bcd-b162-d1eb41664d31" providerId="ADAL" clId="{D2FE03F3-3902-42E7-A2F6-E09192453DD8}" dt="2025-04-09T16:03:08.827" v="5"/>
          <pc:sldLayoutMkLst>
            <pc:docMk/>
            <pc:sldMasterMk cId="4244845083" sldId="2147483781"/>
            <pc:sldLayoutMk cId="1501342142" sldId="2147483783"/>
          </pc:sldLayoutMkLst>
          <pc:spChg chg="del">
            <ac:chgData name="Anthony Makuch" userId="59f8dfe6-0ac9-4bcd-b162-d1eb41664d31" providerId="ADAL" clId="{D2FE03F3-3902-42E7-A2F6-E09192453DD8}" dt="2025-04-09T16:03:08.568" v="4" actId="478"/>
            <ac:spMkLst>
              <pc:docMk/>
              <pc:sldMasterMk cId="4244845083" sldId="2147483781"/>
              <pc:sldLayoutMk cId="1501342142" sldId="2147483783"/>
              <ac:spMk id="2" creationId="{AE48899D-F14F-E70A-09D9-E8EF5551EF61}"/>
            </ac:spMkLst>
          </pc:spChg>
          <pc:spChg chg="del">
            <ac:chgData name="Anthony Makuch" userId="59f8dfe6-0ac9-4bcd-b162-d1eb41664d31" providerId="ADAL" clId="{D2FE03F3-3902-42E7-A2F6-E09192453DD8}" dt="2025-04-09T16:03:08.568" v="4" actId="478"/>
            <ac:spMkLst>
              <pc:docMk/>
              <pc:sldMasterMk cId="4244845083" sldId="2147483781"/>
              <pc:sldLayoutMk cId="1501342142" sldId="2147483783"/>
              <ac:spMk id="3" creationId="{CDF141A1-F074-5882-FDB2-81BB252AC89C}"/>
            </ac:spMkLst>
          </pc:spChg>
          <pc:spChg chg="del">
            <ac:chgData name="Anthony Makuch" userId="59f8dfe6-0ac9-4bcd-b162-d1eb41664d31" providerId="ADAL" clId="{D2FE03F3-3902-42E7-A2F6-E09192453DD8}" dt="2025-04-09T16:03:08.568" v="4" actId="478"/>
            <ac:spMkLst>
              <pc:docMk/>
              <pc:sldMasterMk cId="4244845083" sldId="2147483781"/>
              <pc:sldLayoutMk cId="1501342142" sldId="2147483783"/>
              <ac:spMk id="4" creationId="{D73F9BAC-FE6E-1DEC-43A8-54EA00B70B49}"/>
            </ac:spMkLst>
          </pc:spChg>
          <pc:spChg chg="del">
            <ac:chgData name="Anthony Makuch" userId="59f8dfe6-0ac9-4bcd-b162-d1eb41664d31" providerId="ADAL" clId="{D2FE03F3-3902-42E7-A2F6-E09192453DD8}" dt="2025-04-09T16:03:08.568" v="4" actId="478"/>
            <ac:spMkLst>
              <pc:docMk/>
              <pc:sldMasterMk cId="4244845083" sldId="2147483781"/>
              <pc:sldLayoutMk cId="1501342142" sldId="2147483783"/>
              <ac:spMk id="5" creationId="{0AD90750-B97D-3E4C-1FF9-25F662F03E3A}"/>
            </ac:spMkLst>
          </pc:spChg>
          <pc:spChg chg="del">
            <ac:chgData name="Anthony Makuch" userId="59f8dfe6-0ac9-4bcd-b162-d1eb41664d31" providerId="ADAL" clId="{D2FE03F3-3902-42E7-A2F6-E09192453DD8}" dt="2025-04-09T16:03:08.568" v="4" actId="478"/>
            <ac:spMkLst>
              <pc:docMk/>
              <pc:sldMasterMk cId="4244845083" sldId="2147483781"/>
              <pc:sldLayoutMk cId="1501342142" sldId="2147483783"/>
              <ac:spMk id="6" creationId="{F8F95678-5346-C2D5-0157-9622ECD93EED}"/>
            </ac:spMkLst>
          </pc:spChg>
          <pc:spChg chg="add mod">
            <ac:chgData name="Anthony Makuch" userId="59f8dfe6-0ac9-4bcd-b162-d1eb41664d31" providerId="ADAL" clId="{D2FE03F3-3902-42E7-A2F6-E09192453DD8}" dt="2025-04-09T16:03:08.827" v="5"/>
            <ac:spMkLst>
              <pc:docMk/>
              <pc:sldMasterMk cId="4244845083" sldId="2147483781"/>
              <pc:sldLayoutMk cId="1501342142" sldId="2147483783"/>
              <ac:spMk id="7" creationId="{AE47361B-6648-0B34-19C2-030286BD9A61}"/>
            </ac:spMkLst>
          </pc:spChg>
          <pc:spChg chg="add mod">
            <ac:chgData name="Anthony Makuch" userId="59f8dfe6-0ac9-4bcd-b162-d1eb41664d31" providerId="ADAL" clId="{D2FE03F3-3902-42E7-A2F6-E09192453DD8}" dt="2025-04-09T16:03:08.827" v="5"/>
            <ac:spMkLst>
              <pc:docMk/>
              <pc:sldMasterMk cId="4244845083" sldId="2147483781"/>
              <pc:sldLayoutMk cId="1501342142" sldId="2147483783"/>
              <ac:spMk id="8" creationId="{8A71DAF2-469C-7A8A-3F9E-2302784EAD3E}"/>
            </ac:spMkLst>
          </pc:spChg>
          <pc:spChg chg="add mod">
            <ac:chgData name="Anthony Makuch" userId="59f8dfe6-0ac9-4bcd-b162-d1eb41664d31" providerId="ADAL" clId="{D2FE03F3-3902-42E7-A2F6-E09192453DD8}" dt="2025-04-09T16:03:08.827" v="5"/>
            <ac:spMkLst>
              <pc:docMk/>
              <pc:sldMasterMk cId="4244845083" sldId="2147483781"/>
              <pc:sldLayoutMk cId="1501342142" sldId="2147483783"/>
              <ac:spMk id="9" creationId="{FB2AB1D0-C429-6C1D-9568-65EADA84D553}"/>
            </ac:spMkLst>
          </pc:spChg>
          <pc:spChg chg="add mod">
            <ac:chgData name="Anthony Makuch" userId="59f8dfe6-0ac9-4bcd-b162-d1eb41664d31" providerId="ADAL" clId="{D2FE03F3-3902-42E7-A2F6-E09192453DD8}" dt="2025-04-09T16:03:08.827" v="5"/>
            <ac:spMkLst>
              <pc:docMk/>
              <pc:sldMasterMk cId="4244845083" sldId="2147483781"/>
              <pc:sldLayoutMk cId="1501342142" sldId="2147483783"/>
              <ac:spMk id="10" creationId="{E9D634BE-A590-AE5C-C955-3F9A378690B6}"/>
            </ac:spMkLst>
          </pc:spChg>
          <pc:picChg chg="add mod">
            <ac:chgData name="Anthony Makuch" userId="59f8dfe6-0ac9-4bcd-b162-d1eb41664d31" providerId="ADAL" clId="{D2FE03F3-3902-42E7-A2F6-E09192453DD8}" dt="2025-04-09T16:03:08.827" v="5"/>
            <ac:picMkLst>
              <pc:docMk/>
              <pc:sldMasterMk cId="4244845083" sldId="2147483781"/>
              <pc:sldLayoutMk cId="1501342142" sldId="2147483783"/>
              <ac:picMk id="11" creationId="{4E1C50B0-AB0A-0493-3D71-C4B007B8833E}"/>
            </ac:picMkLst>
          </pc:picChg>
          <pc:picChg chg="add mod">
            <ac:chgData name="Anthony Makuch" userId="59f8dfe6-0ac9-4bcd-b162-d1eb41664d31" providerId="ADAL" clId="{D2FE03F3-3902-42E7-A2F6-E09192453DD8}" dt="2025-04-09T16:03:08.827" v="5"/>
            <ac:picMkLst>
              <pc:docMk/>
              <pc:sldMasterMk cId="4244845083" sldId="2147483781"/>
              <pc:sldLayoutMk cId="1501342142" sldId="2147483783"/>
              <ac:picMk id="12" creationId="{114453F8-15DD-4E48-C759-B98C4C0F656D}"/>
            </ac:picMkLst>
          </pc:picChg>
        </pc:sldLayoutChg>
        <pc:sldLayoutChg chg="addSp delSp modSp mod">
          <pc:chgData name="Anthony Makuch" userId="59f8dfe6-0ac9-4bcd-b162-d1eb41664d31" providerId="ADAL" clId="{D2FE03F3-3902-42E7-A2F6-E09192453DD8}" dt="2025-04-09T16:03:19.251" v="7"/>
          <pc:sldLayoutMkLst>
            <pc:docMk/>
            <pc:sldMasterMk cId="4244845083" sldId="2147483781"/>
            <pc:sldLayoutMk cId="2591027381" sldId="2147483793"/>
          </pc:sldLayoutMkLst>
          <pc:spChg chg="add mod">
            <ac:chgData name="Anthony Makuch" userId="59f8dfe6-0ac9-4bcd-b162-d1eb41664d31" providerId="ADAL" clId="{D2FE03F3-3902-42E7-A2F6-E09192453DD8}" dt="2025-04-09T16:03:19.251" v="7"/>
            <ac:spMkLst>
              <pc:docMk/>
              <pc:sldMasterMk cId="4244845083" sldId="2147483781"/>
              <pc:sldLayoutMk cId="2591027381" sldId="2147483793"/>
              <ac:spMk id="2" creationId="{ED84E871-D4C3-BF55-0EE3-A9E00A414F8C}"/>
            </ac:spMkLst>
          </pc:spChg>
          <pc:spChg chg="add mod">
            <ac:chgData name="Anthony Makuch" userId="59f8dfe6-0ac9-4bcd-b162-d1eb41664d31" providerId="ADAL" clId="{D2FE03F3-3902-42E7-A2F6-E09192453DD8}" dt="2025-04-09T16:03:19.251" v="7"/>
            <ac:spMkLst>
              <pc:docMk/>
              <pc:sldMasterMk cId="4244845083" sldId="2147483781"/>
              <pc:sldLayoutMk cId="2591027381" sldId="2147483793"/>
              <ac:spMk id="3" creationId="{64D8B182-1D46-689E-D8BC-F00863F555FD}"/>
            </ac:spMkLst>
          </pc:spChg>
          <pc:spChg chg="del">
            <ac:chgData name="Anthony Makuch" userId="59f8dfe6-0ac9-4bcd-b162-d1eb41664d31" providerId="ADAL" clId="{D2FE03F3-3902-42E7-A2F6-E09192453DD8}" dt="2025-04-09T16:03:18.429" v="6" actId="478"/>
            <ac:spMkLst>
              <pc:docMk/>
              <pc:sldMasterMk cId="4244845083" sldId="2147483781"/>
              <pc:sldLayoutMk cId="2591027381" sldId="2147483793"/>
              <ac:spMk id="205" creationId="{00000000-0000-0000-0000-000000000000}"/>
            </ac:spMkLst>
          </pc:spChg>
          <pc:spChg chg="del">
            <ac:chgData name="Anthony Makuch" userId="59f8dfe6-0ac9-4bcd-b162-d1eb41664d31" providerId="ADAL" clId="{D2FE03F3-3902-42E7-A2F6-E09192453DD8}" dt="2025-04-09T16:03:18.429" v="6" actId="478"/>
            <ac:spMkLst>
              <pc:docMk/>
              <pc:sldMasterMk cId="4244845083" sldId="2147483781"/>
              <pc:sldLayoutMk cId="2591027381" sldId="2147483793"/>
              <ac:spMk id="207" creationId="{00000000-0000-0000-0000-000000000000}"/>
            </ac:spMkLst>
          </pc:spChg>
        </pc:sldLayoutChg>
      </pc:sldMasterChg>
    </pc:docChg>
  </pc:docChgLst>
  <pc:docChgLst>
    <pc:chgData name="Anthony Makuch" userId="S::anma5298@colorado.edu::59f8dfe6-0ac9-4bcd-b162-d1eb41664d31" providerId="AD" clId="Web-{2DC5C99C-CCC4-B7E1-262A-8FEC2A479109}"/>
    <pc:docChg chg="modSld">
      <pc:chgData name="Anthony Makuch" userId="S::anma5298@colorado.edu::59f8dfe6-0ac9-4bcd-b162-d1eb41664d31" providerId="AD" clId="Web-{2DC5C99C-CCC4-B7E1-262A-8FEC2A479109}" dt="2024-04-13T20:25:46.746" v="17"/>
      <pc:docMkLst>
        <pc:docMk/>
      </pc:docMkLst>
      <pc:sldChg chg="addSp delSp modSp">
        <pc:chgData name="Anthony Makuch" userId="S::anma5298@colorado.edu::59f8dfe6-0ac9-4bcd-b162-d1eb41664d31" providerId="AD" clId="Web-{2DC5C99C-CCC4-B7E1-262A-8FEC2A479109}" dt="2024-04-13T20:25:46.746" v="17"/>
        <pc:sldMkLst>
          <pc:docMk/>
          <pc:sldMk cId="2291718610" sldId="370"/>
        </pc:sldMkLst>
      </pc:sldChg>
    </pc:docChg>
  </pc:docChgLst>
  <pc:docChgLst>
    <pc:chgData name="Anthony Makuch" userId="S::anma5298@colorado.edu::59f8dfe6-0ac9-4bcd-b162-d1eb41664d31" providerId="AD" clId="Web-{D0F00C9E-DFEA-8E36-8EAA-DE59B4BA1AA4}"/>
    <pc:docChg chg="delSld">
      <pc:chgData name="Anthony Makuch" userId="S::anma5298@colorado.edu::59f8dfe6-0ac9-4bcd-b162-d1eb41664d31" providerId="AD" clId="Web-{D0F00C9E-DFEA-8E36-8EAA-DE59B4BA1AA4}" dt="2025-04-09T20:22:43.220" v="0"/>
      <pc:docMkLst>
        <pc:docMk/>
      </pc:docMkLst>
      <pc:sldChg chg="del">
        <pc:chgData name="Anthony Makuch" userId="S::anma5298@colorado.edu::59f8dfe6-0ac9-4bcd-b162-d1eb41664d31" providerId="AD" clId="Web-{D0F00C9E-DFEA-8E36-8EAA-DE59B4BA1AA4}" dt="2025-04-09T20:22:43.220" v="0"/>
        <pc:sldMkLst>
          <pc:docMk/>
          <pc:sldMk cId="3537600903" sldId="391"/>
        </pc:sldMkLst>
      </pc:sldChg>
    </pc:docChg>
  </pc:docChgLst>
  <pc:docChgLst>
    <pc:chgData name="Shuyu Song" userId="S::shso9201@colorado.edu::ca972a98-b8a3-441c-a498-3b8d06d946de" providerId="AD" clId="Web-{89C14583-ECC8-E44E-DAD7-03F739D17F9C}"/>
    <pc:docChg chg="modSld">
      <pc:chgData name="Shuyu Song" userId="S::shso9201@colorado.edu::ca972a98-b8a3-441c-a498-3b8d06d946de" providerId="AD" clId="Web-{89C14583-ECC8-E44E-DAD7-03F739D17F9C}" dt="2024-04-09T06:12:58.230" v="17" actId="20577"/>
      <pc:docMkLst>
        <pc:docMk/>
      </pc:docMkLst>
      <pc:sldChg chg="modSp">
        <pc:chgData name="Shuyu Song" userId="S::shso9201@colorado.edu::ca972a98-b8a3-441c-a498-3b8d06d946de" providerId="AD" clId="Web-{89C14583-ECC8-E44E-DAD7-03F739D17F9C}" dt="2024-04-09T06:12:58.230" v="17" actId="20577"/>
        <pc:sldMkLst>
          <pc:docMk/>
          <pc:sldMk cId="4001026382" sldId="387"/>
        </pc:sldMkLst>
      </pc:sldChg>
      <pc:sldChg chg="addSp delSp modSp">
        <pc:chgData name="Shuyu Song" userId="S::shso9201@colorado.edu::ca972a98-b8a3-441c-a498-3b8d06d946de" providerId="AD" clId="Web-{89C14583-ECC8-E44E-DAD7-03F739D17F9C}" dt="2024-04-09T06:09:41.162" v="11" actId="1076"/>
        <pc:sldMkLst>
          <pc:docMk/>
          <pc:sldMk cId="1111307472" sldId="3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latin typeface="Calibri"/>
              <a:ea typeface="Calibri"/>
              <a:cs typeface="Calibri"/>
            </a:endParaRPr>
          </a:p>
        </p:txBody>
      </p:sp>
    </p:spTree>
    <p:extLst>
      <p:ext uri="{BB962C8B-B14F-4D97-AF65-F5344CB8AC3E}">
        <p14:creationId xmlns:p14="http://schemas.microsoft.com/office/powerpoint/2010/main" val="182988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17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DB7CBAD-2C9A-8D28-20E8-129FC375B499}"/>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8" name="Subtitle 2">
            <a:extLst>
              <a:ext uri="{FF2B5EF4-FFF2-40B4-BE49-F238E27FC236}">
                <a16:creationId xmlns:a16="http://schemas.microsoft.com/office/drawing/2014/main" id="{693FD56B-F7E6-A2D9-1890-BF94B3AFA57A}"/>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F745330F-FBA0-A344-F27B-FEF071FE4907}"/>
              </a:ext>
            </a:extLst>
          </p:cNvPr>
          <p:cNvSpPr>
            <a:spLocks noGrp="1"/>
          </p:cNvSpPr>
          <p:nvPr>
            <p:ph type="sldNum" sz="quarter" idx="12"/>
          </p:nvPr>
        </p:nvSpPr>
        <p:spPr>
          <a:xfrm>
            <a:off x="6457950" y="4767263"/>
            <a:ext cx="2057400"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831756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E47361B-6648-0B34-19C2-030286BD9A61}"/>
              </a:ext>
            </a:extLst>
          </p:cNvPr>
          <p:cNvSpPr>
            <a:spLocks noGrp="1"/>
          </p:cNvSpPr>
          <p:nvPr>
            <p:ph type="title"/>
          </p:nvPr>
        </p:nvSpPr>
        <p:spPr>
          <a:xfrm>
            <a:off x="0" y="13691"/>
            <a:ext cx="9144000" cy="497086"/>
          </a:xfrm>
          <a:prstGeom prst="rect">
            <a:avLst/>
          </a:prstGeom>
        </p:spPr>
        <p:txBody>
          <a:bodyPr/>
          <a:lstStyle/>
          <a:p>
            <a:r>
              <a:rPr lang="en-US"/>
              <a:t>Click to edit Master title style</a:t>
            </a:r>
          </a:p>
        </p:txBody>
      </p:sp>
      <p:sp>
        <p:nvSpPr>
          <p:cNvPr id="8" name="Content Placeholder 2">
            <a:extLst>
              <a:ext uri="{FF2B5EF4-FFF2-40B4-BE49-F238E27FC236}">
                <a16:creationId xmlns:a16="http://schemas.microsoft.com/office/drawing/2014/main" id="{8A71DAF2-469C-7A8A-3F9E-2302784EAD3E}"/>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p:txBody>
      </p:sp>
      <p:sp>
        <p:nvSpPr>
          <p:cNvPr id="9" name="Slide Number Placeholder 5">
            <a:extLst>
              <a:ext uri="{FF2B5EF4-FFF2-40B4-BE49-F238E27FC236}">
                <a16:creationId xmlns:a16="http://schemas.microsoft.com/office/drawing/2014/main" id="{FB2AB1D0-C429-6C1D-9568-65EADA84D553}"/>
              </a:ext>
            </a:extLst>
          </p:cNvPr>
          <p:cNvSpPr>
            <a:spLocks noGrp="1"/>
          </p:cNvSpPr>
          <p:nvPr>
            <p:ph type="sldNum" sz="quarter" idx="12"/>
          </p:nvPr>
        </p:nvSpPr>
        <p:spPr>
          <a:xfrm>
            <a:off x="6457950" y="4767263"/>
            <a:ext cx="2057400"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0" name="Text Placeholder 7">
            <a:extLst>
              <a:ext uri="{FF2B5EF4-FFF2-40B4-BE49-F238E27FC236}">
                <a16:creationId xmlns:a16="http://schemas.microsoft.com/office/drawing/2014/main" id="{E9D634BE-A590-AE5C-C955-3F9A378690B6}"/>
              </a:ext>
            </a:extLst>
          </p:cNvPr>
          <p:cNvSpPr>
            <a:spLocks noGrp="1"/>
          </p:cNvSpPr>
          <p:nvPr>
            <p:ph type="body" sz="quarter" idx="13"/>
          </p:nvPr>
        </p:nvSpPr>
        <p:spPr>
          <a:xfrm>
            <a:off x="1" y="510777"/>
            <a:ext cx="9143999" cy="273844"/>
          </a:xfrm>
          <a:prstGeom prst="rect">
            <a:avLst/>
          </a:prstGeom>
        </p:spPr>
        <p:txBody>
          <a:bodyPr/>
          <a:lstStyle>
            <a:lvl1pPr>
              <a:defRPr b="0"/>
            </a:lvl1pPr>
          </a:lstStyle>
          <a:p>
            <a:pPr lvl="0"/>
            <a:r>
              <a:rPr lang="en-US"/>
              <a:t>Click to edit Master text styles</a:t>
            </a:r>
          </a:p>
        </p:txBody>
      </p:sp>
      <p:pic>
        <p:nvPicPr>
          <p:cNvPr id="11" name="Google Shape;58;p13">
            <a:extLst>
              <a:ext uri="{FF2B5EF4-FFF2-40B4-BE49-F238E27FC236}">
                <a16:creationId xmlns:a16="http://schemas.microsoft.com/office/drawing/2014/main" id="{4E1C50B0-AB0A-0493-3D71-C4B007B8833E}"/>
              </a:ext>
            </a:extLst>
          </p:cNvPr>
          <p:cNvPicPr preferRelativeResize="0"/>
          <p:nvPr userDrawn="1"/>
        </p:nvPicPr>
        <p:blipFill>
          <a:blip r:embed="rId2">
            <a:alphaModFix/>
          </a:blip>
          <a:stretch>
            <a:fillRect/>
          </a:stretch>
        </p:blipFill>
        <p:spPr>
          <a:xfrm>
            <a:off x="13448" y="4655500"/>
            <a:ext cx="775876" cy="488000"/>
          </a:xfrm>
          <a:prstGeom prst="rect">
            <a:avLst/>
          </a:prstGeom>
          <a:noFill/>
          <a:ln>
            <a:noFill/>
          </a:ln>
        </p:spPr>
      </p:pic>
      <p:pic>
        <p:nvPicPr>
          <p:cNvPr id="12" name="Picture 11" descr="A cartoon of a robot and a robot&#10;&#10;Description automatically generated">
            <a:extLst>
              <a:ext uri="{FF2B5EF4-FFF2-40B4-BE49-F238E27FC236}">
                <a16:creationId xmlns:a16="http://schemas.microsoft.com/office/drawing/2014/main" id="{114453F8-15DD-4E48-C759-B98C4C0F656D}"/>
              </a:ext>
            </a:extLst>
          </p:cNvPr>
          <p:cNvPicPr>
            <a:picLocks noChangeAspect="1"/>
          </p:cNvPicPr>
          <p:nvPr userDrawn="1"/>
        </p:nvPicPr>
        <p:blipFill>
          <a:blip r:embed="rId3"/>
          <a:stretch>
            <a:fillRect/>
          </a:stretch>
        </p:blipFill>
        <p:spPr>
          <a:xfrm>
            <a:off x="8556486" y="4595268"/>
            <a:ext cx="553894" cy="488001"/>
          </a:xfrm>
          <a:prstGeom prst="rect">
            <a:avLst/>
          </a:prstGeom>
        </p:spPr>
      </p:pic>
    </p:spTree>
    <p:extLst>
      <p:ext uri="{BB962C8B-B14F-4D97-AF65-F5344CB8AC3E}">
        <p14:creationId xmlns:p14="http://schemas.microsoft.com/office/powerpoint/2010/main" val="150134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52"/>
        <p:cNvGrpSpPr/>
        <p:nvPr/>
      </p:nvGrpSpPr>
      <p:grpSpPr>
        <a:xfrm>
          <a:off x="0" y="0"/>
          <a:ext cx="0" cy="0"/>
          <a:chOff x="0" y="0"/>
          <a:chExt cx="0" cy="0"/>
        </a:xfrm>
      </p:grpSpPr>
      <p:sp>
        <p:nvSpPr>
          <p:cNvPr id="2" name="Google Shape;205;p4">
            <a:extLst>
              <a:ext uri="{FF2B5EF4-FFF2-40B4-BE49-F238E27FC236}">
                <a16:creationId xmlns:a16="http://schemas.microsoft.com/office/drawing/2014/main" id="{ED84E871-D4C3-BF55-0EE3-A9E00A414F8C}"/>
              </a:ext>
            </a:extLst>
          </p:cNvPr>
          <p:cNvSpPr txBox="1">
            <a:spLocks noGrp="1"/>
          </p:cNvSpPr>
          <p:nvPr>
            <p:ph type="body" idx="1"/>
          </p:nvPr>
        </p:nvSpPr>
        <p:spPr>
          <a:xfrm>
            <a:off x="2528350" y="1552150"/>
            <a:ext cx="5497800" cy="29856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sz="3000" i="1"/>
            </a:lvl1pPr>
            <a:lvl2pPr marL="914400" lvl="1" indent="-419100" rtl="0">
              <a:spcBef>
                <a:spcPts val="0"/>
              </a:spcBef>
              <a:spcAft>
                <a:spcPts val="0"/>
              </a:spcAft>
              <a:buSzPts val="3000"/>
              <a:buChar char="◂"/>
              <a:defRPr sz="3000" i="1"/>
            </a:lvl2pPr>
            <a:lvl3pPr marL="1371600" lvl="2" indent="-419100" rtl="0">
              <a:spcBef>
                <a:spcPts val="0"/>
              </a:spcBef>
              <a:spcAft>
                <a:spcPts val="0"/>
              </a:spcAft>
              <a:buSzPts val="3000"/>
              <a:buChar char="◂"/>
              <a:defRPr sz="3000" i="1"/>
            </a:lvl3pPr>
            <a:lvl4pPr marL="1828800" lvl="3" indent="-419100" rtl="0">
              <a:spcBef>
                <a:spcPts val="0"/>
              </a:spcBef>
              <a:spcAft>
                <a:spcPts val="0"/>
              </a:spcAft>
              <a:buSzPts val="3000"/>
              <a:buChar char="◂"/>
              <a:defRPr sz="3000" i="1"/>
            </a:lvl4pPr>
            <a:lvl5pPr marL="2286000" lvl="4" indent="-419100" rtl="0">
              <a:spcBef>
                <a:spcPts val="0"/>
              </a:spcBef>
              <a:spcAft>
                <a:spcPts val="0"/>
              </a:spcAft>
              <a:buSzPts val="3000"/>
              <a:buChar char="○"/>
              <a:defRPr sz="3000" i="1"/>
            </a:lvl5pPr>
            <a:lvl6pPr marL="2743200" lvl="5" indent="-419100" rtl="0">
              <a:spcBef>
                <a:spcPts val="0"/>
              </a:spcBef>
              <a:spcAft>
                <a:spcPts val="0"/>
              </a:spcAft>
              <a:buSzPts val="3000"/>
              <a:buChar char="■"/>
              <a:defRPr sz="3000" i="1"/>
            </a:lvl6pPr>
            <a:lvl7pPr marL="3200400" lvl="6" indent="-419100" rtl="0">
              <a:spcBef>
                <a:spcPts val="0"/>
              </a:spcBef>
              <a:spcAft>
                <a:spcPts val="0"/>
              </a:spcAft>
              <a:buSzPts val="3000"/>
              <a:buChar char="●"/>
              <a:defRPr sz="3000" i="1"/>
            </a:lvl7pPr>
            <a:lvl8pPr marL="3657600" lvl="7" indent="-419100" rtl="0">
              <a:spcBef>
                <a:spcPts val="0"/>
              </a:spcBef>
              <a:spcAft>
                <a:spcPts val="0"/>
              </a:spcAft>
              <a:buSzPts val="3000"/>
              <a:buChar char="○"/>
              <a:defRPr sz="3000" i="1"/>
            </a:lvl8pPr>
            <a:lvl9pPr marL="4114800" lvl="8" indent="-419100" rtl="0">
              <a:spcBef>
                <a:spcPts val="0"/>
              </a:spcBef>
              <a:spcAft>
                <a:spcPts val="0"/>
              </a:spcAft>
              <a:buSzPts val="3000"/>
              <a:buChar char="■"/>
              <a:defRPr sz="3000" i="1"/>
            </a:lvl9pPr>
          </a:lstStyle>
          <a:p>
            <a:endParaRPr/>
          </a:p>
        </p:txBody>
      </p:sp>
      <p:sp>
        <p:nvSpPr>
          <p:cNvPr id="3" name="Google Shape;207;p4">
            <a:extLst>
              <a:ext uri="{FF2B5EF4-FFF2-40B4-BE49-F238E27FC236}">
                <a16:creationId xmlns:a16="http://schemas.microsoft.com/office/drawing/2014/main" id="{64D8B182-1D46-689E-D8BC-F00863F555FD}"/>
              </a:ext>
            </a:extLst>
          </p:cNvPr>
          <p:cNvSpPr txBox="1">
            <a:spLocks noGrp="1"/>
          </p:cNvSpPr>
          <p:nvPr>
            <p:ph type="sldNum" idx="12"/>
          </p:nvPr>
        </p:nvSpPr>
        <p:spPr>
          <a:xfrm>
            <a:off x="8026150" y="4749900"/>
            <a:ext cx="548700" cy="393600"/>
          </a:xfrm>
          <a:prstGeom prst="rect">
            <a:avLst/>
          </a:prstGeom>
        </p:spPr>
        <p:txBody>
          <a:bodyPr spcFirstLastPara="1" wrap="square" lIns="91425" tIns="91425" rIns="91425" bIns="91425" anchor="ctr" anchorCtr="0">
            <a:noAutofit/>
          </a:bodyPr>
          <a:lstStyle>
            <a:lvl1pPr lvl="0" rtl="0">
              <a:buNone/>
              <a:defRPr>
                <a:solidFill>
                  <a:srgbClr val="B7B7B7"/>
                </a:solidFill>
              </a:defRPr>
            </a:lvl1pPr>
            <a:lvl2pPr lvl="1" rtl="0">
              <a:buNone/>
              <a:defRPr>
                <a:solidFill>
                  <a:srgbClr val="B7B7B7"/>
                </a:solidFill>
              </a:defRPr>
            </a:lvl2pPr>
            <a:lvl3pPr lvl="2" rtl="0">
              <a:buNone/>
              <a:defRPr>
                <a:solidFill>
                  <a:srgbClr val="B7B7B7"/>
                </a:solidFill>
              </a:defRPr>
            </a:lvl3pPr>
            <a:lvl4pPr lvl="3" rtl="0">
              <a:buNone/>
              <a:defRPr>
                <a:solidFill>
                  <a:srgbClr val="B7B7B7"/>
                </a:solidFill>
              </a:defRPr>
            </a:lvl4pPr>
            <a:lvl5pPr lvl="4" rtl="0">
              <a:buNone/>
              <a:defRPr>
                <a:solidFill>
                  <a:srgbClr val="B7B7B7"/>
                </a:solidFill>
              </a:defRPr>
            </a:lvl5pPr>
            <a:lvl6pPr lvl="5" rtl="0">
              <a:buNone/>
              <a:defRPr>
                <a:solidFill>
                  <a:srgbClr val="B7B7B7"/>
                </a:solidFill>
              </a:defRPr>
            </a:lvl6pPr>
            <a:lvl7pPr lvl="6" rtl="0">
              <a:buNone/>
              <a:defRPr>
                <a:solidFill>
                  <a:srgbClr val="B7B7B7"/>
                </a:solidFill>
              </a:defRPr>
            </a:lvl7pPr>
            <a:lvl8pPr lvl="7" rtl="0">
              <a:buNone/>
              <a:defRPr>
                <a:solidFill>
                  <a:srgbClr val="B7B7B7"/>
                </a:solidFill>
              </a:defRPr>
            </a:lvl8pPr>
            <a:lvl9pPr lvl="8" rtl="0">
              <a:buNone/>
              <a:defRPr>
                <a:solidFill>
                  <a:srgbClr val="B7B7B7"/>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9102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8"/>
        <p:cNvGrpSpPr/>
        <p:nvPr/>
      </p:nvGrpSpPr>
      <p:grpSpPr>
        <a:xfrm>
          <a:off x="0" y="0"/>
          <a:ext cx="0" cy="0"/>
          <a:chOff x="0" y="0"/>
          <a:chExt cx="0" cy="0"/>
        </a:xfrm>
      </p:grpSpPr>
      <p:sp>
        <p:nvSpPr>
          <p:cNvPr id="246" name="Google Shape;246;p5"/>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47" name="Google Shape;247;p5"/>
          <p:cNvSpPr txBox="1">
            <a:spLocks noGrp="1"/>
          </p:cNvSpPr>
          <p:nvPr>
            <p:ph type="body" idx="1"/>
          </p:nvPr>
        </p:nvSpPr>
        <p:spPr>
          <a:xfrm>
            <a:off x="1320025" y="1613274"/>
            <a:ext cx="6455700" cy="2902500"/>
          </a:xfrm>
          <a:prstGeom prst="rect">
            <a:avLst/>
          </a:prstGeom>
        </p:spPr>
        <p:txBody>
          <a:bodyPr spcFirstLastPara="1" wrap="square" lIns="91425" tIns="91425" rIns="91425" bIns="91425" anchor="t" anchorCtr="0">
            <a:noAutofit/>
          </a:bodyPr>
          <a:lstStyle>
            <a:lvl1pPr marL="457200" lvl="0" indent="-368300" rtl="0">
              <a:spcBef>
                <a:spcPts val="60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248" name="Google Shape;248;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93005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D5D57F7-151E-4489-232A-0F1C76AC3A23}"/>
              </a:ext>
            </a:extLst>
          </p:cNvPr>
          <p:cNvSpPr>
            <a:spLocks noGrp="1"/>
          </p:cNvSpPr>
          <p:nvPr>
            <p:ph type="sldNum" sz="quarter" idx="4"/>
          </p:nvPr>
        </p:nvSpPr>
        <p:spPr>
          <a:xfrm>
            <a:off x="6457950" y="4767263"/>
            <a:ext cx="2057400"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Google Shape;58;p13">
            <a:extLst>
              <a:ext uri="{FF2B5EF4-FFF2-40B4-BE49-F238E27FC236}">
                <a16:creationId xmlns:a16="http://schemas.microsoft.com/office/drawing/2014/main" id="{6A2040E6-C95E-4AB3-8336-C2EB5A139EF2}"/>
              </a:ext>
            </a:extLst>
          </p:cNvPr>
          <p:cNvPicPr preferRelativeResize="0"/>
          <p:nvPr userDrawn="1"/>
        </p:nvPicPr>
        <p:blipFill>
          <a:blip r:embed="rId6">
            <a:alphaModFix/>
          </a:blip>
          <a:stretch>
            <a:fillRect/>
          </a:stretch>
        </p:blipFill>
        <p:spPr>
          <a:xfrm>
            <a:off x="13448" y="4655500"/>
            <a:ext cx="775876" cy="488000"/>
          </a:xfrm>
          <a:prstGeom prst="rect">
            <a:avLst/>
          </a:prstGeom>
          <a:noFill/>
          <a:ln>
            <a:noFill/>
          </a:ln>
        </p:spPr>
      </p:pic>
      <p:pic>
        <p:nvPicPr>
          <p:cNvPr id="9" name="Picture 8" descr="A cartoon of a robot and a robot&#10;&#10;Description automatically generated">
            <a:extLst>
              <a:ext uri="{FF2B5EF4-FFF2-40B4-BE49-F238E27FC236}">
                <a16:creationId xmlns:a16="http://schemas.microsoft.com/office/drawing/2014/main" id="{24118F0C-1489-1455-FD8F-4E71900C4EF6}"/>
              </a:ext>
            </a:extLst>
          </p:cNvPr>
          <p:cNvPicPr>
            <a:picLocks noChangeAspect="1"/>
          </p:cNvPicPr>
          <p:nvPr userDrawn="1"/>
        </p:nvPicPr>
        <p:blipFill>
          <a:blip r:embed="rId7"/>
          <a:stretch>
            <a:fillRect/>
          </a:stretch>
        </p:blipFill>
        <p:spPr>
          <a:xfrm>
            <a:off x="8556486" y="4595268"/>
            <a:ext cx="553894" cy="488001"/>
          </a:xfrm>
          <a:prstGeom prst="rect">
            <a:avLst/>
          </a:prstGeom>
        </p:spPr>
      </p:pic>
    </p:spTree>
    <p:extLst>
      <p:ext uri="{BB962C8B-B14F-4D97-AF65-F5344CB8AC3E}">
        <p14:creationId xmlns:p14="http://schemas.microsoft.com/office/powerpoint/2010/main" val="424484508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3" r:id="rId3"/>
    <p:sldLayoutId id="2147483794" r:id="rId4"/>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tooth symbol with waves&#10;&#10;Description automatically generated">
            <a:extLst>
              <a:ext uri="{FF2B5EF4-FFF2-40B4-BE49-F238E27FC236}">
                <a16:creationId xmlns:a16="http://schemas.microsoft.com/office/drawing/2014/main" id="{C2D522D0-1786-BAC8-F013-60A7C6822C4E}"/>
              </a:ext>
            </a:extLst>
          </p:cNvPr>
          <p:cNvPicPr>
            <a:picLocks noChangeAspect="1"/>
          </p:cNvPicPr>
          <p:nvPr/>
        </p:nvPicPr>
        <p:blipFill rotWithShape="1">
          <a:blip r:embed="rId3"/>
          <a:srcRect t="13815" r="3593" b="5104"/>
          <a:stretch/>
        </p:blipFill>
        <p:spPr>
          <a:xfrm>
            <a:off x="2642616" y="10"/>
            <a:ext cx="6501384" cy="5143490"/>
          </a:xfrm>
          <a:prstGeom prst="rect">
            <a:avLst/>
          </a:prstGeom>
        </p:spPr>
      </p:pic>
      <p:sp>
        <p:nvSpPr>
          <p:cNvPr id="63" name="Rectangle 6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51435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578CB60-6196-7014-740A-F0273F9CEE28}"/>
              </a:ext>
            </a:extLst>
          </p:cNvPr>
          <p:cNvSpPr>
            <a:spLocks/>
          </p:cNvSpPr>
          <p:nvPr/>
        </p:nvSpPr>
        <p:spPr>
          <a:xfrm>
            <a:off x="358485" y="841772"/>
            <a:ext cx="3017520" cy="24031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dirty="0">
                <a:solidFill>
                  <a:schemeClr val="bg1"/>
                </a:solidFill>
                <a:latin typeface="+mj-lt"/>
                <a:ea typeface="+mj-ea"/>
                <a:cs typeface="+mj-cs"/>
              </a:rPr>
              <a:t>Connecting Your Devices with Low-Energy Bluetooth</a:t>
            </a:r>
            <a:br>
              <a:rPr lang="en-US" sz="2800" dirty="0">
                <a:latin typeface="+mj-lt"/>
                <a:ea typeface="+mj-ea"/>
                <a:cs typeface="+mj-cs"/>
              </a:rPr>
            </a:br>
            <a:br>
              <a:rPr lang="en-US" sz="2800" dirty="0">
                <a:latin typeface="+mj-lt"/>
                <a:ea typeface="+mj-ea"/>
                <a:cs typeface="+mj-cs"/>
              </a:rPr>
            </a:br>
            <a:r>
              <a:rPr lang="en-US" sz="2800" dirty="0">
                <a:solidFill>
                  <a:schemeClr val="bg1"/>
                </a:solidFill>
                <a:latin typeface="+mj-lt"/>
                <a:ea typeface="+mj-ea"/>
                <a:cs typeface="+mj-cs"/>
              </a:rPr>
              <a:t>(Module 6)</a:t>
            </a:r>
          </a:p>
        </p:txBody>
      </p:sp>
      <p:sp>
        <p:nvSpPr>
          <p:cNvPr id="64" name="Rectangle 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5" name="Rectangle 6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oogle Shape;58;p13">
            <a:extLst>
              <a:ext uri="{FF2B5EF4-FFF2-40B4-BE49-F238E27FC236}">
                <a16:creationId xmlns:a16="http://schemas.microsoft.com/office/drawing/2014/main" id="{DEBCA8AC-CBB3-B4E1-06B7-6CFBDF2A7B55}"/>
              </a:ext>
            </a:extLst>
          </p:cNvPr>
          <p:cNvPicPr preferRelativeResize="0"/>
          <p:nvPr/>
        </p:nvPicPr>
        <p:blipFill>
          <a:blip r:embed="rId4">
            <a:alphaModFix/>
          </a:blip>
          <a:stretch>
            <a:fillRect/>
          </a:stretch>
        </p:blipFill>
        <p:spPr>
          <a:xfrm>
            <a:off x="520598" y="4410225"/>
            <a:ext cx="775876" cy="488000"/>
          </a:xfrm>
          <a:prstGeom prst="rect">
            <a:avLst/>
          </a:prstGeom>
          <a:noFill/>
          <a:ln>
            <a:noFill/>
          </a:ln>
        </p:spPr>
      </p:pic>
      <p:pic>
        <p:nvPicPr>
          <p:cNvPr id="5" name="Picture 4" descr="A cartoon of a robot and a robot&#10;&#10;Description automatically generated">
            <a:extLst>
              <a:ext uri="{FF2B5EF4-FFF2-40B4-BE49-F238E27FC236}">
                <a16:creationId xmlns:a16="http://schemas.microsoft.com/office/drawing/2014/main" id="{2B1B87BD-A8C5-FF90-182E-55A941B04EDE}"/>
              </a:ext>
            </a:extLst>
          </p:cNvPr>
          <p:cNvPicPr>
            <a:picLocks noChangeAspect="1"/>
          </p:cNvPicPr>
          <p:nvPr/>
        </p:nvPicPr>
        <p:blipFill>
          <a:blip r:embed="rId5"/>
          <a:stretch>
            <a:fillRect/>
          </a:stretch>
        </p:blipFill>
        <p:spPr>
          <a:xfrm>
            <a:off x="8159576" y="4280374"/>
            <a:ext cx="701278" cy="617851"/>
          </a:xfrm>
          <a:prstGeom prst="rect">
            <a:avLst/>
          </a:prstGeom>
        </p:spPr>
      </p:pic>
    </p:spTree>
    <p:extLst>
      <p:ext uri="{BB962C8B-B14F-4D97-AF65-F5344CB8AC3E}">
        <p14:creationId xmlns:p14="http://schemas.microsoft.com/office/powerpoint/2010/main" val="229171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809D8-7E2D-D52B-0FEF-A16FCD9FF9A9}"/>
              </a:ext>
            </a:extLst>
          </p:cNvPr>
          <p:cNvSpPr>
            <a:spLocks noGrp="1"/>
          </p:cNvSpPr>
          <p:nvPr>
            <p:ph type="title"/>
          </p:nvPr>
        </p:nvSpPr>
        <p:spPr/>
        <p:txBody>
          <a:bodyPr/>
          <a:lstStyle/>
          <a:p>
            <a:r>
              <a:rPr lang="en-US">
                <a:ea typeface="+mj-lt"/>
                <a:cs typeface="+mj-lt"/>
              </a:rPr>
              <a:t>Connecting to a cellphone</a:t>
            </a:r>
            <a:endParaRPr lang="en-US"/>
          </a:p>
        </p:txBody>
      </p:sp>
      <p:sp>
        <p:nvSpPr>
          <p:cNvPr id="4" name="Slide Number Placeholder 3">
            <a:extLst>
              <a:ext uri="{FF2B5EF4-FFF2-40B4-BE49-F238E27FC236}">
                <a16:creationId xmlns:a16="http://schemas.microsoft.com/office/drawing/2014/main" id="{BCF5B625-516B-EC2E-C4B7-DE8DEBB1B9A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Text Placeholder 4">
            <a:extLst>
              <a:ext uri="{FF2B5EF4-FFF2-40B4-BE49-F238E27FC236}">
                <a16:creationId xmlns:a16="http://schemas.microsoft.com/office/drawing/2014/main" id="{3FF41EEA-460C-2F3B-88B9-41C68D63215B}"/>
              </a:ext>
            </a:extLst>
          </p:cNvPr>
          <p:cNvSpPr>
            <a:spLocks noGrp="1"/>
          </p:cNvSpPr>
          <p:nvPr>
            <p:ph type="body" sz="quarter" idx="13"/>
          </p:nvPr>
        </p:nvSpPr>
        <p:spPr/>
        <p:txBody>
          <a:bodyPr/>
          <a:lstStyle/>
          <a:p>
            <a:r>
              <a:rPr lang="en-US" sz="1600">
                <a:ea typeface="Calibri"/>
                <a:cs typeface="Calibri"/>
              </a:rPr>
              <a:t>Step 5: Check the message in Arduino serial monitor</a:t>
            </a:r>
          </a:p>
          <a:p>
            <a:endParaRPr lang="en-US"/>
          </a:p>
        </p:txBody>
      </p:sp>
      <p:pic>
        <p:nvPicPr>
          <p:cNvPr id="6" name="Picture 5" descr="A screenshot of a computer&#10;&#10;Description automatically generated">
            <a:extLst>
              <a:ext uri="{FF2B5EF4-FFF2-40B4-BE49-F238E27FC236}">
                <a16:creationId xmlns:a16="http://schemas.microsoft.com/office/drawing/2014/main" id="{94A3A67E-9EDD-1ECA-3FCC-9109DA02238B}"/>
              </a:ext>
            </a:extLst>
          </p:cNvPr>
          <p:cNvPicPr>
            <a:picLocks noChangeAspect="1"/>
          </p:cNvPicPr>
          <p:nvPr/>
        </p:nvPicPr>
        <p:blipFill>
          <a:blip r:embed="rId2"/>
          <a:stretch>
            <a:fillRect/>
          </a:stretch>
        </p:blipFill>
        <p:spPr>
          <a:xfrm>
            <a:off x="914400" y="836399"/>
            <a:ext cx="7198967" cy="3930864"/>
          </a:xfrm>
          <a:prstGeom prst="rect">
            <a:avLst/>
          </a:prstGeom>
        </p:spPr>
      </p:pic>
      <p:sp>
        <p:nvSpPr>
          <p:cNvPr id="7" name="Rectangle 6">
            <a:extLst>
              <a:ext uri="{FF2B5EF4-FFF2-40B4-BE49-F238E27FC236}">
                <a16:creationId xmlns:a16="http://schemas.microsoft.com/office/drawing/2014/main" id="{7FAFA711-2C62-327A-8AC7-345C5D07A96A}"/>
              </a:ext>
            </a:extLst>
          </p:cNvPr>
          <p:cNvSpPr/>
          <p:nvPr/>
        </p:nvSpPr>
        <p:spPr>
          <a:xfrm>
            <a:off x="972000" y="1792800"/>
            <a:ext cx="2995200" cy="208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27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C5D9-C467-AA88-C1AF-E9569E6BA619}"/>
              </a:ext>
            </a:extLst>
          </p:cNvPr>
          <p:cNvSpPr>
            <a:spLocks noGrp="1"/>
          </p:cNvSpPr>
          <p:nvPr>
            <p:ph type="title"/>
          </p:nvPr>
        </p:nvSpPr>
        <p:spPr/>
        <p:txBody>
          <a:bodyPr/>
          <a:lstStyle/>
          <a:p>
            <a:r>
              <a:rPr lang="en-US">
                <a:ea typeface="+mj-lt"/>
                <a:cs typeface="+mj-lt"/>
              </a:rPr>
              <a:t>Connecting to a cellphone</a:t>
            </a:r>
            <a:endParaRPr lang="en-US"/>
          </a:p>
        </p:txBody>
      </p:sp>
      <p:sp>
        <p:nvSpPr>
          <p:cNvPr id="4" name="Slide Number Placeholder 3">
            <a:extLst>
              <a:ext uri="{FF2B5EF4-FFF2-40B4-BE49-F238E27FC236}">
                <a16:creationId xmlns:a16="http://schemas.microsoft.com/office/drawing/2014/main" id="{900CD3A6-B5F3-6557-34B2-8D2B0CEDCB5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5" name="Text Placeholder 4">
            <a:extLst>
              <a:ext uri="{FF2B5EF4-FFF2-40B4-BE49-F238E27FC236}">
                <a16:creationId xmlns:a16="http://schemas.microsoft.com/office/drawing/2014/main" id="{43FB471D-CBAB-4012-DBDB-ED746E15D114}"/>
              </a:ext>
            </a:extLst>
          </p:cNvPr>
          <p:cNvSpPr>
            <a:spLocks noGrp="1"/>
          </p:cNvSpPr>
          <p:nvPr>
            <p:ph type="body" sz="quarter" idx="13"/>
          </p:nvPr>
        </p:nvSpPr>
        <p:spPr/>
        <p:txBody>
          <a:bodyPr/>
          <a:lstStyle/>
          <a:p>
            <a:r>
              <a:rPr lang="en-US" sz="1600"/>
              <a:t>Step 6: </a:t>
            </a:r>
            <a:r>
              <a:rPr lang="en-US" sz="1600">
                <a:ea typeface="Calibri"/>
                <a:cs typeface="Calibri"/>
              </a:rPr>
              <a:t>Edit message in Arduino serial monitor and hit Enter</a:t>
            </a:r>
          </a:p>
          <a:p>
            <a:endParaRPr lang="en-US"/>
          </a:p>
        </p:txBody>
      </p:sp>
      <p:pic>
        <p:nvPicPr>
          <p:cNvPr id="6" name="Picture 5" descr="A screenshot of a computer&#10;&#10;Description automatically generated">
            <a:extLst>
              <a:ext uri="{FF2B5EF4-FFF2-40B4-BE49-F238E27FC236}">
                <a16:creationId xmlns:a16="http://schemas.microsoft.com/office/drawing/2014/main" id="{193412B4-A09F-5199-5C4B-FF2A627A4779}"/>
              </a:ext>
            </a:extLst>
          </p:cNvPr>
          <p:cNvPicPr>
            <a:picLocks noChangeAspect="1"/>
          </p:cNvPicPr>
          <p:nvPr/>
        </p:nvPicPr>
        <p:blipFill>
          <a:blip r:embed="rId2"/>
          <a:stretch>
            <a:fillRect/>
          </a:stretch>
        </p:blipFill>
        <p:spPr>
          <a:xfrm>
            <a:off x="924130" y="842221"/>
            <a:ext cx="7295739" cy="3982642"/>
          </a:xfrm>
          <a:prstGeom prst="rect">
            <a:avLst/>
          </a:prstGeom>
        </p:spPr>
      </p:pic>
      <p:sp>
        <p:nvSpPr>
          <p:cNvPr id="7" name="Rectangle 6">
            <a:extLst>
              <a:ext uri="{FF2B5EF4-FFF2-40B4-BE49-F238E27FC236}">
                <a16:creationId xmlns:a16="http://schemas.microsoft.com/office/drawing/2014/main" id="{B76CFB35-7891-E7B9-EF47-C1F943B0BEE6}"/>
              </a:ext>
            </a:extLst>
          </p:cNvPr>
          <p:cNvSpPr/>
          <p:nvPr/>
        </p:nvSpPr>
        <p:spPr>
          <a:xfrm>
            <a:off x="979200" y="1166400"/>
            <a:ext cx="4334400" cy="396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241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1DC75-A8A9-41F5-421A-0B17E2F4F613}"/>
              </a:ext>
            </a:extLst>
          </p:cNvPr>
          <p:cNvSpPr>
            <a:spLocks noGrp="1"/>
          </p:cNvSpPr>
          <p:nvPr>
            <p:ph type="title"/>
          </p:nvPr>
        </p:nvSpPr>
        <p:spPr/>
        <p:txBody>
          <a:bodyPr/>
          <a:lstStyle/>
          <a:p>
            <a:r>
              <a:rPr lang="en-US">
                <a:ea typeface="+mj-lt"/>
                <a:cs typeface="+mj-lt"/>
              </a:rPr>
              <a:t>Connecting to a cellphone</a:t>
            </a:r>
            <a:endParaRPr lang="en-US"/>
          </a:p>
        </p:txBody>
      </p:sp>
      <p:sp>
        <p:nvSpPr>
          <p:cNvPr id="4" name="Slide Number Placeholder 3">
            <a:extLst>
              <a:ext uri="{FF2B5EF4-FFF2-40B4-BE49-F238E27FC236}">
                <a16:creationId xmlns:a16="http://schemas.microsoft.com/office/drawing/2014/main" id="{8E8B1653-3D63-EB42-48C4-60308C6D6AF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Text Placeholder 4">
            <a:extLst>
              <a:ext uri="{FF2B5EF4-FFF2-40B4-BE49-F238E27FC236}">
                <a16:creationId xmlns:a16="http://schemas.microsoft.com/office/drawing/2014/main" id="{19B3C732-9249-98B7-98E2-E2C5C5B8CC57}"/>
              </a:ext>
            </a:extLst>
          </p:cNvPr>
          <p:cNvSpPr>
            <a:spLocks noGrp="1"/>
          </p:cNvSpPr>
          <p:nvPr>
            <p:ph type="body" sz="quarter" idx="13"/>
          </p:nvPr>
        </p:nvSpPr>
        <p:spPr/>
        <p:txBody>
          <a:bodyPr/>
          <a:lstStyle/>
          <a:p>
            <a:r>
              <a:rPr lang="en-US" sz="1600">
                <a:ea typeface="Calibri"/>
                <a:cs typeface="Arial"/>
              </a:rPr>
              <a:t>Step 7: Check the message in </a:t>
            </a:r>
            <a:r>
              <a:rPr lang="en-US" sz="1600">
                <a:ea typeface="+mn-lt"/>
                <a:cs typeface="+mn-lt"/>
              </a:rPr>
              <a:t>Bluefruit Connect App</a:t>
            </a:r>
          </a:p>
          <a:p>
            <a:endParaRPr lang="en-US"/>
          </a:p>
        </p:txBody>
      </p:sp>
      <p:pic>
        <p:nvPicPr>
          <p:cNvPr id="6" name="Picture 5" descr="A white rectangular object with black border&#10;&#10;Description automatically generated">
            <a:extLst>
              <a:ext uri="{FF2B5EF4-FFF2-40B4-BE49-F238E27FC236}">
                <a16:creationId xmlns:a16="http://schemas.microsoft.com/office/drawing/2014/main" id="{66FCB374-F73B-B829-A2FD-84BDA604775F}"/>
              </a:ext>
            </a:extLst>
          </p:cNvPr>
          <p:cNvPicPr>
            <a:picLocks noChangeAspect="1"/>
          </p:cNvPicPr>
          <p:nvPr/>
        </p:nvPicPr>
        <p:blipFill>
          <a:blip r:embed="rId2"/>
          <a:stretch>
            <a:fillRect/>
          </a:stretch>
        </p:blipFill>
        <p:spPr>
          <a:xfrm>
            <a:off x="3486917" y="851873"/>
            <a:ext cx="1934683" cy="4189234"/>
          </a:xfrm>
          <a:prstGeom prst="rect">
            <a:avLst/>
          </a:prstGeom>
        </p:spPr>
      </p:pic>
      <p:sp>
        <p:nvSpPr>
          <p:cNvPr id="7" name="Rectangle 6">
            <a:extLst>
              <a:ext uri="{FF2B5EF4-FFF2-40B4-BE49-F238E27FC236}">
                <a16:creationId xmlns:a16="http://schemas.microsoft.com/office/drawing/2014/main" id="{B4A31CBF-3E01-E9E6-4487-135D2447BC26}"/>
              </a:ext>
            </a:extLst>
          </p:cNvPr>
          <p:cNvSpPr/>
          <p:nvPr/>
        </p:nvSpPr>
        <p:spPr>
          <a:xfrm>
            <a:off x="3486917" y="1555200"/>
            <a:ext cx="1934683" cy="201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05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4D02-D9B4-8977-7CF6-ED37CFE64AE8}"/>
              </a:ext>
            </a:extLst>
          </p:cNvPr>
          <p:cNvSpPr>
            <a:spLocks noGrp="1"/>
          </p:cNvSpPr>
          <p:nvPr>
            <p:ph type="title"/>
          </p:nvPr>
        </p:nvSpPr>
        <p:spPr/>
        <p:txBody>
          <a:bodyPr lIns="91440" tIns="45720" rIns="91440" bIns="45720" anchor="t"/>
          <a:lstStyle/>
          <a:p>
            <a:r>
              <a:rPr lang="en-US">
                <a:ea typeface="Calibri Light"/>
                <a:cs typeface="Calibri Light"/>
              </a:rPr>
              <a:t>Overview </a:t>
            </a:r>
            <a:endParaRPr lang="en-US"/>
          </a:p>
        </p:txBody>
      </p:sp>
      <p:sp>
        <p:nvSpPr>
          <p:cNvPr id="3" name="Content Placeholder 2">
            <a:extLst>
              <a:ext uri="{FF2B5EF4-FFF2-40B4-BE49-F238E27FC236}">
                <a16:creationId xmlns:a16="http://schemas.microsoft.com/office/drawing/2014/main" id="{35854820-1007-3929-C1E0-5DAB8BA2C642}"/>
              </a:ext>
            </a:extLst>
          </p:cNvPr>
          <p:cNvSpPr>
            <a:spLocks noGrp="1"/>
          </p:cNvSpPr>
          <p:nvPr>
            <p:ph idx="1"/>
          </p:nvPr>
        </p:nvSpPr>
        <p:spPr/>
        <p:txBody>
          <a:bodyPr lIns="91440" tIns="45720" rIns="91440" bIns="45720" anchor="t"/>
          <a:lstStyle/>
          <a:p>
            <a:pPr>
              <a:buFont typeface="Arial"/>
            </a:pPr>
            <a:r>
              <a:rPr lang="en-US" dirty="0">
                <a:ea typeface="+mn-lt"/>
                <a:cs typeface="+mn-lt"/>
              </a:rPr>
              <a:t>This module demonstrates how to establish communication between the CPB (Circuit Playground </a:t>
            </a:r>
            <a:r>
              <a:rPr lang="en-US" dirty="0" err="1">
                <a:ea typeface="+mn-lt"/>
                <a:cs typeface="+mn-lt"/>
              </a:rPr>
              <a:t>Bluefruit</a:t>
            </a:r>
            <a:r>
              <a:rPr lang="en-US" dirty="0">
                <a:ea typeface="+mn-lt"/>
                <a:cs typeface="+mn-lt"/>
              </a:rPr>
              <a:t>) and another device using Bluetooth Low Energy (BLE).</a:t>
            </a:r>
          </a:p>
          <a:p>
            <a:pPr>
              <a:buFont typeface="Arial"/>
            </a:pPr>
            <a:r>
              <a:rPr lang="en-US" dirty="0">
                <a:ea typeface="+mn-lt"/>
                <a:cs typeface="+mn-lt"/>
              </a:rPr>
              <a:t>In this example, we use an iPhone, but the process works similarly for Android devices. Simply download the </a:t>
            </a:r>
            <a:r>
              <a:rPr lang="en-US" dirty="0" err="1">
                <a:ea typeface="+mn-lt"/>
                <a:cs typeface="+mn-lt"/>
              </a:rPr>
              <a:t>Bluefruit</a:t>
            </a:r>
            <a:r>
              <a:rPr lang="en-US" dirty="0">
                <a:ea typeface="+mn-lt"/>
                <a:cs typeface="+mn-lt"/>
              </a:rPr>
              <a:t> Connect app from your device's respective app store.</a:t>
            </a:r>
          </a:p>
          <a:p>
            <a:pPr>
              <a:buFont typeface="Arial"/>
            </a:pPr>
            <a:endParaRPr lang="en-US" dirty="0">
              <a:ea typeface="+mn-lt"/>
              <a:cs typeface="+mn-lt"/>
            </a:endParaRPr>
          </a:p>
          <a:p>
            <a:pPr>
              <a:buFont typeface="Arial"/>
            </a:pPr>
            <a:endParaRPr lang="en-US" dirty="0">
              <a:ea typeface="Calibri"/>
              <a:cs typeface="Calibri"/>
            </a:endParaRPr>
          </a:p>
        </p:txBody>
      </p:sp>
      <p:sp>
        <p:nvSpPr>
          <p:cNvPr id="4" name="Slide Number Placeholder 3">
            <a:extLst>
              <a:ext uri="{FF2B5EF4-FFF2-40B4-BE49-F238E27FC236}">
                <a16:creationId xmlns:a16="http://schemas.microsoft.com/office/drawing/2014/main" id="{2158B10B-7E48-C65C-B36A-2D6CD4C90E2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94371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8E5B-F25C-43BE-447D-26A598D754B6}"/>
              </a:ext>
            </a:extLst>
          </p:cNvPr>
          <p:cNvSpPr>
            <a:spLocks noGrp="1"/>
          </p:cNvSpPr>
          <p:nvPr>
            <p:ph type="ctrTitle"/>
          </p:nvPr>
        </p:nvSpPr>
        <p:spPr/>
        <p:txBody>
          <a:bodyPr/>
          <a:lstStyle/>
          <a:p>
            <a:r>
              <a:rPr lang="en-US">
                <a:ea typeface="+mj-lt"/>
                <a:cs typeface="+mj-lt"/>
              </a:rPr>
              <a:t>Bluetooth Low-energy</a:t>
            </a:r>
            <a:r>
              <a:rPr lang="en-US"/>
              <a:t>(BLE) </a:t>
            </a:r>
          </a:p>
        </p:txBody>
      </p:sp>
      <p:sp>
        <p:nvSpPr>
          <p:cNvPr id="3" name="Subtitle 2">
            <a:extLst>
              <a:ext uri="{FF2B5EF4-FFF2-40B4-BE49-F238E27FC236}">
                <a16:creationId xmlns:a16="http://schemas.microsoft.com/office/drawing/2014/main" id="{CFB1923C-A509-3A65-F00E-3D07A9BF8715}"/>
              </a:ext>
            </a:extLst>
          </p:cNvPr>
          <p:cNvSpPr>
            <a:spLocks noGrp="1"/>
          </p:cNvSpPr>
          <p:nvPr>
            <p:ph type="subTitle" idx="1"/>
          </p:nvPr>
        </p:nvSpPr>
        <p:spPr/>
        <p:txBody>
          <a:bodyPr/>
          <a:lstStyle/>
          <a:p>
            <a:r>
              <a:rPr lang="en-US"/>
              <a:t>(Section 1.0)</a:t>
            </a:r>
          </a:p>
        </p:txBody>
      </p:sp>
      <p:sp>
        <p:nvSpPr>
          <p:cNvPr id="4" name="Slide Number Placeholder 3">
            <a:extLst>
              <a:ext uri="{FF2B5EF4-FFF2-40B4-BE49-F238E27FC236}">
                <a16:creationId xmlns:a16="http://schemas.microsoft.com/office/drawing/2014/main" id="{9485A552-A1A3-D190-19D2-DBFE8518F25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40995536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A937-EAA4-0F7D-9221-01318D64F334}"/>
              </a:ext>
            </a:extLst>
          </p:cNvPr>
          <p:cNvSpPr>
            <a:spLocks noGrp="1"/>
          </p:cNvSpPr>
          <p:nvPr>
            <p:ph type="title"/>
          </p:nvPr>
        </p:nvSpPr>
        <p:spPr/>
        <p:txBody>
          <a:bodyPr/>
          <a:lstStyle/>
          <a:p>
            <a:r>
              <a:rPr lang="en-US">
                <a:ea typeface="+mj-lt"/>
                <a:cs typeface="+mj-lt"/>
              </a:rPr>
              <a:t>BLE UART Code (1 of 2)</a:t>
            </a:r>
            <a:endParaRPr lang="en-US"/>
          </a:p>
        </p:txBody>
      </p:sp>
      <p:sp>
        <p:nvSpPr>
          <p:cNvPr id="4" name="Slide Number Placeholder 3">
            <a:extLst>
              <a:ext uri="{FF2B5EF4-FFF2-40B4-BE49-F238E27FC236}">
                <a16:creationId xmlns:a16="http://schemas.microsoft.com/office/drawing/2014/main" id="{01739EAC-0978-0D85-86D7-0023C142F36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8" name="TextBox 7">
            <a:extLst>
              <a:ext uri="{FF2B5EF4-FFF2-40B4-BE49-F238E27FC236}">
                <a16:creationId xmlns:a16="http://schemas.microsoft.com/office/drawing/2014/main" id="{FFE63967-702D-74F3-D3D8-A3FB3EAF645A}"/>
              </a:ext>
            </a:extLst>
          </p:cNvPr>
          <p:cNvSpPr txBox="1"/>
          <p:nvPr/>
        </p:nvSpPr>
        <p:spPr>
          <a:xfrm>
            <a:off x="0" y="1422746"/>
            <a:ext cx="2004060" cy="300082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100" dirty="0">
                <a:ea typeface="Calibri"/>
                <a:cs typeface="Calibri"/>
              </a:rPr>
              <a:t>You can find the example code after you finish </a:t>
            </a:r>
            <a:r>
              <a:rPr lang="en-US" sz="1100" dirty="0">
                <a:ea typeface="+mn-lt"/>
                <a:cs typeface="+mn-lt"/>
              </a:rPr>
              <a:t>the Module 4 Install Arduino IDE &amp; Libraries</a:t>
            </a:r>
            <a:endParaRPr lang="en-US" sz="1600" dirty="0">
              <a:ea typeface="Calibri"/>
              <a:cs typeface="Calibri"/>
            </a:endParaRPr>
          </a:p>
          <a:p>
            <a:pPr marL="285750" indent="-285750">
              <a:buFont typeface="Arial" panose="020B0604020202020204" pitchFamily="34" charset="0"/>
              <a:buChar char="•"/>
            </a:pPr>
            <a:r>
              <a:rPr lang="en-US" sz="1100" dirty="0">
                <a:ea typeface="+mn-lt"/>
                <a:cs typeface="+mn-lt"/>
              </a:rPr>
              <a:t>Connect your CPB to the computer.</a:t>
            </a:r>
          </a:p>
          <a:p>
            <a:pPr marL="285750" indent="-285750">
              <a:buFont typeface="Arial" panose="020B0604020202020204" pitchFamily="34" charset="0"/>
              <a:buChar char="•"/>
            </a:pPr>
            <a:r>
              <a:rPr lang="en-US" sz="1100" dirty="0">
                <a:ea typeface="+mn-lt"/>
                <a:cs typeface="+mn-lt"/>
              </a:rPr>
              <a:t>Open the Arduino IDE and select the correct board and port (refer to "Demo Code and Explore CPB" in Section 4.0). Otherwise, the example code will not appear under Examples in the menu.</a:t>
            </a:r>
            <a:endParaRPr lang="en-US" sz="1600" dirty="0"/>
          </a:p>
          <a:p>
            <a:pPr marL="285750" indent="-285750">
              <a:buFont typeface="Arial" panose="020B0604020202020204" pitchFamily="34" charset="0"/>
              <a:buChar char="•"/>
            </a:pPr>
            <a:endParaRPr lang="en-US" sz="1100">
              <a:ea typeface="Calibri"/>
              <a:cs typeface="Calibri"/>
            </a:endParaRPr>
          </a:p>
          <a:p>
            <a:endParaRPr lang="en-US" sz="1200">
              <a:ea typeface="Calibri" panose="020F0502020204030204"/>
              <a:cs typeface="Calibri" panose="020F0502020204030204"/>
            </a:endParaRPr>
          </a:p>
          <a:p>
            <a:pPr marL="285750" indent="-285750">
              <a:buFont typeface="Arial" panose="020B0604020202020204" pitchFamily="34" charset="0"/>
              <a:buChar char="•"/>
            </a:pPr>
            <a:endParaRPr lang="en-US" sz="1200">
              <a:ea typeface="Calibri" panose="020F0502020204030204"/>
              <a:cs typeface="Calibri" panose="020F0502020204030204"/>
            </a:endParaRPr>
          </a:p>
        </p:txBody>
      </p:sp>
      <p:pic>
        <p:nvPicPr>
          <p:cNvPr id="9" name="Picture 8" descr="A screenshot of a computer program&#10;&#10;Description automatically generated">
            <a:extLst>
              <a:ext uri="{FF2B5EF4-FFF2-40B4-BE49-F238E27FC236}">
                <a16:creationId xmlns:a16="http://schemas.microsoft.com/office/drawing/2014/main" id="{1190BF1E-9FE3-3D23-7CB8-F73C981A84CC}"/>
              </a:ext>
            </a:extLst>
          </p:cNvPr>
          <p:cNvPicPr>
            <a:picLocks noChangeAspect="1"/>
          </p:cNvPicPr>
          <p:nvPr/>
        </p:nvPicPr>
        <p:blipFill>
          <a:blip r:embed="rId2"/>
          <a:stretch>
            <a:fillRect/>
          </a:stretch>
        </p:blipFill>
        <p:spPr>
          <a:xfrm>
            <a:off x="2004060" y="510777"/>
            <a:ext cx="5871336" cy="4530330"/>
          </a:xfrm>
          <a:prstGeom prst="rect">
            <a:avLst/>
          </a:prstGeom>
        </p:spPr>
      </p:pic>
    </p:spTree>
    <p:extLst>
      <p:ext uri="{BB962C8B-B14F-4D97-AF65-F5344CB8AC3E}">
        <p14:creationId xmlns:p14="http://schemas.microsoft.com/office/powerpoint/2010/main" val="265335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51D12-BCB2-38DA-895B-C5BFB3C38DA6}"/>
              </a:ext>
            </a:extLst>
          </p:cNvPr>
          <p:cNvSpPr>
            <a:spLocks noGrp="1"/>
          </p:cNvSpPr>
          <p:nvPr>
            <p:ph type="title"/>
          </p:nvPr>
        </p:nvSpPr>
        <p:spPr/>
        <p:txBody>
          <a:bodyPr/>
          <a:lstStyle/>
          <a:p>
            <a:r>
              <a:rPr lang="en-US">
                <a:ea typeface="+mj-lt"/>
                <a:cs typeface="+mj-lt"/>
              </a:rPr>
              <a:t>BLE UART Code (1 of 2)</a:t>
            </a:r>
            <a:endParaRPr lang="en-US"/>
          </a:p>
        </p:txBody>
      </p:sp>
      <p:sp>
        <p:nvSpPr>
          <p:cNvPr id="4" name="Slide Number Placeholder 3">
            <a:extLst>
              <a:ext uri="{FF2B5EF4-FFF2-40B4-BE49-F238E27FC236}">
                <a16:creationId xmlns:a16="http://schemas.microsoft.com/office/drawing/2014/main" id="{D148CAA3-0043-8E6F-761A-D66D5C52D07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5" name="Text Placeholder 4">
            <a:extLst>
              <a:ext uri="{FF2B5EF4-FFF2-40B4-BE49-F238E27FC236}">
                <a16:creationId xmlns:a16="http://schemas.microsoft.com/office/drawing/2014/main" id="{0ACB806D-1647-2F4C-E4F7-8ECDBCD42398}"/>
              </a:ext>
            </a:extLst>
          </p:cNvPr>
          <p:cNvSpPr>
            <a:spLocks noGrp="1"/>
          </p:cNvSpPr>
          <p:nvPr>
            <p:ph type="body" sz="quarter" idx="13"/>
          </p:nvPr>
        </p:nvSpPr>
        <p:spPr/>
        <p:txBody>
          <a:bodyPr/>
          <a:lstStyle/>
          <a:p>
            <a:r>
              <a:rPr lang="en-US" sz="1600">
                <a:ea typeface="+mn-lt"/>
                <a:cs typeface="+mn-lt"/>
              </a:rPr>
              <a:t>Step 2: Click File -&gt; Examples -&gt; Adafruit Bluefruit nRF52 Libraries -&gt; Peripheral -&gt; </a:t>
            </a:r>
            <a:r>
              <a:rPr lang="en-US" sz="1600" err="1">
                <a:ea typeface="+mn-lt"/>
                <a:cs typeface="+mn-lt"/>
              </a:rPr>
              <a:t>bleuart</a:t>
            </a:r>
            <a:r>
              <a:rPr lang="en-US" sz="1600">
                <a:ea typeface="+mn-lt"/>
                <a:cs typeface="+mn-lt"/>
              </a:rPr>
              <a:t>.</a:t>
            </a:r>
            <a:endParaRPr lang="en-US" sz="1600">
              <a:ea typeface="Calibri"/>
              <a:cs typeface="Calibri"/>
            </a:endParaRPr>
          </a:p>
          <a:p>
            <a:endParaRPr lang="en-US"/>
          </a:p>
        </p:txBody>
      </p:sp>
      <p:pic>
        <p:nvPicPr>
          <p:cNvPr id="10" name="Picture 9" descr="A screenshot of a computer&#10;&#10;Description automatically generated">
            <a:extLst>
              <a:ext uri="{FF2B5EF4-FFF2-40B4-BE49-F238E27FC236}">
                <a16:creationId xmlns:a16="http://schemas.microsoft.com/office/drawing/2014/main" id="{84048D7A-0996-DD96-A74A-2384275DC86A}"/>
              </a:ext>
            </a:extLst>
          </p:cNvPr>
          <p:cNvPicPr>
            <a:picLocks noChangeAspect="1"/>
          </p:cNvPicPr>
          <p:nvPr/>
        </p:nvPicPr>
        <p:blipFill>
          <a:blip r:embed="rId2"/>
          <a:stretch>
            <a:fillRect/>
          </a:stretch>
        </p:blipFill>
        <p:spPr>
          <a:xfrm>
            <a:off x="1987189" y="784621"/>
            <a:ext cx="4596491" cy="4331541"/>
          </a:xfrm>
          <a:prstGeom prst="rect">
            <a:avLst/>
          </a:prstGeom>
        </p:spPr>
      </p:pic>
      <p:sp>
        <p:nvSpPr>
          <p:cNvPr id="6" name="Rectangle 5">
            <a:extLst>
              <a:ext uri="{FF2B5EF4-FFF2-40B4-BE49-F238E27FC236}">
                <a16:creationId xmlns:a16="http://schemas.microsoft.com/office/drawing/2014/main" id="{ED13555E-F95A-CC1E-DF53-C8A431482006}"/>
              </a:ext>
            </a:extLst>
          </p:cNvPr>
          <p:cNvSpPr/>
          <p:nvPr/>
        </p:nvSpPr>
        <p:spPr>
          <a:xfrm>
            <a:off x="2559050" y="784621"/>
            <a:ext cx="190500" cy="1234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79E52C-3F64-9F93-94CA-9C1C7FFB92D0}"/>
              </a:ext>
            </a:extLst>
          </p:cNvPr>
          <p:cNvSpPr/>
          <p:nvPr/>
        </p:nvSpPr>
        <p:spPr>
          <a:xfrm>
            <a:off x="2559050" y="1337071"/>
            <a:ext cx="774700" cy="1234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383B3D-9C95-8D7C-74A6-606C243E44F0}"/>
              </a:ext>
            </a:extLst>
          </p:cNvPr>
          <p:cNvSpPr/>
          <p:nvPr/>
        </p:nvSpPr>
        <p:spPr>
          <a:xfrm>
            <a:off x="3333750" y="2086371"/>
            <a:ext cx="1644650" cy="1234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C807DA-EAB6-9334-E1E1-A6954B0817AA}"/>
              </a:ext>
            </a:extLst>
          </p:cNvPr>
          <p:cNvSpPr/>
          <p:nvPr/>
        </p:nvSpPr>
        <p:spPr>
          <a:xfrm>
            <a:off x="4978400" y="2360215"/>
            <a:ext cx="457200" cy="1234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3262A7-3831-B12A-4E3D-D6A7FB4BB40F}"/>
              </a:ext>
            </a:extLst>
          </p:cNvPr>
          <p:cNvSpPr/>
          <p:nvPr/>
        </p:nvSpPr>
        <p:spPr>
          <a:xfrm>
            <a:off x="5435600" y="2950391"/>
            <a:ext cx="749300" cy="1234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5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2C7B-23E5-0EC8-8156-24F026A4D0FA}"/>
              </a:ext>
            </a:extLst>
          </p:cNvPr>
          <p:cNvSpPr>
            <a:spLocks noGrp="1"/>
          </p:cNvSpPr>
          <p:nvPr>
            <p:ph type="title"/>
          </p:nvPr>
        </p:nvSpPr>
        <p:spPr/>
        <p:txBody>
          <a:bodyPr/>
          <a:lstStyle/>
          <a:p>
            <a:r>
              <a:rPr lang="en-US">
                <a:ea typeface="+mj-lt"/>
                <a:cs typeface="+mj-lt"/>
              </a:rPr>
              <a:t>Connecting to a cellphone</a:t>
            </a:r>
            <a:endParaRPr lang="en-US"/>
          </a:p>
        </p:txBody>
      </p:sp>
      <p:sp>
        <p:nvSpPr>
          <p:cNvPr id="4" name="Slide Number Placeholder 3">
            <a:extLst>
              <a:ext uri="{FF2B5EF4-FFF2-40B4-BE49-F238E27FC236}">
                <a16:creationId xmlns:a16="http://schemas.microsoft.com/office/drawing/2014/main" id="{2AD5B65F-03B7-8FD4-2ABB-0F3DE9D776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7" name="TextBox 6">
            <a:extLst>
              <a:ext uri="{FF2B5EF4-FFF2-40B4-BE49-F238E27FC236}">
                <a16:creationId xmlns:a16="http://schemas.microsoft.com/office/drawing/2014/main" id="{F8483AE6-FBDD-899B-9FBF-4E877106609F}"/>
              </a:ext>
            </a:extLst>
          </p:cNvPr>
          <p:cNvSpPr txBox="1"/>
          <p:nvPr/>
        </p:nvSpPr>
        <p:spPr>
          <a:xfrm>
            <a:off x="102600" y="766136"/>
            <a:ext cx="3468894" cy="1754326"/>
          </a:xfrm>
          <a:prstGeom prst="rect">
            <a:avLst/>
          </a:prstGeom>
          <a:noFill/>
        </p:spPr>
        <p:txBody>
          <a:bodyPr wrap="square">
            <a:spAutoFit/>
          </a:bodyPr>
          <a:lstStyle/>
          <a:p>
            <a:pPr marL="285750" indent="-285750">
              <a:buFont typeface="Arial" panose="020B0604020202020204" pitchFamily="34" charset="0"/>
              <a:buChar char="•"/>
            </a:pPr>
            <a:r>
              <a:rPr lang="en-US" sz="1800">
                <a:ea typeface="Calibri"/>
                <a:cs typeface="Calibri"/>
              </a:rPr>
              <a:t>Download Bluefruit Connect App</a:t>
            </a:r>
            <a:endParaRPr lang="en-US"/>
          </a:p>
          <a:p>
            <a:pPr marL="285750" indent="-285750">
              <a:buFont typeface="Arial" panose="020B0604020202020204" pitchFamily="34" charset="0"/>
              <a:buChar char="•"/>
            </a:pPr>
            <a:r>
              <a:rPr lang="en-US" sz="1800">
                <a:ea typeface="Calibri"/>
                <a:cs typeface="Calibri"/>
              </a:rPr>
              <a:t>Open the App</a:t>
            </a:r>
          </a:p>
          <a:p>
            <a:pPr marL="285750" indent="-285750">
              <a:buFont typeface="Arial" panose="020B0604020202020204" pitchFamily="34" charset="0"/>
              <a:buChar char="•"/>
            </a:pPr>
            <a:r>
              <a:rPr lang="en-US" sz="1800">
                <a:ea typeface="Calibri"/>
                <a:cs typeface="Calibri"/>
              </a:rPr>
              <a:t>Scroll until you find the "Circuit Playground Bluefruit"</a:t>
            </a:r>
          </a:p>
          <a:p>
            <a:pPr marL="285750" indent="-285750">
              <a:buFont typeface="Arial" panose="020B0604020202020204" pitchFamily="34" charset="0"/>
              <a:buChar char="•"/>
            </a:pPr>
            <a:r>
              <a:rPr lang="en-US" sz="1800">
                <a:ea typeface="Calibri"/>
                <a:cs typeface="Calibri"/>
              </a:rPr>
              <a:t>Tap the Connect button</a:t>
            </a:r>
          </a:p>
        </p:txBody>
      </p:sp>
      <p:pic>
        <p:nvPicPr>
          <p:cNvPr id="8" name="Picture 7" descr="A screenshot of a device&#10;&#10;Description automatically generated">
            <a:extLst>
              <a:ext uri="{FF2B5EF4-FFF2-40B4-BE49-F238E27FC236}">
                <a16:creationId xmlns:a16="http://schemas.microsoft.com/office/drawing/2014/main" id="{D415E01C-66C1-13C6-E87F-D5B6C956CADF}"/>
              </a:ext>
            </a:extLst>
          </p:cNvPr>
          <p:cNvPicPr>
            <a:picLocks noChangeAspect="1"/>
          </p:cNvPicPr>
          <p:nvPr/>
        </p:nvPicPr>
        <p:blipFill>
          <a:blip r:embed="rId2"/>
          <a:stretch>
            <a:fillRect/>
          </a:stretch>
        </p:blipFill>
        <p:spPr>
          <a:xfrm>
            <a:off x="3571494" y="766136"/>
            <a:ext cx="2001012" cy="4332857"/>
          </a:xfrm>
          <a:prstGeom prst="rect">
            <a:avLst/>
          </a:prstGeom>
        </p:spPr>
      </p:pic>
      <p:pic>
        <p:nvPicPr>
          <p:cNvPr id="9" name="Picture 8" descr="A screenshot of a device&#10;&#10;Description automatically generated">
            <a:extLst>
              <a:ext uri="{FF2B5EF4-FFF2-40B4-BE49-F238E27FC236}">
                <a16:creationId xmlns:a16="http://schemas.microsoft.com/office/drawing/2014/main" id="{391C912E-2665-B916-E901-D8CF5A3DBF66}"/>
              </a:ext>
            </a:extLst>
          </p:cNvPr>
          <p:cNvPicPr>
            <a:picLocks noChangeAspect="1"/>
          </p:cNvPicPr>
          <p:nvPr/>
        </p:nvPicPr>
        <p:blipFill>
          <a:blip r:embed="rId3"/>
          <a:stretch>
            <a:fillRect/>
          </a:stretch>
        </p:blipFill>
        <p:spPr>
          <a:xfrm>
            <a:off x="5886371" y="766135"/>
            <a:ext cx="2001012" cy="4332857"/>
          </a:xfrm>
          <a:prstGeom prst="rect">
            <a:avLst/>
          </a:prstGeom>
        </p:spPr>
      </p:pic>
      <p:sp>
        <p:nvSpPr>
          <p:cNvPr id="10" name="Rectangle 9">
            <a:extLst>
              <a:ext uri="{FF2B5EF4-FFF2-40B4-BE49-F238E27FC236}">
                <a16:creationId xmlns:a16="http://schemas.microsoft.com/office/drawing/2014/main" id="{39CA77DE-E69E-541E-61EB-E1209C4705B5}"/>
              </a:ext>
            </a:extLst>
          </p:cNvPr>
          <p:cNvSpPr/>
          <p:nvPr/>
        </p:nvSpPr>
        <p:spPr>
          <a:xfrm>
            <a:off x="3571494" y="2822400"/>
            <a:ext cx="1432506" cy="259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5AB41D-8BE1-0846-0A69-550523CEA199}"/>
              </a:ext>
            </a:extLst>
          </p:cNvPr>
          <p:cNvSpPr/>
          <p:nvPr/>
        </p:nvSpPr>
        <p:spPr>
          <a:xfrm>
            <a:off x="5025444" y="2822400"/>
            <a:ext cx="482556" cy="259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FE876A-AC85-1FCD-6F52-AC274BA89EBB}"/>
              </a:ext>
            </a:extLst>
          </p:cNvPr>
          <p:cNvSpPr/>
          <p:nvPr/>
        </p:nvSpPr>
        <p:spPr>
          <a:xfrm>
            <a:off x="5893571" y="1591200"/>
            <a:ext cx="2001012" cy="381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39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C634-40E2-66C6-7969-28A56F055D04}"/>
              </a:ext>
            </a:extLst>
          </p:cNvPr>
          <p:cNvSpPr>
            <a:spLocks noGrp="1"/>
          </p:cNvSpPr>
          <p:nvPr>
            <p:ph type="title"/>
          </p:nvPr>
        </p:nvSpPr>
        <p:spPr/>
        <p:txBody>
          <a:bodyPr/>
          <a:lstStyle/>
          <a:p>
            <a:r>
              <a:rPr lang="en-US">
                <a:ea typeface="+mj-lt"/>
                <a:cs typeface="+mj-lt"/>
              </a:rPr>
              <a:t>Connecting to a cellphone</a:t>
            </a:r>
            <a:endParaRPr lang="en-US"/>
          </a:p>
        </p:txBody>
      </p:sp>
      <p:sp>
        <p:nvSpPr>
          <p:cNvPr id="4" name="Slide Number Placeholder 3">
            <a:extLst>
              <a:ext uri="{FF2B5EF4-FFF2-40B4-BE49-F238E27FC236}">
                <a16:creationId xmlns:a16="http://schemas.microsoft.com/office/drawing/2014/main" id="{CC5E757D-DE45-118A-7469-6C493BCE94F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5" name="Text Placeholder 4">
            <a:extLst>
              <a:ext uri="{FF2B5EF4-FFF2-40B4-BE49-F238E27FC236}">
                <a16:creationId xmlns:a16="http://schemas.microsoft.com/office/drawing/2014/main" id="{C4CFCE42-5895-0C5B-99DE-4A82D1527578}"/>
              </a:ext>
            </a:extLst>
          </p:cNvPr>
          <p:cNvSpPr>
            <a:spLocks noGrp="1"/>
          </p:cNvSpPr>
          <p:nvPr>
            <p:ph type="body" sz="quarter" idx="13"/>
          </p:nvPr>
        </p:nvSpPr>
        <p:spPr/>
        <p:txBody>
          <a:bodyPr/>
          <a:lstStyle/>
          <a:p>
            <a:r>
              <a:rPr lang="en-US" sz="1600">
                <a:ea typeface="Calibri"/>
                <a:cs typeface="Calibri"/>
              </a:rPr>
              <a:t>Step 2: Check the message in Arduino serial monitor</a:t>
            </a:r>
          </a:p>
          <a:p>
            <a:endParaRPr lang="en-US"/>
          </a:p>
        </p:txBody>
      </p:sp>
      <p:pic>
        <p:nvPicPr>
          <p:cNvPr id="6" name="Picture 5" descr="A screenshot of a computer&#10;&#10;Description automatically generated">
            <a:extLst>
              <a:ext uri="{FF2B5EF4-FFF2-40B4-BE49-F238E27FC236}">
                <a16:creationId xmlns:a16="http://schemas.microsoft.com/office/drawing/2014/main" id="{1AD0C443-926B-CC93-686A-6A829AB6A24F}"/>
              </a:ext>
            </a:extLst>
          </p:cNvPr>
          <p:cNvPicPr>
            <a:picLocks noChangeAspect="1"/>
          </p:cNvPicPr>
          <p:nvPr/>
        </p:nvPicPr>
        <p:blipFill>
          <a:blip r:embed="rId3"/>
          <a:stretch>
            <a:fillRect/>
          </a:stretch>
        </p:blipFill>
        <p:spPr>
          <a:xfrm>
            <a:off x="930332" y="887200"/>
            <a:ext cx="7299259" cy="4008799"/>
          </a:xfrm>
          <a:prstGeom prst="rect">
            <a:avLst/>
          </a:prstGeom>
        </p:spPr>
      </p:pic>
    </p:spTree>
    <p:extLst>
      <p:ext uri="{BB962C8B-B14F-4D97-AF65-F5344CB8AC3E}">
        <p14:creationId xmlns:p14="http://schemas.microsoft.com/office/powerpoint/2010/main" val="8754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93E7-A193-841E-5EED-F05F2EB29694}"/>
              </a:ext>
            </a:extLst>
          </p:cNvPr>
          <p:cNvSpPr>
            <a:spLocks noGrp="1"/>
          </p:cNvSpPr>
          <p:nvPr>
            <p:ph type="title"/>
          </p:nvPr>
        </p:nvSpPr>
        <p:spPr/>
        <p:txBody>
          <a:bodyPr/>
          <a:lstStyle/>
          <a:p>
            <a:r>
              <a:rPr lang="en-US">
                <a:ea typeface="+mj-lt"/>
                <a:cs typeface="+mj-lt"/>
              </a:rPr>
              <a:t>Connecting to a cellphone</a:t>
            </a:r>
            <a:endParaRPr lang="en-US"/>
          </a:p>
        </p:txBody>
      </p:sp>
      <p:sp>
        <p:nvSpPr>
          <p:cNvPr id="4" name="Slide Number Placeholder 3">
            <a:extLst>
              <a:ext uri="{FF2B5EF4-FFF2-40B4-BE49-F238E27FC236}">
                <a16:creationId xmlns:a16="http://schemas.microsoft.com/office/drawing/2014/main" id="{CEA6FE56-07C6-DDCF-D12A-453A3A54E05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Text Placeholder 4">
            <a:extLst>
              <a:ext uri="{FF2B5EF4-FFF2-40B4-BE49-F238E27FC236}">
                <a16:creationId xmlns:a16="http://schemas.microsoft.com/office/drawing/2014/main" id="{F22635D5-5CEC-52D9-F1DD-81BB047F0A78}"/>
              </a:ext>
            </a:extLst>
          </p:cNvPr>
          <p:cNvSpPr>
            <a:spLocks noGrp="1"/>
          </p:cNvSpPr>
          <p:nvPr>
            <p:ph type="body" sz="quarter" idx="13"/>
          </p:nvPr>
        </p:nvSpPr>
        <p:spPr/>
        <p:txBody>
          <a:bodyPr/>
          <a:lstStyle/>
          <a:p>
            <a:r>
              <a:rPr lang="en-US" sz="1600"/>
              <a:t>Step 3: Tap UART</a:t>
            </a:r>
          </a:p>
        </p:txBody>
      </p:sp>
      <p:pic>
        <p:nvPicPr>
          <p:cNvPr id="6" name="Picture 5" descr="A screenshot of a device&#10;&#10;Description automatically generated">
            <a:extLst>
              <a:ext uri="{FF2B5EF4-FFF2-40B4-BE49-F238E27FC236}">
                <a16:creationId xmlns:a16="http://schemas.microsoft.com/office/drawing/2014/main" id="{FDDAD1CA-0DD6-01BC-B354-0084D90573C7}"/>
              </a:ext>
            </a:extLst>
          </p:cNvPr>
          <p:cNvPicPr>
            <a:picLocks noChangeAspect="1"/>
          </p:cNvPicPr>
          <p:nvPr/>
        </p:nvPicPr>
        <p:blipFill>
          <a:blip r:embed="rId2"/>
          <a:stretch>
            <a:fillRect/>
          </a:stretch>
        </p:blipFill>
        <p:spPr>
          <a:xfrm>
            <a:off x="1828985" y="784622"/>
            <a:ext cx="1965742" cy="4256486"/>
          </a:xfrm>
          <a:prstGeom prst="rect">
            <a:avLst/>
          </a:prstGeom>
        </p:spPr>
      </p:pic>
      <p:pic>
        <p:nvPicPr>
          <p:cNvPr id="7" name="Picture 6" descr="A white background with black lines&#10;&#10;Description automatically generated">
            <a:extLst>
              <a:ext uri="{FF2B5EF4-FFF2-40B4-BE49-F238E27FC236}">
                <a16:creationId xmlns:a16="http://schemas.microsoft.com/office/drawing/2014/main" id="{F2125E71-F9E4-5EDB-2510-D2F5536F3F7F}"/>
              </a:ext>
            </a:extLst>
          </p:cNvPr>
          <p:cNvPicPr>
            <a:picLocks noChangeAspect="1"/>
          </p:cNvPicPr>
          <p:nvPr/>
        </p:nvPicPr>
        <p:blipFill>
          <a:blip r:embed="rId3"/>
          <a:stretch>
            <a:fillRect/>
          </a:stretch>
        </p:blipFill>
        <p:spPr>
          <a:xfrm>
            <a:off x="4572000" y="784621"/>
            <a:ext cx="1965742" cy="4256486"/>
          </a:xfrm>
          <a:prstGeom prst="rect">
            <a:avLst/>
          </a:prstGeom>
        </p:spPr>
      </p:pic>
      <p:sp>
        <p:nvSpPr>
          <p:cNvPr id="8" name="Rectangle 7">
            <a:extLst>
              <a:ext uri="{FF2B5EF4-FFF2-40B4-BE49-F238E27FC236}">
                <a16:creationId xmlns:a16="http://schemas.microsoft.com/office/drawing/2014/main" id="{05C10C98-E4EC-F860-E74D-05AC82F77DEB}"/>
              </a:ext>
            </a:extLst>
          </p:cNvPr>
          <p:cNvSpPr/>
          <p:nvPr/>
        </p:nvSpPr>
        <p:spPr>
          <a:xfrm>
            <a:off x="1828985" y="2520000"/>
            <a:ext cx="765407" cy="1885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069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6AF1-923B-49C4-9B72-D2330722C499}"/>
              </a:ext>
            </a:extLst>
          </p:cNvPr>
          <p:cNvSpPr>
            <a:spLocks noGrp="1"/>
          </p:cNvSpPr>
          <p:nvPr>
            <p:ph type="title"/>
          </p:nvPr>
        </p:nvSpPr>
        <p:spPr/>
        <p:txBody>
          <a:bodyPr/>
          <a:lstStyle/>
          <a:p>
            <a:r>
              <a:rPr lang="en-US">
                <a:ea typeface="+mj-lt"/>
                <a:cs typeface="+mj-lt"/>
              </a:rPr>
              <a:t>Connecting to a cellphone</a:t>
            </a:r>
            <a:endParaRPr lang="en-US"/>
          </a:p>
        </p:txBody>
      </p:sp>
      <p:sp>
        <p:nvSpPr>
          <p:cNvPr id="4" name="Slide Number Placeholder 3">
            <a:extLst>
              <a:ext uri="{FF2B5EF4-FFF2-40B4-BE49-F238E27FC236}">
                <a16:creationId xmlns:a16="http://schemas.microsoft.com/office/drawing/2014/main" id="{D45431B3-595A-E1A5-F483-C4F04BA985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Text Placeholder 4">
            <a:extLst>
              <a:ext uri="{FF2B5EF4-FFF2-40B4-BE49-F238E27FC236}">
                <a16:creationId xmlns:a16="http://schemas.microsoft.com/office/drawing/2014/main" id="{44FB1C2B-8E9E-0AAF-A1B2-3112626C2B28}"/>
              </a:ext>
            </a:extLst>
          </p:cNvPr>
          <p:cNvSpPr>
            <a:spLocks noGrp="1"/>
          </p:cNvSpPr>
          <p:nvPr>
            <p:ph type="body" sz="quarter" idx="13"/>
          </p:nvPr>
        </p:nvSpPr>
        <p:spPr/>
        <p:txBody>
          <a:bodyPr/>
          <a:lstStyle/>
          <a:p>
            <a:pPr marL="285750" indent="-285750">
              <a:buFont typeface="Arial" panose="020B0604020202020204" pitchFamily="34" charset="0"/>
              <a:buChar char="•"/>
            </a:pPr>
            <a:r>
              <a:rPr lang="en-US" sz="1600"/>
              <a:t>Step 4: </a:t>
            </a:r>
            <a:r>
              <a:rPr lang="en-US" sz="1600">
                <a:ea typeface="Calibri"/>
                <a:cs typeface="Calibri"/>
              </a:rPr>
              <a:t>Edit the text message you would like to send </a:t>
            </a:r>
            <a:r>
              <a:rPr lang="en-US" sz="1600">
                <a:ea typeface="Calibri"/>
                <a:cs typeface="Calibri"/>
                <a:sym typeface="Wingdings" panose="05000000000000000000" pitchFamily="2" charset="2"/>
              </a:rPr>
              <a:t></a:t>
            </a:r>
            <a:r>
              <a:rPr lang="en-US" sz="1600">
                <a:ea typeface="Calibri"/>
                <a:cs typeface="Calibri"/>
              </a:rPr>
              <a:t>Tap the send button</a:t>
            </a:r>
          </a:p>
          <a:p>
            <a:endParaRPr lang="en-US"/>
          </a:p>
        </p:txBody>
      </p:sp>
      <p:pic>
        <p:nvPicPr>
          <p:cNvPr id="6" name="Picture 5" descr="A white background with black lines&#10;&#10;Description automatically generated">
            <a:extLst>
              <a:ext uri="{FF2B5EF4-FFF2-40B4-BE49-F238E27FC236}">
                <a16:creationId xmlns:a16="http://schemas.microsoft.com/office/drawing/2014/main" id="{8E5951D1-C072-2F04-A1F1-64551BC97AE7}"/>
              </a:ext>
            </a:extLst>
          </p:cNvPr>
          <p:cNvPicPr>
            <a:picLocks noChangeAspect="1"/>
          </p:cNvPicPr>
          <p:nvPr/>
        </p:nvPicPr>
        <p:blipFill>
          <a:blip r:embed="rId2"/>
          <a:stretch>
            <a:fillRect/>
          </a:stretch>
        </p:blipFill>
        <p:spPr>
          <a:xfrm>
            <a:off x="1973507" y="784621"/>
            <a:ext cx="1885693" cy="4083154"/>
          </a:xfrm>
          <a:prstGeom prst="rect">
            <a:avLst/>
          </a:prstGeom>
        </p:spPr>
      </p:pic>
      <p:pic>
        <p:nvPicPr>
          <p:cNvPr id="7" name="Picture 6" descr="A screenshot of a phone&#10;&#10;Description automatically generated">
            <a:extLst>
              <a:ext uri="{FF2B5EF4-FFF2-40B4-BE49-F238E27FC236}">
                <a16:creationId xmlns:a16="http://schemas.microsoft.com/office/drawing/2014/main" id="{4A472075-C187-5766-4FD2-D45ED1E96777}"/>
              </a:ext>
            </a:extLst>
          </p:cNvPr>
          <p:cNvPicPr>
            <a:picLocks noChangeAspect="1"/>
          </p:cNvPicPr>
          <p:nvPr/>
        </p:nvPicPr>
        <p:blipFill>
          <a:blip r:embed="rId3"/>
          <a:stretch>
            <a:fillRect/>
          </a:stretch>
        </p:blipFill>
        <p:spPr>
          <a:xfrm>
            <a:off x="4502298" y="784621"/>
            <a:ext cx="1885693" cy="4083154"/>
          </a:xfrm>
          <a:prstGeom prst="rect">
            <a:avLst/>
          </a:prstGeom>
        </p:spPr>
      </p:pic>
      <p:sp>
        <p:nvSpPr>
          <p:cNvPr id="8" name="Rectangle 7">
            <a:extLst>
              <a:ext uri="{FF2B5EF4-FFF2-40B4-BE49-F238E27FC236}">
                <a16:creationId xmlns:a16="http://schemas.microsoft.com/office/drawing/2014/main" id="{73FABD7D-5C57-7CBF-11C1-746C7F0E8860}"/>
              </a:ext>
            </a:extLst>
          </p:cNvPr>
          <p:cNvSpPr/>
          <p:nvPr/>
        </p:nvSpPr>
        <p:spPr>
          <a:xfrm>
            <a:off x="2052000" y="4291200"/>
            <a:ext cx="1396800" cy="216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E7F1F1-365C-D32D-DE2E-CF2877894EB6}"/>
              </a:ext>
            </a:extLst>
          </p:cNvPr>
          <p:cNvSpPr/>
          <p:nvPr/>
        </p:nvSpPr>
        <p:spPr>
          <a:xfrm>
            <a:off x="4571999" y="2881200"/>
            <a:ext cx="1742401" cy="216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849BAF-F0E1-8751-F9FB-E6B862EF8241}"/>
              </a:ext>
            </a:extLst>
          </p:cNvPr>
          <p:cNvSpPr/>
          <p:nvPr/>
        </p:nvSpPr>
        <p:spPr>
          <a:xfrm>
            <a:off x="5918400" y="4250879"/>
            <a:ext cx="469591" cy="216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166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CC96A7C0C0BA49968327265B540CBB" ma:contentTypeVersion="13" ma:contentTypeDescription="Create a new document." ma:contentTypeScope="" ma:versionID="f4cb493b117e70fcb86ec3255917b9c0">
  <xsd:schema xmlns:xsd="http://www.w3.org/2001/XMLSchema" xmlns:xs="http://www.w3.org/2001/XMLSchema" xmlns:p="http://schemas.microsoft.com/office/2006/metadata/properties" xmlns:ns2="c94bf2d5-22d9-413b-8e42-690f9ae5d7f0" xmlns:ns3="b59ed28c-85fc-4bb8-8d93-5667becf96cb" targetNamespace="http://schemas.microsoft.com/office/2006/metadata/properties" ma:root="true" ma:fieldsID="1a6c71cf76c56c4843717de6d40ca5c9" ns2:_="" ns3:_="">
    <xsd:import namespace="c94bf2d5-22d9-413b-8e42-690f9ae5d7f0"/>
    <xsd:import namespace="b59ed28c-85fc-4bb8-8d93-5667becf96c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bf2d5-22d9-413b-8e42-690f9ae5d7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2802cc5-2881-4dd7-9d75-38905e9cf7f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9ed28c-85fc-4bb8-8d93-5667becf96c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b3b9f7c-a0fb-41e0-b875-c3ba2acd7fc4}" ma:internalName="TaxCatchAll" ma:showField="CatchAllData" ma:web="b59ed28c-85fc-4bb8-8d93-5667becf96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4bf2d5-22d9-413b-8e42-690f9ae5d7f0">
      <Terms xmlns="http://schemas.microsoft.com/office/infopath/2007/PartnerControls"/>
    </lcf76f155ced4ddcb4097134ff3c332f>
    <TaxCatchAll xmlns="b59ed28c-85fc-4bb8-8d93-5667becf96c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9DAB50-115C-4D5A-BCDF-FAD1BD525310}">
  <ds:schemaRefs>
    <ds:schemaRef ds:uri="b59ed28c-85fc-4bb8-8d93-5667becf96cb"/>
    <ds:schemaRef ds:uri="c94bf2d5-22d9-413b-8e42-690f9ae5d7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0D97A1C-977F-4374-85BC-ACFC8E3B5BA9}">
  <ds:schemaRefs>
    <ds:schemaRef ds:uri="b59ed28c-85fc-4bb8-8d93-5667becf96cb"/>
    <ds:schemaRef ds:uri="c94bf2d5-22d9-413b-8e42-690f9ae5d7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84A8AFA-3C27-48C7-AFC5-CADBFAA158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12</Slides>
  <Notes>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Overview </vt:lpstr>
      <vt:lpstr>Bluetooth Low-energy(BLE) </vt:lpstr>
      <vt:lpstr>BLE UART Code (1 of 2)</vt:lpstr>
      <vt:lpstr>BLE UART Code (1 of 2)</vt:lpstr>
      <vt:lpstr>Connecting to a cellphone</vt:lpstr>
      <vt:lpstr>Connecting to a cellphone</vt:lpstr>
      <vt:lpstr>Connecting to a cellphone</vt:lpstr>
      <vt:lpstr>Connecting to a cellphone</vt:lpstr>
      <vt:lpstr>Connecting to a cellphone</vt:lpstr>
      <vt:lpstr>Connecting to a cellphone</vt:lpstr>
      <vt:lpstr>Connecting to a cellphone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Wearables Workshop Colorado Space Grant Consortium</dc:title>
  <cp:revision>33</cp:revision>
  <dcterms:modified xsi:type="dcterms:W3CDTF">2025-04-24T06:22:39Z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0x010100C1CC96A7C0C0BA49968327265B540CBB</vt:lpwstr>
  </property>
  <property fmtid="{D5CDD505-2E9C-101B-9397-08002B2CF9AE}" pid="3" name="MediaServiceImageTags">
    <vt:lpwstr/>
  </property>
</Properties>
</file>