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1" r:id="rId4"/>
  </p:sldMasterIdLst>
  <p:notesMasterIdLst>
    <p:notesMasterId r:id="rId16"/>
  </p:notesMasterIdLst>
  <p:sldIdLst>
    <p:sldId id="370" r:id="rId5"/>
    <p:sldId id="414" r:id="rId6"/>
    <p:sldId id="397" r:id="rId7"/>
    <p:sldId id="398" r:id="rId8"/>
    <p:sldId id="403" r:id="rId9"/>
    <p:sldId id="399" r:id="rId10"/>
    <p:sldId id="415" r:id="rId11"/>
    <p:sldId id="400" r:id="rId12"/>
    <p:sldId id="401" r:id="rId13"/>
    <p:sldId id="402" r:id="rId14"/>
    <p:sldId id="404" r:id="rId15"/>
  </p:sldIdLst>
  <p:sldSz cx="9144000" cy="5143500" type="screen16x9"/>
  <p:notesSz cx="6858000" cy="9144000"/>
  <p:embeddedFontLst>
    <p:embeddedFont>
      <p:font typeface="Century"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8939C-FBD3-902C-9C13-DFCEE294A8E2}" v="541" dt="2025-04-24T06:17:08.845"/>
    <p1510:client id="{52F3D0E9-5D86-E323-6AA7-FC381CF65DFD}" v="25" dt="2025-04-24T20:58:55.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iamond" userId="S::jadi4776@colorado.edu::2a1989e8-ce82-437e-9c8b-39991e1ac4b4" providerId="AD" clId="Web-{AC608E35-7A01-B07B-9E3C-C178E691516C}"/>
    <pc:docChg chg="modSld">
      <pc:chgData name="Jack Diamond" userId="S::jadi4776@colorado.edu::2a1989e8-ce82-437e-9c8b-39991e1ac4b4" providerId="AD" clId="Web-{AC608E35-7A01-B07B-9E3C-C178E691516C}" dt="2025-02-05T21:34:57.196" v="2" actId="1076"/>
      <pc:docMkLst>
        <pc:docMk/>
      </pc:docMkLst>
      <pc:sldChg chg="modSp">
        <pc:chgData name="Jack Diamond" userId="S::jadi4776@colorado.edu::2a1989e8-ce82-437e-9c8b-39991e1ac4b4" providerId="AD" clId="Web-{AC608E35-7A01-B07B-9E3C-C178E691516C}" dt="2025-02-05T21:34:57.196" v="2" actId="1076"/>
        <pc:sldMkLst>
          <pc:docMk/>
          <pc:sldMk cId="4052003709" sldId="394"/>
        </pc:sldMkLst>
      </pc:sldChg>
    </pc:docChg>
  </pc:docChgLst>
  <pc:docChgLst>
    <pc:chgData name="Anthony Makuch" userId="S::anma5298@colorado.edu::59f8dfe6-0ac9-4bcd-b162-d1eb41664d31" providerId="AD" clId="Web-{02C4033C-D144-B595-0FB5-6EFAF32BDAF5}"/>
    <pc:docChg chg="modSld">
      <pc:chgData name="Anthony Makuch" userId="S::anma5298@colorado.edu::59f8dfe6-0ac9-4bcd-b162-d1eb41664d31" providerId="AD" clId="Web-{02C4033C-D144-B595-0FB5-6EFAF32BDAF5}" dt="2025-04-09T04:34:16.181" v="15" actId="20577"/>
      <pc:docMkLst>
        <pc:docMk/>
      </pc:docMkLst>
      <pc:sldChg chg="addSp delSp modSp">
        <pc:chgData name="Anthony Makuch" userId="S::anma5298@colorado.edu::59f8dfe6-0ac9-4bcd-b162-d1eb41664d31" providerId="AD" clId="Web-{02C4033C-D144-B595-0FB5-6EFAF32BDAF5}" dt="2025-04-09T04:33:29.087" v="13" actId="20577"/>
        <pc:sldMkLst>
          <pc:docMk/>
          <pc:sldMk cId="3534252270" sldId="402"/>
        </pc:sldMkLst>
        <pc:spChg chg="del">
          <ac:chgData name="Anthony Makuch" userId="S::anma5298@colorado.edu::59f8dfe6-0ac9-4bcd-b162-d1eb41664d31" providerId="AD" clId="Web-{02C4033C-D144-B595-0FB5-6EFAF32BDAF5}" dt="2025-04-09T04:33:20.415" v="11"/>
          <ac:spMkLst>
            <pc:docMk/>
            <pc:sldMk cId="3534252270" sldId="402"/>
            <ac:spMk id="3" creationId="{C53505F6-0A86-4C3A-B290-625FB92510A1}"/>
          </ac:spMkLst>
        </pc:spChg>
        <pc:spChg chg="mod">
          <ac:chgData name="Anthony Makuch" userId="S::anma5298@colorado.edu::59f8dfe6-0ac9-4bcd-b162-d1eb41664d31" providerId="AD" clId="Web-{02C4033C-D144-B595-0FB5-6EFAF32BDAF5}" dt="2025-04-09T04:33:29.087" v="13" actId="20577"/>
          <ac:spMkLst>
            <pc:docMk/>
            <pc:sldMk cId="3534252270" sldId="402"/>
            <ac:spMk id="5" creationId="{8D365DE5-D09D-6910-4232-6401E741A8DB}"/>
          </ac:spMkLst>
        </pc:spChg>
        <pc:spChg chg="add del mod">
          <ac:chgData name="Anthony Makuch" userId="S::anma5298@colorado.edu::59f8dfe6-0ac9-4bcd-b162-d1eb41664d31" providerId="AD" clId="Web-{02C4033C-D144-B595-0FB5-6EFAF32BDAF5}" dt="2025-04-09T04:33:24.228" v="12"/>
          <ac:spMkLst>
            <pc:docMk/>
            <pc:sldMk cId="3534252270" sldId="402"/>
            <ac:spMk id="7" creationId="{D9F84AC6-C1FA-6F88-4285-D8B1B0396640}"/>
          </ac:spMkLst>
        </pc:spChg>
      </pc:sldChg>
      <pc:sldChg chg="delSp modSp">
        <pc:chgData name="Anthony Makuch" userId="S::anma5298@colorado.edu::59f8dfe6-0ac9-4bcd-b162-d1eb41664d31" providerId="AD" clId="Web-{02C4033C-D144-B595-0FB5-6EFAF32BDAF5}" dt="2025-04-09T04:34:16.181" v="15" actId="20577"/>
        <pc:sldMkLst>
          <pc:docMk/>
          <pc:sldMk cId="4238192952" sldId="403"/>
        </pc:sldMkLst>
        <pc:spChg chg="del">
          <ac:chgData name="Anthony Makuch" userId="S::anma5298@colorado.edu::59f8dfe6-0ac9-4bcd-b162-d1eb41664d31" providerId="AD" clId="Web-{02C4033C-D144-B595-0FB5-6EFAF32BDAF5}" dt="2025-04-09T04:33:45.853" v="14"/>
          <ac:spMkLst>
            <pc:docMk/>
            <pc:sldMk cId="4238192952" sldId="403"/>
            <ac:spMk id="3" creationId="{DFCA1778-89DF-BEAE-20B8-EBA2E5B2950A}"/>
          </ac:spMkLst>
        </pc:spChg>
        <pc:spChg chg="mod">
          <ac:chgData name="Anthony Makuch" userId="S::anma5298@colorado.edu::59f8dfe6-0ac9-4bcd-b162-d1eb41664d31" providerId="AD" clId="Web-{02C4033C-D144-B595-0FB5-6EFAF32BDAF5}" dt="2025-04-09T04:34:16.181" v="15" actId="20577"/>
          <ac:spMkLst>
            <pc:docMk/>
            <pc:sldMk cId="4238192952" sldId="403"/>
            <ac:spMk id="5" creationId="{4BA2EFD4-D7D9-2AFA-CC2E-9A61543EA609}"/>
          </ac:spMkLst>
        </pc:spChg>
      </pc:sldChg>
    </pc:docChg>
  </pc:docChgLst>
  <pc:docChgLst>
    <pc:chgData name="Anthony Makuch" userId="S::anma5298@colorado.edu::59f8dfe6-0ac9-4bcd-b162-d1eb41664d31" providerId="AD" clId="Web-{52F3D0E9-5D86-E323-6AA7-FC381CF65DFD}"/>
    <pc:docChg chg="modSld">
      <pc:chgData name="Anthony Makuch" userId="S::anma5298@colorado.edu::59f8dfe6-0ac9-4bcd-b162-d1eb41664d31" providerId="AD" clId="Web-{52F3D0E9-5D86-E323-6AA7-FC381CF65DFD}" dt="2025-04-24T20:58:54.168" v="23" actId="20577"/>
      <pc:docMkLst>
        <pc:docMk/>
      </pc:docMkLst>
      <pc:sldChg chg="modSp">
        <pc:chgData name="Anthony Makuch" userId="S::anma5298@colorado.edu::59f8dfe6-0ac9-4bcd-b162-d1eb41664d31" providerId="AD" clId="Web-{52F3D0E9-5D86-E323-6AA7-FC381CF65DFD}" dt="2025-04-24T20:58:54.168" v="23" actId="20577"/>
        <pc:sldMkLst>
          <pc:docMk/>
          <pc:sldMk cId="3534252270" sldId="402"/>
        </pc:sldMkLst>
        <pc:spChg chg="mod">
          <ac:chgData name="Anthony Makuch" userId="S::anma5298@colorado.edu::59f8dfe6-0ac9-4bcd-b162-d1eb41664d31" providerId="AD" clId="Web-{52F3D0E9-5D86-E323-6AA7-FC381CF65DFD}" dt="2025-04-24T20:58:54.168" v="23" actId="20577"/>
          <ac:spMkLst>
            <pc:docMk/>
            <pc:sldMk cId="3534252270" sldId="402"/>
            <ac:spMk id="6" creationId="{86921FD6-5D55-330B-AAC7-4CCC2CA77C99}"/>
          </ac:spMkLst>
        </pc:spChg>
      </pc:sldChg>
      <pc:sldChg chg="modSp">
        <pc:chgData name="Anthony Makuch" userId="S::anma5298@colorado.edu::59f8dfe6-0ac9-4bcd-b162-d1eb41664d31" providerId="AD" clId="Web-{52F3D0E9-5D86-E323-6AA7-FC381CF65DFD}" dt="2025-04-24T20:56:51.867" v="0" actId="20577"/>
        <pc:sldMkLst>
          <pc:docMk/>
          <pc:sldMk cId="4238192952" sldId="403"/>
        </pc:sldMkLst>
        <pc:spChg chg="mod">
          <ac:chgData name="Anthony Makuch" userId="S::anma5298@colorado.edu::59f8dfe6-0ac9-4bcd-b162-d1eb41664d31" providerId="AD" clId="Web-{52F3D0E9-5D86-E323-6AA7-FC381CF65DFD}" dt="2025-04-24T20:56:51.867" v="0" actId="20577"/>
          <ac:spMkLst>
            <pc:docMk/>
            <pc:sldMk cId="4238192952" sldId="403"/>
            <ac:spMk id="5" creationId="{4BA2EFD4-D7D9-2AFA-CC2E-9A61543EA609}"/>
          </ac:spMkLst>
        </pc:spChg>
      </pc:sldChg>
    </pc:docChg>
  </pc:docChgLst>
  <pc:docChgLst>
    <pc:chgData name="Timothy Suxe" userId="S::tisu3635@colorado.edu::e4653b93-aaf8-4d34-abb7-9a5be6ef1e4d" providerId="AD" clId="Web-{70F78F02-8EC3-A5E1-3DC2-D2BC43FF3E09}"/>
    <pc:docChg chg="addSld delSld modSld">
      <pc:chgData name="Timothy Suxe" userId="S::tisu3635@colorado.edu::e4653b93-aaf8-4d34-abb7-9a5be6ef1e4d" providerId="AD" clId="Web-{70F78F02-8EC3-A5E1-3DC2-D2BC43FF3E09}" dt="2024-04-09T07:34:39.738" v="1880" actId="20577"/>
      <pc:docMkLst>
        <pc:docMk/>
      </pc:docMkLst>
      <pc:sldChg chg="addSp modSp">
        <pc:chgData name="Timothy Suxe" userId="S::tisu3635@colorado.edu::e4653b93-aaf8-4d34-abb7-9a5be6ef1e4d" providerId="AD" clId="Web-{70F78F02-8EC3-A5E1-3DC2-D2BC43FF3E09}" dt="2024-04-09T06:55:07.117" v="728"/>
        <pc:sldMkLst>
          <pc:docMk/>
          <pc:sldMk cId="2356948990" sldId="368"/>
        </pc:sldMkLst>
      </pc:sldChg>
      <pc:sldChg chg="addSp delSp modSp">
        <pc:chgData name="Timothy Suxe" userId="S::tisu3635@colorado.edu::e4653b93-aaf8-4d34-abb7-9a5be6ef1e4d" providerId="AD" clId="Web-{70F78F02-8EC3-A5E1-3DC2-D2BC43FF3E09}" dt="2024-04-09T04:40:10.313" v="21"/>
        <pc:sldMkLst>
          <pc:docMk/>
          <pc:sldMk cId="2291718610" sldId="370"/>
        </pc:sldMkLst>
      </pc:sldChg>
      <pc:sldChg chg="modSp">
        <pc:chgData name="Timothy Suxe" userId="S::tisu3635@colorado.edu::e4653b93-aaf8-4d34-abb7-9a5be6ef1e4d" providerId="AD" clId="Web-{70F78F02-8EC3-A5E1-3DC2-D2BC43FF3E09}" dt="2024-04-09T07:34:03.753" v="1858" actId="20577"/>
        <pc:sldMkLst>
          <pc:docMk/>
          <pc:sldMk cId="4001026382" sldId="387"/>
        </pc:sldMkLst>
      </pc:sldChg>
      <pc:sldChg chg="modSp">
        <pc:chgData name="Timothy Suxe" userId="S::tisu3635@colorado.edu::e4653b93-aaf8-4d34-abb7-9a5be6ef1e4d" providerId="AD" clId="Web-{70F78F02-8EC3-A5E1-3DC2-D2BC43FF3E09}" dt="2024-04-09T05:02:18.729" v="336" actId="1076"/>
        <pc:sldMkLst>
          <pc:docMk/>
          <pc:sldMk cId="3658686262" sldId="388"/>
        </pc:sldMkLst>
      </pc:sldChg>
      <pc:sldChg chg="modSp">
        <pc:chgData name="Timothy Suxe" userId="S::tisu3635@colorado.edu::e4653b93-aaf8-4d34-abb7-9a5be6ef1e4d" providerId="AD" clId="Web-{70F78F02-8EC3-A5E1-3DC2-D2BC43FF3E09}" dt="2024-04-09T05:13:20.304" v="425" actId="20577"/>
        <pc:sldMkLst>
          <pc:docMk/>
          <pc:sldMk cId="3321096142" sldId="389"/>
        </pc:sldMkLst>
      </pc:sldChg>
      <pc:sldChg chg="add del replId">
        <pc:chgData name="Timothy Suxe" userId="S::tisu3635@colorado.edu::e4653b93-aaf8-4d34-abb7-9a5be6ef1e4d" providerId="AD" clId="Web-{70F78F02-8EC3-A5E1-3DC2-D2BC43FF3E09}" dt="2024-04-09T04:39:10.124" v="12"/>
        <pc:sldMkLst>
          <pc:docMk/>
          <pc:sldMk cId="1178473929" sldId="390"/>
        </pc:sldMkLst>
      </pc:sldChg>
      <pc:sldChg chg="modSp add replId">
        <pc:chgData name="Timothy Suxe" userId="S::tisu3635@colorado.edu::e4653b93-aaf8-4d34-abb7-9a5be6ef1e4d" providerId="AD" clId="Web-{70F78F02-8EC3-A5E1-3DC2-D2BC43FF3E09}" dt="2024-04-09T07:34:39.738" v="1880" actId="20577"/>
        <pc:sldMkLst>
          <pc:docMk/>
          <pc:sldMk cId="3700062965" sldId="390"/>
        </pc:sldMkLst>
      </pc:sldChg>
      <pc:sldChg chg="addSp delSp modSp add replId">
        <pc:chgData name="Timothy Suxe" userId="S::tisu3635@colorado.edu::e4653b93-aaf8-4d34-abb7-9a5be6ef1e4d" providerId="AD" clId="Web-{70F78F02-8EC3-A5E1-3DC2-D2BC43FF3E09}" dt="2024-04-09T07:24:42.228" v="1493"/>
        <pc:sldMkLst>
          <pc:docMk/>
          <pc:sldMk cId="4089489309" sldId="391"/>
        </pc:sldMkLst>
      </pc:sldChg>
      <pc:sldChg chg="modSp add replId">
        <pc:chgData name="Timothy Suxe" userId="S::tisu3635@colorado.edu::e4653b93-aaf8-4d34-abb7-9a5be6ef1e4d" providerId="AD" clId="Web-{70F78F02-8EC3-A5E1-3DC2-D2BC43FF3E09}" dt="2024-04-09T05:03:52.106" v="380" actId="1076"/>
        <pc:sldMkLst>
          <pc:docMk/>
          <pc:sldMk cId="18773703" sldId="392"/>
        </pc:sldMkLst>
      </pc:sldChg>
      <pc:sldChg chg="addSp delSp modSp add replId">
        <pc:chgData name="Timothy Suxe" userId="S::tisu3635@colorado.edu::e4653b93-aaf8-4d34-abb7-9a5be6ef1e4d" providerId="AD" clId="Web-{70F78F02-8EC3-A5E1-3DC2-D2BC43FF3E09}" dt="2024-04-09T07:13:13.207" v="1136" actId="1076"/>
        <pc:sldMkLst>
          <pc:docMk/>
          <pc:sldMk cId="3136623666" sldId="393"/>
        </pc:sldMkLst>
      </pc:sldChg>
      <pc:sldChg chg="modSp add replId">
        <pc:chgData name="Timothy Suxe" userId="S::tisu3635@colorado.edu::e4653b93-aaf8-4d34-abb7-9a5be6ef1e4d" providerId="AD" clId="Web-{70F78F02-8EC3-A5E1-3DC2-D2BC43FF3E09}" dt="2024-04-09T07:33:25.971" v="1852" actId="1076"/>
        <pc:sldMkLst>
          <pc:docMk/>
          <pc:sldMk cId="4052003709" sldId="394"/>
        </pc:sldMkLst>
      </pc:sldChg>
    </pc:docChg>
  </pc:docChgLst>
  <pc:docChgLst>
    <pc:chgData name="Anthony Makuch" userId="S::anma5298@colorado.edu::59f8dfe6-0ac9-4bcd-b162-d1eb41664d31" providerId="AD" clId="Web-{0038939C-FBD3-902C-9C13-DFCEE294A8E2}"/>
    <pc:docChg chg="addSld delSld modSld">
      <pc:chgData name="Anthony Makuch" userId="S::anma5298@colorado.edu::59f8dfe6-0ac9-4bcd-b162-d1eb41664d31" providerId="AD" clId="Web-{0038939C-FBD3-902C-9C13-DFCEE294A8E2}" dt="2025-04-24T06:17:08.845" v="525" actId="20577"/>
      <pc:docMkLst>
        <pc:docMk/>
      </pc:docMkLst>
      <pc:sldChg chg="modSp">
        <pc:chgData name="Anthony Makuch" userId="S::anma5298@colorado.edu::59f8dfe6-0ac9-4bcd-b162-d1eb41664d31" providerId="AD" clId="Web-{0038939C-FBD3-902C-9C13-DFCEE294A8E2}" dt="2025-04-24T06:02:52.105" v="126" actId="20577"/>
        <pc:sldMkLst>
          <pc:docMk/>
          <pc:sldMk cId="2291718610" sldId="370"/>
        </pc:sldMkLst>
        <pc:spChg chg="mod">
          <ac:chgData name="Anthony Makuch" userId="S::anma5298@colorado.edu::59f8dfe6-0ac9-4bcd-b162-d1eb41664d31" providerId="AD" clId="Web-{0038939C-FBD3-902C-9C13-DFCEE294A8E2}" dt="2025-04-24T06:02:52.105" v="126" actId="20577"/>
          <ac:spMkLst>
            <pc:docMk/>
            <pc:sldMk cId="2291718610" sldId="370"/>
            <ac:spMk id="2" creationId="{2578CB60-6196-7014-740A-F0273F9CEE28}"/>
          </ac:spMkLst>
        </pc:spChg>
      </pc:sldChg>
      <pc:sldChg chg="addSp modSp">
        <pc:chgData name="Anthony Makuch" userId="S::anma5298@colorado.edu::59f8dfe6-0ac9-4bcd-b162-d1eb41664d31" providerId="AD" clId="Web-{0038939C-FBD3-902C-9C13-DFCEE294A8E2}" dt="2025-04-24T06:06:47.949" v="153" actId="1076"/>
        <pc:sldMkLst>
          <pc:docMk/>
          <pc:sldMk cId="592974528" sldId="399"/>
        </pc:sldMkLst>
        <pc:spChg chg="mod">
          <ac:chgData name="Anthony Makuch" userId="S::anma5298@colorado.edu::59f8dfe6-0ac9-4bcd-b162-d1eb41664d31" providerId="AD" clId="Web-{0038939C-FBD3-902C-9C13-DFCEE294A8E2}" dt="2025-04-24T06:05:20.105" v="131" actId="20577"/>
          <ac:spMkLst>
            <pc:docMk/>
            <pc:sldMk cId="592974528" sldId="399"/>
            <ac:spMk id="6" creationId="{7DD7F616-F93F-4BEC-AB5A-8F05AF4C6CD0}"/>
          </ac:spMkLst>
        </pc:spChg>
        <pc:spChg chg="mod">
          <ac:chgData name="Anthony Makuch" userId="S::anma5298@colorado.edu::59f8dfe6-0ac9-4bcd-b162-d1eb41664d31" providerId="AD" clId="Web-{0038939C-FBD3-902C-9C13-DFCEE294A8E2}" dt="2025-04-24T06:05:28.245" v="133" actId="20577"/>
          <ac:spMkLst>
            <pc:docMk/>
            <pc:sldMk cId="592974528" sldId="399"/>
            <ac:spMk id="7" creationId="{F0CCCB15-575F-11D1-EDE7-FA310ED7254D}"/>
          </ac:spMkLst>
        </pc:spChg>
        <pc:spChg chg="mod">
          <ac:chgData name="Anthony Makuch" userId="S::anma5298@colorado.edu::59f8dfe6-0ac9-4bcd-b162-d1eb41664d31" providerId="AD" clId="Web-{0038939C-FBD3-902C-9C13-DFCEE294A8E2}" dt="2025-04-24T06:06:09.949" v="144" actId="20577"/>
          <ac:spMkLst>
            <pc:docMk/>
            <pc:sldMk cId="592974528" sldId="399"/>
            <ac:spMk id="9" creationId="{D28B0DE7-2A1E-4D18-03DE-6B5099C643E2}"/>
          </ac:spMkLst>
        </pc:spChg>
        <pc:spChg chg="mod">
          <ac:chgData name="Anthony Makuch" userId="S::anma5298@colorado.edu::59f8dfe6-0ac9-4bcd-b162-d1eb41664d31" providerId="AD" clId="Web-{0038939C-FBD3-902C-9C13-DFCEE294A8E2}" dt="2025-04-24T06:05:42.730" v="139" actId="1076"/>
          <ac:spMkLst>
            <pc:docMk/>
            <pc:sldMk cId="592974528" sldId="399"/>
            <ac:spMk id="11" creationId="{4EE8510E-9CDD-8010-E53D-77F6C37AB93A}"/>
          </ac:spMkLst>
        </pc:spChg>
        <pc:spChg chg="mod">
          <ac:chgData name="Anthony Makuch" userId="S::anma5298@colorado.edu::59f8dfe6-0ac9-4bcd-b162-d1eb41664d31" providerId="AD" clId="Web-{0038939C-FBD3-902C-9C13-DFCEE294A8E2}" dt="2025-04-24T06:05:34.761" v="135" actId="1076"/>
          <ac:spMkLst>
            <pc:docMk/>
            <pc:sldMk cId="592974528" sldId="399"/>
            <ac:spMk id="13" creationId="{DCF89F05-E351-6C3F-1672-C2BA2A469F6E}"/>
          </ac:spMkLst>
        </pc:spChg>
        <pc:spChg chg="mod">
          <ac:chgData name="Anthony Makuch" userId="S::anma5298@colorado.edu::59f8dfe6-0ac9-4bcd-b162-d1eb41664d31" providerId="AD" clId="Web-{0038939C-FBD3-902C-9C13-DFCEE294A8E2}" dt="2025-04-24T06:05:37.386" v="137" actId="1076"/>
          <ac:spMkLst>
            <pc:docMk/>
            <pc:sldMk cId="592974528" sldId="399"/>
            <ac:spMk id="15" creationId="{DFEEF16C-60DF-56A9-8A96-65E4D34AA257}"/>
          </ac:spMkLst>
        </pc:spChg>
        <pc:spChg chg="mod">
          <ac:chgData name="Anthony Makuch" userId="S::anma5298@colorado.edu::59f8dfe6-0ac9-4bcd-b162-d1eb41664d31" providerId="AD" clId="Web-{0038939C-FBD3-902C-9C13-DFCEE294A8E2}" dt="2025-04-24T06:05:51.480" v="141" actId="1076"/>
          <ac:spMkLst>
            <pc:docMk/>
            <pc:sldMk cId="592974528" sldId="399"/>
            <ac:spMk id="16" creationId="{A5876566-3C25-9C6B-33D3-6AB8F2F198E6}"/>
          </ac:spMkLst>
        </pc:spChg>
        <pc:spChg chg="mod">
          <ac:chgData name="Anthony Makuch" userId="S::anma5298@colorado.edu::59f8dfe6-0ac9-4bcd-b162-d1eb41664d31" providerId="AD" clId="Web-{0038939C-FBD3-902C-9C13-DFCEE294A8E2}" dt="2025-04-24T06:06:03.589" v="143" actId="1076"/>
          <ac:spMkLst>
            <pc:docMk/>
            <pc:sldMk cId="592974528" sldId="399"/>
            <ac:spMk id="19" creationId="{7E6F321C-E36D-E65E-DC03-912DB230D798}"/>
          </ac:spMkLst>
        </pc:spChg>
        <pc:picChg chg="add mod">
          <ac:chgData name="Anthony Makuch" userId="S::anma5298@colorado.edu::59f8dfe6-0ac9-4bcd-b162-d1eb41664d31" providerId="AD" clId="Web-{0038939C-FBD3-902C-9C13-DFCEE294A8E2}" dt="2025-04-24T06:06:47.949" v="153" actId="1076"/>
          <ac:picMkLst>
            <pc:docMk/>
            <pc:sldMk cId="592974528" sldId="399"/>
            <ac:picMk id="3" creationId="{D2B796BF-6C1A-5D70-391E-EA06D6E0C108}"/>
          </ac:picMkLst>
        </pc:picChg>
        <pc:picChg chg="mod">
          <ac:chgData name="Anthony Makuch" userId="S::anma5298@colorado.edu::59f8dfe6-0ac9-4bcd-b162-d1eb41664d31" providerId="AD" clId="Web-{0038939C-FBD3-902C-9C13-DFCEE294A8E2}" dt="2025-04-24T06:05:42.714" v="138" actId="1076"/>
          <ac:picMkLst>
            <pc:docMk/>
            <pc:sldMk cId="592974528" sldId="399"/>
            <ac:picMk id="8" creationId="{07B4BB3C-F8B8-4B36-DBAE-42CF2C9782E8}"/>
          </ac:picMkLst>
        </pc:picChg>
        <pc:picChg chg="mod">
          <ac:chgData name="Anthony Makuch" userId="S::anma5298@colorado.edu::59f8dfe6-0ac9-4bcd-b162-d1eb41664d31" providerId="AD" clId="Web-{0038939C-FBD3-902C-9C13-DFCEE294A8E2}" dt="2025-04-24T06:05:34.745" v="134" actId="1076"/>
          <ac:picMkLst>
            <pc:docMk/>
            <pc:sldMk cId="592974528" sldId="399"/>
            <ac:picMk id="12" creationId="{1CCC88D1-3D8B-6879-50D3-98C6E5B9A0AA}"/>
          </ac:picMkLst>
        </pc:picChg>
        <pc:picChg chg="mod">
          <ac:chgData name="Anthony Makuch" userId="S::anma5298@colorado.edu::59f8dfe6-0ac9-4bcd-b162-d1eb41664d31" providerId="AD" clId="Web-{0038939C-FBD3-902C-9C13-DFCEE294A8E2}" dt="2025-04-24T06:05:37.370" v="136" actId="1076"/>
          <ac:picMkLst>
            <pc:docMk/>
            <pc:sldMk cId="592974528" sldId="399"/>
            <ac:picMk id="14" creationId="{05FE5456-926F-E460-4204-6606CC80BA91}"/>
          </ac:picMkLst>
        </pc:picChg>
        <pc:picChg chg="mod">
          <ac:chgData name="Anthony Makuch" userId="S::anma5298@colorado.edu::59f8dfe6-0ac9-4bcd-b162-d1eb41664d31" providerId="AD" clId="Web-{0038939C-FBD3-902C-9C13-DFCEE294A8E2}" dt="2025-04-24T06:05:48.761" v="140" actId="1076"/>
          <ac:picMkLst>
            <pc:docMk/>
            <pc:sldMk cId="592974528" sldId="399"/>
            <ac:picMk id="17" creationId="{78397058-F33F-B0E6-AB11-1213C56D7AD3}"/>
          </ac:picMkLst>
        </pc:picChg>
        <pc:picChg chg="mod">
          <ac:chgData name="Anthony Makuch" userId="S::anma5298@colorado.edu::59f8dfe6-0ac9-4bcd-b162-d1eb41664d31" providerId="AD" clId="Web-{0038939C-FBD3-902C-9C13-DFCEE294A8E2}" dt="2025-04-24T06:06:03.574" v="142" actId="1076"/>
          <ac:picMkLst>
            <pc:docMk/>
            <pc:sldMk cId="592974528" sldId="399"/>
            <ac:picMk id="18" creationId="{BEE6427D-48D4-11A5-46A1-B2AADCDBFF1F}"/>
          </ac:picMkLst>
        </pc:picChg>
      </pc:sldChg>
      <pc:sldChg chg="addSp modSp">
        <pc:chgData name="Anthony Makuch" userId="S::anma5298@colorado.edu::59f8dfe6-0ac9-4bcd-b162-d1eb41664d31" providerId="AD" clId="Web-{0038939C-FBD3-902C-9C13-DFCEE294A8E2}" dt="2025-04-24T06:17:08.845" v="525" actId="20577"/>
        <pc:sldMkLst>
          <pc:docMk/>
          <pc:sldMk cId="3534252270" sldId="402"/>
        </pc:sldMkLst>
        <pc:spChg chg="mod">
          <ac:chgData name="Anthony Makuch" userId="S::anma5298@colorado.edu::59f8dfe6-0ac9-4bcd-b162-d1eb41664d31" providerId="AD" clId="Web-{0038939C-FBD3-902C-9C13-DFCEE294A8E2}" dt="2025-04-24T06:04:14.120" v="129" actId="20577"/>
          <ac:spMkLst>
            <pc:docMk/>
            <pc:sldMk cId="3534252270" sldId="402"/>
            <ac:spMk id="5" creationId="{8D365DE5-D09D-6910-4232-6401E741A8DB}"/>
          </ac:spMkLst>
        </pc:spChg>
        <pc:spChg chg="add mod">
          <ac:chgData name="Anthony Makuch" userId="S::anma5298@colorado.edu::59f8dfe6-0ac9-4bcd-b162-d1eb41664d31" providerId="AD" clId="Web-{0038939C-FBD3-902C-9C13-DFCEE294A8E2}" dt="2025-04-24T06:17:08.845" v="525" actId="20577"/>
          <ac:spMkLst>
            <pc:docMk/>
            <pc:sldMk cId="3534252270" sldId="402"/>
            <ac:spMk id="6" creationId="{86921FD6-5D55-330B-AAC7-4CCC2CA77C99}"/>
          </ac:spMkLst>
        </pc:spChg>
      </pc:sldChg>
      <pc:sldChg chg="modSp">
        <pc:chgData name="Anthony Makuch" userId="S::anma5298@colorado.edu::59f8dfe6-0ac9-4bcd-b162-d1eb41664d31" providerId="AD" clId="Web-{0038939C-FBD3-902C-9C13-DFCEE294A8E2}" dt="2025-04-24T06:03:54.589" v="128" actId="20577"/>
        <pc:sldMkLst>
          <pc:docMk/>
          <pc:sldMk cId="4238192952" sldId="403"/>
        </pc:sldMkLst>
        <pc:spChg chg="mod">
          <ac:chgData name="Anthony Makuch" userId="S::anma5298@colorado.edu::59f8dfe6-0ac9-4bcd-b162-d1eb41664d31" providerId="AD" clId="Web-{0038939C-FBD3-902C-9C13-DFCEE294A8E2}" dt="2025-04-24T05:51:44.500" v="2" actId="20577"/>
          <ac:spMkLst>
            <pc:docMk/>
            <pc:sldMk cId="4238192952" sldId="403"/>
            <ac:spMk id="2" creationId="{796FE755-A8BB-DEC6-A40A-7FD5823EB5C1}"/>
          </ac:spMkLst>
        </pc:spChg>
        <pc:spChg chg="mod">
          <ac:chgData name="Anthony Makuch" userId="S::anma5298@colorado.edu::59f8dfe6-0ac9-4bcd-b162-d1eb41664d31" providerId="AD" clId="Web-{0038939C-FBD3-902C-9C13-DFCEE294A8E2}" dt="2025-04-24T06:03:54.589" v="128" actId="20577"/>
          <ac:spMkLst>
            <pc:docMk/>
            <pc:sldMk cId="4238192952" sldId="403"/>
            <ac:spMk id="5" creationId="{4BA2EFD4-D7D9-2AFA-CC2E-9A61543EA609}"/>
          </ac:spMkLst>
        </pc:spChg>
      </pc:sldChg>
      <pc:sldChg chg="modSp add">
        <pc:chgData name="Anthony Makuch" userId="S::anma5298@colorado.edu::59f8dfe6-0ac9-4bcd-b162-d1eb41664d31" providerId="AD" clId="Web-{0038939C-FBD3-902C-9C13-DFCEE294A8E2}" dt="2025-04-24T06:02:46.870" v="125" actId="20577"/>
        <pc:sldMkLst>
          <pc:docMk/>
          <pc:sldMk cId="943712416" sldId="414"/>
        </pc:sldMkLst>
        <pc:spChg chg="mod">
          <ac:chgData name="Anthony Makuch" userId="S::anma5298@colorado.edu::59f8dfe6-0ac9-4bcd-b162-d1eb41664d31" providerId="AD" clId="Web-{0038939C-FBD3-902C-9C13-DFCEE294A8E2}" dt="2025-04-24T06:02:46.870" v="125" actId="20577"/>
          <ac:spMkLst>
            <pc:docMk/>
            <pc:sldMk cId="943712416" sldId="414"/>
            <ac:spMk id="3" creationId="{35854820-1007-3929-C1E0-5DAB8BA2C642}"/>
          </ac:spMkLst>
        </pc:spChg>
      </pc:sldChg>
      <pc:sldChg chg="add del">
        <pc:chgData name="Anthony Makuch" userId="S::anma5298@colorado.edu::59f8dfe6-0ac9-4bcd-b162-d1eb41664d31" providerId="AD" clId="Web-{0038939C-FBD3-902C-9C13-DFCEE294A8E2}" dt="2025-04-24T06:06:35.152" v="148"/>
        <pc:sldMkLst>
          <pc:docMk/>
          <pc:sldMk cId="322571566" sldId="415"/>
        </pc:sldMkLst>
      </pc:sldChg>
      <pc:sldChg chg="delSp modSp new">
        <pc:chgData name="Anthony Makuch" userId="S::anma5298@colorado.edu::59f8dfe6-0ac9-4bcd-b162-d1eb41664d31" providerId="AD" clId="Web-{0038939C-FBD3-902C-9C13-DFCEE294A8E2}" dt="2025-04-24T06:14:58.063" v="451" actId="20577"/>
        <pc:sldMkLst>
          <pc:docMk/>
          <pc:sldMk cId="2579063509" sldId="415"/>
        </pc:sldMkLst>
        <pc:spChg chg="mod">
          <ac:chgData name="Anthony Makuch" userId="S::anma5298@colorado.edu::59f8dfe6-0ac9-4bcd-b162-d1eb41664d31" providerId="AD" clId="Web-{0038939C-FBD3-902C-9C13-DFCEE294A8E2}" dt="2025-04-24T06:07:12.902" v="163" actId="20577"/>
          <ac:spMkLst>
            <pc:docMk/>
            <pc:sldMk cId="2579063509" sldId="415"/>
            <ac:spMk id="2" creationId="{154933DF-0AD0-732F-394D-1883B5FA81FC}"/>
          </ac:spMkLst>
        </pc:spChg>
        <pc:spChg chg="mod">
          <ac:chgData name="Anthony Makuch" userId="S::anma5298@colorado.edu::59f8dfe6-0ac9-4bcd-b162-d1eb41664d31" providerId="AD" clId="Web-{0038939C-FBD3-902C-9C13-DFCEE294A8E2}" dt="2025-04-24T06:14:58.063" v="451" actId="20577"/>
          <ac:spMkLst>
            <pc:docMk/>
            <pc:sldMk cId="2579063509" sldId="415"/>
            <ac:spMk id="3" creationId="{28EAF824-F5E4-E4B9-8FD5-51A1B86907CE}"/>
          </ac:spMkLst>
        </pc:spChg>
        <pc:spChg chg="del">
          <ac:chgData name="Anthony Makuch" userId="S::anma5298@colorado.edu::59f8dfe6-0ac9-4bcd-b162-d1eb41664d31" providerId="AD" clId="Web-{0038939C-FBD3-902C-9C13-DFCEE294A8E2}" dt="2025-04-24T06:07:24.120" v="166"/>
          <ac:spMkLst>
            <pc:docMk/>
            <pc:sldMk cId="2579063509" sldId="415"/>
            <ac:spMk id="5" creationId="{EF422636-3754-9BB8-D594-81694D86DAC6}"/>
          </ac:spMkLst>
        </pc:spChg>
      </pc:sldChg>
    </pc:docChg>
  </pc:docChgLst>
  <pc:docChgLst>
    <pc:chgData name="Anthony Makuch" userId="59f8dfe6-0ac9-4bcd-b162-d1eb41664d31" providerId="ADAL" clId="{E2D37B34-1DCB-4DCF-9EBA-82A0D45BFAEA}"/>
    <pc:docChg chg="undo custSel addSld delSld modSld sldOrd modMainMaster">
      <pc:chgData name="Anthony Makuch" userId="59f8dfe6-0ac9-4bcd-b162-d1eb41664d31" providerId="ADAL" clId="{E2D37B34-1DCB-4DCF-9EBA-82A0D45BFAEA}" dt="2025-04-08T05:35:06.498" v="654" actId="47"/>
      <pc:docMkLst>
        <pc:docMk/>
      </pc:docMkLst>
      <pc:sldChg chg="del">
        <pc:chgData name="Anthony Makuch" userId="59f8dfe6-0ac9-4bcd-b162-d1eb41664d31" providerId="ADAL" clId="{E2D37B34-1DCB-4DCF-9EBA-82A0D45BFAEA}" dt="2025-04-08T05:13:45.959" v="167" actId="47"/>
        <pc:sldMkLst>
          <pc:docMk/>
          <pc:sldMk cId="2356948990" sldId="368"/>
        </pc:sldMkLst>
      </pc:sldChg>
      <pc:sldChg chg="del">
        <pc:chgData name="Anthony Makuch" userId="59f8dfe6-0ac9-4bcd-b162-d1eb41664d31" providerId="ADAL" clId="{E2D37B34-1DCB-4DCF-9EBA-82A0D45BFAEA}" dt="2025-04-08T05:09:33.517" v="8" actId="47"/>
        <pc:sldMkLst>
          <pc:docMk/>
          <pc:sldMk cId="4001026382" sldId="387"/>
        </pc:sldMkLst>
      </pc:sldChg>
      <pc:sldChg chg="del">
        <pc:chgData name="Anthony Makuch" userId="59f8dfe6-0ac9-4bcd-b162-d1eb41664d31" providerId="ADAL" clId="{E2D37B34-1DCB-4DCF-9EBA-82A0D45BFAEA}" dt="2025-04-08T05:32:55.135" v="500" actId="47"/>
        <pc:sldMkLst>
          <pc:docMk/>
          <pc:sldMk cId="3658686262" sldId="388"/>
        </pc:sldMkLst>
      </pc:sldChg>
      <pc:sldChg chg="del">
        <pc:chgData name="Anthony Makuch" userId="59f8dfe6-0ac9-4bcd-b162-d1eb41664d31" providerId="ADAL" clId="{E2D37B34-1DCB-4DCF-9EBA-82A0D45BFAEA}" dt="2025-04-08T05:35:06.498" v="654" actId="47"/>
        <pc:sldMkLst>
          <pc:docMk/>
          <pc:sldMk cId="3321096142" sldId="389"/>
        </pc:sldMkLst>
      </pc:sldChg>
      <pc:sldChg chg="del">
        <pc:chgData name="Anthony Makuch" userId="59f8dfe6-0ac9-4bcd-b162-d1eb41664d31" providerId="ADAL" clId="{E2D37B34-1DCB-4DCF-9EBA-82A0D45BFAEA}" dt="2025-04-08T05:35:05.020" v="653" actId="47"/>
        <pc:sldMkLst>
          <pc:docMk/>
          <pc:sldMk cId="3700062965" sldId="390"/>
        </pc:sldMkLst>
      </pc:sldChg>
      <pc:sldChg chg="modSp del mod">
        <pc:chgData name="Anthony Makuch" userId="59f8dfe6-0ac9-4bcd-b162-d1eb41664d31" providerId="ADAL" clId="{E2D37B34-1DCB-4DCF-9EBA-82A0D45BFAEA}" dt="2025-04-08T05:30:14.436" v="297" actId="47"/>
        <pc:sldMkLst>
          <pc:docMk/>
          <pc:sldMk cId="4089489309" sldId="391"/>
        </pc:sldMkLst>
        <pc:picChg chg="mod">
          <ac:chgData name="Anthony Makuch" userId="59f8dfe6-0ac9-4bcd-b162-d1eb41664d31" providerId="ADAL" clId="{E2D37B34-1DCB-4DCF-9EBA-82A0D45BFAEA}" dt="2025-04-08T05:15:58.030" v="215" actId="1076"/>
          <ac:picMkLst>
            <pc:docMk/>
            <pc:sldMk cId="4089489309" sldId="391"/>
            <ac:picMk id="6" creationId="{994317C2-85DF-8093-69BB-17BA0D830CE5}"/>
          </ac:picMkLst>
        </pc:picChg>
      </pc:sldChg>
      <pc:sldChg chg="del">
        <pc:chgData name="Anthony Makuch" userId="59f8dfe6-0ac9-4bcd-b162-d1eb41664d31" providerId="ADAL" clId="{E2D37B34-1DCB-4DCF-9EBA-82A0D45BFAEA}" dt="2025-04-08T05:29:26.186" v="216" actId="47"/>
        <pc:sldMkLst>
          <pc:docMk/>
          <pc:sldMk cId="18773703" sldId="392"/>
        </pc:sldMkLst>
      </pc:sldChg>
      <pc:sldChg chg="del">
        <pc:chgData name="Anthony Makuch" userId="59f8dfe6-0ac9-4bcd-b162-d1eb41664d31" providerId="ADAL" clId="{E2D37B34-1DCB-4DCF-9EBA-82A0D45BFAEA}" dt="2025-04-08T05:15:36.376" v="209" actId="47"/>
        <pc:sldMkLst>
          <pc:docMk/>
          <pc:sldMk cId="3136623666" sldId="393"/>
        </pc:sldMkLst>
      </pc:sldChg>
      <pc:sldChg chg="del">
        <pc:chgData name="Anthony Makuch" userId="59f8dfe6-0ac9-4bcd-b162-d1eb41664d31" providerId="ADAL" clId="{E2D37B34-1DCB-4DCF-9EBA-82A0D45BFAEA}" dt="2025-04-08T05:32:00.006" v="397" actId="47"/>
        <pc:sldMkLst>
          <pc:docMk/>
          <pc:sldMk cId="4052003709" sldId="394"/>
        </pc:sldMkLst>
      </pc:sldChg>
      <pc:sldChg chg="del">
        <pc:chgData name="Anthony Makuch" userId="59f8dfe6-0ac9-4bcd-b162-d1eb41664d31" providerId="ADAL" clId="{E2D37B34-1DCB-4DCF-9EBA-82A0D45BFAEA}" dt="2025-04-08T05:15:32.262" v="208" actId="47"/>
        <pc:sldMkLst>
          <pc:docMk/>
          <pc:sldMk cId="3765593192" sldId="395"/>
        </pc:sldMkLst>
      </pc:sldChg>
      <pc:sldChg chg="del">
        <pc:chgData name="Anthony Makuch" userId="59f8dfe6-0ac9-4bcd-b162-d1eb41664d31" providerId="ADAL" clId="{E2D37B34-1DCB-4DCF-9EBA-82A0D45BFAEA}" dt="2025-04-08T05:30:41.258" v="298" actId="2696"/>
        <pc:sldMkLst>
          <pc:docMk/>
          <pc:sldMk cId="1277485801" sldId="396"/>
        </pc:sldMkLst>
      </pc:sldChg>
      <pc:sldChg chg="addSp delSp modSp new del">
        <pc:chgData name="Anthony Makuch" userId="59f8dfe6-0ac9-4bcd-b162-d1eb41664d31" providerId="ADAL" clId="{E2D37B34-1DCB-4DCF-9EBA-82A0D45BFAEA}" dt="2025-04-08T05:10:06.179" v="18" actId="680"/>
        <pc:sldMkLst>
          <pc:docMk/>
          <pc:sldMk cId="1851452269" sldId="397"/>
        </pc:sldMkLst>
        <pc:spChg chg="add del">
          <ac:chgData name="Anthony Makuch" userId="59f8dfe6-0ac9-4bcd-b162-d1eb41664d31" providerId="ADAL" clId="{E2D37B34-1DCB-4DCF-9EBA-82A0D45BFAEA}" dt="2025-04-08T05:10:05.737" v="17"/>
          <ac:spMkLst>
            <pc:docMk/>
            <pc:sldMk cId="1851452269" sldId="397"/>
            <ac:spMk id="2" creationId="{5FE4B49F-33F4-AF7E-8D29-B83CE5A40B41}"/>
          </ac:spMkLst>
        </pc:spChg>
        <pc:spChg chg="add mod">
          <ac:chgData name="Anthony Makuch" userId="59f8dfe6-0ac9-4bcd-b162-d1eb41664d31" providerId="ADAL" clId="{E2D37B34-1DCB-4DCF-9EBA-82A0D45BFAEA}" dt="2025-04-08T05:10:05.737" v="17"/>
          <ac:spMkLst>
            <pc:docMk/>
            <pc:sldMk cId="1851452269" sldId="397"/>
            <ac:spMk id="5" creationId="{AD8653AF-331A-D902-8048-5E029BE1964C}"/>
          </ac:spMkLst>
        </pc:spChg>
      </pc:sldChg>
      <pc:sldChg chg="new del">
        <pc:chgData name="Anthony Makuch" userId="59f8dfe6-0ac9-4bcd-b162-d1eb41664d31" providerId="ADAL" clId="{E2D37B34-1DCB-4DCF-9EBA-82A0D45BFAEA}" dt="2025-04-08T05:09:38.342" v="10" actId="680"/>
        <pc:sldMkLst>
          <pc:docMk/>
          <pc:sldMk cId="1902893653" sldId="397"/>
        </pc:sldMkLst>
      </pc:sldChg>
      <pc:sldChg chg="addSp delSp modSp new mod">
        <pc:chgData name="Anthony Makuch" userId="59f8dfe6-0ac9-4bcd-b162-d1eb41664d31" providerId="ADAL" clId="{E2D37B34-1DCB-4DCF-9EBA-82A0D45BFAEA}" dt="2025-04-08T05:10:48.243" v="26"/>
        <pc:sldMkLst>
          <pc:docMk/>
          <pc:sldMk cId="3775396401" sldId="397"/>
        </pc:sldMkLst>
        <pc:spChg chg="mod">
          <ac:chgData name="Anthony Makuch" userId="59f8dfe6-0ac9-4bcd-b162-d1eb41664d31" providerId="ADAL" clId="{E2D37B34-1DCB-4DCF-9EBA-82A0D45BFAEA}" dt="2025-04-08T05:10:47.499" v="25" actId="21"/>
          <ac:spMkLst>
            <pc:docMk/>
            <pc:sldMk cId="3775396401" sldId="397"/>
            <ac:spMk id="2" creationId="{4BABAF59-C646-A9E9-AECB-C89600C8262E}"/>
          </ac:spMkLst>
        </pc:spChg>
        <pc:spChg chg="add del mod">
          <ac:chgData name="Anthony Makuch" userId="59f8dfe6-0ac9-4bcd-b162-d1eb41664d31" providerId="ADAL" clId="{E2D37B34-1DCB-4DCF-9EBA-82A0D45BFAEA}" dt="2025-04-08T05:10:48.243" v="26"/>
          <ac:spMkLst>
            <pc:docMk/>
            <pc:sldMk cId="3775396401" sldId="397"/>
            <ac:spMk id="3" creationId="{C92DC389-6675-E0C3-0DD4-FE0290173AA2}"/>
          </ac:spMkLst>
        </pc:spChg>
      </pc:sldChg>
      <pc:sldChg chg="addSp delSp modSp new mod ord">
        <pc:chgData name="Anthony Makuch" userId="59f8dfe6-0ac9-4bcd-b162-d1eb41664d31" providerId="ADAL" clId="{E2D37B34-1DCB-4DCF-9EBA-82A0D45BFAEA}" dt="2025-04-08T05:34:36.183" v="648" actId="478"/>
        <pc:sldMkLst>
          <pc:docMk/>
          <pc:sldMk cId="2607416990" sldId="398"/>
        </pc:sldMkLst>
        <pc:spChg chg="mod">
          <ac:chgData name="Anthony Makuch" userId="59f8dfe6-0ac9-4bcd-b162-d1eb41664d31" providerId="ADAL" clId="{E2D37B34-1DCB-4DCF-9EBA-82A0D45BFAEA}" dt="2025-04-08T05:11:58.065" v="34" actId="2711"/>
          <ac:spMkLst>
            <pc:docMk/>
            <pc:sldMk cId="2607416990" sldId="398"/>
            <ac:spMk id="2" creationId="{741FA3AA-5F8C-4296-8561-EAB7031BADAA}"/>
          </ac:spMkLst>
        </pc:spChg>
        <pc:spChg chg="del">
          <ac:chgData name="Anthony Makuch" userId="59f8dfe6-0ac9-4bcd-b162-d1eb41664d31" providerId="ADAL" clId="{E2D37B34-1DCB-4DCF-9EBA-82A0D45BFAEA}" dt="2025-04-08T05:12:19.914" v="35" actId="478"/>
          <ac:spMkLst>
            <pc:docMk/>
            <pc:sldMk cId="2607416990" sldId="398"/>
            <ac:spMk id="3" creationId="{D59FA930-075F-6FDC-3316-5851F30FAE51}"/>
          </ac:spMkLst>
        </pc:spChg>
        <pc:spChg chg="del">
          <ac:chgData name="Anthony Makuch" userId="59f8dfe6-0ac9-4bcd-b162-d1eb41664d31" providerId="ADAL" clId="{E2D37B34-1DCB-4DCF-9EBA-82A0D45BFAEA}" dt="2025-04-08T05:34:36.183" v="648" actId="478"/>
          <ac:spMkLst>
            <pc:docMk/>
            <pc:sldMk cId="2607416990" sldId="398"/>
            <ac:spMk id="5" creationId="{D7875235-67C1-1605-095C-C6C34FB1626F}"/>
          </ac:spMkLst>
        </pc:spChg>
        <pc:spChg chg="add mod">
          <ac:chgData name="Anthony Makuch" userId="59f8dfe6-0ac9-4bcd-b162-d1eb41664d31" providerId="ADAL" clId="{E2D37B34-1DCB-4DCF-9EBA-82A0D45BFAEA}" dt="2025-04-08T05:13:42.792" v="166" actId="20577"/>
          <ac:spMkLst>
            <pc:docMk/>
            <pc:sldMk cId="2607416990" sldId="398"/>
            <ac:spMk id="6" creationId="{DEECA634-70E4-74CD-D527-808CDDB75847}"/>
          </ac:spMkLst>
        </pc:spChg>
        <pc:picChg chg="add mod">
          <ac:chgData name="Anthony Makuch" userId="59f8dfe6-0ac9-4bcd-b162-d1eb41664d31" providerId="ADAL" clId="{E2D37B34-1DCB-4DCF-9EBA-82A0D45BFAEA}" dt="2025-04-08T05:12:29.228" v="37"/>
          <ac:picMkLst>
            <pc:docMk/>
            <pc:sldMk cId="2607416990" sldId="398"/>
            <ac:picMk id="7" creationId="{19CE44C9-BE66-C4E1-7511-288EDB2FABE4}"/>
          </ac:picMkLst>
        </pc:picChg>
      </pc:sldChg>
      <pc:sldChg chg="new del">
        <pc:chgData name="Anthony Makuch" userId="59f8dfe6-0ac9-4bcd-b162-d1eb41664d31" providerId="ADAL" clId="{E2D37B34-1DCB-4DCF-9EBA-82A0D45BFAEA}" dt="2025-04-08T05:11:34.176" v="28" actId="47"/>
        <pc:sldMkLst>
          <pc:docMk/>
          <pc:sldMk cId="4172968321" sldId="398"/>
        </pc:sldMkLst>
      </pc:sldChg>
      <pc:sldChg chg="addSp delSp modSp new mod">
        <pc:chgData name="Anthony Makuch" userId="59f8dfe6-0ac9-4bcd-b162-d1eb41664d31" providerId="ADAL" clId="{E2D37B34-1DCB-4DCF-9EBA-82A0D45BFAEA}" dt="2025-04-08T05:15:29.844" v="207" actId="1036"/>
        <pc:sldMkLst>
          <pc:docMk/>
          <pc:sldMk cId="592974528" sldId="399"/>
        </pc:sldMkLst>
        <pc:spChg chg="mod">
          <ac:chgData name="Anthony Makuch" userId="59f8dfe6-0ac9-4bcd-b162-d1eb41664d31" providerId="ADAL" clId="{E2D37B34-1DCB-4DCF-9EBA-82A0D45BFAEA}" dt="2025-04-08T05:13:55.232" v="169"/>
          <ac:spMkLst>
            <pc:docMk/>
            <pc:sldMk cId="592974528" sldId="399"/>
            <ac:spMk id="2" creationId="{054FBD54-4E4A-8062-2FEE-25A34A6C6171}"/>
          </ac:spMkLst>
        </pc:spChg>
        <pc:spChg chg="del">
          <ac:chgData name="Anthony Makuch" userId="59f8dfe6-0ac9-4bcd-b162-d1eb41664d31" providerId="ADAL" clId="{E2D37B34-1DCB-4DCF-9EBA-82A0D45BFAEA}" dt="2025-04-08T05:14:01.544" v="170" actId="478"/>
          <ac:spMkLst>
            <pc:docMk/>
            <pc:sldMk cId="592974528" sldId="399"/>
            <ac:spMk id="3" creationId="{D3400D92-91CE-9DEF-E76A-8C7C2065250A}"/>
          </ac:spMkLst>
        </pc:spChg>
        <pc:spChg chg="del">
          <ac:chgData name="Anthony Makuch" userId="59f8dfe6-0ac9-4bcd-b162-d1eb41664d31" providerId="ADAL" clId="{E2D37B34-1DCB-4DCF-9EBA-82A0D45BFAEA}" dt="2025-04-08T05:15:19.924" v="181" actId="478"/>
          <ac:spMkLst>
            <pc:docMk/>
            <pc:sldMk cId="592974528" sldId="399"/>
            <ac:spMk id="5" creationId="{A0A47160-8783-C146-BCF3-2DC5AEC463FA}"/>
          </ac:spMkLst>
        </pc:spChg>
        <pc:spChg chg="add mod">
          <ac:chgData name="Anthony Makuch" userId="59f8dfe6-0ac9-4bcd-b162-d1eb41664d31" providerId="ADAL" clId="{E2D37B34-1DCB-4DCF-9EBA-82A0D45BFAEA}" dt="2025-04-08T05:15:29.844" v="207" actId="1036"/>
          <ac:spMkLst>
            <pc:docMk/>
            <pc:sldMk cId="592974528" sldId="399"/>
            <ac:spMk id="6" creationId="{7DD7F616-F93F-4BEC-AB5A-8F05AF4C6CD0}"/>
          </ac:spMkLst>
        </pc:spChg>
        <pc:spChg chg="add mod">
          <ac:chgData name="Anthony Makuch" userId="59f8dfe6-0ac9-4bcd-b162-d1eb41664d31" providerId="ADAL" clId="{E2D37B34-1DCB-4DCF-9EBA-82A0D45BFAEA}" dt="2025-04-08T05:15:29.844" v="207" actId="1036"/>
          <ac:spMkLst>
            <pc:docMk/>
            <pc:sldMk cId="592974528" sldId="399"/>
            <ac:spMk id="7" creationId="{F0CCCB15-575F-11D1-EDE7-FA310ED7254D}"/>
          </ac:spMkLst>
        </pc:spChg>
        <pc:spChg chg="add mod">
          <ac:chgData name="Anthony Makuch" userId="59f8dfe6-0ac9-4bcd-b162-d1eb41664d31" providerId="ADAL" clId="{E2D37B34-1DCB-4DCF-9EBA-82A0D45BFAEA}" dt="2025-04-08T05:15:29.844" v="207" actId="1036"/>
          <ac:spMkLst>
            <pc:docMk/>
            <pc:sldMk cId="592974528" sldId="399"/>
            <ac:spMk id="9" creationId="{D28B0DE7-2A1E-4D18-03DE-6B5099C643E2}"/>
          </ac:spMkLst>
        </pc:spChg>
        <pc:spChg chg="add mod">
          <ac:chgData name="Anthony Makuch" userId="59f8dfe6-0ac9-4bcd-b162-d1eb41664d31" providerId="ADAL" clId="{E2D37B34-1DCB-4DCF-9EBA-82A0D45BFAEA}" dt="2025-04-08T05:14:32.420" v="175"/>
          <ac:spMkLst>
            <pc:docMk/>
            <pc:sldMk cId="592974528" sldId="399"/>
            <ac:spMk id="10" creationId="{2CBBCEB1-18DB-8BE1-A858-762ACB9455C1}"/>
          </ac:spMkLst>
        </pc:spChg>
        <pc:spChg chg="add mod">
          <ac:chgData name="Anthony Makuch" userId="59f8dfe6-0ac9-4bcd-b162-d1eb41664d31" providerId="ADAL" clId="{E2D37B34-1DCB-4DCF-9EBA-82A0D45BFAEA}" dt="2025-04-08T05:14:37.532" v="176"/>
          <ac:spMkLst>
            <pc:docMk/>
            <pc:sldMk cId="592974528" sldId="399"/>
            <ac:spMk id="11" creationId="{4EE8510E-9CDD-8010-E53D-77F6C37AB93A}"/>
          </ac:spMkLst>
        </pc:spChg>
        <pc:spChg chg="add mod">
          <ac:chgData name="Anthony Makuch" userId="59f8dfe6-0ac9-4bcd-b162-d1eb41664d31" providerId="ADAL" clId="{E2D37B34-1DCB-4DCF-9EBA-82A0D45BFAEA}" dt="2025-04-08T05:15:29.844" v="207" actId="1036"/>
          <ac:spMkLst>
            <pc:docMk/>
            <pc:sldMk cId="592974528" sldId="399"/>
            <ac:spMk id="13" creationId="{DCF89F05-E351-6C3F-1672-C2BA2A469F6E}"/>
          </ac:spMkLst>
        </pc:spChg>
        <pc:spChg chg="add mod">
          <ac:chgData name="Anthony Makuch" userId="59f8dfe6-0ac9-4bcd-b162-d1eb41664d31" providerId="ADAL" clId="{E2D37B34-1DCB-4DCF-9EBA-82A0D45BFAEA}" dt="2025-04-08T05:15:29.844" v="207" actId="1036"/>
          <ac:spMkLst>
            <pc:docMk/>
            <pc:sldMk cId="592974528" sldId="399"/>
            <ac:spMk id="15" creationId="{DFEEF16C-60DF-56A9-8A96-65E4D34AA257}"/>
          </ac:spMkLst>
        </pc:spChg>
        <pc:spChg chg="add mod">
          <ac:chgData name="Anthony Makuch" userId="59f8dfe6-0ac9-4bcd-b162-d1eb41664d31" providerId="ADAL" clId="{E2D37B34-1DCB-4DCF-9EBA-82A0D45BFAEA}" dt="2025-04-08T05:15:29.844" v="207" actId="1036"/>
          <ac:spMkLst>
            <pc:docMk/>
            <pc:sldMk cId="592974528" sldId="399"/>
            <ac:spMk id="16" creationId="{A5876566-3C25-9C6B-33D3-6AB8F2F198E6}"/>
          </ac:spMkLst>
        </pc:spChg>
        <pc:spChg chg="add mod">
          <ac:chgData name="Anthony Makuch" userId="59f8dfe6-0ac9-4bcd-b162-d1eb41664d31" providerId="ADAL" clId="{E2D37B34-1DCB-4DCF-9EBA-82A0D45BFAEA}" dt="2025-04-08T05:15:29.844" v="207" actId="1036"/>
          <ac:spMkLst>
            <pc:docMk/>
            <pc:sldMk cId="592974528" sldId="399"/>
            <ac:spMk id="19" creationId="{7E6F321C-E36D-E65E-DC03-912DB230D798}"/>
          </ac:spMkLst>
        </pc:spChg>
        <pc:picChg chg="add mod">
          <ac:chgData name="Anthony Makuch" userId="59f8dfe6-0ac9-4bcd-b162-d1eb41664d31" providerId="ADAL" clId="{E2D37B34-1DCB-4DCF-9EBA-82A0D45BFAEA}" dt="2025-04-08T05:15:29.844" v="207" actId="1036"/>
          <ac:picMkLst>
            <pc:docMk/>
            <pc:sldMk cId="592974528" sldId="399"/>
            <ac:picMk id="8" creationId="{07B4BB3C-F8B8-4B36-DBAE-42CF2C9782E8}"/>
          </ac:picMkLst>
        </pc:picChg>
        <pc:picChg chg="add mod">
          <ac:chgData name="Anthony Makuch" userId="59f8dfe6-0ac9-4bcd-b162-d1eb41664d31" providerId="ADAL" clId="{E2D37B34-1DCB-4DCF-9EBA-82A0D45BFAEA}" dt="2025-04-08T05:14:43.049" v="177"/>
          <ac:picMkLst>
            <pc:docMk/>
            <pc:sldMk cId="592974528" sldId="399"/>
            <ac:picMk id="12" creationId="{1CCC88D1-3D8B-6879-50D3-98C6E5B9A0AA}"/>
          </ac:picMkLst>
        </pc:picChg>
        <pc:picChg chg="add mod">
          <ac:chgData name="Anthony Makuch" userId="59f8dfe6-0ac9-4bcd-b162-d1eb41664d31" providerId="ADAL" clId="{E2D37B34-1DCB-4DCF-9EBA-82A0D45BFAEA}" dt="2025-04-08T05:14:46.667" v="178"/>
          <ac:picMkLst>
            <pc:docMk/>
            <pc:sldMk cId="592974528" sldId="399"/>
            <ac:picMk id="14" creationId="{05FE5456-926F-E460-4204-6606CC80BA91}"/>
          </ac:picMkLst>
        </pc:picChg>
        <pc:picChg chg="add mod">
          <ac:chgData name="Anthony Makuch" userId="59f8dfe6-0ac9-4bcd-b162-d1eb41664d31" providerId="ADAL" clId="{E2D37B34-1DCB-4DCF-9EBA-82A0D45BFAEA}" dt="2025-04-08T05:15:29.844" v="207" actId="1036"/>
          <ac:picMkLst>
            <pc:docMk/>
            <pc:sldMk cId="592974528" sldId="399"/>
            <ac:picMk id="17" creationId="{78397058-F33F-B0E6-AB11-1213C56D7AD3}"/>
          </ac:picMkLst>
        </pc:picChg>
        <pc:picChg chg="add mod">
          <ac:chgData name="Anthony Makuch" userId="59f8dfe6-0ac9-4bcd-b162-d1eb41664d31" providerId="ADAL" clId="{E2D37B34-1DCB-4DCF-9EBA-82A0D45BFAEA}" dt="2025-04-08T05:15:29.844" v="207" actId="1036"/>
          <ac:picMkLst>
            <pc:docMk/>
            <pc:sldMk cId="592974528" sldId="399"/>
            <ac:picMk id="18" creationId="{BEE6427D-48D4-11A5-46A1-B2AADCDBFF1F}"/>
          </ac:picMkLst>
        </pc:picChg>
      </pc:sldChg>
      <pc:sldChg chg="addSp delSp modSp new mod">
        <pc:chgData name="Anthony Makuch" userId="59f8dfe6-0ac9-4bcd-b162-d1eb41664d31" providerId="ADAL" clId="{E2D37B34-1DCB-4DCF-9EBA-82A0D45BFAEA}" dt="2025-04-08T05:15:49.041" v="213"/>
        <pc:sldMkLst>
          <pc:docMk/>
          <pc:sldMk cId="1987252514" sldId="400"/>
        </pc:sldMkLst>
        <pc:spChg chg="del">
          <ac:chgData name="Anthony Makuch" userId="59f8dfe6-0ac9-4bcd-b162-d1eb41664d31" providerId="ADAL" clId="{E2D37B34-1DCB-4DCF-9EBA-82A0D45BFAEA}" dt="2025-04-08T05:15:46.272" v="211"/>
          <ac:spMkLst>
            <pc:docMk/>
            <pc:sldMk cId="1987252514" sldId="400"/>
            <ac:spMk id="2" creationId="{6F1E7EA2-5144-E752-C5AE-C8827DBA343B}"/>
          </ac:spMkLst>
        </pc:spChg>
        <pc:spChg chg="mod">
          <ac:chgData name="Anthony Makuch" userId="59f8dfe6-0ac9-4bcd-b162-d1eb41664d31" providerId="ADAL" clId="{E2D37B34-1DCB-4DCF-9EBA-82A0D45BFAEA}" dt="2025-04-08T05:15:49.041" v="213"/>
          <ac:spMkLst>
            <pc:docMk/>
            <pc:sldMk cId="1987252514" sldId="400"/>
            <ac:spMk id="3" creationId="{CFA30982-C96E-E1B5-C563-48F6D514AFF8}"/>
          </ac:spMkLst>
        </pc:spChg>
        <pc:spChg chg="add mod">
          <ac:chgData name="Anthony Makuch" userId="59f8dfe6-0ac9-4bcd-b162-d1eb41664d31" providerId="ADAL" clId="{E2D37B34-1DCB-4DCF-9EBA-82A0D45BFAEA}" dt="2025-04-08T05:15:48.563" v="212" actId="21"/>
          <ac:spMkLst>
            <pc:docMk/>
            <pc:sldMk cId="1987252514" sldId="400"/>
            <ac:spMk id="5" creationId="{29447F1D-4AD2-E2A6-345F-51B3D8CDD85F}"/>
          </ac:spMkLst>
        </pc:spChg>
      </pc:sldChg>
      <pc:sldChg chg="new del">
        <pc:chgData name="Anthony Makuch" userId="59f8dfe6-0ac9-4bcd-b162-d1eb41664d31" providerId="ADAL" clId="{E2D37B34-1DCB-4DCF-9EBA-82A0D45BFAEA}" dt="2025-04-08T05:29:30.908" v="218" actId="680"/>
        <pc:sldMkLst>
          <pc:docMk/>
          <pc:sldMk cId="171088122" sldId="401"/>
        </pc:sldMkLst>
      </pc:sldChg>
      <pc:sldChg chg="addSp delSp modSp new mod">
        <pc:chgData name="Anthony Makuch" userId="59f8dfe6-0ac9-4bcd-b162-d1eb41664d31" providerId="ADAL" clId="{E2D37B34-1DCB-4DCF-9EBA-82A0D45BFAEA}" dt="2025-04-08T05:30:12.849" v="296" actId="478"/>
        <pc:sldMkLst>
          <pc:docMk/>
          <pc:sldMk cId="761058630" sldId="401"/>
        </pc:sldMkLst>
        <pc:spChg chg="mod">
          <ac:chgData name="Anthony Makuch" userId="59f8dfe6-0ac9-4bcd-b162-d1eb41664d31" providerId="ADAL" clId="{E2D37B34-1DCB-4DCF-9EBA-82A0D45BFAEA}" dt="2025-04-08T05:30:09.919" v="295" actId="20577"/>
          <ac:spMkLst>
            <pc:docMk/>
            <pc:sldMk cId="761058630" sldId="401"/>
            <ac:spMk id="2" creationId="{FB94DA6C-F282-E697-0578-26C1D4079E43}"/>
          </ac:spMkLst>
        </pc:spChg>
        <pc:spChg chg="del">
          <ac:chgData name="Anthony Makuch" userId="59f8dfe6-0ac9-4bcd-b162-d1eb41664d31" providerId="ADAL" clId="{E2D37B34-1DCB-4DCF-9EBA-82A0D45BFAEA}" dt="2025-04-08T05:29:43.470" v="220" actId="478"/>
          <ac:spMkLst>
            <pc:docMk/>
            <pc:sldMk cId="761058630" sldId="401"/>
            <ac:spMk id="3" creationId="{6D41185F-C70C-5ED7-52FC-5D82F5045517}"/>
          </ac:spMkLst>
        </pc:spChg>
        <pc:spChg chg="del">
          <ac:chgData name="Anthony Makuch" userId="59f8dfe6-0ac9-4bcd-b162-d1eb41664d31" providerId="ADAL" clId="{E2D37B34-1DCB-4DCF-9EBA-82A0D45BFAEA}" dt="2025-04-08T05:30:12.849" v="296" actId="478"/>
          <ac:spMkLst>
            <pc:docMk/>
            <pc:sldMk cId="761058630" sldId="401"/>
            <ac:spMk id="5" creationId="{12520601-809C-EA9D-1072-FFFAAFA12A5E}"/>
          </ac:spMkLst>
        </pc:spChg>
        <pc:picChg chg="add mod">
          <ac:chgData name="Anthony Makuch" userId="59f8dfe6-0ac9-4bcd-b162-d1eb41664d31" providerId="ADAL" clId="{E2D37B34-1DCB-4DCF-9EBA-82A0D45BFAEA}" dt="2025-04-08T05:29:44.404" v="221"/>
          <ac:picMkLst>
            <pc:docMk/>
            <pc:sldMk cId="761058630" sldId="401"/>
            <ac:picMk id="6" creationId="{05EEF622-275E-E31B-83E1-12FECEEAC945}"/>
          </ac:picMkLst>
        </pc:picChg>
        <pc:picChg chg="add mod">
          <ac:chgData name="Anthony Makuch" userId="59f8dfe6-0ac9-4bcd-b162-d1eb41664d31" providerId="ADAL" clId="{E2D37B34-1DCB-4DCF-9EBA-82A0D45BFAEA}" dt="2025-04-08T05:29:44.404" v="221"/>
          <ac:picMkLst>
            <pc:docMk/>
            <pc:sldMk cId="761058630" sldId="401"/>
            <ac:picMk id="7" creationId="{36F5CA5D-19B2-F92A-8E4E-B306D7D88082}"/>
          </ac:picMkLst>
        </pc:picChg>
        <pc:cxnChg chg="add mod">
          <ac:chgData name="Anthony Makuch" userId="59f8dfe6-0ac9-4bcd-b162-d1eb41664d31" providerId="ADAL" clId="{E2D37B34-1DCB-4DCF-9EBA-82A0D45BFAEA}" dt="2025-04-08T05:29:44.404" v="221"/>
          <ac:cxnSpMkLst>
            <pc:docMk/>
            <pc:sldMk cId="761058630" sldId="401"/>
            <ac:cxnSpMk id="8" creationId="{94E17F7E-1D01-0574-A61D-B2E77C47A749}"/>
          </ac:cxnSpMkLst>
        </pc:cxnChg>
        <pc:cxnChg chg="add mod">
          <ac:chgData name="Anthony Makuch" userId="59f8dfe6-0ac9-4bcd-b162-d1eb41664d31" providerId="ADAL" clId="{E2D37B34-1DCB-4DCF-9EBA-82A0D45BFAEA}" dt="2025-04-08T05:29:44.404" v="221"/>
          <ac:cxnSpMkLst>
            <pc:docMk/>
            <pc:sldMk cId="761058630" sldId="401"/>
            <ac:cxnSpMk id="9" creationId="{9249A3BE-4F3E-251A-9EA8-D994BFD9BF0B}"/>
          </ac:cxnSpMkLst>
        </pc:cxnChg>
        <pc:cxnChg chg="add mod">
          <ac:chgData name="Anthony Makuch" userId="59f8dfe6-0ac9-4bcd-b162-d1eb41664d31" providerId="ADAL" clId="{E2D37B34-1DCB-4DCF-9EBA-82A0D45BFAEA}" dt="2025-04-08T05:29:44.404" v="221"/>
          <ac:cxnSpMkLst>
            <pc:docMk/>
            <pc:sldMk cId="761058630" sldId="401"/>
            <ac:cxnSpMk id="10" creationId="{E940A093-A90A-9A34-49A2-B0773EF9499F}"/>
          </ac:cxnSpMkLst>
        </pc:cxnChg>
      </pc:sldChg>
      <pc:sldChg chg="modSp new mod">
        <pc:chgData name="Anthony Makuch" userId="59f8dfe6-0ac9-4bcd-b162-d1eb41664d31" providerId="ADAL" clId="{E2D37B34-1DCB-4DCF-9EBA-82A0D45BFAEA}" dt="2025-04-08T05:33:38.913" v="579" actId="12"/>
        <pc:sldMkLst>
          <pc:docMk/>
          <pc:sldMk cId="3534252270" sldId="402"/>
        </pc:sldMkLst>
        <pc:spChg chg="mod">
          <ac:chgData name="Anthony Makuch" userId="59f8dfe6-0ac9-4bcd-b162-d1eb41664d31" providerId="ADAL" clId="{E2D37B34-1DCB-4DCF-9EBA-82A0D45BFAEA}" dt="2025-04-08T05:31:01.250" v="334" actId="20577"/>
          <ac:spMkLst>
            <pc:docMk/>
            <pc:sldMk cId="3534252270" sldId="402"/>
            <ac:spMk id="2" creationId="{54DC19E6-10C6-E5D7-F738-94B3728AA618}"/>
          </ac:spMkLst>
        </pc:spChg>
        <pc:spChg chg="mod">
          <ac:chgData name="Anthony Makuch" userId="59f8dfe6-0ac9-4bcd-b162-d1eb41664d31" providerId="ADAL" clId="{E2D37B34-1DCB-4DCF-9EBA-82A0D45BFAEA}" dt="2025-04-08T05:32:28.571" v="499" actId="20577"/>
          <ac:spMkLst>
            <pc:docMk/>
            <pc:sldMk cId="3534252270" sldId="402"/>
            <ac:spMk id="3" creationId="{C53505F6-0A86-4C3A-B290-625FB92510A1}"/>
          </ac:spMkLst>
        </pc:spChg>
        <pc:spChg chg="mod">
          <ac:chgData name="Anthony Makuch" userId="59f8dfe6-0ac9-4bcd-b162-d1eb41664d31" providerId="ADAL" clId="{E2D37B34-1DCB-4DCF-9EBA-82A0D45BFAEA}" dt="2025-04-08T05:33:38.913" v="579" actId="12"/>
          <ac:spMkLst>
            <pc:docMk/>
            <pc:sldMk cId="3534252270" sldId="402"/>
            <ac:spMk id="5" creationId="{8D365DE5-D09D-6910-4232-6401E741A8DB}"/>
          </ac:spMkLst>
        </pc:spChg>
      </pc:sldChg>
      <pc:sldChg chg="modSp new mod">
        <pc:chgData name="Anthony Makuch" userId="59f8dfe6-0ac9-4bcd-b162-d1eb41664d31" providerId="ADAL" clId="{E2D37B34-1DCB-4DCF-9EBA-82A0D45BFAEA}" dt="2025-04-08T05:34:09.916" v="647" actId="20577"/>
        <pc:sldMkLst>
          <pc:docMk/>
          <pc:sldMk cId="4238192952" sldId="403"/>
        </pc:sldMkLst>
        <pc:spChg chg="mod">
          <ac:chgData name="Anthony Makuch" userId="59f8dfe6-0ac9-4bcd-b162-d1eb41664d31" providerId="ADAL" clId="{E2D37B34-1DCB-4DCF-9EBA-82A0D45BFAEA}" dt="2025-04-08T05:33:12.654" v="557" actId="20577"/>
          <ac:spMkLst>
            <pc:docMk/>
            <pc:sldMk cId="4238192952" sldId="403"/>
            <ac:spMk id="2" creationId="{796FE755-A8BB-DEC6-A40A-7FD5823EB5C1}"/>
          </ac:spMkLst>
        </pc:spChg>
        <pc:spChg chg="mod">
          <ac:chgData name="Anthony Makuch" userId="59f8dfe6-0ac9-4bcd-b162-d1eb41664d31" providerId="ADAL" clId="{E2D37B34-1DCB-4DCF-9EBA-82A0D45BFAEA}" dt="2025-04-08T05:34:09.916" v="647" actId="20577"/>
          <ac:spMkLst>
            <pc:docMk/>
            <pc:sldMk cId="4238192952" sldId="403"/>
            <ac:spMk id="5" creationId="{4BA2EFD4-D7D9-2AFA-CC2E-9A61543EA609}"/>
          </ac:spMkLst>
        </pc:spChg>
      </pc:sldChg>
      <pc:sldChg chg="delSp modSp new mod">
        <pc:chgData name="Anthony Makuch" userId="59f8dfe6-0ac9-4bcd-b162-d1eb41664d31" providerId="ADAL" clId="{E2D37B34-1DCB-4DCF-9EBA-82A0D45BFAEA}" dt="2025-04-08T05:35:03.277" v="652"/>
        <pc:sldMkLst>
          <pc:docMk/>
          <pc:sldMk cId="2196649881" sldId="404"/>
        </pc:sldMkLst>
        <pc:spChg chg="mod">
          <ac:chgData name="Anthony Makuch" userId="59f8dfe6-0ac9-4bcd-b162-d1eb41664d31" providerId="ADAL" clId="{E2D37B34-1DCB-4DCF-9EBA-82A0D45BFAEA}" dt="2025-04-08T05:34:54.886" v="650"/>
          <ac:spMkLst>
            <pc:docMk/>
            <pc:sldMk cId="2196649881" sldId="404"/>
            <ac:spMk id="2" creationId="{0C61268C-7DCF-2240-CA70-5EC727E7072D}"/>
          </ac:spMkLst>
        </pc:spChg>
        <pc:spChg chg="mod">
          <ac:chgData name="Anthony Makuch" userId="59f8dfe6-0ac9-4bcd-b162-d1eb41664d31" providerId="ADAL" clId="{E2D37B34-1DCB-4DCF-9EBA-82A0D45BFAEA}" dt="2025-04-08T05:35:03.277" v="652"/>
          <ac:spMkLst>
            <pc:docMk/>
            <pc:sldMk cId="2196649881" sldId="404"/>
            <ac:spMk id="3" creationId="{69A47712-DE14-6BDE-DF8F-A8984267CB22}"/>
          </ac:spMkLst>
        </pc:spChg>
        <pc:spChg chg="del">
          <ac:chgData name="Anthony Makuch" userId="59f8dfe6-0ac9-4bcd-b162-d1eb41664d31" providerId="ADAL" clId="{E2D37B34-1DCB-4DCF-9EBA-82A0D45BFAEA}" dt="2025-04-08T05:34:57.702" v="651" actId="478"/>
          <ac:spMkLst>
            <pc:docMk/>
            <pc:sldMk cId="2196649881" sldId="404"/>
            <ac:spMk id="5" creationId="{CCF4064E-B41D-5A93-211A-F4D6AFD83A54}"/>
          </ac:spMkLst>
        </pc:spChg>
      </pc:sldChg>
      <pc:sldMasterChg chg="addSp delSp modSp mod delSldLayout modSldLayout">
        <pc:chgData name="Anthony Makuch" userId="59f8dfe6-0ac9-4bcd-b162-d1eb41664d31" providerId="ADAL" clId="{E2D37B34-1DCB-4DCF-9EBA-82A0D45BFAEA}" dt="2025-04-08T05:32:00.006" v="397" actId="47"/>
        <pc:sldMasterMkLst>
          <pc:docMk/>
          <pc:sldMasterMk cId="4244845083" sldId="2147483781"/>
        </pc:sldMasterMkLst>
        <pc:spChg chg="del">
          <ac:chgData name="Anthony Makuch" userId="59f8dfe6-0ac9-4bcd-b162-d1eb41664d31" providerId="ADAL" clId="{E2D37B34-1DCB-4DCF-9EBA-82A0D45BFAEA}" dt="2025-04-08T05:08:46.334" v="0" actId="478"/>
          <ac:spMkLst>
            <pc:docMk/>
            <pc:sldMasterMk cId="4244845083" sldId="2147483781"/>
            <ac:spMk id="2" creationId="{64537A3E-6604-6F38-FB41-BB67290893E8}"/>
          </ac:spMkLst>
        </pc:spChg>
        <pc:spChg chg="del">
          <ac:chgData name="Anthony Makuch" userId="59f8dfe6-0ac9-4bcd-b162-d1eb41664d31" providerId="ADAL" clId="{E2D37B34-1DCB-4DCF-9EBA-82A0D45BFAEA}" dt="2025-04-08T05:08:46.334" v="0" actId="478"/>
          <ac:spMkLst>
            <pc:docMk/>
            <pc:sldMasterMk cId="4244845083" sldId="2147483781"/>
            <ac:spMk id="3" creationId="{410766DF-BE74-8FD4-9CF6-17B60241CB1A}"/>
          </ac:spMkLst>
        </pc:spChg>
        <pc:spChg chg="del">
          <ac:chgData name="Anthony Makuch" userId="59f8dfe6-0ac9-4bcd-b162-d1eb41664d31" providerId="ADAL" clId="{E2D37B34-1DCB-4DCF-9EBA-82A0D45BFAEA}" dt="2025-04-08T05:08:46.334" v="0" actId="478"/>
          <ac:spMkLst>
            <pc:docMk/>
            <pc:sldMasterMk cId="4244845083" sldId="2147483781"/>
            <ac:spMk id="4" creationId="{CEFA48B7-B676-1AE1-AEA6-DFE82B08C0D0}"/>
          </ac:spMkLst>
        </pc:spChg>
        <pc:spChg chg="del">
          <ac:chgData name="Anthony Makuch" userId="59f8dfe6-0ac9-4bcd-b162-d1eb41664d31" providerId="ADAL" clId="{E2D37B34-1DCB-4DCF-9EBA-82A0D45BFAEA}" dt="2025-04-08T05:08:46.334" v="0" actId="478"/>
          <ac:spMkLst>
            <pc:docMk/>
            <pc:sldMasterMk cId="4244845083" sldId="2147483781"/>
            <ac:spMk id="5" creationId="{803BC1A9-FECF-541F-5234-F874222F5F10}"/>
          </ac:spMkLst>
        </pc:spChg>
        <pc:spChg chg="del">
          <ac:chgData name="Anthony Makuch" userId="59f8dfe6-0ac9-4bcd-b162-d1eb41664d31" providerId="ADAL" clId="{E2D37B34-1DCB-4DCF-9EBA-82A0D45BFAEA}" dt="2025-04-08T05:08:46.334" v="0" actId="478"/>
          <ac:spMkLst>
            <pc:docMk/>
            <pc:sldMasterMk cId="4244845083" sldId="2147483781"/>
            <ac:spMk id="6" creationId="{8BDD9AD8-1FD4-285B-8B87-6BB9C89EA50F}"/>
          </ac:spMkLst>
        </pc:spChg>
        <pc:spChg chg="add mod">
          <ac:chgData name="Anthony Makuch" userId="59f8dfe6-0ac9-4bcd-b162-d1eb41664d31" providerId="ADAL" clId="{E2D37B34-1DCB-4DCF-9EBA-82A0D45BFAEA}" dt="2025-04-08T05:08:46.648" v="1"/>
          <ac:spMkLst>
            <pc:docMk/>
            <pc:sldMasterMk cId="4244845083" sldId="2147483781"/>
            <ac:spMk id="7" creationId="{969744DF-DCAA-2FEC-7DEB-F2CA59EDBE02}"/>
          </ac:spMkLst>
        </pc:spChg>
        <pc:picChg chg="add mod">
          <ac:chgData name="Anthony Makuch" userId="59f8dfe6-0ac9-4bcd-b162-d1eb41664d31" providerId="ADAL" clId="{E2D37B34-1DCB-4DCF-9EBA-82A0D45BFAEA}" dt="2025-04-08T05:08:46.648" v="1"/>
          <ac:picMkLst>
            <pc:docMk/>
            <pc:sldMasterMk cId="4244845083" sldId="2147483781"/>
            <ac:picMk id="8" creationId="{19C2D081-D5F5-848E-10DB-193A04401476}"/>
          </ac:picMkLst>
        </pc:picChg>
        <pc:picChg chg="add mod">
          <ac:chgData name="Anthony Makuch" userId="59f8dfe6-0ac9-4bcd-b162-d1eb41664d31" providerId="ADAL" clId="{E2D37B34-1DCB-4DCF-9EBA-82A0D45BFAEA}" dt="2025-04-08T05:08:46.648" v="1"/>
          <ac:picMkLst>
            <pc:docMk/>
            <pc:sldMasterMk cId="4244845083" sldId="2147483781"/>
            <ac:picMk id="9" creationId="{07D1E9F4-65E5-2935-BF5B-169E3151EA76}"/>
          </ac:picMkLst>
        </pc:picChg>
        <pc:sldLayoutChg chg="addSp delSp modSp mod">
          <pc:chgData name="Anthony Makuch" userId="59f8dfe6-0ac9-4bcd-b162-d1eb41664d31" providerId="ADAL" clId="{E2D37B34-1DCB-4DCF-9EBA-82A0D45BFAEA}" dt="2025-04-08T05:08:54.512" v="3"/>
          <pc:sldLayoutMkLst>
            <pc:docMk/>
            <pc:sldMasterMk cId="4244845083" sldId="2147483781"/>
            <pc:sldLayoutMk cId="2083175636" sldId="2147483782"/>
          </pc:sldLayoutMkLst>
          <pc:spChg chg="del">
            <ac:chgData name="Anthony Makuch" userId="59f8dfe6-0ac9-4bcd-b162-d1eb41664d31" providerId="ADAL" clId="{E2D37B34-1DCB-4DCF-9EBA-82A0D45BFAEA}" dt="2025-04-08T05:08:54.195" v="2" actId="478"/>
            <ac:spMkLst>
              <pc:docMk/>
              <pc:sldMasterMk cId="4244845083" sldId="2147483781"/>
              <pc:sldLayoutMk cId="2083175636" sldId="2147483782"/>
              <ac:spMk id="2" creationId="{3498AEBD-6299-66DB-0486-17792DF8F925}"/>
            </ac:spMkLst>
          </pc:spChg>
          <pc:spChg chg="del">
            <ac:chgData name="Anthony Makuch" userId="59f8dfe6-0ac9-4bcd-b162-d1eb41664d31" providerId="ADAL" clId="{E2D37B34-1DCB-4DCF-9EBA-82A0D45BFAEA}" dt="2025-04-08T05:08:54.195" v="2" actId="478"/>
            <ac:spMkLst>
              <pc:docMk/>
              <pc:sldMasterMk cId="4244845083" sldId="2147483781"/>
              <pc:sldLayoutMk cId="2083175636" sldId="2147483782"/>
              <ac:spMk id="3" creationId="{3C060106-639C-95DB-4BB3-CCF78763290C}"/>
            </ac:spMkLst>
          </pc:spChg>
          <pc:spChg chg="del">
            <ac:chgData name="Anthony Makuch" userId="59f8dfe6-0ac9-4bcd-b162-d1eb41664d31" providerId="ADAL" clId="{E2D37B34-1DCB-4DCF-9EBA-82A0D45BFAEA}" dt="2025-04-08T05:08:54.195" v="2" actId="478"/>
            <ac:spMkLst>
              <pc:docMk/>
              <pc:sldMasterMk cId="4244845083" sldId="2147483781"/>
              <pc:sldLayoutMk cId="2083175636" sldId="2147483782"/>
              <ac:spMk id="4" creationId="{25E450EB-919C-1019-26F2-7EF2E5F55DAC}"/>
            </ac:spMkLst>
          </pc:spChg>
          <pc:spChg chg="del">
            <ac:chgData name="Anthony Makuch" userId="59f8dfe6-0ac9-4bcd-b162-d1eb41664d31" providerId="ADAL" clId="{E2D37B34-1DCB-4DCF-9EBA-82A0D45BFAEA}" dt="2025-04-08T05:08:54.195" v="2" actId="478"/>
            <ac:spMkLst>
              <pc:docMk/>
              <pc:sldMasterMk cId="4244845083" sldId="2147483781"/>
              <pc:sldLayoutMk cId="2083175636" sldId="2147483782"/>
              <ac:spMk id="5" creationId="{DF2CA02A-FA34-7C82-4340-848EB257D1A6}"/>
            </ac:spMkLst>
          </pc:spChg>
          <pc:spChg chg="del">
            <ac:chgData name="Anthony Makuch" userId="59f8dfe6-0ac9-4bcd-b162-d1eb41664d31" providerId="ADAL" clId="{E2D37B34-1DCB-4DCF-9EBA-82A0D45BFAEA}" dt="2025-04-08T05:08:54.195" v="2" actId="478"/>
            <ac:spMkLst>
              <pc:docMk/>
              <pc:sldMasterMk cId="4244845083" sldId="2147483781"/>
              <pc:sldLayoutMk cId="2083175636" sldId="2147483782"/>
              <ac:spMk id="6" creationId="{DC9A649A-B558-153C-B8CB-B15EEB00EDB5}"/>
            </ac:spMkLst>
          </pc:spChg>
          <pc:spChg chg="add mod">
            <ac:chgData name="Anthony Makuch" userId="59f8dfe6-0ac9-4bcd-b162-d1eb41664d31" providerId="ADAL" clId="{E2D37B34-1DCB-4DCF-9EBA-82A0D45BFAEA}" dt="2025-04-08T05:08:54.512" v="3"/>
            <ac:spMkLst>
              <pc:docMk/>
              <pc:sldMasterMk cId="4244845083" sldId="2147483781"/>
              <pc:sldLayoutMk cId="2083175636" sldId="2147483782"/>
              <ac:spMk id="7" creationId="{CD521963-BC30-CEA5-24DF-CE4D8996D850}"/>
            </ac:spMkLst>
          </pc:spChg>
          <pc:spChg chg="add mod">
            <ac:chgData name="Anthony Makuch" userId="59f8dfe6-0ac9-4bcd-b162-d1eb41664d31" providerId="ADAL" clId="{E2D37B34-1DCB-4DCF-9EBA-82A0D45BFAEA}" dt="2025-04-08T05:08:54.512" v="3"/>
            <ac:spMkLst>
              <pc:docMk/>
              <pc:sldMasterMk cId="4244845083" sldId="2147483781"/>
              <pc:sldLayoutMk cId="2083175636" sldId="2147483782"/>
              <ac:spMk id="8" creationId="{486348CA-ABA7-7F81-AC88-CFED7BFF262E}"/>
            </ac:spMkLst>
          </pc:spChg>
          <pc:spChg chg="add mod">
            <ac:chgData name="Anthony Makuch" userId="59f8dfe6-0ac9-4bcd-b162-d1eb41664d31" providerId="ADAL" clId="{E2D37B34-1DCB-4DCF-9EBA-82A0D45BFAEA}" dt="2025-04-08T05:08:54.512" v="3"/>
            <ac:spMkLst>
              <pc:docMk/>
              <pc:sldMasterMk cId="4244845083" sldId="2147483781"/>
              <pc:sldLayoutMk cId="2083175636" sldId="2147483782"/>
              <ac:spMk id="9" creationId="{E0CB9698-74E1-256E-B2FD-B9311E42AFBF}"/>
            </ac:spMkLst>
          </pc:spChg>
        </pc:sldLayoutChg>
        <pc:sldLayoutChg chg="addSp delSp modSp mod">
          <pc:chgData name="Anthony Makuch" userId="59f8dfe6-0ac9-4bcd-b162-d1eb41664d31" providerId="ADAL" clId="{E2D37B34-1DCB-4DCF-9EBA-82A0D45BFAEA}" dt="2025-04-08T05:09:04.857" v="5"/>
          <pc:sldLayoutMkLst>
            <pc:docMk/>
            <pc:sldMasterMk cId="4244845083" sldId="2147483781"/>
            <pc:sldLayoutMk cId="1501342142" sldId="2147483783"/>
          </pc:sldLayoutMkLst>
          <pc:spChg chg="del">
            <ac:chgData name="Anthony Makuch" userId="59f8dfe6-0ac9-4bcd-b162-d1eb41664d31" providerId="ADAL" clId="{E2D37B34-1DCB-4DCF-9EBA-82A0D45BFAEA}" dt="2025-04-08T05:09:04.511" v="4" actId="478"/>
            <ac:spMkLst>
              <pc:docMk/>
              <pc:sldMasterMk cId="4244845083" sldId="2147483781"/>
              <pc:sldLayoutMk cId="1501342142" sldId="2147483783"/>
              <ac:spMk id="2" creationId="{AE48899D-F14F-E70A-09D9-E8EF5551EF61}"/>
            </ac:spMkLst>
          </pc:spChg>
          <pc:spChg chg="del">
            <ac:chgData name="Anthony Makuch" userId="59f8dfe6-0ac9-4bcd-b162-d1eb41664d31" providerId="ADAL" clId="{E2D37B34-1DCB-4DCF-9EBA-82A0D45BFAEA}" dt="2025-04-08T05:09:04.511" v="4" actId="478"/>
            <ac:spMkLst>
              <pc:docMk/>
              <pc:sldMasterMk cId="4244845083" sldId="2147483781"/>
              <pc:sldLayoutMk cId="1501342142" sldId="2147483783"/>
              <ac:spMk id="3" creationId="{CDF141A1-F074-5882-FDB2-81BB252AC89C}"/>
            </ac:spMkLst>
          </pc:spChg>
          <pc:spChg chg="del">
            <ac:chgData name="Anthony Makuch" userId="59f8dfe6-0ac9-4bcd-b162-d1eb41664d31" providerId="ADAL" clId="{E2D37B34-1DCB-4DCF-9EBA-82A0D45BFAEA}" dt="2025-04-08T05:09:04.511" v="4" actId="478"/>
            <ac:spMkLst>
              <pc:docMk/>
              <pc:sldMasterMk cId="4244845083" sldId="2147483781"/>
              <pc:sldLayoutMk cId="1501342142" sldId="2147483783"/>
              <ac:spMk id="4" creationId="{D73F9BAC-FE6E-1DEC-43A8-54EA00B70B49}"/>
            </ac:spMkLst>
          </pc:spChg>
          <pc:spChg chg="del">
            <ac:chgData name="Anthony Makuch" userId="59f8dfe6-0ac9-4bcd-b162-d1eb41664d31" providerId="ADAL" clId="{E2D37B34-1DCB-4DCF-9EBA-82A0D45BFAEA}" dt="2025-04-08T05:09:04.511" v="4" actId="478"/>
            <ac:spMkLst>
              <pc:docMk/>
              <pc:sldMasterMk cId="4244845083" sldId="2147483781"/>
              <pc:sldLayoutMk cId="1501342142" sldId="2147483783"/>
              <ac:spMk id="5" creationId="{0AD90750-B97D-3E4C-1FF9-25F662F03E3A}"/>
            </ac:spMkLst>
          </pc:spChg>
          <pc:spChg chg="del">
            <ac:chgData name="Anthony Makuch" userId="59f8dfe6-0ac9-4bcd-b162-d1eb41664d31" providerId="ADAL" clId="{E2D37B34-1DCB-4DCF-9EBA-82A0D45BFAEA}" dt="2025-04-08T05:09:04.511" v="4" actId="478"/>
            <ac:spMkLst>
              <pc:docMk/>
              <pc:sldMasterMk cId="4244845083" sldId="2147483781"/>
              <pc:sldLayoutMk cId="1501342142" sldId="2147483783"/>
              <ac:spMk id="6" creationId="{F8F95678-5346-C2D5-0157-9622ECD93EED}"/>
            </ac:spMkLst>
          </pc:spChg>
          <pc:spChg chg="add mod">
            <ac:chgData name="Anthony Makuch" userId="59f8dfe6-0ac9-4bcd-b162-d1eb41664d31" providerId="ADAL" clId="{E2D37B34-1DCB-4DCF-9EBA-82A0D45BFAEA}" dt="2025-04-08T05:09:04.857" v="5"/>
            <ac:spMkLst>
              <pc:docMk/>
              <pc:sldMasterMk cId="4244845083" sldId="2147483781"/>
              <pc:sldLayoutMk cId="1501342142" sldId="2147483783"/>
              <ac:spMk id="7" creationId="{47679134-67D6-3F08-52F6-BE3768898365}"/>
            </ac:spMkLst>
          </pc:spChg>
          <pc:spChg chg="add mod">
            <ac:chgData name="Anthony Makuch" userId="59f8dfe6-0ac9-4bcd-b162-d1eb41664d31" providerId="ADAL" clId="{E2D37B34-1DCB-4DCF-9EBA-82A0D45BFAEA}" dt="2025-04-08T05:09:04.857" v="5"/>
            <ac:spMkLst>
              <pc:docMk/>
              <pc:sldMasterMk cId="4244845083" sldId="2147483781"/>
              <pc:sldLayoutMk cId="1501342142" sldId="2147483783"/>
              <ac:spMk id="8" creationId="{F1A37F75-2C9E-7842-A6D6-2B022E1BF2CF}"/>
            </ac:spMkLst>
          </pc:spChg>
          <pc:spChg chg="add mod">
            <ac:chgData name="Anthony Makuch" userId="59f8dfe6-0ac9-4bcd-b162-d1eb41664d31" providerId="ADAL" clId="{E2D37B34-1DCB-4DCF-9EBA-82A0D45BFAEA}" dt="2025-04-08T05:09:04.857" v="5"/>
            <ac:spMkLst>
              <pc:docMk/>
              <pc:sldMasterMk cId="4244845083" sldId="2147483781"/>
              <pc:sldLayoutMk cId="1501342142" sldId="2147483783"/>
              <ac:spMk id="9" creationId="{39246788-3EA1-4B50-0BAC-A7FE976DAE1B}"/>
            </ac:spMkLst>
          </pc:spChg>
          <pc:spChg chg="add mod">
            <ac:chgData name="Anthony Makuch" userId="59f8dfe6-0ac9-4bcd-b162-d1eb41664d31" providerId="ADAL" clId="{E2D37B34-1DCB-4DCF-9EBA-82A0D45BFAEA}" dt="2025-04-08T05:09:04.857" v="5"/>
            <ac:spMkLst>
              <pc:docMk/>
              <pc:sldMasterMk cId="4244845083" sldId="2147483781"/>
              <pc:sldLayoutMk cId="1501342142" sldId="2147483783"/>
              <ac:spMk id="10" creationId="{BC70B8AB-0F9E-EFA1-5D45-4C4844DD2803}"/>
            </ac:spMkLst>
          </pc:spChg>
          <pc:picChg chg="add mod">
            <ac:chgData name="Anthony Makuch" userId="59f8dfe6-0ac9-4bcd-b162-d1eb41664d31" providerId="ADAL" clId="{E2D37B34-1DCB-4DCF-9EBA-82A0D45BFAEA}" dt="2025-04-08T05:09:04.857" v="5"/>
            <ac:picMkLst>
              <pc:docMk/>
              <pc:sldMasterMk cId="4244845083" sldId="2147483781"/>
              <pc:sldLayoutMk cId="1501342142" sldId="2147483783"/>
              <ac:picMk id="11" creationId="{2DF1EAF5-5D03-AE0F-4988-1B04B51D7CFB}"/>
            </ac:picMkLst>
          </pc:picChg>
          <pc:picChg chg="add mod">
            <ac:chgData name="Anthony Makuch" userId="59f8dfe6-0ac9-4bcd-b162-d1eb41664d31" providerId="ADAL" clId="{E2D37B34-1DCB-4DCF-9EBA-82A0D45BFAEA}" dt="2025-04-08T05:09:04.857" v="5"/>
            <ac:picMkLst>
              <pc:docMk/>
              <pc:sldMasterMk cId="4244845083" sldId="2147483781"/>
              <pc:sldLayoutMk cId="1501342142" sldId="2147483783"/>
              <ac:picMk id="12" creationId="{7F6C4E98-D981-2166-D0A2-C5822726D86A}"/>
            </ac:picMkLst>
          </pc:picChg>
        </pc:sldLayoutChg>
        <pc:sldLayoutChg chg="addSp delSp modSp mod">
          <pc:chgData name="Anthony Makuch" userId="59f8dfe6-0ac9-4bcd-b162-d1eb41664d31" providerId="ADAL" clId="{E2D37B34-1DCB-4DCF-9EBA-82A0D45BFAEA}" dt="2025-04-08T05:09:13.905" v="7"/>
          <pc:sldLayoutMkLst>
            <pc:docMk/>
            <pc:sldMasterMk cId="4244845083" sldId="2147483781"/>
            <pc:sldLayoutMk cId="1275977368" sldId="2147483784"/>
          </pc:sldLayoutMkLst>
          <pc:spChg chg="del">
            <ac:chgData name="Anthony Makuch" userId="59f8dfe6-0ac9-4bcd-b162-d1eb41664d31" providerId="ADAL" clId="{E2D37B34-1DCB-4DCF-9EBA-82A0D45BFAEA}" dt="2025-04-08T05:09:13.523" v="6" actId="478"/>
            <ac:spMkLst>
              <pc:docMk/>
              <pc:sldMasterMk cId="4244845083" sldId="2147483781"/>
              <pc:sldLayoutMk cId="1275977368" sldId="2147483784"/>
              <ac:spMk id="2" creationId="{9730215B-F2E0-68AA-6E39-C77FACF38825}"/>
            </ac:spMkLst>
          </pc:spChg>
          <pc:spChg chg="del">
            <ac:chgData name="Anthony Makuch" userId="59f8dfe6-0ac9-4bcd-b162-d1eb41664d31" providerId="ADAL" clId="{E2D37B34-1DCB-4DCF-9EBA-82A0D45BFAEA}" dt="2025-04-08T05:09:13.523" v="6" actId="478"/>
            <ac:spMkLst>
              <pc:docMk/>
              <pc:sldMasterMk cId="4244845083" sldId="2147483781"/>
              <pc:sldLayoutMk cId="1275977368" sldId="2147483784"/>
              <ac:spMk id="3" creationId="{41972C86-6998-6C5E-06AB-48443491BB9F}"/>
            </ac:spMkLst>
          </pc:spChg>
          <pc:spChg chg="del">
            <ac:chgData name="Anthony Makuch" userId="59f8dfe6-0ac9-4bcd-b162-d1eb41664d31" providerId="ADAL" clId="{E2D37B34-1DCB-4DCF-9EBA-82A0D45BFAEA}" dt="2025-04-08T05:09:13.523" v="6" actId="478"/>
            <ac:spMkLst>
              <pc:docMk/>
              <pc:sldMasterMk cId="4244845083" sldId="2147483781"/>
              <pc:sldLayoutMk cId="1275977368" sldId="2147483784"/>
              <ac:spMk id="4" creationId="{4F372EA9-99CB-BDA1-3EAD-49A835EC92E1}"/>
            </ac:spMkLst>
          </pc:spChg>
          <pc:spChg chg="del">
            <ac:chgData name="Anthony Makuch" userId="59f8dfe6-0ac9-4bcd-b162-d1eb41664d31" providerId="ADAL" clId="{E2D37B34-1DCB-4DCF-9EBA-82A0D45BFAEA}" dt="2025-04-08T05:09:13.523" v="6" actId="478"/>
            <ac:spMkLst>
              <pc:docMk/>
              <pc:sldMasterMk cId="4244845083" sldId="2147483781"/>
              <pc:sldLayoutMk cId="1275977368" sldId="2147483784"/>
              <ac:spMk id="5" creationId="{E5E0CC5F-6565-5942-98DC-F757CA815A54}"/>
            </ac:spMkLst>
          </pc:spChg>
          <pc:spChg chg="del">
            <ac:chgData name="Anthony Makuch" userId="59f8dfe6-0ac9-4bcd-b162-d1eb41664d31" providerId="ADAL" clId="{E2D37B34-1DCB-4DCF-9EBA-82A0D45BFAEA}" dt="2025-04-08T05:09:13.523" v="6" actId="478"/>
            <ac:spMkLst>
              <pc:docMk/>
              <pc:sldMasterMk cId="4244845083" sldId="2147483781"/>
              <pc:sldLayoutMk cId="1275977368" sldId="2147483784"/>
              <ac:spMk id="6" creationId="{530F62D9-C035-AE42-F544-05005BE1FAF7}"/>
            </ac:spMkLst>
          </pc:spChg>
          <pc:spChg chg="add mod">
            <ac:chgData name="Anthony Makuch" userId="59f8dfe6-0ac9-4bcd-b162-d1eb41664d31" providerId="ADAL" clId="{E2D37B34-1DCB-4DCF-9EBA-82A0D45BFAEA}" dt="2025-04-08T05:09:13.905" v="7"/>
            <ac:spMkLst>
              <pc:docMk/>
              <pc:sldMasterMk cId="4244845083" sldId="2147483781"/>
              <pc:sldLayoutMk cId="1275977368" sldId="2147483784"/>
              <ac:spMk id="7" creationId="{3D641A7C-05A1-BE2B-30F3-F2CD9167780A}"/>
            </ac:spMkLst>
          </pc:spChg>
          <pc:spChg chg="add mod">
            <ac:chgData name="Anthony Makuch" userId="59f8dfe6-0ac9-4bcd-b162-d1eb41664d31" providerId="ADAL" clId="{E2D37B34-1DCB-4DCF-9EBA-82A0D45BFAEA}" dt="2025-04-08T05:09:13.905" v="7"/>
            <ac:spMkLst>
              <pc:docMk/>
              <pc:sldMasterMk cId="4244845083" sldId="2147483781"/>
              <pc:sldLayoutMk cId="1275977368" sldId="2147483784"/>
              <ac:spMk id="8" creationId="{EBFB6B34-9EE8-2D69-47FA-284E8CD227FF}"/>
            </ac:spMkLst>
          </pc:spChg>
        </pc:sldLayoutChg>
        <pc:sldLayoutChg chg="del">
          <pc:chgData name="Anthony Makuch" userId="59f8dfe6-0ac9-4bcd-b162-d1eb41664d31" providerId="ADAL" clId="{E2D37B34-1DCB-4DCF-9EBA-82A0D45BFAEA}" dt="2025-04-08T05:32:00.006" v="397" actId="47"/>
          <pc:sldLayoutMkLst>
            <pc:docMk/>
            <pc:sldMasterMk cId="4244845083" sldId="2147483781"/>
            <pc:sldLayoutMk cId="893005191" sldId="2147483794"/>
          </pc:sldLayoutMkLst>
        </pc:sldLayoutChg>
      </pc:sldMasterChg>
    </pc:docChg>
  </pc:docChgLst>
  <pc:docChgLst>
    <pc:chgData name="Shuyu Song" userId="S::shso9201@colorado.edu::ca972a98-b8a3-441c-a498-3b8d06d946de" providerId="AD" clId="Web-{6576C0C3-2FE9-18C5-46BA-00B6F42F960A}"/>
    <pc:docChg chg="modSld">
      <pc:chgData name="Shuyu Song" userId="S::shso9201@colorado.edu::ca972a98-b8a3-441c-a498-3b8d06d946de" providerId="AD" clId="Web-{6576C0C3-2FE9-18C5-46BA-00B6F42F960A}" dt="2025-04-17T21:03:10.276" v="7" actId="14100"/>
      <pc:docMkLst>
        <pc:docMk/>
      </pc:docMkLst>
      <pc:sldChg chg="modSp">
        <pc:chgData name="Shuyu Song" userId="S::shso9201@colorado.edu::ca972a98-b8a3-441c-a498-3b8d06d946de" providerId="AD" clId="Web-{6576C0C3-2FE9-18C5-46BA-00B6F42F960A}" dt="2025-04-17T21:03:10.276" v="7" actId="14100"/>
        <pc:sldMkLst>
          <pc:docMk/>
          <pc:sldMk cId="761058630" sldId="401"/>
        </pc:sldMkLst>
        <pc:cxnChg chg="mod">
          <ac:chgData name="Shuyu Song" userId="S::shso9201@colorado.edu::ca972a98-b8a3-441c-a498-3b8d06d946de" providerId="AD" clId="Web-{6576C0C3-2FE9-18C5-46BA-00B6F42F960A}" dt="2025-04-17T21:03:10.276" v="7" actId="14100"/>
          <ac:cxnSpMkLst>
            <pc:docMk/>
            <pc:sldMk cId="761058630" sldId="401"/>
            <ac:cxnSpMk id="10" creationId="{E940A093-A90A-9A34-49A2-B0773EF9499F}"/>
          </ac:cxnSpMkLst>
        </pc:cxnChg>
      </pc:sldChg>
      <pc:sldChg chg="modSp">
        <pc:chgData name="Shuyu Song" userId="S::shso9201@colorado.edu::ca972a98-b8a3-441c-a498-3b8d06d946de" providerId="AD" clId="Web-{6576C0C3-2FE9-18C5-46BA-00B6F42F960A}" dt="2025-04-17T21:02:58.698" v="6" actId="20577"/>
        <pc:sldMkLst>
          <pc:docMk/>
          <pc:sldMk cId="2196649881" sldId="404"/>
        </pc:sldMkLst>
        <pc:spChg chg="mod">
          <ac:chgData name="Shuyu Song" userId="S::shso9201@colorado.edu::ca972a98-b8a3-441c-a498-3b8d06d946de" providerId="AD" clId="Web-{6576C0C3-2FE9-18C5-46BA-00B6F42F960A}" dt="2025-04-17T21:02:58.698" v="6" actId="20577"/>
          <ac:spMkLst>
            <pc:docMk/>
            <pc:sldMk cId="2196649881" sldId="404"/>
            <ac:spMk id="3" creationId="{69A47712-DE14-6BDE-DF8F-A8984267CB22}"/>
          </ac:spMkLst>
        </pc:spChg>
      </pc:sldChg>
    </pc:docChg>
  </pc:docChgLst>
  <pc:docChgLst>
    <pc:chgData name="Anthony Makuch" userId="59f8dfe6-0ac9-4bcd-b162-d1eb41664d31" providerId="ADAL" clId="{6521489C-204D-4A92-97D6-CACC83F41DFB}"/>
    <pc:docChg chg="undo custSel addSld delSld modSld sldOrd">
      <pc:chgData name="Anthony Makuch" userId="59f8dfe6-0ac9-4bcd-b162-d1eb41664d31" providerId="ADAL" clId="{6521489C-204D-4A92-97D6-CACC83F41DFB}" dt="2024-03-26T03:47:29.638" v="328" actId="1076"/>
      <pc:docMkLst>
        <pc:docMk/>
      </pc:docMkLst>
      <pc:sldChg chg="addSp delSp modSp del mod delDesignElem">
        <pc:chgData name="Anthony Makuch" userId="59f8dfe6-0ac9-4bcd-b162-d1eb41664d31" providerId="ADAL" clId="{6521489C-204D-4A92-97D6-CACC83F41DFB}" dt="2024-03-26T03:46:19.565" v="242" actId="2696"/>
        <pc:sldMkLst>
          <pc:docMk/>
          <pc:sldMk cId="3290039166" sldId="361"/>
        </pc:sldMkLst>
      </pc:sldChg>
      <pc:sldChg chg="modSp del">
        <pc:chgData name="Anthony Makuch" userId="59f8dfe6-0ac9-4bcd-b162-d1eb41664d31" providerId="ADAL" clId="{6521489C-204D-4A92-97D6-CACC83F41DFB}" dt="2024-03-26T03:46:58.865" v="289" actId="47"/>
        <pc:sldMkLst>
          <pc:docMk/>
          <pc:sldMk cId="1026721488" sldId="362"/>
        </pc:sldMkLst>
      </pc:sldChg>
      <pc:sldChg chg="modSp del">
        <pc:chgData name="Anthony Makuch" userId="59f8dfe6-0ac9-4bcd-b162-d1eb41664d31" providerId="ADAL" clId="{6521489C-204D-4A92-97D6-CACC83F41DFB}" dt="2024-03-26T03:46:59.794" v="290" actId="47"/>
        <pc:sldMkLst>
          <pc:docMk/>
          <pc:sldMk cId="3706231597" sldId="364"/>
        </pc:sldMkLst>
      </pc:sldChg>
      <pc:sldChg chg="modSp mod">
        <pc:chgData name="Anthony Makuch" userId="59f8dfe6-0ac9-4bcd-b162-d1eb41664d31" providerId="ADAL" clId="{6521489C-204D-4A92-97D6-CACC83F41DFB}" dt="2024-03-26T03:46:50.329" v="288" actId="20577"/>
        <pc:sldMkLst>
          <pc:docMk/>
          <pc:sldMk cId="2356948990" sldId="368"/>
        </pc:sldMkLst>
      </pc:sldChg>
      <pc:sldChg chg="addSp delSp modSp mod ord delDesignElem">
        <pc:chgData name="Anthony Makuch" userId="59f8dfe6-0ac9-4bcd-b162-d1eb41664d31" providerId="ADAL" clId="{6521489C-204D-4A92-97D6-CACC83F41DFB}" dt="2024-03-26T03:47:29.638" v="328" actId="1076"/>
        <pc:sldMkLst>
          <pc:docMk/>
          <pc:sldMk cId="2291718610" sldId="370"/>
        </pc:sldMkLst>
      </pc:sldChg>
      <pc:sldChg chg="modSp del">
        <pc:chgData name="Anthony Makuch" userId="59f8dfe6-0ac9-4bcd-b162-d1eb41664d31" providerId="ADAL" clId="{6521489C-204D-4A92-97D6-CACC83F41DFB}" dt="2024-03-26T03:47:00.480" v="291" actId="47"/>
        <pc:sldMkLst>
          <pc:docMk/>
          <pc:sldMk cId="1054305376" sldId="371"/>
        </pc:sldMkLst>
      </pc:sldChg>
      <pc:sldChg chg="modSp del">
        <pc:chgData name="Anthony Makuch" userId="59f8dfe6-0ac9-4bcd-b162-d1eb41664d31" providerId="ADAL" clId="{6521489C-204D-4A92-97D6-CACC83F41DFB}" dt="2024-03-26T03:47:01.550" v="293" actId="47"/>
        <pc:sldMkLst>
          <pc:docMk/>
          <pc:sldMk cId="3022893226" sldId="372"/>
        </pc:sldMkLst>
      </pc:sldChg>
      <pc:sldChg chg="modSp del">
        <pc:chgData name="Anthony Makuch" userId="59f8dfe6-0ac9-4bcd-b162-d1eb41664d31" providerId="ADAL" clId="{6521489C-204D-4A92-97D6-CACC83F41DFB}" dt="2024-03-26T03:47:01.952" v="294" actId="47"/>
        <pc:sldMkLst>
          <pc:docMk/>
          <pc:sldMk cId="2950823758" sldId="373"/>
        </pc:sldMkLst>
      </pc:sldChg>
      <pc:sldChg chg="modSp del">
        <pc:chgData name="Anthony Makuch" userId="59f8dfe6-0ac9-4bcd-b162-d1eb41664d31" providerId="ADAL" clId="{6521489C-204D-4A92-97D6-CACC83F41DFB}" dt="2024-03-26T03:47:02.387" v="295" actId="47"/>
        <pc:sldMkLst>
          <pc:docMk/>
          <pc:sldMk cId="3588183025" sldId="374"/>
        </pc:sldMkLst>
      </pc:sldChg>
      <pc:sldChg chg="modSp del">
        <pc:chgData name="Anthony Makuch" userId="59f8dfe6-0ac9-4bcd-b162-d1eb41664d31" providerId="ADAL" clId="{6521489C-204D-4A92-97D6-CACC83F41DFB}" dt="2024-03-26T03:47:02.852" v="296" actId="47"/>
        <pc:sldMkLst>
          <pc:docMk/>
          <pc:sldMk cId="1194694984" sldId="375"/>
        </pc:sldMkLst>
      </pc:sldChg>
      <pc:sldChg chg="modSp del">
        <pc:chgData name="Anthony Makuch" userId="59f8dfe6-0ac9-4bcd-b162-d1eb41664d31" providerId="ADAL" clId="{6521489C-204D-4A92-97D6-CACC83F41DFB}" dt="2024-03-26T03:47:03.395" v="297" actId="47"/>
        <pc:sldMkLst>
          <pc:docMk/>
          <pc:sldMk cId="2511338518" sldId="376"/>
        </pc:sldMkLst>
      </pc:sldChg>
      <pc:sldChg chg="modSp del">
        <pc:chgData name="Anthony Makuch" userId="59f8dfe6-0ac9-4bcd-b162-d1eb41664d31" providerId="ADAL" clId="{6521489C-204D-4A92-97D6-CACC83F41DFB}" dt="2024-03-26T03:47:03.752" v="298" actId="47"/>
        <pc:sldMkLst>
          <pc:docMk/>
          <pc:sldMk cId="378286727" sldId="377"/>
        </pc:sldMkLst>
      </pc:sldChg>
      <pc:sldChg chg="modSp del">
        <pc:chgData name="Anthony Makuch" userId="59f8dfe6-0ac9-4bcd-b162-d1eb41664d31" providerId="ADAL" clId="{6521489C-204D-4A92-97D6-CACC83F41DFB}" dt="2024-03-26T03:47:04.236" v="299" actId="47"/>
        <pc:sldMkLst>
          <pc:docMk/>
          <pc:sldMk cId="3323107027" sldId="378"/>
        </pc:sldMkLst>
      </pc:sldChg>
      <pc:sldChg chg="modSp del">
        <pc:chgData name="Anthony Makuch" userId="59f8dfe6-0ac9-4bcd-b162-d1eb41664d31" providerId="ADAL" clId="{6521489C-204D-4A92-97D6-CACC83F41DFB}" dt="2024-03-26T03:47:04.728" v="300" actId="47"/>
        <pc:sldMkLst>
          <pc:docMk/>
          <pc:sldMk cId="1112096068" sldId="379"/>
        </pc:sldMkLst>
      </pc:sldChg>
      <pc:sldChg chg="modSp del">
        <pc:chgData name="Anthony Makuch" userId="59f8dfe6-0ac9-4bcd-b162-d1eb41664d31" providerId="ADAL" clId="{6521489C-204D-4A92-97D6-CACC83F41DFB}" dt="2024-03-26T03:47:01.044" v="292" actId="47"/>
        <pc:sldMkLst>
          <pc:docMk/>
          <pc:sldMk cId="4192397885" sldId="380"/>
        </pc:sldMkLst>
      </pc:sldChg>
      <pc:sldChg chg="modSp del">
        <pc:chgData name="Anthony Makuch" userId="59f8dfe6-0ac9-4bcd-b162-d1eb41664d31" providerId="ADAL" clId="{6521489C-204D-4A92-97D6-CACC83F41DFB}" dt="2024-03-26T03:47:05.148" v="301" actId="47"/>
        <pc:sldMkLst>
          <pc:docMk/>
          <pc:sldMk cId="680822513" sldId="382"/>
        </pc:sldMkLst>
      </pc:sldChg>
      <pc:sldChg chg="modSp del">
        <pc:chgData name="Anthony Makuch" userId="59f8dfe6-0ac9-4bcd-b162-d1eb41664d31" providerId="ADAL" clId="{6521489C-204D-4A92-97D6-CACC83F41DFB}" dt="2024-03-26T03:47:05.676" v="302" actId="47"/>
        <pc:sldMkLst>
          <pc:docMk/>
          <pc:sldMk cId="1286219469" sldId="383"/>
        </pc:sldMkLst>
      </pc:sldChg>
      <pc:sldChg chg="modSp del">
        <pc:chgData name="Anthony Makuch" userId="59f8dfe6-0ac9-4bcd-b162-d1eb41664d31" providerId="ADAL" clId="{6521489C-204D-4A92-97D6-CACC83F41DFB}" dt="2024-03-26T03:47:06.151" v="303" actId="47"/>
        <pc:sldMkLst>
          <pc:docMk/>
          <pc:sldMk cId="206967684" sldId="384"/>
        </pc:sldMkLst>
      </pc:sldChg>
      <pc:sldChg chg="modSp del">
        <pc:chgData name="Anthony Makuch" userId="59f8dfe6-0ac9-4bcd-b162-d1eb41664d31" providerId="ADAL" clId="{6521489C-204D-4A92-97D6-CACC83F41DFB}" dt="2024-03-26T03:47:06.628" v="304" actId="47"/>
        <pc:sldMkLst>
          <pc:docMk/>
          <pc:sldMk cId="2328797830" sldId="385"/>
        </pc:sldMkLst>
      </pc:sldChg>
      <pc:sldChg chg="modSp del">
        <pc:chgData name="Anthony Makuch" userId="59f8dfe6-0ac9-4bcd-b162-d1eb41664d31" providerId="ADAL" clId="{6521489C-204D-4A92-97D6-CACC83F41DFB}" dt="2024-03-26T03:47:07.202" v="305" actId="47"/>
        <pc:sldMkLst>
          <pc:docMk/>
          <pc:sldMk cId="2399814952" sldId="386"/>
        </pc:sldMkLst>
      </pc:sldChg>
      <pc:sldChg chg="modSp mod">
        <pc:chgData name="Anthony Makuch" userId="59f8dfe6-0ac9-4bcd-b162-d1eb41664d31" providerId="ADAL" clId="{6521489C-204D-4A92-97D6-CACC83F41DFB}" dt="2024-03-26T03:46:12.901" v="240" actId="5793"/>
        <pc:sldMkLst>
          <pc:docMk/>
          <pc:sldMk cId="4001026382" sldId="387"/>
        </pc:sldMkLst>
      </pc:sldChg>
      <pc:sldChg chg="modSp">
        <pc:chgData name="Anthony Makuch" userId="59f8dfe6-0ac9-4bcd-b162-d1eb41664d31" providerId="ADAL" clId="{6521489C-204D-4A92-97D6-CACC83F41DFB}" dt="2024-03-26T03:46:16.046" v="241" actId="20577"/>
        <pc:sldMkLst>
          <pc:docMk/>
          <pc:sldMk cId="3658686262" sldId="388"/>
        </pc:sldMkLst>
      </pc:sldChg>
      <pc:sldChg chg="modSp mod">
        <pc:chgData name="Anthony Makuch" userId="59f8dfe6-0ac9-4bcd-b162-d1eb41664d31" providerId="ADAL" clId="{6521489C-204D-4A92-97D6-CACC83F41DFB}" dt="2024-03-26T03:47:17.295" v="327" actId="20577"/>
        <pc:sldMkLst>
          <pc:docMk/>
          <pc:sldMk cId="3321096142" sldId="389"/>
        </pc:sldMkLst>
      </pc:sldChg>
      <pc:sldChg chg="modSp del">
        <pc:chgData name="Anthony Makuch" userId="59f8dfe6-0ac9-4bcd-b162-d1eb41664d31" providerId="ADAL" clId="{6521489C-204D-4A92-97D6-CACC83F41DFB}" dt="2024-03-26T03:47:07.764" v="306" actId="47"/>
        <pc:sldMkLst>
          <pc:docMk/>
          <pc:sldMk cId="3923111428" sldId="390"/>
        </pc:sldMkLst>
      </pc:sldChg>
      <pc:sldChg chg="addSp modSp new del ord">
        <pc:chgData name="Anthony Makuch" userId="59f8dfe6-0ac9-4bcd-b162-d1eb41664d31" providerId="ADAL" clId="{6521489C-204D-4A92-97D6-CACC83F41DFB}" dt="2024-03-26T03:42:59.633" v="48" actId="680"/>
        <pc:sldMkLst>
          <pc:docMk/>
          <pc:sldMk cId="2490588386" sldId="391"/>
        </pc:sldMkLst>
      </pc:sldChg>
    </pc:docChg>
  </pc:docChgLst>
  <pc:docChgLst>
    <pc:chgData clId="Web-{7D2D3778-9001-08B5-58B5-03EFDE917C77}"/>
    <pc:docChg chg="modSld">
      <pc:chgData name="" userId="" providerId="" clId="Web-{7D2D3778-9001-08B5-58B5-03EFDE917C77}" dt="2025-04-08T21:51:02.610" v="0" actId="1076"/>
      <pc:docMkLst>
        <pc:docMk/>
      </pc:docMkLst>
      <pc:sldChg chg="modSp">
        <pc:chgData name="" userId="" providerId="" clId="Web-{7D2D3778-9001-08B5-58B5-03EFDE917C77}" dt="2025-04-08T21:51:02.610" v="0" actId="1076"/>
        <pc:sldMkLst>
          <pc:docMk/>
          <pc:sldMk cId="2291718610" sldId="370"/>
        </pc:sldMkLst>
        <pc:spChg chg="mod">
          <ac:chgData name="" userId="" providerId="" clId="Web-{7D2D3778-9001-08B5-58B5-03EFDE917C77}" dt="2025-04-08T21:51:02.610" v="0" actId="1076"/>
          <ac:spMkLst>
            <pc:docMk/>
            <pc:sldMk cId="2291718610" sldId="370"/>
            <ac:spMk id="3" creationId="{66D99E7A-7601-35BA-252C-F82F7F04CC16}"/>
          </ac:spMkLst>
        </pc:spChg>
      </pc:sldChg>
    </pc:docChg>
  </pc:docChgLst>
  <pc:docChgLst>
    <pc:chgData name="Anthony Makuch" userId="S::anma5298@colorado.edu::59f8dfe6-0ac9-4bcd-b162-d1eb41664d31" providerId="AD" clId="Web-{34701C7F-ECB8-BDCC-B6EB-8615A6BD6F10}"/>
    <pc:docChg chg="modSld">
      <pc:chgData name="Anthony Makuch" userId="S::anma5298@colorado.edu::59f8dfe6-0ac9-4bcd-b162-d1eb41664d31" providerId="AD" clId="Web-{34701C7F-ECB8-BDCC-B6EB-8615A6BD6F10}" dt="2025-04-17T21:02:12.553" v="36" actId="20577"/>
      <pc:docMkLst>
        <pc:docMk/>
      </pc:docMkLst>
      <pc:sldChg chg="modNotes">
        <pc:chgData name="Anthony Makuch" userId="S::anma5298@colorado.edu::59f8dfe6-0ac9-4bcd-b162-d1eb41664d31" providerId="AD" clId="Web-{34701C7F-ECB8-BDCC-B6EB-8615A6BD6F10}" dt="2025-04-17T21:00:53.131" v="30"/>
        <pc:sldMkLst>
          <pc:docMk/>
          <pc:sldMk cId="2291718610" sldId="370"/>
        </pc:sldMkLst>
      </pc:sldChg>
      <pc:sldChg chg="modSp">
        <pc:chgData name="Anthony Makuch" userId="S::anma5298@colorado.edu::59f8dfe6-0ac9-4bcd-b162-d1eb41664d31" providerId="AD" clId="Web-{34701C7F-ECB8-BDCC-B6EB-8615A6BD6F10}" dt="2025-04-17T21:02:12.553" v="36" actId="20577"/>
        <pc:sldMkLst>
          <pc:docMk/>
          <pc:sldMk cId="592974528" sldId="399"/>
        </pc:sldMkLst>
        <pc:spChg chg="mod">
          <ac:chgData name="Anthony Makuch" userId="S::anma5298@colorado.edu::59f8dfe6-0ac9-4bcd-b162-d1eb41664d31" providerId="AD" clId="Web-{34701C7F-ECB8-BDCC-B6EB-8615A6BD6F10}" dt="2025-04-17T21:02:12.553" v="36" actId="20577"/>
          <ac:spMkLst>
            <pc:docMk/>
            <pc:sldMk cId="592974528" sldId="399"/>
            <ac:spMk id="6" creationId="{7DD7F616-F93F-4BEC-AB5A-8F05AF4C6CD0}"/>
          </ac:spMkLst>
        </pc:spChg>
        <pc:spChg chg="mod">
          <ac:chgData name="Anthony Makuch" userId="S::anma5298@colorado.edu::59f8dfe6-0ac9-4bcd-b162-d1eb41664d31" providerId="AD" clId="Web-{34701C7F-ECB8-BDCC-B6EB-8615A6BD6F10}" dt="2025-04-17T21:01:17.756" v="34" actId="20577"/>
          <ac:spMkLst>
            <pc:docMk/>
            <pc:sldMk cId="592974528" sldId="399"/>
            <ac:spMk id="9" creationId="{D28B0DE7-2A1E-4D18-03DE-6B5099C643E2}"/>
          </ac:spMkLst>
        </pc:spChg>
        <pc:spChg chg="mod">
          <ac:chgData name="Anthony Makuch" userId="S::anma5298@colorado.edu::59f8dfe6-0ac9-4bcd-b162-d1eb41664d31" providerId="AD" clId="Web-{34701C7F-ECB8-BDCC-B6EB-8615A6BD6F10}" dt="2025-04-17T21:01:09.459" v="31" actId="1076"/>
          <ac:spMkLst>
            <pc:docMk/>
            <pc:sldMk cId="592974528" sldId="399"/>
            <ac:spMk id="16" creationId="{A5876566-3C25-9C6B-33D3-6AB8F2F198E6}"/>
          </ac:spMkLst>
        </pc:spChg>
        <pc:picChg chg="mod">
          <ac:chgData name="Anthony Makuch" userId="S::anma5298@colorado.edu::59f8dfe6-0ac9-4bcd-b162-d1eb41664d31" providerId="AD" clId="Web-{34701C7F-ECB8-BDCC-B6EB-8615A6BD6F10}" dt="2025-04-17T21:01:13.709" v="32" actId="1076"/>
          <ac:picMkLst>
            <pc:docMk/>
            <pc:sldMk cId="592974528" sldId="399"/>
            <ac:picMk id="17" creationId="{78397058-F33F-B0E6-AB11-1213C56D7AD3}"/>
          </ac:picMkLst>
        </pc:picChg>
      </pc:sldChg>
    </pc:docChg>
  </pc:docChgLst>
  <pc:docChgLst>
    <pc:chgData name="Anthony Makuch" userId="59f8dfe6-0ac9-4bcd-b162-d1eb41664d31" providerId="ADAL" clId="{C66BF2E3-FBD3-425F-B543-AFF0C16070FB}"/>
    <pc:docChg chg="modSld">
      <pc:chgData name="Anthony Makuch" userId="59f8dfe6-0ac9-4bcd-b162-d1eb41664d31" providerId="ADAL" clId="{C66BF2E3-FBD3-425F-B543-AFF0C16070FB}" dt="2025-04-09T16:01:29.453" v="58" actId="20577"/>
      <pc:docMkLst>
        <pc:docMk/>
      </pc:docMkLst>
      <pc:sldChg chg="modNotesTx">
        <pc:chgData name="Anthony Makuch" userId="59f8dfe6-0ac9-4bcd-b162-d1eb41664d31" providerId="ADAL" clId="{C66BF2E3-FBD3-425F-B543-AFF0C16070FB}" dt="2025-04-09T16:01:29.453" v="58" actId="20577"/>
        <pc:sldMkLst>
          <pc:docMk/>
          <pc:sldMk cId="4238192952" sldId="403"/>
        </pc:sldMkLst>
      </pc:sldChg>
    </pc:docChg>
  </pc:docChgLst>
  <pc:docChgLst>
    <pc:chgData name="Anthony Makuch" userId="S::anma5298@colorado.edu::59f8dfe6-0ac9-4bcd-b162-d1eb41664d31" providerId="AD" clId="Web-{3289D1F7-74AB-C380-9A67-0E910A71F6BA}"/>
    <pc:docChg chg="addSld delSld modSld">
      <pc:chgData name="Anthony Makuch" userId="S::anma5298@colorado.edu::59f8dfe6-0ac9-4bcd-b162-d1eb41664d31" providerId="AD" clId="Web-{3289D1F7-74AB-C380-9A67-0E910A71F6BA}" dt="2024-04-13T19:59:01.167" v="7"/>
      <pc:docMkLst>
        <pc:docMk/>
      </pc:docMkLst>
      <pc:sldChg chg="modSp">
        <pc:chgData name="Anthony Makuch" userId="S::anma5298@colorado.edu::59f8dfe6-0ac9-4bcd-b162-d1eb41664d31" providerId="AD" clId="Web-{3289D1F7-74AB-C380-9A67-0E910A71F6BA}" dt="2024-04-13T19:54:26.940" v="1" actId="1076"/>
        <pc:sldMkLst>
          <pc:docMk/>
          <pc:sldMk cId="2356948990" sldId="368"/>
        </pc:sldMkLst>
      </pc:sldChg>
      <pc:sldChg chg="addSp delSp modSp">
        <pc:chgData name="Anthony Makuch" userId="S::anma5298@colorado.edu::59f8dfe6-0ac9-4bcd-b162-d1eb41664d31" providerId="AD" clId="Web-{3289D1F7-74AB-C380-9A67-0E910A71F6BA}" dt="2024-04-13T19:54:44.299" v="5" actId="1076"/>
        <pc:sldMkLst>
          <pc:docMk/>
          <pc:sldMk cId="2291718610" sldId="370"/>
        </pc:sldMkLst>
      </pc:sldChg>
      <pc:sldChg chg="add del replId">
        <pc:chgData name="Anthony Makuch" userId="S::anma5298@colorado.edu::59f8dfe6-0ac9-4bcd-b162-d1eb41664d31" providerId="AD" clId="Web-{3289D1F7-74AB-C380-9A67-0E910A71F6BA}" dt="2024-04-13T19:59:01.167" v="7"/>
        <pc:sldMkLst>
          <pc:docMk/>
          <pc:sldMk cId="740488743" sldId="395"/>
        </pc:sldMkLst>
      </pc:sldChg>
    </pc:docChg>
  </pc:docChgLst>
  <pc:docChgLst>
    <pc:chgData name="Anthony Makuch" userId="S::anma5298@colorado.edu::59f8dfe6-0ac9-4bcd-b162-d1eb41664d31" providerId="AD" clId="Web-{7D2D3778-9001-08B5-58B5-03EFDE917C77}"/>
    <pc:docChg chg="modSld">
      <pc:chgData name="Anthony Makuch" userId="S::anma5298@colorado.edu::59f8dfe6-0ac9-4bcd-b162-d1eb41664d31" providerId="AD" clId="Web-{7D2D3778-9001-08B5-58B5-03EFDE917C77}" dt="2025-04-08T21:51:10.688" v="1"/>
      <pc:docMkLst>
        <pc:docMk/>
      </pc:docMkLst>
      <pc:sldChg chg="delSp modSp">
        <pc:chgData name="Anthony Makuch" userId="S::anma5298@colorado.edu::59f8dfe6-0ac9-4bcd-b162-d1eb41664d31" providerId="AD" clId="Web-{7D2D3778-9001-08B5-58B5-03EFDE917C77}" dt="2025-04-08T21:51:10.688" v="1"/>
        <pc:sldMkLst>
          <pc:docMk/>
          <pc:sldMk cId="2291718610" sldId="370"/>
        </pc:sldMkLst>
        <pc:spChg chg="del mod">
          <ac:chgData name="Anthony Makuch" userId="S::anma5298@colorado.edu::59f8dfe6-0ac9-4bcd-b162-d1eb41664d31" providerId="AD" clId="Web-{7D2D3778-9001-08B5-58B5-03EFDE917C77}" dt="2025-04-08T21:51:10.688" v="1"/>
          <ac:spMkLst>
            <pc:docMk/>
            <pc:sldMk cId="2291718610" sldId="370"/>
            <ac:spMk id="3" creationId="{66D99E7A-7601-35BA-252C-F82F7F04CC16}"/>
          </ac:spMkLst>
        </pc:spChg>
      </pc:sldChg>
    </pc:docChg>
  </pc:docChgLst>
  <pc:docChgLst>
    <pc:chgData name="Jack Diamond" userId="S::jadi4776@colorado.edu::2a1989e8-ce82-437e-9c8b-39991e1ac4b4" providerId="AD" clId="Web-{6DE19B0C-98AC-08D3-B46C-27F58584851F}"/>
    <pc:docChg chg="modSld">
      <pc:chgData name="Jack Diamond" userId="S::jadi4776@colorado.edu::2a1989e8-ce82-437e-9c8b-39991e1ac4b4" providerId="AD" clId="Web-{6DE19B0C-98AC-08D3-B46C-27F58584851F}" dt="2025-04-16T21:14:33.615" v="8" actId="20577"/>
      <pc:docMkLst>
        <pc:docMk/>
      </pc:docMkLst>
      <pc:sldChg chg="modSp">
        <pc:chgData name="Jack Diamond" userId="S::jadi4776@colorado.edu::2a1989e8-ce82-437e-9c8b-39991e1ac4b4" providerId="AD" clId="Web-{6DE19B0C-98AC-08D3-B46C-27F58584851F}" dt="2025-04-16T21:14:33.615" v="8" actId="20577"/>
        <pc:sldMkLst>
          <pc:docMk/>
          <pc:sldMk cId="2291718610" sldId="370"/>
        </pc:sldMkLst>
        <pc:spChg chg="mod">
          <ac:chgData name="Jack Diamond" userId="S::jadi4776@colorado.edu::2a1989e8-ce82-437e-9c8b-39991e1ac4b4" providerId="AD" clId="Web-{6DE19B0C-98AC-08D3-B46C-27F58584851F}" dt="2025-04-16T21:14:33.615" v="8" actId="20577"/>
          <ac:spMkLst>
            <pc:docMk/>
            <pc:sldMk cId="2291718610" sldId="370"/>
            <ac:spMk id="2" creationId="{2578CB60-6196-7014-740A-F0273F9CEE28}"/>
          </ac:spMkLst>
        </pc:spChg>
      </pc:sldChg>
    </pc:docChg>
  </pc:docChgLst>
  <pc:docChgLst>
    <pc:chgData name="Anthony Makuch" userId="S::anma5298@colorado.edu::59f8dfe6-0ac9-4bcd-b162-d1eb41664d31" providerId="AD" clId="Web-{906E4358-4A6D-D5E7-4E89-051222A077F6}"/>
    <pc:docChg chg="modSld">
      <pc:chgData name="Anthony Makuch" userId="S::anma5298@colorado.edu::59f8dfe6-0ac9-4bcd-b162-d1eb41664d31" providerId="AD" clId="Web-{906E4358-4A6D-D5E7-4E89-051222A077F6}" dt="2024-03-27T06:09:07.743" v="23" actId="20577"/>
      <pc:docMkLst>
        <pc:docMk/>
      </pc:docMkLst>
      <pc:sldChg chg="modSp">
        <pc:chgData name="Anthony Makuch" userId="S::anma5298@colorado.edu::59f8dfe6-0ac9-4bcd-b162-d1eb41664d31" providerId="AD" clId="Web-{906E4358-4A6D-D5E7-4E89-051222A077F6}" dt="2024-03-27T06:09:07.743" v="23" actId="20577"/>
        <pc:sldMkLst>
          <pc:docMk/>
          <pc:sldMk cId="2291718610" sldId="370"/>
        </pc:sldMkLst>
      </pc:sldChg>
    </pc:docChg>
  </pc:docChgLst>
  <pc:docChgLst>
    <pc:chgData name="Anthony Makuch" userId="S::anma5298@colorado.edu::59f8dfe6-0ac9-4bcd-b162-d1eb41664d31" providerId="AD" clId="Web-{EEA6B7E0-7689-B35D-9D43-E52450EA6C10}"/>
    <pc:docChg chg="modSld sldOrd">
      <pc:chgData name="Anthony Makuch" userId="S::anma5298@colorado.edu::59f8dfe6-0ac9-4bcd-b162-d1eb41664d31" providerId="AD" clId="Web-{EEA6B7E0-7689-B35D-9D43-E52450EA6C10}" dt="2024-06-09T19:53:05.825" v="392" actId="20577"/>
      <pc:docMkLst>
        <pc:docMk/>
      </pc:docMkLst>
      <pc:sldChg chg="addSp delSp modSp">
        <pc:chgData name="Anthony Makuch" userId="S::anma5298@colorado.edu::59f8dfe6-0ac9-4bcd-b162-d1eb41664d31" providerId="AD" clId="Web-{EEA6B7E0-7689-B35D-9D43-E52450EA6C10}" dt="2024-06-09T19:06:33.461" v="165" actId="20577"/>
        <pc:sldMkLst>
          <pc:docMk/>
          <pc:sldMk cId="2356948990" sldId="368"/>
        </pc:sldMkLst>
      </pc:sldChg>
      <pc:sldChg chg="modSp">
        <pc:chgData name="Anthony Makuch" userId="S::anma5298@colorado.edu::59f8dfe6-0ac9-4bcd-b162-d1eb41664d31" providerId="AD" clId="Web-{EEA6B7E0-7689-B35D-9D43-E52450EA6C10}" dt="2024-06-09T18:56:15.574" v="2" actId="20577"/>
        <pc:sldMkLst>
          <pc:docMk/>
          <pc:sldMk cId="2291718610" sldId="370"/>
        </pc:sldMkLst>
      </pc:sldChg>
      <pc:sldChg chg="modSp">
        <pc:chgData name="Anthony Makuch" userId="S::anma5298@colorado.edu::59f8dfe6-0ac9-4bcd-b162-d1eb41664d31" providerId="AD" clId="Web-{EEA6B7E0-7689-B35D-9D43-E52450EA6C10}" dt="2024-06-09T19:02:33.737" v="50" actId="20577"/>
        <pc:sldMkLst>
          <pc:docMk/>
          <pc:sldMk cId="4001026382" sldId="387"/>
        </pc:sldMkLst>
      </pc:sldChg>
      <pc:sldChg chg="modSp">
        <pc:chgData name="Anthony Makuch" userId="S::anma5298@colorado.edu::59f8dfe6-0ac9-4bcd-b162-d1eb41664d31" providerId="AD" clId="Web-{EEA6B7E0-7689-B35D-9D43-E52450EA6C10}" dt="2024-06-09T18:58:41.873" v="29" actId="20577"/>
        <pc:sldMkLst>
          <pc:docMk/>
          <pc:sldMk cId="3658686262" sldId="388"/>
        </pc:sldMkLst>
      </pc:sldChg>
      <pc:sldChg chg="ord">
        <pc:chgData name="Anthony Makuch" userId="S::anma5298@colorado.edu::59f8dfe6-0ac9-4bcd-b162-d1eb41664d31" providerId="AD" clId="Web-{EEA6B7E0-7689-B35D-9D43-E52450EA6C10}" dt="2024-06-09T18:57:42.982" v="15"/>
        <pc:sldMkLst>
          <pc:docMk/>
          <pc:sldMk cId="3321096142" sldId="389"/>
        </pc:sldMkLst>
      </pc:sldChg>
      <pc:sldChg chg="addSp delSp modSp">
        <pc:chgData name="Anthony Makuch" userId="S::anma5298@colorado.edu::59f8dfe6-0ac9-4bcd-b162-d1eb41664d31" providerId="AD" clId="Web-{EEA6B7E0-7689-B35D-9D43-E52450EA6C10}" dt="2024-06-09T19:53:05.825" v="392" actId="20577"/>
        <pc:sldMkLst>
          <pc:docMk/>
          <pc:sldMk cId="4089489309" sldId="391"/>
        </pc:sldMkLst>
      </pc:sldChg>
      <pc:sldChg chg="addSp delSp modSp">
        <pc:chgData name="Anthony Makuch" userId="S::anma5298@colorado.edu::59f8dfe6-0ac9-4bcd-b162-d1eb41664d31" providerId="AD" clId="Web-{EEA6B7E0-7689-B35D-9D43-E52450EA6C10}" dt="2024-06-09T19:47:47.555" v="365" actId="1076"/>
        <pc:sldMkLst>
          <pc:docMk/>
          <pc:sldMk cId="3136623666" sldId="393"/>
        </pc:sldMkLst>
      </pc:sldChg>
    </pc:docChg>
  </pc:docChgLst>
  <pc:docChgLst>
    <pc:chgData name="Shuyu Song" userId="S::shso9201@colorado.edu::ca972a98-b8a3-441c-a498-3b8d06d946de" providerId="AD" clId="Web-{A94E6838-EFF5-5C86-5C8F-6A6843B80358}"/>
    <pc:docChg chg="addSld modSld sldOrd">
      <pc:chgData name="Shuyu Song" userId="S::shso9201@colorado.edu::ca972a98-b8a3-441c-a498-3b8d06d946de" providerId="AD" clId="Web-{A94E6838-EFF5-5C86-5C8F-6A6843B80358}" dt="2025-03-05T21:31:07.464" v="154"/>
      <pc:docMkLst>
        <pc:docMk/>
      </pc:docMkLst>
      <pc:sldChg chg="addSp delSp modSp">
        <pc:chgData name="Shuyu Song" userId="S::shso9201@colorado.edu::ca972a98-b8a3-441c-a498-3b8d06d946de" providerId="AD" clId="Web-{A94E6838-EFF5-5C86-5C8F-6A6843B80358}" dt="2025-03-05T21:15:42.068" v="119" actId="14100"/>
        <pc:sldMkLst>
          <pc:docMk/>
          <pc:sldMk cId="4089489309" sldId="391"/>
        </pc:sldMkLst>
      </pc:sldChg>
      <pc:sldChg chg="mod ord modShow">
        <pc:chgData name="Shuyu Song" userId="S::shso9201@colorado.edu::ca972a98-b8a3-441c-a498-3b8d06d946de" providerId="AD" clId="Web-{A94E6838-EFF5-5C86-5C8F-6A6843B80358}" dt="2025-03-05T20:51:39.435" v="43"/>
        <pc:sldMkLst>
          <pc:docMk/>
          <pc:sldMk cId="3136623666" sldId="393"/>
        </pc:sldMkLst>
      </pc:sldChg>
      <pc:sldChg chg="addSp delSp modSp">
        <pc:chgData name="Shuyu Song" userId="S::shso9201@colorado.edu::ca972a98-b8a3-441c-a498-3b8d06d946de" providerId="AD" clId="Web-{A94E6838-EFF5-5C86-5C8F-6A6843B80358}" dt="2025-03-05T21:31:07.464" v="154"/>
        <pc:sldMkLst>
          <pc:docMk/>
          <pc:sldMk cId="4052003709" sldId="394"/>
        </pc:sldMkLst>
      </pc:sldChg>
      <pc:sldChg chg="addSp delSp modSp add replId">
        <pc:chgData name="Shuyu Song" userId="S::shso9201@colorado.edu::ca972a98-b8a3-441c-a498-3b8d06d946de" providerId="AD" clId="Web-{A94E6838-EFF5-5C86-5C8F-6A6843B80358}" dt="2025-03-05T20:42:23.056" v="39" actId="1076"/>
        <pc:sldMkLst>
          <pc:docMk/>
          <pc:sldMk cId="3765593192" sldId="395"/>
        </pc:sldMkLst>
      </pc:sldChg>
      <pc:sldChg chg="add mod replId modShow">
        <pc:chgData name="Shuyu Song" userId="S::shso9201@colorado.edu::ca972a98-b8a3-441c-a498-3b8d06d946de" providerId="AD" clId="Web-{A94E6838-EFF5-5C86-5C8F-6A6843B80358}" dt="2025-03-05T20:51:44.653" v="44"/>
        <pc:sldMkLst>
          <pc:docMk/>
          <pc:sldMk cId="1277485801"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ea typeface="Calibri"/>
                <a:cs typeface="Calibri"/>
              </a:rPr>
              <a:t>Replace with a picture of the actual flex sensor</a:t>
            </a:r>
            <a:endParaRPr lang="en-US"/>
          </a:p>
        </p:txBody>
      </p:sp>
    </p:spTree>
    <p:extLst>
      <p:ext uri="{BB962C8B-B14F-4D97-AF65-F5344CB8AC3E}">
        <p14:creationId xmlns:p14="http://schemas.microsoft.com/office/powerpoint/2010/main" val="341925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Need to switch this for the final flex sensor</a:t>
            </a:r>
          </a:p>
        </p:txBody>
      </p:sp>
    </p:spTree>
    <p:extLst>
      <p:ext uri="{BB962C8B-B14F-4D97-AF65-F5344CB8AC3E}">
        <p14:creationId xmlns:p14="http://schemas.microsoft.com/office/powerpoint/2010/main" val="14604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521963-BC30-CEA5-24DF-CE4D8996D85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8" name="Subtitle 2">
            <a:extLst>
              <a:ext uri="{FF2B5EF4-FFF2-40B4-BE49-F238E27FC236}">
                <a16:creationId xmlns:a16="http://schemas.microsoft.com/office/drawing/2014/main" id="{486348CA-ABA7-7F81-AC88-CFED7BFF262E}"/>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E0CB9698-74E1-256E-B2FD-B9311E42AFBF}"/>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3175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679134-67D6-3F08-52F6-BE3768898365}"/>
              </a:ext>
            </a:extLst>
          </p:cNvPr>
          <p:cNvSpPr>
            <a:spLocks noGrp="1"/>
          </p:cNvSpPr>
          <p:nvPr>
            <p:ph type="title"/>
          </p:nvPr>
        </p:nvSpPr>
        <p:spPr>
          <a:xfrm>
            <a:off x="0" y="13691"/>
            <a:ext cx="9144000" cy="497086"/>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F1A37F75-2C9E-7842-A6D6-2B022E1BF2CF}"/>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p:txBody>
      </p:sp>
      <p:sp>
        <p:nvSpPr>
          <p:cNvPr id="9" name="Slide Number Placeholder 5">
            <a:extLst>
              <a:ext uri="{FF2B5EF4-FFF2-40B4-BE49-F238E27FC236}">
                <a16:creationId xmlns:a16="http://schemas.microsoft.com/office/drawing/2014/main" id="{39246788-3EA1-4B50-0BAC-A7FE976DAE1B}"/>
              </a:ext>
            </a:extLst>
          </p:cNvPr>
          <p:cNvSpPr>
            <a:spLocks noGrp="1"/>
          </p:cNvSpPr>
          <p:nvPr>
            <p:ph type="sldNum" sz="quarter" idx="12"/>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ext Placeholder 7">
            <a:extLst>
              <a:ext uri="{FF2B5EF4-FFF2-40B4-BE49-F238E27FC236}">
                <a16:creationId xmlns:a16="http://schemas.microsoft.com/office/drawing/2014/main" id="{BC70B8AB-0F9E-EFA1-5D45-4C4844DD2803}"/>
              </a:ext>
            </a:extLst>
          </p:cNvPr>
          <p:cNvSpPr>
            <a:spLocks noGrp="1"/>
          </p:cNvSpPr>
          <p:nvPr>
            <p:ph type="body" sz="quarter" idx="13"/>
          </p:nvPr>
        </p:nvSpPr>
        <p:spPr>
          <a:xfrm>
            <a:off x="1" y="510777"/>
            <a:ext cx="9143999" cy="273844"/>
          </a:xfrm>
          <a:prstGeom prst="rect">
            <a:avLst/>
          </a:prstGeom>
        </p:spPr>
        <p:txBody>
          <a:bodyPr/>
          <a:lstStyle>
            <a:lvl1pPr>
              <a:defRPr b="0"/>
            </a:lvl1pPr>
          </a:lstStyle>
          <a:p>
            <a:pPr lvl="0"/>
            <a:r>
              <a:rPr lang="en-US"/>
              <a:t>Click to edit Master text styles</a:t>
            </a:r>
          </a:p>
        </p:txBody>
      </p:sp>
      <p:pic>
        <p:nvPicPr>
          <p:cNvPr id="11" name="Google Shape;58;p13">
            <a:extLst>
              <a:ext uri="{FF2B5EF4-FFF2-40B4-BE49-F238E27FC236}">
                <a16:creationId xmlns:a16="http://schemas.microsoft.com/office/drawing/2014/main" id="{2DF1EAF5-5D03-AE0F-4988-1B04B51D7CFB}"/>
              </a:ext>
            </a:extLst>
          </p:cNvPr>
          <p:cNvPicPr preferRelativeResize="0"/>
          <p:nvPr userDrawn="1"/>
        </p:nvPicPr>
        <p:blipFill>
          <a:blip r:embed="rId2">
            <a:alphaModFix/>
          </a:blip>
          <a:stretch>
            <a:fillRect/>
          </a:stretch>
        </p:blipFill>
        <p:spPr>
          <a:xfrm>
            <a:off x="13448" y="4655500"/>
            <a:ext cx="775876" cy="488000"/>
          </a:xfrm>
          <a:prstGeom prst="rect">
            <a:avLst/>
          </a:prstGeom>
          <a:noFill/>
          <a:ln>
            <a:noFill/>
          </a:ln>
        </p:spPr>
      </p:pic>
      <p:pic>
        <p:nvPicPr>
          <p:cNvPr id="12" name="Picture 11" descr="A cartoon of a robot and a robot&#10;&#10;Description automatically generated">
            <a:extLst>
              <a:ext uri="{FF2B5EF4-FFF2-40B4-BE49-F238E27FC236}">
                <a16:creationId xmlns:a16="http://schemas.microsoft.com/office/drawing/2014/main" id="{7F6C4E98-D981-2166-D0A2-C5822726D86A}"/>
              </a:ext>
            </a:extLst>
          </p:cNvPr>
          <p:cNvPicPr>
            <a:picLocks noChangeAspect="1"/>
          </p:cNvPicPr>
          <p:nvPr userDrawn="1"/>
        </p:nvPicPr>
        <p:blipFill>
          <a:blip r:embed="rId3"/>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15013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Google Shape;205;p4">
            <a:extLst>
              <a:ext uri="{FF2B5EF4-FFF2-40B4-BE49-F238E27FC236}">
                <a16:creationId xmlns:a16="http://schemas.microsoft.com/office/drawing/2014/main" id="{3D641A7C-05A1-BE2B-30F3-F2CD9167780A}"/>
              </a:ext>
            </a:extLst>
          </p:cNvPr>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rtl="0">
              <a:spcBef>
                <a:spcPts val="0"/>
              </a:spcBef>
              <a:spcAft>
                <a:spcPts val="0"/>
              </a:spcAft>
              <a:buSzPts val="3000"/>
              <a:buChar char="■"/>
              <a:defRPr sz="3000" i="1"/>
            </a:lvl9pPr>
          </a:lstStyle>
          <a:p>
            <a:endParaRPr/>
          </a:p>
        </p:txBody>
      </p:sp>
      <p:sp>
        <p:nvSpPr>
          <p:cNvPr id="8" name="Google Shape;207;p4">
            <a:extLst>
              <a:ext uri="{FF2B5EF4-FFF2-40B4-BE49-F238E27FC236}">
                <a16:creationId xmlns:a16="http://schemas.microsoft.com/office/drawing/2014/main" id="{EBFB6B34-9EE8-2D69-47FA-284E8CD227FF}"/>
              </a:ext>
            </a:extLst>
          </p:cNvPr>
          <p:cNvSpPr txBox="1">
            <a:spLocks noGrp="1"/>
          </p:cNvSpPr>
          <p:nvPr>
            <p:ph type="sldNum" idx="12"/>
          </p:nvPr>
        </p:nvSpPr>
        <p:spPr>
          <a:xfrm>
            <a:off x="8026150" y="4749900"/>
            <a:ext cx="548700" cy="393600"/>
          </a:xfrm>
          <a:prstGeom prst="rect">
            <a:avLst/>
          </a:prstGeom>
        </p:spPr>
        <p:txBody>
          <a:bodyPr spcFirstLastPara="1" wrap="square" lIns="91425" tIns="91425" rIns="91425" bIns="91425" anchor="ctr" anchorCtr="0">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59773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2"/>
        <p:cNvGrpSpPr/>
        <p:nvPr/>
      </p:nvGrpSpPr>
      <p:grpSpPr>
        <a:xfrm>
          <a:off x="0" y="0"/>
          <a:ext cx="0" cy="0"/>
          <a:chOff x="0" y="0"/>
          <a:chExt cx="0" cy="0"/>
        </a:xfrm>
      </p:grpSpPr>
      <p:sp>
        <p:nvSpPr>
          <p:cNvPr id="205" name="Google Shape;205;p4"/>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rtl="0">
              <a:spcBef>
                <a:spcPts val="0"/>
              </a:spcBef>
              <a:spcAft>
                <a:spcPts val="0"/>
              </a:spcAft>
              <a:buSzPts val="3000"/>
              <a:buChar char="■"/>
              <a:defRPr sz="3000" i="1"/>
            </a:lvl9pPr>
          </a:lstStyle>
          <a:p>
            <a:endParaRPr/>
          </a:p>
        </p:txBody>
      </p:sp>
      <p:sp>
        <p:nvSpPr>
          <p:cNvPr id="207" name="Google Shape;207;p4"/>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rtl="0">
              <a:buNone/>
              <a:defRPr>
                <a:solidFill>
                  <a:srgbClr val="B7B7B7"/>
                </a:solidFill>
              </a:defRPr>
            </a:lvl1pPr>
            <a:lvl2pPr lvl="1" rtl="0">
              <a:buNone/>
              <a:defRPr>
                <a:solidFill>
                  <a:srgbClr val="B7B7B7"/>
                </a:solidFill>
              </a:defRPr>
            </a:lvl2pPr>
            <a:lvl3pPr lvl="2" rtl="0">
              <a:buNone/>
              <a:defRPr>
                <a:solidFill>
                  <a:srgbClr val="B7B7B7"/>
                </a:solidFill>
              </a:defRPr>
            </a:lvl3pPr>
            <a:lvl4pPr lvl="3" rtl="0">
              <a:buNone/>
              <a:defRPr>
                <a:solidFill>
                  <a:srgbClr val="B7B7B7"/>
                </a:solidFill>
              </a:defRPr>
            </a:lvl4pPr>
            <a:lvl5pPr lvl="4" rtl="0">
              <a:buNone/>
              <a:defRPr>
                <a:solidFill>
                  <a:srgbClr val="B7B7B7"/>
                </a:solidFill>
              </a:defRPr>
            </a:lvl5pPr>
            <a:lvl6pPr lvl="5" rtl="0">
              <a:buNone/>
              <a:defRPr>
                <a:solidFill>
                  <a:srgbClr val="B7B7B7"/>
                </a:solidFill>
              </a:defRPr>
            </a:lvl6pPr>
            <a:lvl7pPr lvl="6" rtl="0">
              <a:buNone/>
              <a:defRPr>
                <a:solidFill>
                  <a:srgbClr val="B7B7B7"/>
                </a:solidFill>
              </a:defRPr>
            </a:lvl7pPr>
            <a:lvl8pPr lvl="7" rtl="0">
              <a:buNone/>
              <a:defRPr>
                <a:solidFill>
                  <a:srgbClr val="B7B7B7"/>
                </a:solidFill>
              </a:defRPr>
            </a:lvl8pPr>
            <a:lvl9pPr lvl="8" rtl="0">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1027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69744DF-DCAA-2FEC-7DEB-F2CA59EDBE02}"/>
              </a:ext>
            </a:extLst>
          </p:cNvPr>
          <p:cNvSpPr>
            <a:spLocks noGrp="1"/>
          </p:cNvSpPr>
          <p:nvPr>
            <p:ph type="sldNum" sz="quarter" idx="4"/>
          </p:nvPr>
        </p:nvSpPr>
        <p:spPr>
          <a:xfrm>
            <a:off x="6457950" y="4767263"/>
            <a:ext cx="2057400" cy="273844"/>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Google Shape;58;p13">
            <a:extLst>
              <a:ext uri="{FF2B5EF4-FFF2-40B4-BE49-F238E27FC236}">
                <a16:creationId xmlns:a16="http://schemas.microsoft.com/office/drawing/2014/main" id="{19C2D081-D5F5-848E-10DB-193A04401476}"/>
              </a:ext>
            </a:extLst>
          </p:cNvPr>
          <p:cNvPicPr preferRelativeResize="0"/>
          <p:nvPr userDrawn="1"/>
        </p:nvPicPr>
        <p:blipFill>
          <a:blip r:embed="rId6">
            <a:alphaModFix/>
          </a:blip>
          <a:stretch>
            <a:fillRect/>
          </a:stretch>
        </p:blipFill>
        <p:spPr>
          <a:xfrm>
            <a:off x="13448" y="4655500"/>
            <a:ext cx="775876" cy="488000"/>
          </a:xfrm>
          <a:prstGeom prst="rect">
            <a:avLst/>
          </a:prstGeom>
          <a:noFill/>
          <a:ln>
            <a:noFill/>
          </a:ln>
        </p:spPr>
      </p:pic>
      <p:pic>
        <p:nvPicPr>
          <p:cNvPr id="9" name="Picture 8" descr="A cartoon of a robot and a robot&#10;&#10;Description automatically generated">
            <a:extLst>
              <a:ext uri="{FF2B5EF4-FFF2-40B4-BE49-F238E27FC236}">
                <a16:creationId xmlns:a16="http://schemas.microsoft.com/office/drawing/2014/main" id="{07D1E9F4-65E5-2935-BF5B-169E3151EA76}"/>
              </a:ext>
            </a:extLst>
          </p:cNvPr>
          <p:cNvPicPr>
            <a:picLocks noChangeAspect="1"/>
          </p:cNvPicPr>
          <p:nvPr userDrawn="1"/>
        </p:nvPicPr>
        <p:blipFill>
          <a:blip r:embed="rId7"/>
          <a:stretch>
            <a:fillRect/>
          </a:stretch>
        </p:blipFill>
        <p:spPr>
          <a:xfrm>
            <a:off x="8556486" y="4595268"/>
            <a:ext cx="553894" cy="488001"/>
          </a:xfrm>
          <a:prstGeom prst="rect">
            <a:avLst/>
          </a:prstGeom>
        </p:spPr>
      </p:pic>
    </p:spTree>
    <p:extLst>
      <p:ext uri="{BB962C8B-B14F-4D97-AF65-F5344CB8AC3E}">
        <p14:creationId xmlns:p14="http://schemas.microsoft.com/office/powerpoint/2010/main" val="424484508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93" r:id="rId4"/>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codingchefsong/Wearable/blob/main/flex_sensor_demo/flex_sensor_demo.in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pectra-symbol-landing.s3.us-west-1.amazonaws.com/data-sheets/SpectraFlex-Flex-Sensor-Datasheet-v2023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578CB60-6196-7014-740A-F0273F9CEE28}"/>
              </a:ext>
            </a:extLst>
          </p:cNvPr>
          <p:cNvSpPr>
            <a:spLocks/>
          </p:cNvSpPr>
          <p:nvPr/>
        </p:nvSpPr>
        <p:spPr>
          <a:xfrm>
            <a:off x="358485" y="841772"/>
            <a:ext cx="3596742" cy="24031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a:solidFill>
                  <a:schemeClr val="bg1"/>
                </a:solidFill>
                <a:latin typeface="Calibri Light"/>
                <a:ea typeface="Calibri Light"/>
                <a:cs typeface="Calibri Light"/>
              </a:rPr>
              <a:t>How do Flexsensors </a:t>
            </a:r>
            <a:endParaRPr lang="en-US">
              <a:solidFill>
                <a:schemeClr val="bg1"/>
              </a:solidFill>
              <a:latin typeface="Calibri Light"/>
              <a:ea typeface="Calibri"/>
              <a:cs typeface="Calibri"/>
            </a:endParaRPr>
          </a:p>
          <a:p>
            <a:pPr>
              <a:lnSpc>
                <a:spcPct val="90000"/>
              </a:lnSpc>
              <a:spcBef>
                <a:spcPct val="0"/>
              </a:spcBef>
              <a:spcAft>
                <a:spcPts val="600"/>
              </a:spcAft>
            </a:pPr>
            <a:r>
              <a:rPr lang="en-US" sz="3300">
                <a:solidFill>
                  <a:schemeClr val="bg1"/>
                </a:solidFill>
                <a:latin typeface="Calibri Light"/>
                <a:ea typeface="Calibri Light"/>
                <a:cs typeface="Calibri Light"/>
              </a:rPr>
              <a:t>Work</a:t>
            </a:r>
            <a:br>
              <a:rPr lang="en-US" sz="3300">
                <a:latin typeface="Century"/>
                <a:ea typeface="+mj-ea"/>
                <a:cs typeface="+mj-cs"/>
              </a:rPr>
            </a:br>
            <a:br>
              <a:rPr lang="en-US" sz="3300">
                <a:latin typeface="+mj-lt"/>
                <a:ea typeface="+mj-ea"/>
                <a:cs typeface="+mj-cs"/>
              </a:rPr>
            </a:br>
            <a:r>
              <a:rPr lang="en-US" sz="3300">
                <a:solidFill>
                  <a:schemeClr val="bg1"/>
                </a:solidFill>
                <a:latin typeface="+mj-lt"/>
                <a:ea typeface="+mj-ea"/>
                <a:cs typeface="+mj-cs"/>
              </a:rPr>
              <a:t>(Module 5)</a:t>
            </a:r>
            <a:endParaRPr lang="en-US">
              <a:solidFill>
                <a:schemeClr val="bg1"/>
              </a:solidFill>
              <a:ea typeface="Calibri"/>
              <a:cs typeface="Calibri"/>
            </a:endParaRPr>
          </a:p>
        </p:txBody>
      </p:sp>
      <p:sp>
        <p:nvSpPr>
          <p:cNvPr id="3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oogle Shape;58;p13">
            <a:extLst>
              <a:ext uri="{FF2B5EF4-FFF2-40B4-BE49-F238E27FC236}">
                <a16:creationId xmlns:a16="http://schemas.microsoft.com/office/drawing/2014/main" id="{DEBCA8AC-CBB3-B4E1-06B7-6CFBDF2A7B55}"/>
              </a:ext>
            </a:extLst>
          </p:cNvPr>
          <p:cNvPicPr preferRelativeResize="0"/>
          <p:nvPr/>
        </p:nvPicPr>
        <p:blipFill>
          <a:blip r:embed="rId3">
            <a:alphaModFix/>
          </a:blip>
          <a:stretch>
            <a:fillRect/>
          </a:stretch>
        </p:blipFill>
        <p:spPr>
          <a:xfrm>
            <a:off x="520598" y="4410225"/>
            <a:ext cx="775876" cy="488000"/>
          </a:xfrm>
          <a:prstGeom prst="rect">
            <a:avLst/>
          </a:prstGeom>
          <a:noFill/>
          <a:ln>
            <a:noFill/>
          </a:ln>
        </p:spPr>
      </p:pic>
      <p:pic>
        <p:nvPicPr>
          <p:cNvPr id="5" name="Picture 4" descr="A cartoon of a robot and a robot&#10;&#10;Description automatically generated">
            <a:extLst>
              <a:ext uri="{FF2B5EF4-FFF2-40B4-BE49-F238E27FC236}">
                <a16:creationId xmlns:a16="http://schemas.microsoft.com/office/drawing/2014/main" id="{2B1B87BD-A8C5-FF90-182E-55A941B04EDE}"/>
              </a:ext>
            </a:extLst>
          </p:cNvPr>
          <p:cNvPicPr>
            <a:picLocks noChangeAspect="1"/>
          </p:cNvPicPr>
          <p:nvPr/>
        </p:nvPicPr>
        <p:blipFill>
          <a:blip r:embed="rId4"/>
          <a:stretch>
            <a:fillRect/>
          </a:stretch>
        </p:blipFill>
        <p:spPr>
          <a:xfrm>
            <a:off x="8159576" y="4280374"/>
            <a:ext cx="701278" cy="617851"/>
          </a:xfrm>
          <a:prstGeom prst="rect">
            <a:avLst/>
          </a:prstGeom>
        </p:spPr>
      </p:pic>
      <p:pic>
        <p:nvPicPr>
          <p:cNvPr id="7" name="Picture 6" descr="A long yellow and white rectangular object&#10;&#10;Description automatically generated">
            <a:extLst>
              <a:ext uri="{FF2B5EF4-FFF2-40B4-BE49-F238E27FC236}">
                <a16:creationId xmlns:a16="http://schemas.microsoft.com/office/drawing/2014/main" id="{EF66B0AF-9241-8902-A8BE-E5DE2E9FDEA6}"/>
              </a:ext>
            </a:extLst>
          </p:cNvPr>
          <p:cNvPicPr>
            <a:picLocks noChangeAspect="1"/>
          </p:cNvPicPr>
          <p:nvPr/>
        </p:nvPicPr>
        <p:blipFill>
          <a:blip r:embed="rId5"/>
          <a:stretch>
            <a:fillRect/>
          </a:stretch>
        </p:blipFill>
        <p:spPr>
          <a:xfrm>
            <a:off x="3628338" y="842660"/>
            <a:ext cx="4616967" cy="3608839"/>
          </a:xfrm>
          <a:prstGeom prst="rect">
            <a:avLst/>
          </a:prstGeom>
        </p:spPr>
      </p:pic>
    </p:spTree>
    <p:extLst>
      <p:ext uri="{BB962C8B-B14F-4D97-AF65-F5344CB8AC3E}">
        <p14:creationId xmlns:p14="http://schemas.microsoft.com/office/powerpoint/2010/main" val="229171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19E6-10C6-E5D7-F738-94B3728AA618}"/>
              </a:ext>
            </a:extLst>
          </p:cNvPr>
          <p:cNvSpPr>
            <a:spLocks noGrp="1"/>
          </p:cNvSpPr>
          <p:nvPr>
            <p:ph type="title"/>
          </p:nvPr>
        </p:nvSpPr>
        <p:spPr/>
        <p:txBody>
          <a:bodyPr/>
          <a:lstStyle/>
          <a:p>
            <a:r>
              <a:rPr lang="en-US"/>
              <a:t>Using Arduino IDE</a:t>
            </a:r>
          </a:p>
        </p:txBody>
      </p:sp>
      <p:sp>
        <p:nvSpPr>
          <p:cNvPr id="4" name="Slide Number Placeholder 3">
            <a:extLst>
              <a:ext uri="{FF2B5EF4-FFF2-40B4-BE49-F238E27FC236}">
                <a16:creationId xmlns:a16="http://schemas.microsoft.com/office/drawing/2014/main" id="{4A4BE5FD-7D91-877B-C442-0A55B4B339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 Placeholder 4">
            <a:extLst>
              <a:ext uri="{FF2B5EF4-FFF2-40B4-BE49-F238E27FC236}">
                <a16:creationId xmlns:a16="http://schemas.microsoft.com/office/drawing/2014/main" id="{8D365DE5-D09D-6910-4232-6401E741A8DB}"/>
              </a:ext>
            </a:extLst>
          </p:cNvPr>
          <p:cNvSpPr>
            <a:spLocks noGrp="1"/>
          </p:cNvSpPr>
          <p:nvPr>
            <p:ph type="body" sz="quarter" idx="13"/>
          </p:nvPr>
        </p:nvSpPr>
        <p:spPr/>
        <p:txBody>
          <a:bodyPr lIns="91440" tIns="45720" rIns="91440" bIns="45720" anchor="t"/>
          <a:lstStyle/>
          <a:p>
            <a:r>
              <a:rPr lang="en-US"/>
              <a:t>Link to GitHub for flexsensor demo: </a:t>
            </a:r>
            <a:r>
              <a:rPr lang="en-US">
                <a:hlinkClick r:id="rId2"/>
              </a:rPr>
              <a:t>Flexsensor demo</a:t>
            </a:r>
            <a:endParaRPr lang="en-US"/>
          </a:p>
        </p:txBody>
      </p:sp>
      <p:sp>
        <p:nvSpPr>
          <p:cNvPr id="6" name="Content Placeholder 2">
            <a:extLst>
              <a:ext uri="{FF2B5EF4-FFF2-40B4-BE49-F238E27FC236}">
                <a16:creationId xmlns:a16="http://schemas.microsoft.com/office/drawing/2014/main" id="{86921FD6-5D55-330B-AAC7-4CCC2CA77C99}"/>
              </a:ext>
            </a:extLst>
          </p:cNvPr>
          <p:cNvSpPr>
            <a:spLocks noGrp="1"/>
          </p:cNvSpPr>
          <p:nvPr>
            <p:ph idx="1"/>
          </p:nvPr>
        </p:nvSpPr>
        <p:spPr>
          <a:xfrm>
            <a:off x="628650" y="1369219"/>
            <a:ext cx="7886700" cy="3263504"/>
          </a:xfrm>
        </p:spPr>
        <p:txBody>
          <a:bodyPr lIns="91440" tIns="45720" rIns="91440" bIns="45720" anchor="t"/>
          <a:lstStyle/>
          <a:p>
            <a:r>
              <a:rPr lang="en-US">
                <a:ea typeface="+mn-lt"/>
                <a:cs typeface="+mn-lt"/>
              </a:rPr>
              <a:t>This code will light up the onboard LEDs in proportion to how much you bend the flex sensor. The more you bend it, the more LEDs light up. When there is no bend, maybe one LED will be lit.</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53425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268C-7DCF-2240-CA70-5EC727E7072D}"/>
              </a:ext>
            </a:extLst>
          </p:cNvPr>
          <p:cNvSpPr>
            <a:spLocks noGrp="1"/>
          </p:cNvSpPr>
          <p:nvPr>
            <p:ph type="title"/>
          </p:nvPr>
        </p:nvSpPr>
        <p:spPr/>
        <p:txBody>
          <a:bodyPr/>
          <a:lstStyle/>
          <a:p>
            <a:r>
              <a:rPr lang="en-US">
                <a:cs typeface="Calibri Light"/>
              </a:rPr>
              <a:t>Test your results:</a:t>
            </a:r>
            <a:endParaRPr lang="en-US"/>
          </a:p>
        </p:txBody>
      </p:sp>
      <p:sp>
        <p:nvSpPr>
          <p:cNvPr id="3" name="Content Placeholder 2">
            <a:extLst>
              <a:ext uri="{FF2B5EF4-FFF2-40B4-BE49-F238E27FC236}">
                <a16:creationId xmlns:a16="http://schemas.microsoft.com/office/drawing/2014/main" id="{69A47712-DE14-6BDE-DF8F-A8984267CB22}"/>
              </a:ext>
            </a:extLst>
          </p:cNvPr>
          <p:cNvSpPr>
            <a:spLocks noGrp="1"/>
          </p:cNvSpPr>
          <p:nvPr>
            <p:ph idx="1"/>
          </p:nvPr>
        </p:nvSpPr>
        <p:spPr/>
        <p:txBody>
          <a:bodyPr lIns="91440" tIns="45720" rIns="91440" bIns="45720" anchor="t"/>
          <a:lstStyle/>
          <a:p>
            <a:r>
              <a:rPr lang="en-US">
                <a:cs typeface="Calibri"/>
              </a:rPr>
              <a:t>Justin: &lt;&lt;insert Video or picture of the results&gt;&gt;</a:t>
            </a:r>
          </a:p>
          <a:p>
            <a:endParaRPr lang="en-US"/>
          </a:p>
        </p:txBody>
      </p:sp>
      <p:sp>
        <p:nvSpPr>
          <p:cNvPr id="4" name="Slide Number Placeholder 3">
            <a:extLst>
              <a:ext uri="{FF2B5EF4-FFF2-40B4-BE49-F238E27FC236}">
                <a16:creationId xmlns:a16="http://schemas.microsoft.com/office/drawing/2014/main" id="{0FAD0DB0-7E54-8BCA-18B3-4BE0A5ABDF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9664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4D02-D9B4-8977-7CF6-ED37CFE64AE8}"/>
              </a:ext>
            </a:extLst>
          </p:cNvPr>
          <p:cNvSpPr>
            <a:spLocks noGrp="1"/>
          </p:cNvSpPr>
          <p:nvPr>
            <p:ph type="title"/>
          </p:nvPr>
        </p:nvSpPr>
        <p:spPr/>
        <p:txBody>
          <a:bodyPr lIns="91440" tIns="45720" rIns="91440" bIns="45720" anchor="t"/>
          <a:lstStyle/>
          <a:p>
            <a:r>
              <a:rPr lang="en-US">
                <a:ea typeface="Calibri Light"/>
                <a:cs typeface="Calibri Light"/>
              </a:rPr>
              <a:t>Overview </a:t>
            </a:r>
            <a:endParaRPr lang="en-US"/>
          </a:p>
        </p:txBody>
      </p:sp>
      <p:sp>
        <p:nvSpPr>
          <p:cNvPr id="3" name="Content Placeholder 2">
            <a:extLst>
              <a:ext uri="{FF2B5EF4-FFF2-40B4-BE49-F238E27FC236}">
                <a16:creationId xmlns:a16="http://schemas.microsoft.com/office/drawing/2014/main" id="{35854820-1007-3929-C1E0-5DAB8BA2C642}"/>
              </a:ext>
            </a:extLst>
          </p:cNvPr>
          <p:cNvSpPr>
            <a:spLocks noGrp="1"/>
          </p:cNvSpPr>
          <p:nvPr>
            <p:ph idx="1"/>
          </p:nvPr>
        </p:nvSpPr>
        <p:spPr/>
        <p:txBody>
          <a:bodyPr lIns="91440" tIns="45720" rIns="91440" bIns="45720" anchor="t"/>
          <a:lstStyle/>
          <a:p>
            <a:pPr>
              <a:buFont typeface="Arial"/>
            </a:pPr>
            <a:r>
              <a:rPr lang="en-US">
                <a:ea typeface="+mn-lt"/>
                <a:cs typeface="+mn-lt"/>
              </a:rPr>
              <a:t>This module provides an example of how to use a flex sensor to light up the onboard LEDs on the CPB. The circuit is built on a breadboard, which is a great way to test your design before soldering or creating a PCB.</a:t>
            </a:r>
          </a:p>
          <a:p>
            <a:pPr>
              <a:buFont typeface="Arial"/>
            </a:pPr>
            <a:endParaRPr lang="en-US">
              <a:ea typeface="Calibri"/>
              <a:cs typeface="Calibri"/>
            </a:endParaRPr>
          </a:p>
        </p:txBody>
      </p:sp>
      <p:sp>
        <p:nvSpPr>
          <p:cNvPr id="4" name="Slide Number Placeholder 3">
            <a:extLst>
              <a:ext uri="{FF2B5EF4-FFF2-40B4-BE49-F238E27FC236}">
                <a16:creationId xmlns:a16="http://schemas.microsoft.com/office/drawing/2014/main" id="{2158B10B-7E48-C65C-B36A-2D6CD4C90E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94371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AF59-C646-A9E9-AECB-C89600C8262E}"/>
              </a:ext>
            </a:extLst>
          </p:cNvPr>
          <p:cNvSpPr>
            <a:spLocks noGrp="1"/>
          </p:cNvSpPr>
          <p:nvPr>
            <p:ph type="ctrTitle"/>
          </p:nvPr>
        </p:nvSpPr>
        <p:spPr/>
        <p:txBody>
          <a:bodyPr/>
          <a:lstStyle/>
          <a:p>
            <a:r>
              <a:rPr lang="en-US">
                <a:ea typeface="Calibri Light" panose="020F0302020204030204" pitchFamily="34" charset="0"/>
                <a:cs typeface="Calibri Light" panose="020F0302020204030204" pitchFamily="34" charset="0"/>
              </a:rPr>
              <a:t>Getting Started: Flex Sensor Overview </a:t>
            </a:r>
            <a:br>
              <a:rPr lang="en-US">
                <a:ea typeface="Calibri Light" panose="020F0302020204030204" pitchFamily="34" charset="0"/>
                <a:cs typeface="Calibri Light" panose="020F0302020204030204" pitchFamily="34" charset="0"/>
              </a:rPr>
            </a:br>
            <a:endParaRPr lang="en-US">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C92DC389-6675-E0C3-0DD4-FE0290173AA2}"/>
              </a:ext>
            </a:extLst>
          </p:cNvPr>
          <p:cNvSpPr>
            <a:spLocks noGrp="1"/>
          </p:cNvSpPr>
          <p:nvPr>
            <p:ph type="subTitle" idx="1"/>
          </p:nvPr>
        </p:nvSpPr>
        <p:spPr/>
        <p:txBody>
          <a:bodyPr/>
          <a:lstStyle/>
          <a:p>
            <a:r>
              <a:rPr lang="en-US">
                <a:ea typeface="Calibri Light" panose="020F0302020204030204" pitchFamily="34" charset="0"/>
                <a:cs typeface="Calibri Light" panose="020F0302020204030204" pitchFamily="34" charset="0"/>
              </a:rPr>
              <a:t>(Section 1.0)</a:t>
            </a:r>
            <a:endParaRPr lang="en-US"/>
          </a:p>
        </p:txBody>
      </p:sp>
      <p:sp>
        <p:nvSpPr>
          <p:cNvPr id="4" name="Slide Number Placeholder 3">
            <a:extLst>
              <a:ext uri="{FF2B5EF4-FFF2-40B4-BE49-F238E27FC236}">
                <a16:creationId xmlns:a16="http://schemas.microsoft.com/office/drawing/2014/main" id="{CF920C4A-AC14-FE91-042C-86DBAD2A76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7753964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A3AA-5F8C-4296-8561-EAB7031BADAA}"/>
              </a:ext>
            </a:extLst>
          </p:cNvPr>
          <p:cNvSpPr>
            <a:spLocks noGrp="1"/>
          </p:cNvSpPr>
          <p:nvPr>
            <p:ph type="title"/>
          </p:nvPr>
        </p:nvSpPr>
        <p:spPr/>
        <p:txBody>
          <a:bodyPr/>
          <a:lstStyle/>
          <a:p>
            <a:r>
              <a:rPr lang="en-US">
                <a:ea typeface="Calibri Light" panose="020F0302020204030204" pitchFamily="34" charset="0"/>
                <a:cs typeface="Calibri Light" panose="020F0302020204030204" pitchFamily="34" charset="0"/>
              </a:rPr>
              <a:t>What is a Flex Sensor?</a:t>
            </a:r>
          </a:p>
        </p:txBody>
      </p:sp>
      <p:sp>
        <p:nvSpPr>
          <p:cNvPr id="4" name="Slide Number Placeholder 3">
            <a:extLst>
              <a:ext uri="{FF2B5EF4-FFF2-40B4-BE49-F238E27FC236}">
                <a16:creationId xmlns:a16="http://schemas.microsoft.com/office/drawing/2014/main" id="{8C0EA051-81BE-D93F-8DBB-73E9DA48E4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TextBox 5">
            <a:extLst>
              <a:ext uri="{FF2B5EF4-FFF2-40B4-BE49-F238E27FC236}">
                <a16:creationId xmlns:a16="http://schemas.microsoft.com/office/drawing/2014/main" id="{DEECA634-70E4-74CD-D527-808CDDB75847}"/>
              </a:ext>
            </a:extLst>
          </p:cNvPr>
          <p:cNvSpPr txBox="1"/>
          <p:nvPr/>
        </p:nvSpPr>
        <p:spPr>
          <a:xfrm>
            <a:off x="334106" y="962017"/>
            <a:ext cx="4055364" cy="2154436"/>
          </a:xfrm>
          <a:prstGeom prst="rect">
            <a:avLst/>
          </a:prstGeom>
          <a:noFill/>
        </p:spPr>
        <p:txBody>
          <a:bodyPr wrap="square" lIns="91440" tIns="45720" rIns="91440" bIns="45720" rtlCol="0" anchor="t">
            <a:spAutoFit/>
          </a:bodyPr>
          <a:lstStyle/>
          <a:p>
            <a:pPr>
              <a:buFont typeface="Arial" panose="020B0604020202020204" pitchFamily="34" charset="0"/>
              <a:buChar char="•"/>
            </a:pPr>
            <a:endParaRPr lang="en-US" sz="1600">
              <a:latin typeface="Century"/>
              <a:cs typeface="Calibri"/>
            </a:endParaRPr>
          </a:p>
          <a:p>
            <a:pPr>
              <a:buFont typeface="Arial" panose="020B0604020202020204" pitchFamily="34" charset="0"/>
              <a:buChar char="•"/>
            </a:pPr>
            <a:endParaRPr lang="en-US"/>
          </a:p>
          <a:p>
            <a:pPr marL="285750" indent="-285750">
              <a:buFont typeface="Arial" panose="020B0604020202020204" pitchFamily="34" charset="0"/>
              <a:buChar char="•"/>
            </a:pPr>
            <a:r>
              <a:rPr lang="en-US" sz="1600">
                <a:ea typeface="+mn-lt"/>
                <a:cs typeface="+mn-lt"/>
              </a:rPr>
              <a:t>A flex sensor is basically a flexible resistor. When bent, the resistance within the flex sensor will change, causing a change in the voltage potential across the resistor.</a:t>
            </a:r>
            <a:endParaRPr lang="en-US"/>
          </a:p>
          <a:p>
            <a:endParaRPr lang="en-US">
              <a:latin typeface="Calibri" panose="020F0502020204030204"/>
              <a:ea typeface="Calibri"/>
              <a:cs typeface="Calibri"/>
            </a:endParaRPr>
          </a:p>
          <a:p>
            <a:pPr marL="285750" indent="-285750">
              <a:buFont typeface="Arial" panose="020B0604020202020204" pitchFamily="34" charset="0"/>
              <a:buChar char="•"/>
            </a:pPr>
            <a:endParaRPr lang="en-US">
              <a:ea typeface="Calibri"/>
              <a:cs typeface="Calibri"/>
            </a:endParaRPr>
          </a:p>
        </p:txBody>
      </p:sp>
      <p:pic>
        <p:nvPicPr>
          <p:cNvPr id="7" name="Picture 6" descr="A close-up of a bending flex sensor">
            <a:extLst>
              <a:ext uri="{FF2B5EF4-FFF2-40B4-BE49-F238E27FC236}">
                <a16:creationId xmlns:a16="http://schemas.microsoft.com/office/drawing/2014/main" id="{19CE44C9-BE66-C4E1-7511-288EDB2FABE4}"/>
              </a:ext>
              <a:ext uri="{C183D7F6-B498-43B3-948B-1728B52AA6E4}">
                <adec:decorative xmlns:adec="http://schemas.microsoft.com/office/drawing/2017/decorative" val="0"/>
              </a:ext>
            </a:extLst>
          </p:cNvPr>
          <p:cNvPicPr>
            <a:picLocks noChangeAspect="1"/>
          </p:cNvPicPr>
          <p:nvPr/>
        </p:nvPicPr>
        <p:blipFill rotWithShape="1">
          <a:blip r:embed="rId2"/>
          <a:srcRect l="10116" t="3788" r="-372" b="6061"/>
          <a:stretch/>
        </p:blipFill>
        <p:spPr>
          <a:xfrm>
            <a:off x="5198382" y="1056394"/>
            <a:ext cx="3665755" cy="2781278"/>
          </a:xfrm>
          <a:prstGeom prst="rect">
            <a:avLst/>
          </a:prstGeom>
        </p:spPr>
      </p:pic>
    </p:spTree>
    <p:extLst>
      <p:ext uri="{BB962C8B-B14F-4D97-AF65-F5344CB8AC3E}">
        <p14:creationId xmlns:p14="http://schemas.microsoft.com/office/powerpoint/2010/main" val="260741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E755-A8BB-DEC6-A40A-7FD5823EB5C1}"/>
              </a:ext>
            </a:extLst>
          </p:cNvPr>
          <p:cNvSpPr>
            <a:spLocks noGrp="1"/>
          </p:cNvSpPr>
          <p:nvPr>
            <p:ph type="title"/>
          </p:nvPr>
        </p:nvSpPr>
        <p:spPr/>
        <p:txBody>
          <a:bodyPr lIns="91440" tIns="45720" rIns="91440" bIns="45720" anchor="t"/>
          <a:lstStyle/>
          <a:p>
            <a:r>
              <a:rPr lang="en-US"/>
              <a:t>Flexsensor datasheet</a:t>
            </a:r>
          </a:p>
        </p:txBody>
      </p:sp>
      <p:sp>
        <p:nvSpPr>
          <p:cNvPr id="4" name="Slide Number Placeholder 3">
            <a:extLst>
              <a:ext uri="{FF2B5EF4-FFF2-40B4-BE49-F238E27FC236}">
                <a16:creationId xmlns:a16="http://schemas.microsoft.com/office/drawing/2014/main" id="{6EB4C253-5338-D64D-5662-D8438BA2EA6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Text Placeholder 4">
            <a:extLst>
              <a:ext uri="{FF2B5EF4-FFF2-40B4-BE49-F238E27FC236}">
                <a16:creationId xmlns:a16="http://schemas.microsoft.com/office/drawing/2014/main" id="{4BA2EFD4-D7D9-2AFA-CC2E-9A61543EA609}"/>
              </a:ext>
            </a:extLst>
          </p:cNvPr>
          <p:cNvSpPr>
            <a:spLocks noGrp="1"/>
          </p:cNvSpPr>
          <p:nvPr>
            <p:ph type="body" sz="quarter" idx="13"/>
          </p:nvPr>
        </p:nvSpPr>
        <p:spPr/>
        <p:txBody>
          <a:bodyPr lIns="91440" tIns="45720" rIns="91440" bIns="45720" anchor="t"/>
          <a:lstStyle/>
          <a:p>
            <a:r>
              <a:rPr lang="en-US"/>
              <a:t>Link to the Spectra Flexsensor: </a:t>
            </a:r>
            <a:r>
              <a:rPr lang="en-US">
                <a:hlinkClick r:id="rId3"/>
              </a:rPr>
              <a:t>Flexsensor datasheet</a:t>
            </a:r>
            <a:r>
              <a:rPr lang="en-US"/>
              <a:t>  </a:t>
            </a:r>
          </a:p>
        </p:txBody>
      </p:sp>
    </p:spTree>
    <p:extLst>
      <p:ext uri="{BB962C8B-B14F-4D97-AF65-F5344CB8AC3E}">
        <p14:creationId xmlns:p14="http://schemas.microsoft.com/office/powerpoint/2010/main" val="423819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BD54-4E4A-8062-2FEE-25A34A6C6171}"/>
              </a:ext>
            </a:extLst>
          </p:cNvPr>
          <p:cNvSpPr>
            <a:spLocks noGrp="1"/>
          </p:cNvSpPr>
          <p:nvPr>
            <p:ph type="title"/>
          </p:nvPr>
        </p:nvSpPr>
        <p:spPr/>
        <p:txBody>
          <a:bodyPr/>
          <a:lstStyle/>
          <a:p>
            <a:r>
              <a:rPr lang="en-US"/>
              <a:t>How to Use a Flex Sensor?</a:t>
            </a:r>
          </a:p>
        </p:txBody>
      </p:sp>
      <p:sp>
        <p:nvSpPr>
          <p:cNvPr id="4" name="Slide Number Placeholder 3">
            <a:extLst>
              <a:ext uri="{FF2B5EF4-FFF2-40B4-BE49-F238E27FC236}">
                <a16:creationId xmlns:a16="http://schemas.microsoft.com/office/drawing/2014/main" id="{5E7E0511-6EAF-841B-B5DC-C924503F1D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6" name="TextBox 5">
            <a:extLst>
              <a:ext uri="{FF2B5EF4-FFF2-40B4-BE49-F238E27FC236}">
                <a16:creationId xmlns:a16="http://schemas.microsoft.com/office/drawing/2014/main" id="{7DD7F616-F93F-4BEC-AB5A-8F05AF4C6CD0}"/>
              </a:ext>
            </a:extLst>
          </p:cNvPr>
          <p:cNvSpPr txBox="1"/>
          <p:nvPr/>
        </p:nvSpPr>
        <p:spPr>
          <a:xfrm>
            <a:off x="-1650" y="767616"/>
            <a:ext cx="4076794" cy="21236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Century"/>
                <a:cs typeface="Calibri"/>
              </a:rPr>
              <a:t>To test the sensitivity of a flex sensor, we will need to create a voltage divider circuit with a microcontroller, such as your CPB or an Arduino Uno.   </a:t>
            </a:r>
          </a:p>
          <a:p>
            <a:pPr lvl="1"/>
            <a:endParaRPr lang="en-US" sz="1600">
              <a:latin typeface="Century"/>
              <a:cs typeface="Calibri"/>
            </a:endParaRPr>
          </a:p>
          <a:p>
            <a:endParaRPr lang="en-US">
              <a:cs typeface="Calibri" panose="020F0502020204030204"/>
            </a:endParaRPr>
          </a:p>
          <a:p>
            <a:pPr marL="285750" indent="-285750">
              <a:buFont typeface="Arial" panose="020B0604020202020204" pitchFamily="34" charset="0"/>
              <a:buChar char="•"/>
            </a:pPr>
            <a:endParaRPr lang="en-US">
              <a:cs typeface="Calibri" panose="020F0502020204030204"/>
            </a:endParaRPr>
          </a:p>
        </p:txBody>
      </p:sp>
      <p:sp>
        <p:nvSpPr>
          <p:cNvPr id="7" name="TextBox 6">
            <a:extLst>
              <a:ext uri="{FF2B5EF4-FFF2-40B4-BE49-F238E27FC236}">
                <a16:creationId xmlns:a16="http://schemas.microsoft.com/office/drawing/2014/main" id="{F0CCCB15-575F-11D1-EDE7-FA310ED7254D}"/>
              </a:ext>
            </a:extLst>
          </p:cNvPr>
          <p:cNvSpPr txBox="1"/>
          <p:nvPr/>
        </p:nvSpPr>
        <p:spPr>
          <a:xfrm>
            <a:off x="4543135" y="772081"/>
            <a:ext cx="4155375" cy="113877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cs typeface="Calibri"/>
              </a:rPr>
              <a:t>We will need the following materials:</a:t>
            </a:r>
          </a:p>
          <a:p>
            <a:pPr lvl="1"/>
            <a:endParaRPr lang="en-US" sz="1600">
              <a:ea typeface="Calibri" panose="020F0502020204030204"/>
              <a:cs typeface="Calibri"/>
            </a:endParaRPr>
          </a:p>
          <a:p>
            <a:endParaRPr lang="en-US">
              <a:cs typeface="Calibri"/>
            </a:endParaRPr>
          </a:p>
          <a:p>
            <a:pPr marL="285750" indent="-285750">
              <a:buFont typeface="Arial" panose="020B0604020202020204" pitchFamily="34" charset="0"/>
              <a:buChar char="•"/>
            </a:pPr>
            <a:endParaRPr lang="en-US">
              <a:cs typeface="Calibri"/>
            </a:endParaRPr>
          </a:p>
        </p:txBody>
      </p:sp>
      <p:pic>
        <p:nvPicPr>
          <p:cNvPr id="8" name="Picture 7" descr="A white rectangular object with blue and red dots&#10;&#10;Description automatically generated">
            <a:extLst>
              <a:ext uri="{FF2B5EF4-FFF2-40B4-BE49-F238E27FC236}">
                <a16:creationId xmlns:a16="http://schemas.microsoft.com/office/drawing/2014/main" id="{07B4BB3C-F8B8-4B36-DBAE-42CF2C9782E8}"/>
              </a:ext>
            </a:extLst>
          </p:cNvPr>
          <p:cNvPicPr>
            <a:picLocks noChangeAspect="1"/>
          </p:cNvPicPr>
          <p:nvPr/>
        </p:nvPicPr>
        <p:blipFill>
          <a:blip r:embed="rId2"/>
          <a:stretch>
            <a:fillRect/>
          </a:stretch>
        </p:blipFill>
        <p:spPr>
          <a:xfrm>
            <a:off x="4065614" y="882579"/>
            <a:ext cx="1732643" cy="1723572"/>
          </a:xfrm>
          <a:prstGeom prst="rect">
            <a:avLst/>
          </a:prstGeom>
        </p:spPr>
      </p:pic>
      <p:sp>
        <p:nvSpPr>
          <p:cNvPr id="9" name="TextBox 8">
            <a:extLst>
              <a:ext uri="{FF2B5EF4-FFF2-40B4-BE49-F238E27FC236}">
                <a16:creationId xmlns:a16="http://schemas.microsoft.com/office/drawing/2014/main" id="{D28B0DE7-2A1E-4D18-03DE-6B5099C643E2}"/>
              </a:ext>
            </a:extLst>
          </p:cNvPr>
          <p:cNvSpPr txBox="1"/>
          <p:nvPr/>
        </p:nvSpPr>
        <p:spPr>
          <a:xfrm>
            <a:off x="6203976" y="238047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entury"/>
                <a:ea typeface="Calibri"/>
                <a:cs typeface="Calibri"/>
              </a:rPr>
              <a:t>1x 18kOhm Resistor</a:t>
            </a:r>
          </a:p>
        </p:txBody>
      </p:sp>
      <p:sp>
        <p:nvSpPr>
          <p:cNvPr id="11" name="TextBox 10">
            <a:extLst>
              <a:ext uri="{FF2B5EF4-FFF2-40B4-BE49-F238E27FC236}">
                <a16:creationId xmlns:a16="http://schemas.microsoft.com/office/drawing/2014/main" id="{4EE8510E-9CDD-8010-E53D-77F6C37AB93A}"/>
              </a:ext>
            </a:extLst>
          </p:cNvPr>
          <p:cNvSpPr txBox="1"/>
          <p:nvPr/>
        </p:nvSpPr>
        <p:spPr>
          <a:xfrm>
            <a:off x="3697341" y="248118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entury"/>
                <a:ea typeface="Calibri"/>
                <a:cs typeface="Calibri"/>
              </a:rPr>
              <a:t>1x Bread Board</a:t>
            </a:r>
            <a:endParaRPr lang="en-US" sz="1600" err="1">
              <a:latin typeface="Century"/>
            </a:endParaRPr>
          </a:p>
        </p:txBody>
      </p:sp>
      <p:pic>
        <p:nvPicPr>
          <p:cNvPr id="12" name="Picture 11">
            <a:extLst>
              <a:ext uri="{FF2B5EF4-FFF2-40B4-BE49-F238E27FC236}">
                <a16:creationId xmlns:a16="http://schemas.microsoft.com/office/drawing/2014/main" id="{1CCC88D1-3D8B-6879-50D3-98C6E5B9A0AA}"/>
              </a:ext>
            </a:extLst>
          </p:cNvPr>
          <p:cNvPicPr>
            <a:picLocks noChangeAspect="1"/>
          </p:cNvPicPr>
          <p:nvPr/>
        </p:nvPicPr>
        <p:blipFill>
          <a:blip r:embed="rId3"/>
          <a:stretch>
            <a:fillRect/>
          </a:stretch>
        </p:blipFill>
        <p:spPr>
          <a:xfrm>
            <a:off x="412319" y="2171810"/>
            <a:ext cx="1032389" cy="1069260"/>
          </a:xfrm>
          <a:prstGeom prst="rect">
            <a:avLst/>
          </a:prstGeom>
        </p:spPr>
      </p:pic>
      <p:sp>
        <p:nvSpPr>
          <p:cNvPr id="13" name="TextBox 12">
            <a:extLst>
              <a:ext uri="{FF2B5EF4-FFF2-40B4-BE49-F238E27FC236}">
                <a16:creationId xmlns:a16="http://schemas.microsoft.com/office/drawing/2014/main" id="{DCF89F05-E351-6C3F-1672-C2BA2A469F6E}"/>
              </a:ext>
            </a:extLst>
          </p:cNvPr>
          <p:cNvSpPr txBox="1"/>
          <p:nvPr/>
        </p:nvSpPr>
        <p:spPr>
          <a:xfrm>
            <a:off x="337170" y="3248568"/>
            <a:ext cx="14527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Alligator clips</a:t>
            </a:r>
            <a:endParaRPr lang="en-US"/>
          </a:p>
        </p:txBody>
      </p:sp>
      <p:pic>
        <p:nvPicPr>
          <p:cNvPr id="14" name="Picture 13" descr="Jumper Wires Standard 7&quot; M/M - 30 AWG (30 Pack)">
            <a:extLst>
              <a:ext uri="{FF2B5EF4-FFF2-40B4-BE49-F238E27FC236}">
                <a16:creationId xmlns:a16="http://schemas.microsoft.com/office/drawing/2014/main" id="{05FE5456-926F-E460-4204-6606CC80BA91}"/>
              </a:ext>
            </a:extLst>
          </p:cNvPr>
          <p:cNvPicPr>
            <a:picLocks noChangeAspect="1"/>
          </p:cNvPicPr>
          <p:nvPr/>
        </p:nvPicPr>
        <p:blipFill>
          <a:blip r:embed="rId4"/>
          <a:stretch>
            <a:fillRect/>
          </a:stretch>
        </p:blipFill>
        <p:spPr>
          <a:xfrm>
            <a:off x="2169475" y="2716620"/>
            <a:ext cx="1235869" cy="1200151"/>
          </a:xfrm>
          <a:prstGeom prst="rect">
            <a:avLst/>
          </a:prstGeom>
        </p:spPr>
      </p:pic>
      <p:sp>
        <p:nvSpPr>
          <p:cNvPr id="15" name="TextBox 14">
            <a:extLst>
              <a:ext uri="{FF2B5EF4-FFF2-40B4-BE49-F238E27FC236}">
                <a16:creationId xmlns:a16="http://schemas.microsoft.com/office/drawing/2014/main" id="{DFEEF16C-60DF-56A9-8A96-65E4D34AA257}"/>
              </a:ext>
            </a:extLst>
          </p:cNvPr>
          <p:cNvSpPr txBox="1"/>
          <p:nvPr/>
        </p:nvSpPr>
        <p:spPr>
          <a:xfrm>
            <a:off x="1451157" y="3862742"/>
            <a:ext cx="2171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entury"/>
                <a:ea typeface="Calibri"/>
                <a:cs typeface="Calibri"/>
              </a:rPr>
              <a:t>Wires (jumper cables preferably)</a:t>
            </a:r>
            <a:endParaRPr lang="en-US" sz="1600" err="1">
              <a:latin typeface="Century"/>
            </a:endParaRPr>
          </a:p>
        </p:txBody>
      </p:sp>
      <p:sp>
        <p:nvSpPr>
          <p:cNvPr id="16" name="TextBox 15">
            <a:extLst>
              <a:ext uri="{FF2B5EF4-FFF2-40B4-BE49-F238E27FC236}">
                <a16:creationId xmlns:a16="http://schemas.microsoft.com/office/drawing/2014/main" id="{A5876566-3C25-9C6B-33D3-6AB8F2F198E6}"/>
              </a:ext>
            </a:extLst>
          </p:cNvPr>
          <p:cNvSpPr txBox="1"/>
          <p:nvPr/>
        </p:nvSpPr>
        <p:spPr>
          <a:xfrm>
            <a:off x="3884717" y="43874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entury"/>
                <a:ea typeface="Calibri"/>
                <a:cs typeface="Calibri"/>
              </a:rPr>
              <a:t>1x Micro Controller</a:t>
            </a:r>
            <a:endParaRPr lang="en-US" sz="1600" err="1">
              <a:latin typeface="Century"/>
            </a:endParaRPr>
          </a:p>
        </p:txBody>
      </p:sp>
      <p:pic>
        <p:nvPicPr>
          <p:cNvPr id="17" name="Picture 16" descr="Overview | Adafruit Circuit Playground Bluefruit | Adafruit Learning System">
            <a:extLst>
              <a:ext uri="{FF2B5EF4-FFF2-40B4-BE49-F238E27FC236}">
                <a16:creationId xmlns:a16="http://schemas.microsoft.com/office/drawing/2014/main" id="{78397058-F33F-B0E6-AB11-1213C56D7AD3}"/>
              </a:ext>
            </a:extLst>
          </p:cNvPr>
          <p:cNvPicPr>
            <a:picLocks noChangeAspect="1"/>
          </p:cNvPicPr>
          <p:nvPr/>
        </p:nvPicPr>
        <p:blipFill>
          <a:blip r:embed="rId5"/>
          <a:stretch>
            <a:fillRect/>
          </a:stretch>
        </p:blipFill>
        <p:spPr>
          <a:xfrm>
            <a:off x="3949731" y="3168373"/>
            <a:ext cx="1957543" cy="1383893"/>
          </a:xfrm>
          <a:prstGeom prst="rect">
            <a:avLst/>
          </a:prstGeom>
        </p:spPr>
      </p:pic>
      <p:pic>
        <p:nvPicPr>
          <p:cNvPr id="18" name="Picture 17" descr="A long yellow and white rectangular object&#10;&#10;Description automatically generated">
            <a:extLst>
              <a:ext uri="{FF2B5EF4-FFF2-40B4-BE49-F238E27FC236}">
                <a16:creationId xmlns:a16="http://schemas.microsoft.com/office/drawing/2014/main" id="{BEE6427D-48D4-11A5-46A1-B2AADCDBFF1F}"/>
              </a:ext>
            </a:extLst>
          </p:cNvPr>
          <p:cNvPicPr>
            <a:picLocks noChangeAspect="1"/>
          </p:cNvPicPr>
          <p:nvPr/>
        </p:nvPicPr>
        <p:blipFill>
          <a:blip r:embed="rId6"/>
          <a:stretch>
            <a:fillRect/>
          </a:stretch>
        </p:blipFill>
        <p:spPr>
          <a:xfrm>
            <a:off x="6599548" y="3262482"/>
            <a:ext cx="1149353" cy="898075"/>
          </a:xfrm>
          <a:prstGeom prst="rect">
            <a:avLst/>
          </a:prstGeom>
        </p:spPr>
      </p:pic>
      <p:sp>
        <p:nvSpPr>
          <p:cNvPr id="19" name="TextBox 18">
            <a:extLst>
              <a:ext uri="{FF2B5EF4-FFF2-40B4-BE49-F238E27FC236}">
                <a16:creationId xmlns:a16="http://schemas.microsoft.com/office/drawing/2014/main" id="{7E6F321C-E36D-E65E-DC03-912DB230D798}"/>
              </a:ext>
            </a:extLst>
          </p:cNvPr>
          <p:cNvSpPr txBox="1"/>
          <p:nvPr/>
        </p:nvSpPr>
        <p:spPr>
          <a:xfrm>
            <a:off x="6263819" y="416254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entury"/>
                <a:ea typeface="Calibri"/>
                <a:cs typeface="Calibri"/>
              </a:rPr>
              <a:t>1x Flex Sensor</a:t>
            </a:r>
            <a:endParaRPr lang="en-US" sz="1600" err="1">
              <a:latin typeface="Century"/>
            </a:endParaRPr>
          </a:p>
        </p:txBody>
      </p:sp>
      <p:pic>
        <p:nvPicPr>
          <p:cNvPr id="3" name="Picture 2" descr="Carbon Film Resistors 5% 1W 18K Ohms 1301518K">
            <a:extLst>
              <a:ext uri="{FF2B5EF4-FFF2-40B4-BE49-F238E27FC236}">
                <a16:creationId xmlns:a16="http://schemas.microsoft.com/office/drawing/2014/main" id="{D2B796BF-6C1A-5D70-391E-EA06D6E0C108}"/>
              </a:ext>
            </a:extLst>
          </p:cNvPr>
          <p:cNvPicPr>
            <a:picLocks noChangeAspect="1"/>
          </p:cNvPicPr>
          <p:nvPr/>
        </p:nvPicPr>
        <p:blipFill>
          <a:blip r:embed="rId7"/>
          <a:stretch>
            <a:fillRect/>
          </a:stretch>
        </p:blipFill>
        <p:spPr>
          <a:xfrm>
            <a:off x="6818801" y="1177070"/>
            <a:ext cx="1111494" cy="1148129"/>
          </a:xfrm>
          <a:prstGeom prst="rect">
            <a:avLst/>
          </a:prstGeom>
        </p:spPr>
      </p:pic>
    </p:spTree>
    <p:extLst>
      <p:ext uri="{BB962C8B-B14F-4D97-AF65-F5344CB8AC3E}">
        <p14:creationId xmlns:p14="http://schemas.microsoft.com/office/powerpoint/2010/main" val="59297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33DF-0AD0-732F-394D-1883B5FA81FC}"/>
              </a:ext>
            </a:extLst>
          </p:cNvPr>
          <p:cNvSpPr>
            <a:spLocks noGrp="1"/>
          </p:cNvSpPr>
          <p:nvPr>
            <p:ph type="title"/>
          </p:nvPr>
        </p:nvSpPr>
        <p:spPr/>
        <p:txBody>
          <a:bodyPr lIns="91440" tIns="45720" rIns="91440" bIns="45720" anchor="t"/>
          <a:lstStyle/>
          <a:p>
            <a:r>
              <a:rPr lang="en-US">
                <a:ea typeface="Calibri Light"/>
                <a:cs typeface="Calibri Light"/>
              </a:rPr>
              <a:t>Note to slide 6</a:t>
            </a:r>
            <a:endParaRPr lang="en-US"/>
          </a:p>
        </p:txBody>
      </p:sp>
      <p:sp>
        <p:nvSpPr>
          <p:cNvPr id="3" name="Content Placeholder 2">
            <a:extLst>
              <a:ext uri="{FF2B5EF4-FFF2-40B4-BE49-F238E27FC236}">
                <a16:creationId xmlns:a16="http://schemas.microsoft.com/office/drawing/2014/main" id="{28EAF824-F5E4-E4B9-8FD5-51A1B86907CE}"/>
              </a:ext>
            </a:extLst>
          </p:cNvPr>
          <p:cNvSpPr>
            <a:spLocks noGrp="1"/>
          </p:cNvSpPr>
          <p:nvPr>
            <p:ph idx="1"/>
          </p:nvPr>
        </p:nvSpPr>
        <p:spPr/>
        <p:txBody>
          <a:bodyPr lIns="91440" tIns="45720" rIns="91440" bIns="45720" anchor="t"/>
          <a:lstStyle/>
          <a:p>
            <a:r>
              <a:rPr lang="en-US">
                <a:ea typeface="+mn-lt"/>
                <a:cs typeface="+mn-lt"/>
              </a:rPr>
              <a:t>If you don’t have an exact match for all the materials shown on slide 6, that’s okay. We chose to use alligator clips because they attach nicely to the CPB, but you can also wrap a wire around the pad if needed. You might also find that you want a different sensor reading, which can be adjusted by changing the resistor value in your circuit. We used an 18kΩ resistor because it worked well for our setup. You may remember the explanation from Module 3, Slide 5. If that wasn’t clear enough, we recommend looking up how a voltage divider circuit works. There are plenty of great resources online.</a:t>
            </a: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CAB9C9B-5C26-7B62-AA07-46A8FEC83E6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57906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A30982-C96E-E1B5-C563-48F6D514AFF8}"/>
              </a:ext>
            </a:extLst>
          </p:cNvPr>
          <p:cNvSpPr>
            <a:spLocks noGrp="1"/>
          </p:cNvSpPr>
          <p:nvPr>
            <p:ph type="subTitle" idx="1"/>
          </p:nvPr>
        </p:nvSpPr>
        <p:spPr/>
        <p:txBody>
          <a:bodyPr/>
          <a:lstStyle/>
          <a:p>
            <a:r>
              <a:rPr lang="en-US"/>
              <a:t>(Section 2.0)</a:t>
            </a:r>
          </a:p>
        </p:txBody>
      </p:sp>
      <p:sp>
        <p:nvSpPr>
          <p:cNvPr id="4" name="Slide Number Placeholder 3">
            <a:extLst>
              <a:ext uri="{FF2B5EF4-FFF2-40B4-BE49-F238E27FC236}">
                <a16:creationId xmlns:a16="http://schemas.microsoft.com/office/drawing/2014/main" id="{EFE21732-F810-22EF-B70D-F13AC24B7F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itle 1">
            <a:extLst>
              <a:ext uri="{FF2B5EF4-FFF2-40B4-BE49-F238E27FC236}">
                <a16:creationId xmlns:a16="http://schemas.microsoft.com/office/drawing/2014/main" id="{29447F1D-4AD2-E2A6-345F-51B3D8CDD85F}"/>
              </a:ext>
            </a:extLst>
          </p:cNvPr>
          <p:cNvSpPr>
            <a:spLocks noGrp="1"/>
          </p:cNvSpPr>
          <p:nvPr>
            <p:ph type="ctrTitle"/>
          </p:nvPr>
        </p:nvSpPr>
        <p:spPr>
          <a:xfrm>
            <a:off x="1143000" y="841375"/>
            <a:ext cx="6858000" cy="1790700"/>
          </a:xfrm>
          <a:prstGeom prst="rect">
            <a:avLst/>
          </a:prstGeom>
        </p:spPr>
        <p:txBody>
          <a:bodyPr>
            <a:normAutofit fontScale="90000"/>
          </a:bodyPr>
          <a:lstStyle/>
          <a:p>
            <a:r>
              <a:rPr lang="en-US"/>
              <a:t>Building Circuits, Coding, and Testing </a:t>
            </a:r>
            <a:br>
              <a:rPr lang="en-US"/>
            </a:br>
            <a:endParaRPr lang="en-US"/>
          </a:p>
        </p:txBody>
      </p:sp>
    </p:spTree>
    <p:extLst>
      <p:ext uri="{BB962C8B-B14F-4D97-AF65-F5344CB8AC3E}">
        <p14:creationId xmlns:p14="http://schemas.microsoft.com/office/powerpoint/2010/main" val="19872525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DA6C-F282-E697-0578-26C1D4079E43}"/>
              </a:ext>
            </a:extLst>
          </p:cNvPr>
          <p:cNvSpPr>
            <a:spLocks noGrp="1"/>
          </p:cNvSpPr>
          <p:nvPr>
            <p:ph type="title"/>
          </p:nvPr>
        </p:nvSpPr>
        <p:spPr/>
        <p:txBody>
          <a:bodyPr/>
          <a:lstStyle/>
          <a:p>
            <a:r>
              <a:rPr lang="en-US"/>
              <a:t>Breadboard circuit diagram</a:t>
            </a:r>
          </a:p>
        </p:txBody>
      </p:sp>
      <p:sp>
        <p:nvSpPr>
          <p:cNvPr id="4" name="Slide Number Placeholder 3">
            <a:extLst>
              <a:ext uri="{FF2B5EF4-FFF2-40B4-BE49-F238E27FC236}">
                <a16:creationId xmlns:a16="http://schemas.microsoft.com/office/drawing/2014/main" id="{B241071A-FA9C-1545-FF61-CD8BB263F2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descr="Overview | Adafruit Circuit Playground Bluefruit | Adafruit Learning System">
            <a:extLst>
              <a:ext uri="{FF2B5EF4-FFF2-40B4-BE49-F238E27FC236}">
                <a16:creationId xmlns:a16="http://schemas.microsoft.com/office/drawing/2014/main" id="{05EEF622-275E-E31B-83E1-12FECEEAC945}"/>
              </a:ext>
            </a:extLst>
          </p:cNvPr>
          <p:cNvPicPr>
            <a:picLocks noChangeAspect="1"/>
          </p:cNvPicPr>
          <p:nvPr/>
        </p:nvPicPr>
        <p:blipFill>
          <a:blip r:embed="rId2"/>
          <a:stretch>
            <a:fillRect/>
          </a:stretch>
        </p:blipFill>
        <p:spPr>
          <a:xfrm>
            <a:off x="835963" y="2001611"/>
            <a:ext cx="3531932" cy="2652253"/>
          </a:xfrm>
          <a:prstGeom prst="rect">
            <a:avLst/>
          </a:prstGeom>
        </p:spPr>
      </p:pic>
      <p:pic>
        <p:nvPicPr>
          <p:cNvPr id="7" name="Picture 6">
            <a:extLst>
              <a:ext uri="{FF2B5EF4-FFF2-40B4-BE49-F238E27FC236}">
                <a16:creationId xmlns:a16="http://schemas.microsoft.com/office/drawing/2014/main" id="{36F5CA5D-19B2-F92A-8E4E-B306D7D88082}"/>
              </a:ext>
            </a:extLst>
          </p:cNvPr>
          <p:cNvPicPr>
            <a:picLocks noChangeAspect="1"/>
          </p:cNvPicPr>
          <p:nvPr/>
        </p:nvPicPr>
        <p:blipFill>
          <a:blip r:embed="rId3"/>
          <a:stretch>
            <a:fillRect/>
          </a:stretch>
        </p:blipFill>
        <p:spPr>
          <a:xfrm>
            <a:off x="4545578" y="1231753"/>
            <a:ext cx="4009515" cy="3021379"/>
          </a:xfrm>
          <a:prstGeom prst="rect">
            <a:avLst/>
          </a:prstGeom>
        </p:spPr>
      </p:pic>
      <p:cxnSp>
        <p:nvCxnSpPr>
          <p:cNvPr id="8" name="Straight Arrow Connector 7">
            <a:extLst>
              <a:ext uri="{FF2B5EF4-FFF2-40B4-BE49-F238E27FC236}">
                <a16:creationId xmlns:a16="http://schemas.microsoft.com/office/drawing/2014/main" id="{94E17F7E-1D01-0574-A61D-B2E77C47A749}"/>
              </a:ext>
            </a:extLst>
          </p:cNvPr>
          <p:cNvCxnSpPr/>
          <p:nvPr/>
        </p:nvCxnSpPr>
        <p:spPr>
          <a:xfrm flipV="1">
            <a:off x="3449490" y="1524941"/>
            <a:ext cx="1401489" cy="182293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49A3BE-4F3E-251A-9EA8-D994BFD9BF0B}"/>
              </a:ext>
            </a:extLst>
          </p:cNvPr>
          <p:cNvCxnSpPr/>
          <p:nvPr/>
        </p:nvCxnSpPr>
        <p:spPr>
          <a:xfrm flipV="1">
            <a:off x="3048414" y="1554146"/>
            <a:ext cx="1724946" cy="978332"/>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940A093-A90A-9A34-49A2-B0773EF9499F}"/>
              </a:ext>
            </a:extLst>
          </p:cNvPr>
          <p:cNvCxnSpPr/>
          <p:nvPr/>
        </p:nvCxnSpPr>
        <p:spPr>
          <a:xfrm flipV="1">
            <a:off x="3436376" y="2870536"/>
            <a:ext cx="1822213" cy="776177"/>
          </a:xfrm>
          <a:prstGeom prst="straightConnector1">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58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CC96A7C0C0BA49968327265B540CBB" ma:contentTypeVersion="13" ma:contentTypeDescription="Create a new document." ma:contentTypeScope="" ma:versionID="f4cb493b117e70fcb86ec3255917b9c0">
  <xsd:schema xmlns:xsd="http://www.w3.org/2001/XMLSchema" xmlns:xs="http://www.w3.org/2001/XMLSchema" xmlns:p="http://schemas.microsoft.com/office/2006/metadata/properties" xmlns:ns2="c94bf2d5-22d9-413b-8e42-690f9ae5d7f0" xmlns:ns3="b59ed28c-85fc-4bb8-8d93-5667becf96cb" targetNamespace="http://schemas.microsoft.com/office/2006/metadata/properties" ma:root="true" ma:fieldsID="1a6c71cf76c56c4843717de6d40ca5c9" ns2:_="" ns3:_="">
    <xsd:import namespace="c94bf2d5-22d9-413b-8e42-690f9ae5d7f0"/>
    <xsd:import namespace="b59ed28c-85fc-4bb8-8d93-5667becf96c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f2d5-22d9-413b-8e42-690f9ae5d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ed28c-85fc-4bb8-8d93-5667becf96c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b3b9f7c-a0fb-41e0-b875-c3ba2acd7fc4}" ma:internalName="TaxCatchAll" ma:showField="CatchAllData" ma:web="b59ed28c-85fc-4bb8-8d93-5667becf9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4bf2d5-22d9-413b-8e42-690f9ae5d7f0">
      <Terms xmlns="http://schemas.microsoft.com/office/infopath/2007/PartnerControls"/>
    </lcf76f155ced4ddcb4097134ff3c332f>
    <TaxCatchAll xmlns="b59ed28c-85fc-4bb8-8d93-5667becf96cb" xsi:nil="true"/>
  </documentManagement>
</p:properties>
</file>

<file path=customXml/itemProps1.xml><?xml version="1.0" encoding="utf-8"?>
<ds:datastoreItem xmlns:ds="http://schemas.openxmlformats.org/officeDocument/2006/customXml" ds:itemID="{984A8AFA-3C27-48C7-AFC5-CADBFAA158C1}">
  <ds:schemaRefs>
    <ds:schemaRef ds:uri="http://schemas.microsoft.com/sharepoint/v3/contenttype/forms"/>
  </ds:schemaRefs>
</ds:datastoreItem>
</file>

<file path=customXml/itemProps2.xml><?xml version="1.0" encoding="utf-8"?>
<ds:datastoreItem xmlns:ds="http://schemas.openxmlformats.org/officeDocument/2006/customXml" ds:itemID="{3188B3D5-0B64-4339-BA24-037E7A814E84}">
  <ds:schemaRefs>
    <ds:schemaRef ds:uri="b59ed28c-85fc-4bb8-8d93-5667becf96cb"/>
    <ds:schemaRef ds:uri="c94bf2d5-22d9-413b-8e42-690f9ae5d7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D97A1C-977F-4374-85BC-ACFC8E3B5BA9}">
  <ds:schemaRefs>
    <ds:schemaRef ds:uri="b59ed28c-85fc-4bb8-8d93-5667becf96cb"/>
    <ds:schemaRef ds:uri="c94bf2d5-22d9-413b-8e42-690f9ae5d7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11</Slides>
  <Notes>2</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Overview </vt:lpstr>
      <vt:lpstr>Getting Started: Flex Sensor Overview  </vt:lpstr>
      <vt:lpstr>What is a Flex Sensor?</vt:lpstr>
      <vt:lpstr>Flexsensor datasheet</vt:lpstr>
      <vt:lpstr>How to Use a Flex Sensor?</vt:lpstr>
      <vt:lpstr>Note to slide 6</vt:lpstr>
      <vt:lpstr>Building Circuits, Coding, and Testing  </vt:lpstr>
      <vt:lpstr>Breadboard circuit diagram</vt:lpstr>
      <vt:lpstr>Using Arduino IDE</vt:lpstr>
      <vt:lpstr>Test your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Wearables Workshop Colorado Space Grant Consortium</dc:title>
  <cp:revision>1</cp:revision>
  <dcterms:modified xsi:type="dcterms:W3CDTF">2025-04-24T20:59:21Z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0x010100C1CC96A7C0C0BA49968327265B540CBB</vt:lpwstr>
  </property>
  <property fmtid="{D5CDD505-2E9C-101B-9397-08002B2CF9AE}" pid="3" name="MediaServiceImageTags">
    <vt:lpwstr/>
  </property>
</Properties>
</file>